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Lst>
  <p:sldSz cy="6858000" cx="12192000"/>
  <p:notesSz cx="6858000" cy="9144000"/>
  <p:embeddedFontLst>
    <p:embeddedFont>
      <p:font typeface="Amiri"/>
      <p:regular r:id="rId18"/>
      <p:bold r:id="rId19"/>
      <p:italic r:id="rId20"/>
      <p:boldItalic r:id="rId21"/>
    </p:embeddedFont>
    <p:embeddedFont>
      <p:font typeface="Century Schoolbook"/>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14">
          <p15:clr>
            <a:srgbClr val="A4A3A4"/>
          </p15:clr>
        </p15:guide>
        <p15:guide id="2" pos="3856">
          <p15:clr>
            <a:srgbClr val="A4A3A4"/>
          </p15:clr>
        </p15:guide>
      </p15:sldGuideLst>
    </p:ext>
    <p:ext uri="GoogleSlidesCustomDataVersion2">
      <go:slidesCustomData xmlns:go="http://customooxmlschemas.google.com/" r:id="rId26" roundtripDataSignature="AMtx7mhxI6l9qhK8wMVNy6Ghcx9lRZv3a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14" orient="horz"/>
        <p:guide pos="3856"/>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Amiri-italic.fntdata"/><Relationship Id="rId22" Type="http://schemas.openxmlformats.org/officeDocument/2006/relationships/font" Target="fonts/CenturySchoolbook-regular.fntdata"/><Relationship Id="rId21" Type="http://schemas.openxmlformats.org/officeDocument/2006/relationships/font" Target="fonts/Amiri-boldItalic.fntdata"/><Relationship Id="rId24" Type="http://schemas.openxmlformats.org/officeDocument/2006/relationships/font" Target="fonts/CenturySchoolbook-italic.fntdata"/><Relationship Id="rId23" Type="http://schemas.openxmlformats.org/officeDocument/2006/relationships/font" Target="fonts/CenturySchoolbook-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customschemas.google.com/relationships/presentationmetadata" Target="metadata"/><Relationship Id="rId25" Type="http://schemas.openxmlformats.org/officeDocument/2006/relationships/font" Target="fonts/CenturySchoolbook-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font" Target="fonts/Amiri-bold.fntdata"/><Relationship Id="rId18" Type="http://schemas.openxmlformats.org/officeDocument/2006/relationships/font" Target="fonts/Amiri-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miri"/>
                <a:ea typeface="Amiri"/>
                <a:cs typeface="Amiri"/>
                <a:sym typeface="Amiri"/>
              </a:defRPr>
            </a:lvl1pPr>
            <a:lvl2pPr lvl="1" marR="0" rtl="0" algn="l">
              <a:spcBef>
                <a:spcPts val="0"/>
              </a:spcBef>
              <a:spcAft>
                <a:spcPts val="0"/>
              </a:spcAft>
              <a:buSzPts val="1400"/>
              <a:buNone/>
              <a:defRPr b="0" i="0" sz="1800" u="none" cap="none" strike="noStrike">
                <a:solidFill>
                  <a:schemeClr val="dk1"/>
                </a:solidFill>
                <a:latin typeface="Amiri"/>
                <a:ea typeface="Amiri"/>
                <a:cs typeface="Amiri"/>
                <a:sym typeface="Amiri"/>
              </a:defRPr>
            </a:lvl2pPr>
            <a:lvl3pPr lvl="2" marR="0" rtl="0" algn="l">
              <a:spcBef>
                <a:spcPts val="0"/>
              </a:spcBef>
              <a:spcAft>
                <a:spcPts val="0"/>
              </a:spcAft>
              <a:buSzPts val="1400"/>
              <a:buNone/>
              <a:defRPr b="0" i="0" sz="1800" u="none" cap="none" strike="noStrike">
                <a:solidFill>
                  <a:schemeClr val="dk1"/>
                </a:solidFill>
                <a:latin typeface="Amiri"/>
                <a:ea typeface="Amiri"/>
                <a:cs typeface="Amiri"/>
                <a:sym typeface="Amiri"/>
              </a:defRPr>
            </a:lvl3pPr>
            <a:lvl4pPr lvl="3" marR="0" rtl="0" algn="l">
              <a:spcBef>
                <a:spcPts val="0"/>
              </a:spcBef>
              <a:spcAft>
                <a:spcPts val="0"/>
              </a:spcAft>
              <a:buSzPts val="1400"/>
              <a:buNone/>
              <a:defRPr b="0" i="0" sz="1800" u="none" cap="none" strike="noStrike">
                <a:solidFill>
                  <a:schemeClr val="dk1"/>
                </a:solidFill>
                <a:latin typeface="Amiri"/>
                <a:ea typeface="Amiri"/>
                <a:cs typeface="Amiri"/>
                <a:sym typeface="Amiri"/>
              </a:defRPr>
            </a:lvl4pPr>
            <a:lvl5pPr lvl="4" marR="0" rtl="0" algn="l">
              <a:spcBef>
                <a:spcPts val="0"/>
              </a:spcBef>
              <a:spcAft>
                <a:spcPts val="0"/>
              </a:spcAft>
              <a:buSzPts val="1400"/>
              <a:buNone/>
              <a:defRPr b="0" i="0" sz="1800" u="none" cap="none" strike="noStrike">
                <a:solidFill>
                  <a:schemeClr val="dk1"/>
                </a:solidFill>
                <a:latin typeface="Amiri"/>
                <a:ea typeface="Amiri"/>
                <a:cs typeface="Amiri"/>
                <a:sym typeface="Amiri"/>
              </a:defRPr>
            </a:lvl5pPr>
            <a:lvl6pPr lvl="5" marR="0" rtl="0" algn="l">
              <a:spcBef>
                <a:spcPts val="0"/>
              </a:spcBef>
              <a:spcAft>
                <a:spcPts val="0"/>
              </a:spcAft>
              <a:buSzPts val="1400"/>
              <a:buNone/>
              <a:defRPr b="0" i="0" sz="1800" u="none" cap="none" strike="noStrike">
                <a:solidFill>
                  <a:schemeClr val="dk1"/>
                </a:solidFill>
                <a:latin typeface="Amiri"/>
                <a:ea typeface="Amiri"/>
                <a:cs typeface="Amiri"/>
                <a:sym typeface="Amiri"/>
              </a:defRPr>
            </a:lvl6pPr>
            <a:lvl7pPr lvl="6" marR="0" rtl="0" algn="l">
              <a:spcBef>
                <a:spcPts val="0"/>
              </a:spcBef>
              <a:spcAft>
                <a:spcPts val="0"/>
              </a:spcAft>
              <a:buSzPts val="1400"/>
              <a:buNone/>
              <a:defRPr b="0" i="0" sz="1800" u="none" cap="none" strike="noStrike">
                <a:solidFill>
                  <a:schemeClr val="dk1"/>
                </a:solidFill>
                <a:latin typeface="Amiri"/>
                <a:ea typeface="Amiri"/>
                <a:cs typeface="Amiri"/>
                <a:sym typeface="Amiri"/>
              </a:defRPr>
            </a:lvl7pPr>
            <a:lvl8pPr lvl="7" marR="0" rtl="0" algn="l">
              <a:spcBef>
                <a:spcPts val="0"/>
              </a:spcBef>
              <a:spcAft>
                <a:spcPts val="0"/>
              </a:spcAft>
              <a:buSzPts val="1400"/>
              <a:buNone/>
              <a:defRPr b="0" i="0" sz="1800" u="none" cap="none" strike="noStrike">
                <a:solidFill>
                  <a:schemeClr val="dk1"/>
                </a:solidFill>
                <a:latin typeface="Amiri"/>
                <a:ea typeface="Amiri"/>
                <a:cs typeface="Amiri"/>
                <a:sym typeface="Amiri"/>
              </a:defRPr>
            </a:lvl8pPr>
            <a:lvl9pPr lvl="8" marR="0" rtl="0" algn="l">
              <a:spcBef>
                <a:spcPts val="0"/>
              </a:spcBef>
              <a:spcAft>
                <a:spcPts val="0"/>
              </a:spcAft>
              <a:buSzPts val="1400"/>
              <a:buNone/>
              <a:defRPr b="0" i="0" sz="1800" u="none" cap="none" strike="noStrike">
                <a:solidFill>
                  <a:schemeClr val="dk1"/>
                </a:solidFill>
                <a:latin typeface="Amiri"/>
                <a:ea typeface="Amiri"/>
                <a:cs typeface="Amiri"/>
                <a:sym typeface="Ami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Amiri"/>
                <a:ea typeface="Amiri"/>
                <a:cs typeface="Amiri"/>
                <a:sym typeface="Amiri"/>
              </a:defRPr>
            </a:lvl1pPr>
            <a:lvl2pPr lvl="1" marR="0" rtl="0" algn="l">
              <a:spcBef>
                <a:spcPts val="0"/>
              </a:spcBef>
              <a:spcAft>
                <a:spcPts val="0"/>
              </a:spcAft>
              <a:buSzPts val="1400"/>
              <a:buNone/>
              <a:defRPr b="0" i="0" sz="1800" u="none" cap="none" strike="noStrike">
                <a:solidFill>
                  <a:schemeClr val="dk1"/>
                </a:solidFill>
                <a:latin typeface="Amiri"/>
                <a:ea typeface="Amiri"/>
                <a:cs typeface="Amiri"/>
                <a:sym typeface="Amiri"/>
              </a:defRPr>
            </a:lvl2pPr>
            <a:lvl3pPr lvl="2" marR="0" rtl="0" algn="l">
              <a:spcBef>
                <a:spcPts val="0"/>
              </a:spcBef>
              <a:spcAft>
                <a:spcPts val="0"/>
              </a:spcAft>
              <a:buSzPts val="1400"/>
              <a:buNone/>
              <a:defRPr b="0" i="0" sz="1800" u="none" cap="none" strike="noStrike">
                <a:solidFill>
                  <a:schemeClr val="dk1"/>
                </a:solidFill>
                <a:latin typeface="Amiri"/>
                <a:ea typeface="Amiri"/>
                <a:cs typeface="Amiri"/>
                <a:sym typeface="Amiri"/>
              </a:defRPr>
            </a:lvl3pPr>
            <a:lvl4pPr lvl="3" marR="0" rtl="0" algn="l">
              <a:spcBef>
                <a:spcPts val="0"/>
              </a:spcBef>
              <a:spcAft>
                <a:spcPts val="0"/>
              </a:spcAft>
              <a:buSzPts val="1400"/>
              <a:buNone/>
              <a:defRPr b="0" i="0" sz="1800" u="none" cap="none" strike="noStrike">
                <a:solidFill>
                  <a:schemeClr val="dk1"/>
                </a:solidFill>
                <a:latin typeface="Amiri"/>
                <a:ea typeface="Amiri"/>
                <a:cs typeface="Amiri"/>
                <a:sym typeface="Amiri"/>
              </a:defRPr>
            </a:lvl4pPr>
            <a:lvl5pPr lvl="4" marR="0" rtl="0" algn="l">
              <a:spcBef>
                <a:spcPts val="0"/>
              </a:spcBef>
              <a:spcAft>
                <a:spcPts val="0"/>
              </a:spcAft>
              <a:buSzPts val="1400"/>
              <a:buNone/>
              <a:defRPr b="0" i="0" sz="1800" u="none" cap="none" strike="noStrike">
                <a:solidFill>
                  <a:schemeClr val="dk1"/>
                </a:solidFill>
                <a:latin typeface="Amiri"/>
                <a:ea typeface="Amiri"/>
                <a:cs typeface="Amiri"/>
                <a:sym typeface="Amiri"/>
              </a:defRPr>
            </a:lvl5pPr>
            <a:lvl6pPr lvl="5" marR="0" rtl="0" algn="l">
              <a:spcBef>
                <a:spcPts val="0"/>
              </a:spcBef>
              <a:spcAft>
                <a:spcPts val="0"/>
              </a:spcAft>
              <a:buSzPts val="1400"/>
              <a:buNone/>
              <a:defRPr b="0" i="0" sz="1800" u="none" cap="none" strike="noStrike">
                <a:solidFill>
                  <a:schemeClr val="dk1"/>
                </a:solidFill>
                <a:latin typeface="Amiri"/>
                <a:ea typeface="Amiri"/>
                <a:cs typeface="Amiri"/>
                <a:sym typeface="Amiri"/>
              </a:defRPr>
            </a:lvl6pPr>
            <a:lvl7pPr lvl="6" marR="0" rtl="0" algn="l">
              <a:spcBef>
                <a:spcPts val="0"/>
              </a:spcBef>
              <a:spcAft>
                <a:spcPts val="0"/>
              </a:spcAft>
              <a:buSzPts val="1400"/>
              <a:buNone/>
              <a:defRPr b="0" i="0" sz="1800" u="none" cap="none" strike="noStrike">
                <a:solidFill>
                  <a:schemeClr val="dk1"/>
                </a:solidFill>
                <a:latin typeface="Amiri"/>
                <a:ea typeface="Amiri"/>
                <a:cs typeface="Amiri"/>
                <a:sym typeface="Amiri"/>
              </a:defRPr>
            </a:lvl7pPr>
            <a:lvl8pPr lvl="7" marR="0" rtl="0" algn="l">
              <a:spcBef>
                <a:spcPts val="0"/>
              </a:spcBef>
              <a:spcAft>
                <a:spcPts val="0"/>
              </a:spcAft>
              <a:buSzPts val="1400"/>
              <a:buNone/>
              <a:defRPr b="0" i="0" sz="1800" u="none" cap="none" strike="noStrike">
                <a:solidFill>
                  <a:schemeClr val="dk1"/>
                </a:solidFill>
                <a:latin typeface="Amiri"/>
                <a:ea typeface="Amiri"/>
                <a:cs typeface="Amiri"/>
                <a:sym typeface="Amiri"/>
              </a:defRPr>
            </a:lvl8pPr>
            <a:lvl9pPr lvl="8" marR="0" rtl="0" algn="l">
              <a:spcBef>
                <a:spcPts val="0"/>
              </a:spcBef>
              <a:spcAft>
                <a:spcPts val="0"/>
              </a:spcAft>
              <a:buSzPts val="1400"/>
              <a:buNone/>
              <a:defRPr b="0" i="0" sz="1800" u="none" cap="none" strike="noStrike">
                <a:solidFill>
                  <a:schemeClr val="dk1"/>
                </a:solidFill>
                <a:latin typeface="Amiri"/>
                <a:ea typeface="Amiri"/>
                <a:cs typeface="Amiri"/>
                <a:sym typeface="Ami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Amiri"/>
                <a:ea typeface="Amiri"/>
                <a:cs typeface="Amiri"/>
                <a:sym typeface="Amiri"/>
              </a:defRPr>
            </a:lvl1pPr>
            <a:lvl2pPr indent="-228600" lvl="1" marL="914400" marR="0" rtl="0" algn="l">
              <a:spcBef>
                <a:spcPts val="0"/>
              </a:spcBef>
              <a:spcAft>
                <a:spcPts val="0"/>
              </a:spcAft>
              <a:buSzPts val="1400"/>
              <a:buNone/>
              <a:defRPr b="0" i="0" sz="1200" u="none" cap="none" strike="noStrike">
                <a:solidFill>
                  <a:schemeClr val="dk1"/>
                </a:solidFill>
                <a:latin typeface="Amiri"/>
                <a:ea typeface="Amiri"/>
                <a:cs typeface="Amiri"/>
                <a:sym typeface="Amiri"/>
              </a:defRPr>
            </a:lvl2pPr>
            <a:lvl3pPr indent="-228600" lvl="2" marL="1371600" marR="0" rtl="0" algn="l">
              <a:spcBef>
                <a:spcPts val="0"/>
              </a:spcBef>
              <a:spcAft>
                <a:spcPts val="0"/>
              </a:spcAft>
              <a:buSzPts val="1400"/>
              <a:buNone/>
              <a:defRPr b="0" i="0" sz="1200" u="none" cap="none" strike="noStrike">
                <a:solidFill>
                  <a:schemeClr val="dk1"/>
                </a:solidFill>
                <a:latin typeface="Amiri"/>
                <a:ea typeface="Amiri"/>
                <a:cs typeface="Amiri"/>
                <a:sym typeface="Amiri"/>
              </a:defRPr>
            </a:lvl3pPr>
            <a:lvl4pPr indent="-228600" lvl="3" marL="1828800" marR="0" rtl="0" algn="l">
              <a:spcBef>
                <a:spcPts val="0"/>
              </a:spcBef>
              <a:spcAft>
                <a:spcPts val="0"/>
              </a:spcAft>
              <a:buSzPts val="1400"/>
              <a:buNone/>
              <a:defRPr b="0" i="0" sz="1200" u="none" cap="none" strike="noStrike">
                <a:solidFill>
                  <a:schemeClr val="dk1"/>
                </a:solidFill>
                <a:latin typeface="Amiri"/>
                <a:ea typeface="Amiri"/>
                <a:cs typeface="Amiri"/>
                <a:sym typeface="Amiri"/>
              </a:defRPr>
            </a:lvl4pPr>
            <a:lvl5pPr indent="-228600" lvl="4" marL="2286000" marR="0" rtl="0" algn="l">
              <a:spcBef>
                <a:spcPts val="0"/>
              </a:spcBef>
              <a:spcAft>
                <a:spcPts val="0"/>
              </a:spcAft>
              <a:buSzPts val="1400"/>
              <a:buNone/>
              <a:defRPr b="0" i="0" sz="1200" u="none" cap="none" strike="noStrike">
                <a:solidFill>
                  <a:schemeClr val="dk1"/>
                </a:solidFill>
                <a:latin typeface="Amiri"/>
                <a:ea typeface="Amiri"/>
                <a:cs typeface="Amiri"/>
                <a:sym typeface="Amiri"/>
              </a:defRPr>
            </a:lvl5pPr>
            <a:lvl6pPr indent="-228600" lvl="5" marL="2743200" marR="0" rtl="0" algn="l">
              <a:spcBef>
                <a:spcPts val="0"/>
              </a:spcBef>
              <a:spcAft>
                <a:spcPts val="0"/>
              </a:spcAft>
              <a:buSzPts val="1400"/>
              <a:buNone/>
              <a:defRPr b="0" i="0" sz="1200" u="none" cap="none" strike="noStrike">
                <a:solidFill>
                  <a:schemeClr val="dk1"/>
                </a:solidFill>
                <a:latin typeface="Amiri"/>
                <a:ea typeface="Amiri"/>
                <a:cs typeface="Amiri"/>
                <a:sym typeface="Amiri"/>
              </a:defRPr>
            </a:lvl6pPr>
            <a:lvl7pPr indent="-228600" lvl="6" marL="3200400" marR="0" rtl="0" algn="l">
              <a:spcBef>
                <a:spcPts val="0"/>
              </a:spcBef>
              <a:spcAft>
                <a:spcPts val="0"/>
              </a:spcAft>
              <a:buSzPts val="1400"/>
              <a:buNone/>
              <a:defRPr b="0" i="0" sz="1200" u="none" cap="none" strike="noStrike">
                <a:solidFill>
                  <a:schemeClr val="dk1"/>
                </a:solidFill>
                <a:latin typeface="Amiri"/>
                <a:ea typeface="Amiri"/>
                <a:cs typeface="Amiri"/>
                <a:sym typeface="Amiri"/>
              </a:defRPr>
            </a:lvl7pPr>
            <a:lvl8pPr indent="-228600" lvl="7" marL="3657600" marR="0" rtl="0" algn="l">
              <a:spcBef>
                <a:spcPts val="0"/>
              </a:spcBef>
              <a:spcAft>
                <a:spcPts val="0"/>
              </a:spcAft>
              <a:buSzPts val="1400"/>
              <a:buNone/>
              <a:defRPr b="0" i="0" sz="1200" u="none" cap="none" strike="noStrike">
                <a:solidFill>
                  <a:schemeClr val="dk1"/>
                </a:solidFill>
                <a:latin typeface="Amiri"/>
                <a:ea typeface="Amiri"/>
                <a:cs typeface="Amiri"/>
                <a:sym typeface="Amiri"/>
              </a:defRPr>
            </a:lvl8pPr>
            <a:lvl9pPr indent="-228600" lvl="8" marL="4114800" marR="0" rtl="0" algn="l">
              <a:spcBef>
                <a:spcPts val="0"/>
              </a:spcBef>
              <a:spcAft>
                <a:spcPts val="0"/>
              </a:spcAft>
              <a:buSzPts val="1400"/>
              <a:buNone/>
              <a:defRPr b="0" i="0" sz="1200" u="none" cap="none" strike="noStrike">
                <a:solidFill>
                  <a:schemeClr val="dk1"/>
                </a:solidFill>
                <a:latin typeface="Amiri"/>
                <a:ea typeface="Amiri"/>
                <a:cs typeface="Amiri"/>
                <a:sym typeface="Ami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miri"/>
                <a:ea typeface="Amiri"/>
                <a:cs typeface="Amiri"/>
                <a:sym typeface="Amiri"/>
              </a:defRPr>
            </a:lvl1pPr>
            <a:lvl2pPr lvl="1" marR="0" rtl="0" algn="l">
              <a:spcBef>
                <a:spcPts val="0"/>
              </a:spcBef>
              <a:spcAft>
                <a:spcPts val="0"/>
              </a:spcAft>
              <a:buSzPts val="1400"/>
              <a:buNone/>
              <a:defRPr b="0" i="0" sz="1800" u="none" cap="none" strike="noStrike">
                <a:solidFill>
                  <a:schemeClr val="dk1"/>
                </a:solidFill>
                <a:latin typeface="Amiri"/>
                <a:ea typeface="Amiri"/>
                <a:cs typeface="Amiri"/>
                <a:sym typeface="Amiri"/>
              </a:defRPr>
            </a:lvl2pPr>
            <a:lvl3pPr lvl="2" marR="0" rtl="0" algn="l">
              <a:spcBef>
                <a:spcPts val="0"/>
              </a:spcBef>
              <a:spcAft>
                <a:spcPts val="0"/>
              </a:spcAft>
              <a:buSzPts val="1400"/>
              <a:buNone/>
              <a:defRPr b="0" i="0" sz="1800" u="none" cap="none" strike="noStrike">
                <a:solidFill>
                  <a:schemeClr val="dk1"/>
                </a:solidFill>
                <a:latin typeface="Amiri"/>
                <a:ea typeface="Amiri"/>
                <a:cs typeface="Amiri"/>
                <a:sym typeface="Amiri"/>
              </a:defRPr>
            </a:lvl3pPr>
            <a:lvl4pPr lvl="3" marR="0" rtl="0" algn="l">
              <a:spcBef>
                <a:spcPts val="0"/>
              </a:spcBef>
              <a:spcAft>
                <a:spcPts val="0"/>
              </a:spcAft>
              <a:buSzPts val="1400"/>
              <a:buNone/>
              <a:defRPr b="0" i="0" sz="1800" u="none" cap="none" strike="noStrike">
                <a:solidFill>
                  <a:schemeClr val="dk1"/>
                </a:solidFill>
                <a:latin typeface="Amiri"/>
                <a:ea typeface="Amiri"/>
                <a:cs typeface="Amiri"/>
                <a:sym typeface="Amiri"/>
              </a:defRPr>
            </a:lvl4pPr>
            <a:lvl5pPr lvl="4" marR="0" rtl="0" algn="l">
              <a:spcBef>
                <a:spcPts val="0"/>
              </a:spcBef>
              <a:spcAft>
                <a:spcPts val="0"/>
              </a:spcAft>
              <a:buSzPts val="1400"/>
              <a:buNone/>
              <a:defRPr b="0" i="0" sz="1800" u="none" cap="none" strike="noStrike">
                <a:solidFill>
                  <a:schemeClr val="dk1"/>
                </a:solidFill>
                <a:latin typeface="Amiri"/>
                <a:ea typeface="Amiri"/>
                <a:cs typeface="Amiri"/>
                <a:sym typeface="Amiri"/>
              </a:defRPr>
            </a:lvl5pPr>
            <a:lvl6pPr lvl="5" marR="0" rtl="0" algn="l">
              <a:spcBef>
                <a:spcPts val="0"/>
              </a:spcBef>
              <a:spcAft>
                <a:spcPts val="0"/>
              </a:spcAft>
              <a:buSzPts val="1400"/>
              <a:buNone/>
              <a:defRPr b="0" i="0" sz="1800" u="none" cap="none" strike="noStrike">
                <a:solidFill>
                  <a:schemeClr val="dk1"/>
                </a:solidFill>
                <a:latin typeface="Amiri"/>
                <a:ea typeface="Amiri"/>
                <a:cs typeface="Amiri"/>
                <a:sym typeface="Amiri"/>
              </a:defRPr>
            </a:lvl6pPr>
            <a:lvl7pPr lvl="6" marR="0" rtl="0" algn="l">
              <a:spcBef>
                <a:spcPts val="0"/>
              </a:spcBef>
              <a:spcAft>
                <a:spcPts val="0"/>
              </a:spcAft>
              <a:buSzPts val="1400"/>
              <a:buNone/>
              <a:defRPr b="0" i="0" sz="1800" u="none" cap="none" strike="noStrike">
                <a:solidFill>
                  <a:schemeClr val="dk1"/>
                </a:solidFill>
                <a:latin typeface="Amiri"/>
                <a:ea typeface="Amiri"/>
                <a:cs typeface="Amiri"/>
                <a:sym typeface="Amiri"/>
              </a:defRPr>
            </a:lvl7pPr>
            <a:lvl8pPr lvl="7" marR="0" rtl="0" algn="l">
              <a:spcBef>
                <a:spcPts val="0"/>
              </a:spcBef>
              <a:spcAft>
                <a:spcPts val="0"/>
              </a:spcAft>
              <a:buSzPts val="1400"/>
              <a:buNone/>
              <a:defRPr b="0" i="0" sz="1800" u="none" cap="none" strike="noStrike">
                <a:solidFill>
                  <a:schemeClr val="dk1"/>
                </a:solidFill>
                <a:latin typeface="Amiri"/>
                <a:ea typeface="Amiri"/>
                <a:cs typeface="Amiri"/>
                <a:sym typeface="Amiri"/>
              </a:defRPr>
            </a:lvl8pPr>
            <a:lvl9pPr lvl="8" marR="0" rtl="0" algn="l">
              <a:spcBef>
                <a:spcPts val="0"/>
              </a:spcBef>
              <a:spcAft>
                <a:spcPts val="0"/>
              </a:spcAft>
              <a:buSzPts val="1400"/>
              <a:buNone/>
              <a:defRPr b="0" i="0" sz="1800" u="none" cap="none" strike="noStrike">
                <a:solidFill>
                  <a:schemeClr val="dk1"/>
                </a:solidFill>
                <a:latin typeface="Amiri"/>
                <a:ea typeface="Amiri"/>
                <a:cs typeface="Amiri"/>
                <a:sym typeface="Ami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Amiri"/>
                <a:ea typeface="Amiri"/>
                <a:cs typeface="Amiri"/>
                <a:sym typeface="Amiri"/>
              </a:rPr>
              <a:t>‹#›</a:t>
            </a:fld>
            <a:endParaRPr b="0" i="0" sz="1200" u="none" cap="none" strike="noStrike">
              <a:solidFill>
                <a:schemeClr val="dk1"/>
              </a:solidFill>
              <a:latin typeface="Amiri"/>
              <a:ea typeface="Amiri"/>
              <a:cs typeface="Amiri"/>
              <a:sym typeface="Ami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 name="Google Shape;86;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 name="Google Shape;87;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4" name="Google Shape;284;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5" name="Google Shape;285;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7" name="Google Shape;317;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8" name="Google Shape;318;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0" name="Shape 340"/>
        <p:cNvGrpSpPr/>
        <p:nvPr/>
      </p:nvGrpSpPr>
      <p:grpSpPr>
        <a:xfrm>
          <a:off x="0" y="0"/>
          <a:ext cx="0" cy="0"/>
          <a:chOff x="0" y="0"/>
          <a:chExt cx="0" cy="0"/>
        </a:xfrm>
      </p:grpSpPr>
      <p:sp>
        <p:nvSpPr>
          <p:cNvPr id="341" name="Google Shape;341;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2" name="Google Shape;342;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3" name="Google Shape;343;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6" name="Google Shape;96;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7" name="Google Shape;97;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5" name="Google Shape;125;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6" name="Google Shape;126;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9" name="Google Shape;139;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0" name="Google Shape;140;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5" name="Google Shape;155;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6" name="Google Shape;156;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6" name="Google Shape;186;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7" name="Google Shape;187;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2" name="Google Shape;212;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3" name="Google Shape;213;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4" name="Google Shape;234;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5" name="Google Shape;235;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0" name="Google Shape;260;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1" name="Google Shape;261;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空白" type="blank">
  <p:cSld name="BLANK">
    <p:spTree>
      <p:nvGrpSpPr>
        <p:cNvPr id="15" name="Shape 15"/>
        <p:cNvGrpSpPr/>
        <p:nvPr/>
      </p:nvGrpSpPr>
      <p:grpSpPr>
        <a:xfrm>
          <a:off x="0" y="0"/>
          <a:ext cx="0" cy="0"/>
          <a:chOff x="0" y="0"/>
          <a:chExt cx="0" cy="0"/>
        </a:xfrm>
      </p:grpSpPr>
      <p:sp>
        <p:nvSpPr>
          <p:cNvPr id="16" name="Google Shape;16;p1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1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ransition spd="slow">
    <p:push/>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标题和竖排文字" type="vertTx">
  <p:cSld name="VERTICAL_TEXT">
    <p:spTree>
      <p:nvGrpSpPr>
        <p:cNvPr id="72" name="Shape 72"/>
        <p:cNvGrpSpPr/>
        <p:nvPr/>
      </p:nvGrpSpPr>
      <p:grpSpPr>
        <a:xfrm>
          <a:off x="0" y="0"/>
          <a:ext cx="0" cy="0"/>
          <a:chOff x="0" y="0"/>
          <a:chExt cx="0" cy="0"/>
        </a:xfrm>
      </p:grpSpPr>
      <p:sp>
        <p:nvSpPr>
          <p:cNvPr id="73" name="Google Shape;73;p2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23"/>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5" name="Google Shape;75;p2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2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ransition spd="slow">
    <p:push/>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竖排标题与文本" type="vertTitleAndTx">
  <p:cSld name="VERTICAL_TITLE_AND_VERTICAL_TEXT">
    <p:spTree>
      <p:nvGrpSpPr>
        <p:cNvPr id="78" name="Shape 78"/>
        <p:cNvGrpSpPr/>
        <p:nvPr/>
      </p:nvGrpSpPr>
      <p:grpSpPr>
        <a:xfrm>
          <a:off x="0" y="0"/>
          <a:ext cx="0" cy="0"/>
          <a:chOff x="0" y="0"/>
          <a:chExt cx="0" cy="0"/>
        </a:xfrm>
      </p:grpSpPr>
      <p:sp>
        <p:nvSpPr>
          <p:cNvPr id="79" name="Google Shape;79;p24"/>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24"/>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1" name="Google Shape;81;p2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2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2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ransition spd="slow">
    <p:push/>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标题幻灯片" type="title">
  <p:cSld name="TITLE">
    <p:spTree>
      <p:nvGrpSpPr>
        <p:cNvPr id="19" name="Shape 19"/>
        <p:cNvGrpSpPr/>
        <p:nvPr/>
      </p:nvGrpSpPr>
      <p:grpSpPr>
        <a:xfrm>
          <a:off x="0" y="0"/>
          <a:ext cx="0" cy="0"/>
          <a:chOff x="0" y="0"/>
          <a:chExt cx="0" cy="0"/>
        </a:xfrm>
      </p:grpSpPr>
      <p:sp>
        <p:nvSpPr>
          <p:cNvPr id="20" name="Google Shape;20;p15"/>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Ami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 name="Google Shape;21;p15"/>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 name="Google Shape;23;p1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1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ransition spd="slow">
    <p:push/>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标题和内容" type="obj">
  <p:cSld name="OBJECT">
    <p:spTree>
      <p:nvGrpSpPr>
        <p:cNvPr id="25" name="Shape 25"/>
        <p:cNvGrpSpPr/>
        <p:nvPr/>
      </p:nvGrpSpPr>
      <p:grpSpPr>
        <a:xfrm>
          <a:off x="0" y="0"/>
          <a:ext cx="0" cy="0"/>
          <a:chOff x="0" y="0"/>
          <a:chExt cx="0" cy="0"/>
        </a:xfrm>
      </p:grpSpPr>
      <p:sp>
        <p:nvSpPr>
          <p:cNvPr id="26" name="Google Shape;26;p1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7" name="Google Shape;27;p16"/>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8" name="Google Shape;28;p1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1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ransition spd="slow">
    <p:push/>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节标题" type="secHead">
  <p:cSld name="SECTION_HEADER">
    <p:spTree>
      <p:nvGrpSpPr>
        <p:cNvPr id="31" name="Shape 31"/>
        <p:cNvGrpSpPr/>
        <p:nvPr/>
      </p:nvGrpSpPr>
      <p:grpSpPr>
        <a:xfrm>
          <a:off x="0" y="0"/>
          <a:ext cx="0" cy="0"/>
          <a:chOff x="0" y="0"/>
          <a:chExt cx="0" cy="0"/>
        </a:xfrm>
      </p:grpSpPr>
      <p:sp>
        <p:nvSpPr>
          <p:cNvPr id="32" name="Google Shape;32;p17"/>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Ami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3" name="Google Shape;33;p17"/>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4" name="Google Shape;34;p1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1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1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ransition spd="slow">
    <p:push/>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两栏内容" type="twoObj">
  <p:cSld name="TWO_OBJECTS">
    <p:spTree>
      <p:nvGrpSpPr>
        <p:cNvPr id="37" name="Shape 37"/>
        <p:cNvGrpSpPr/>
        <p:nvPr/>
      </p:nvGrpSpPr>
      <p:grpSpPr>
        <a:xfrm>
          <a:off x="0" y="0"/>
          <a:ext cx="0" cy="0"/>
          <a:chOff x="0" y="0"/>
          <a:chExt cx="0" cy="0"/>
        </a:xfrm>
      </p:grpSpPr>
      <p:sp>
        <p:nvSpPr>
          <p:cNvPr id="38" name="Google Shape;38;p1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9" name="Google Shape;39;p18"/>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18"/>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1" name="Google Shape;41;p1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1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1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ransition spd="slow">
    <p:push/>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比较" type="twoTxTwoObj">
  <p:cSld name="TWO_OBJECTS_WITH_TEXT">
    <p:spTree>
      <p:nvGrpSpPr>
        <p:cNvPr id="44" name="Shape 44"/>
        <p:cNvGrpSpPr/>
        <p:nvPr/>
      </p:nvGrpSpPr>
      <p:grpSpPr>
        <a:xfrm>
          <a:off x="0" y="0"/>
          <a:ext cx="0" cy="0"/>
          <a:chOff x="0" y="0"/>
          <a:chExt cx="0" cy="0"/>
        </a:xfrm>
      </p:grpSpPr>
      <p:sp>
        <p:nvSpPr>
          <p:cNvPr id="45" name="Google Shape;45;p19"/>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6" name="Google Shape;46;p19"/>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7" name="Google Shape;47;p19"/>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8" name="Google Shape;48;p19"/>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9" name="Google Shape;49;p19"/>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0" name="Google Shape;50;p1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1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1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ransition spd="slow">
    <p:push/>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仅标题" type="titleOnly">
  <p:cSld name="TITLE_ONLY">
    <p:spTree>
      <p:nvGrpSpPr>
        <p:cNvPr id="53" name="Shape 53"/>
        <p:cNvGrpSpPr/>
        <p:nvPr/>
      </p:nvGrpSpPr>
      <p:grpSpPr>
        <a:xfrm>
          <a:off x="0" y="0"/>
          <a:ext cx="0" cy="0"/>
          <a:chOff x="0" y="0"/>
          <a:chExt cx="0" cy="0"/>
        </a:xfrm>
      </p:grpSpPr>
      <p:sp>
        <p:nvSpPr>
          <p:cNvPr id="54" name="Google Shape;54;p2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5" name="Google Shape;55;p2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2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ransition spd="slow">
    <p:push/>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内容与标题" type="objTx">
  <p:cSld name="OBJECT_WITH_CAPTION_TEXT">
    <p:spTree>
      <p:nvGrpSpPr>
        <p:cNvPr id="58" name="Shape 58"/>
        <p:cNvGrpSpPr/>
        <p:nvPr/>
      </p:nvGrpSpPr>
      <p:grpSpPr>
        <a:xfrm>
          <a:off x="0" y="0"/>
          <a:ext cx="0" cy="0"/>
          <a:chOff x="0" y="0"/>
          <a:chExt cx="0" cy="0"/>
        </a:xfrm>
      </p:grpSpPr>
      <p:sp>
        <p:nvSpPr>
          <p:cNvPr id="59" name="Google Shape;59;p21"/>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Ami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21"/>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1" name="Google Shape;61;p21"/>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2" name="Google Shape;62;p2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2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2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ransition spd="slow">
    <p:push/>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图片与标题" type="picTx">
  <p:cSld name="PICTURE_WITH_CAPTION_TEXT">
    <p:spTree>
      <p:nvGrpSpPr>
        <p:cNvPr id="65" name="Shape 65"/>
        <p:cNvGrpSpPr/>
        <p:nvPr/>
      </p:nvGrpSpPr>
      <p:grpSpPr>
        <a:xfrm>
          <a:off x="0" y="0"/>
          <a:ext cx="0" cy="0"/>
          <a:chOff x="0" y="0"/>
          <a:chExt cx="0" cy="0"/>
        </a:xfrm>
      </p:grpSpPr>
      <p:sp>
        <p:nvSpPr>
          <p:cNvPr id="66" name="Google Shape;66;p22"/>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Ami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22"/>
          <p:cNvSpPr/>
          <p:nvPr>
            <p:ph idx="2" type="pic"/>
          </p:nvPr>
        </p:nvSpPr>
        <p:spPr>
          <a:xfrm>
            <a:off x="5183188" y="987425"/>
            <a:ext cx="6172200" cy="4873625"/>
          </a:xfrm>
          <a:prstGeom prst="rect">
            <a:avLst/>
          </a:prstGeom>
          <a:noFill/>
          <a:ln>
            <a:noFill/>
          </a:ln>
        </p:spPr>
      </p:sp>
      <p:sp>
        <p:nvSpPr>
          <p:cNvPr id="68" name="Google Shape;68;p22"/>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9" name="Google Shape;69;p2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2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ransition spd="slow">
    <p:push/>
  </p:transition>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Amiri"/>
              <a:buNone/>
              <a:defRPr b="0" i="0" sz="4400" u="none" cap="none" strike="noStrike">
                <a:solidFill>
                  <a:schemeClr val="dk1"/>
                </a:solidFill>
                <a:latin typeface="Amiri"/>
                <a:ea typeface="Amiri"/>
                <a:cs typeface="Amiri"/>
                <a:sym typeface="Ami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3"/>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miri"/>
                <a:ea typeface="Amiri"/>
                <a:cs typeface="Amiri"/>
                <a:sym typeface="Ami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miri"/>
                <a:ea typeface="Amiri"/>
                <a:cs typeface="Amiri"/>
                <a:sym typeface="Ami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miri"/>
                <a:ea typeface="Amiri"/>
                <a:cs typeface="Amiri"/>
                <a:sym typeface="Ami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miri"/>
                <a:ea typeface="Amiri"/>
                <a:cs typeface="Amiri"/>
                <a:sym typeface="Ami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miri"/>
                <a:ea typeface="Amiri"/>
                <a:cs typeface="Amiri"/>
                <a:sym typeface="Ami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miri"/>
                <a:ea typeface="Amiri"/>
                <a:cs typeface="Amiri"/>
                <a:sym typeface="Ami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miri"/>
                <a:ea typeface="Amiri"/>
                <a:cs typeface="Amiri"/>
                <a:sym typeface="Ami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miri"/>
                <a:ea typeface="Amiri"/>
                <a:cs typeface="Amiri"/>
                <a:sym typeface="Ami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miri"/>
                <a:ea typeface="Amiri"/>
                <a:cs typeface="Amiri"/>
                <a:sym typeface="Amiri"/>
              </a:defRPr>
            </a:lvl9pPr>
          </a:lstStyle>
          <a:p/>
        </p:txBody>
      </p:sp>
      <p:sp>
        <p:nvSpPr>
          <p:cNvPr id="12" name="Google Shape;12;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Amiri"/>
                <a:ea typeface="Amiri"/>
                <a:cs typeface="Amiri"/>
                <a:sym typeface="Amiri"/>
              </a:defRPr>
            </a:lvl1pPr>
            <a:lvl2pPr lvl="1" marR="0" rtl="0" algn="l">
              <a:spcBef>
                <a:spcPts val="0"/>
              </a:spcBef>
              <a:spcAft>
                <a:spcPts val="0"/>
              </a:spcAft>
              <a:buSzPts val="1400"/>
              <a:buNone/>
              <a:defRPr b="0" i="0" sz="1800" u="none" cap="none" strike="noStrike">
                <a:solidFill>
                  <a:schemeClr val="dk1"/>
                </a:solidFill>
                <a:latin typeface="Amiri"/>
                <a:ea typeface="Amiri"/>
                <a:cs typeface="Amiri"/>
                <a:sym typeface="Amiri"/>
              </a:defRPr>
            </a:lvl2pPr>
            <a:lvl3pPr lvl="2" marR="0" rtl="0" algn="l">
              <a:spcBef>
                <a:spcPts val="0"/>
              </a:spcBef>
              <a:spcAft>
                <a:spcPts val="0"/>
              </a:spcAft>
              <a:buSzPts val="1400"/>
              <a:buNone/>
              <a:defRPr b="0" i="0" sz="1800" u="none" cap="none" strike="noStrike">
                <a:solidFill>
                  <a:schemeClr val="dk1"/>
                </a:solidFill>
                <a:latin typeface="Amiri"/>
                <a:ea typeface="Amiri"/>
                <a:cs typeface="Amiri"/>
                <a:sym typeface="Amiri"/>
              </a:defRPr>
            </a:lvl3pPr>
            <a:lvl4pPr lvl="3" marR="0" rtl="0" algn="l">
              <a:spcBef>
                <a:spcPts val="0"/>
              </a:spcBef>
              <a:spcAft>
                <a:spcPts val="0"/>
              </a:spcAft>
              <a:buSzPts val="1400"/>
              <a:buNone/>
              <a:defRPr b="0" i="0" sz="1800" u="none" cap="none" strike="noStrike">
                <a:solidFill>
                  <a:schemeClr val="dk1"/>
                </a:solidFill>
                <a:latin typeface="Amiri"/>
                <a:ea typeface="Amiri"/>
                <a:cs typeface="Amiri"/>
                <a:sym typeface="Amiri"/>
              </a:defRPr>
            </a:lvl4pPr>
            <a:lvl5pPr lvl="4" marR="0" rtl="0" algn="l">
              <a:spcBef>
                <a:spcPts val="0"/>
              </a:spcBef>
              <a:spcAft>
                <a:spcPts val="0"/>
              </a:spcAft>
              <a:buSzPts val="1400"/>
              <a:buNone/>
              <a:defRPr b="0" i="0" sz="1800" u="none" cap="none" strike="noStrike">
                <a:solidFill>
                  <a:schemeClr val="dk1"/>
                </a:solidFill>
                <a:latin typeface="Amiri"/>
                <a:ea typeface="Amiri"/>
                <a:cs typeface="Amiri"/>
                <a:sym typeface="Amiri"/>
              </a:defRPr>
            </a:lvl5pPr>
            <a:lvl6pPr lvl="5" marR="0" rtl="0" algn="l">
              <a:spcBef>
                <a:spcPts val="0"/>
              </a:spcBef>
              <a:spcAft>
                <a:spcPts val="0"/>
              </a:spcAft>
              <a:buSzPts val="1400"/>
              <a:buNone/>
              <a:defRPr b="0" i="0" sz="1800" u="none" cap="none" strike="noStrike">
                <a:solidFill>
                  <a:schemeClr val="dk1"/>
                </a:solidFill>
                <a:latin typeface="Amiri"/>
                <a:ea typeface="Amiri"/>
                <a:cs typeface="Amiri"/>
                <a:sym typeface="Amiri"/>
              </a:defRPr>
            </a:lvl6pPr>
            <a:lvl7pPr lvl="6" marR="0" rtl="0" algn="l">
              <a:spcBef>
                <a:spcPts val="0"/>
              </a:spcBef>
              <a:spcAft>
                <a:spcPts val="0"/>
              </a:spcAft>
              <a:buSzPts val="1400"/>
              <a:buNone/>
              <a:defRPr b="0" i="0" sz="1800" u="none" cap="none" strike="noStrike">
                <a:solidFill>
                  <a:schemeClr val="dk1"/>
                </a:solidFill>
                <a:latin typeface="Amiri"/>
                <a:ea typeface="Amiri"/>
                <a:cs typeface="Amiri"/>
                <a:sym typeface="Amiri"/>
              </a:defRPr>
            </a:lvl7pPr>
            <a:lvl8pPr lvl="7" marR="0" rtl="0" algn="l">
              <a:spcBef>
                <a:spcPts val="0"/>
              </a:spcBef>
              <a:spcAft>
                <a:spcPts val="0"/>
              </a:spcAft>
              <a:buSzPts val="1400"/>
              <a:buNone/>
              <a:defRPr b="0" i="0" sz="1800" u="none" cap="none" strike="noStrike">
                <a:solidFill>
                  <a:schemeClr val="dk1"/>
                </a:solidFill>
                <a:latin typeface="Amiri"/>
                <a:ea typeface="Amiri"/>
                <a:cs typeface="Amiri"/>
                <a:sym typeface="Amiri"/>
              </a:defRPr>
            </a:lvl8pPr>
            <a:lvl9pPr lvl="8" marR="0" rtl="0" algn="l">
              <a:spcBef>
                <a:spcPts val="0"/>
              </a:spcBef>
              <a:spcAft>
                <a:spcPts val="0"/>
              </a:spcAft>
              <a:buSzPts val="1400"/>
              <a:buNone/>
              <a:defRPr b="0" i="0" sz="1800" u="none" cap="none" strike="noStrike">
                <a:solidFill>
                  <a:schemeClr val="dk1"/>
                </a:solidFill>
                <a:latin typeface="Amiri"/>
                <a:ea typeface="Amiri"/>
                <a:cs typeface="Amiri"/>
                <a:sym typeface="Amiri"/>
              </a:defRPr>
            </a:lvl9pPr>
          </a:lstStyle>
          <a:p/>
        </p:txBody>
      </p:sp>
      <p:sp>
        <p:nvSpPr>
          <p:cNvPr id="13" name="Google Shape;13;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Amiri"/>
                <a:ea typeface="Amiri"/>
                <a:cs typeface="Amiri"/>
                <a:sym typeface="Amiri"/>
              </a:defRPr>
            </a:lvl1pPr>
            <a:lvl2pPr lvl="1" marR="0" rtl="0" algn="l">
              <a:spcBef>
                <a:spcPts val="0"/>
              </a:spcBef>
              <a:spcAft>
                <a:spcPts val="0"/>
              </a:spcAft>
              <a:buSzPts val="1400"/>
              <a:buNone/>
              <a:defRPr b="0" i="0" sz="1800" u="none" cap="none" strike="noStrike">
                <a:solidFill>
                  <a:schemeClr val="dk1"/>
                </a:solidFill>
                <a:latin typeface="Amiri"/>
                <a:ea typeface="Amiri"/>
                <a:cs typeface="Amiri"/>
                <a:sym typeface="Amiri"/>
              </a:defRPr>
            </a:lvl2pPr>
            <a:lvl3pPr lvl="2" marR="0" rtl="0" algn="l">
              <a:spcBef>
                <a:spcPts val="0"/>
              </a:spcBef>
              <a:spcAft>
                <a:spcPts val="0"/>
              </a:spcAft>
              <a:buSzPts val="1400"/>
              <a:buNone/>
              <a:defRPr b="0" i="0" sz="1800" u="none" cap="none" strike="noStrike">
                <a:solidFill>
                  <a:schemeClr val="dk1"/>
                </a:solidFill>
                <a:latin typeface="Amiri"/>
                <a:ea typeface="Amiri"/>
                <a:cs typeface="Amiri"/>
                <a:sym typeface="Amiri"/>
              </a:defRPr>
            </a:lvl3pPr>
            <a:lvl4pPr lvl="3" marR="0" rtl="0" algn="l">
              <a:spcBef>
                <a:spcPts val="0"/>
              </a:spcBef>
              <a:spcAft>
                <a:spcPts val="0"/>
              </a:spcAft>
              <a:buSzPts val="1400"/>
              <a:buNone/>
              <a:defRPr b="0" i="0" sz="1800" u="none" cap="none" strike="noStrike">
                <a:solidFill>
                  <a:schemeClr val="dk1"/>
                </a:solidFill>
                <a:latin typeface="Amiri"/>
                <a:ea typeface="Amiri"/>
                <a:cs typeface="Amiri"/>
                <a:sym typeface="Amiri"/>
              </a:defRPr>
            </a:lvl4pPr>
            <a:lvl5pPr lvl="4" marR="0" rtl="0" algn="l">
              <a:spcBef>
                <a:spcPts val="0"/>
              </a:spcBef>
              <a:spcAft>
                <a:spcPts val="0"/>
              </a:spcAft>
              <a:buSzPts val="1400"/>
              <a:buNone/>
              <a:defRPr b="0" i="0" sz="1800" u="none" cap="none" strike="noStrike">
                <a:solidFill>
                  <a:schemeClr val="dk1"/>
                </a:solidFill>
                <a:latin typeface="Amiri"/>
                <a:ea typeface="Amiri"/>
                <a:cs typeface="Amiri"/>
                <a:sym typeface="Amiri"/>
              </a:defRPr>
            </a:lvl5pPr>
            <a:lvl6pPr lvl="5" marR="0" rtl="0" algn="l">
              <a:spcBef>
                <a:spcPts val="0"/>
              </a:spcBef>
              <a:spcAft>
                <a:spcPts val="0"/>
              </a:spcAft>
              <a:buSzPts val="1400"/>
              <a:buNone/>
              <a:defRPr b="0" i="0" sz="1800" u="none" cap="none" strike="noStrike">
                <a:solidFill>
                  <a:schemeClr val="dk1"/>
                </a:solidFill>
                <a:latin typeface="Amiri"/>
                <a:ea typeface="Amiri"/>
                <a:cs typeface="Amiri"/>
                <a:sym typeface="Amiri"/>
              </a:defRPr>
            </a:lvl6pPr>
            <a:lvl7pPr lvl="6" marR="0" rtl="0" algn="l">
              <a:spcBef>
                <a:spcPts val="0"/>
              </a:spcBef>
              <a:spcAft>
                <a:spcPts val="0"/>
              </a:spcAft>
              <a:buSzPts val="1400"/>
              <a:buNone/>
              <a:defRPr b="0" i="0" sz="1800" u="none" cap="none" strike="noStrike">
                <a:solidFill>
                  <a:schemeClr val="dk1"/>
                </a:solidFill>
                <a:latin typeface="Amiri"/>
                <a:ea typeface="Amiri"/>
                <a:cs typeface="Amiri"/>
                <a:sym typeface="Amiri"/>
              </a:defRPr>
            </a:lvl7pPr>
            <a:lvl8pPr lvl="7" marR="0" rtl="0" algn="l">
              <a:spcBef>
                <a:spcPts val="0"/>
              </a:spcBef>
              <a:spcAft>
                <a:spcPts val="0"/>
              </a:spcAft>
              <a:buSzPts val="1400"/>
              <a:buNone/>
              <a:defRPr b="0" i="0" sz="1800" u="none" cap="none" strike="noStrike">
                <a:solidFill>
                  <a:schemeClr val="dk1"/>
                </a:solidFill>
                <a:latin typeface="Amiri"/>
                <a:ea typeface="Amiri"/>
                <a:cs typeface="Amiri"/>
                <a:sym typeface="Amiri"/>
              </a:defRPr>
            </a:lvl8pPr>
            <a:lvl9pPr lvl="8" marR="0" rtl="0" algn="l">
              <a:spcBef>
                <a:spcPts val="0"/>
              </a:spcBef>
              <a:spcAft>
                <a:spcPts val="0"/>
              </a:spcAft>
              <a:buSzPts val="1400"/>
              <a:buNone/>
              <a:defRPr b="0" i="0" sz="1800" u="none" cap="none" strike="noStrike">
                <a:solidFill>
                  <a:schemeClr val="dk1"/>
                </a:solidFill>
                <a:latin typeface="Amiri"/>
                <a:ea typeface="Amiri"/>
                <a:cs typeface="Amiri"/>
                <a:sym typeface="Amiri"/>
              </a:defRPr>
            </a:lvl9pPr>
          </a:lstStyle>
          <a:p/>
        </p:txBody>
      </p:sp>
      <p:sp>
        <p:nvSpPr>
          <p:cNvPr id="14" name="Google Shape;14;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Amiri"/>
                <a:ea typeface="Amiri"/>
                <a:cs typeface="Amiri"/>
                <a:sym typeface="Amiri"/>
              </a:defRPr>
            </a:lvl1pPr>
            <a:lvl2pPr indent="0" lvl="1" marL="0" marR="0" rtl="0" algn="r">
              <a:spcBef>
                <a:spcPts val="0"/>
              </a:spcBef>
              <a:buNone/>
              <a:defRPr b="0" i="0" sz="1200" u="none" cap="none" strike="noStrike">
                <a:solidFill>
                  <a:srgbClr val="888888"/>
                </a:solidFill>
                <a:latin typeface="Amiri"/>
                <a:ea typeface="Amiri"/>
                <a:cs typeface="Amiri"/>
                <a:sym typeface="Amiri"/>
              </a:defRPr>
            </a:lvl2pPr>
            <a:lvl3pPr indent="0" lvl="2" marL="0" marR="0" rtl="0" algn="r">
              <a:spcBef>
                <a:spcPts val="0"/>
              </a:spcBef>
              <a:buNone/>
              <a:defRPr b="0" i="0" sz="1200" u="none" cap="none" strike="noStrike">
                <a:solidFill>
                  <a:srgbClr val="888888"/>
                </a:solidFill>
                <a:latin typeface="Amiri"/>
                <a:ea typeface="Amiri"/>
                <a:cs typeface="Amiri"/>
                <a:sym typeface="Amiri"/>
              </a:defRPr>
            </a:lvl3pPr>
            <a:lvl4pPr indent="0" lvl="3" marL="0" marR="0" rtl="0" algn="r">
              <a:spcBef>
                <a:spcPts val="0"/>
              </a:spcBef>
              <a:buNone/>
              <a:defRPr b="0" i="0" sz="1200" u="none" cap="none" strike="noStrike">
                <a:solidFill>
                  <a:srgbClr val="888888"/>
                </a:solidFill>
                <a:latin typeface="Amiri"/>
                <a:ea typeface="Amiri"/>
                <a:cs typeface="Amiri"/>
                <a:sym typeface="Amiri"/>
              </a:defRPr>
            </a:lvl4pPr>
            <a:lvl5pPr indent="0" lvl="4" marL="0" marR="0" rtl="0" algn="r">
              <a:spcBef>
                <a:spcPts val="0"/>
              </a:spcBef>
              <a:buNone/>
              <a:defRPr b="0" i="0" sz="1200" u="none" cap="none" strike="noStrike">
                <a:solidFill>
                  <a:srgbClr val="888888"/>
                </a:solidFill>
                <a:latin typeface="Amiri"/>
                <a:ea typeface="Amiri"/>
                <a:cs typeface="Amiri"/>
                <a:sym typeface="Amiri"/>
              </a:defRPr>
            </a:lvl5pPr>
            <a:lvl6pPr indent="0" lvl="5" marL="0" marR="0" rtl="0" algn="r">
              <a:spcBef>
                <a:spcPts val="0"/>
              </a:spcBef>
              <a:buNone/>
              <a:defRPr b="0" i="0" sz="1200" u="none" cap="none" strike="noStrike">
                <a:solidFill>
                  <a:srgbClr val="888888"/>
                </a:solidFill>
                <a:latin typeface="Amiri"/>
                <a:ea typeface="Amiri"/>
                <a:cs typeface="Amiri"/>
                <a:sym typeface="Amiri"/>
              </a:defRPr>
            </a:lvl6pPr>
            <a:lvl7pPr indent="0" lvl="6" marL="0" marR="0" rtl="0" algn="r">
              <a:spcBef>
                <a:spcPts val="0"/>
              </a:spcBef>
              <a:buNone/>
              <a:defRPr b="0" i="0" sz="1200" u="none" cap="none" strike="noStrike">
                <a:solidFill>
                  <a:srgbClr val="888888"/>
                </a:solidFill>
                <a:latin typeface="Amiri"/>
                <a:ea typeface="Amiri"/>
                <a:cs typeface="Amiri"/>
                <a:sym typeface="Amiri"/>
              </a:defRPr>
            </a:lvl7pPr>
            <a:lvl8pPr indent="0" lvl="7" marL="0" marR="0" rtl="0" algn="r">
              <a:spcBef>
                <a:spcPts val="0"/>
              </a:spcBef>
              <a:buNone/>
              <a:defRPr b="0" i="0" sz="1200" u="none" cap="none" strike="noStrike">
                <a:solidFill>
                  <a:srgbClr val="888888"/>
                </a:solidFill>
                <a:latin typeface="Amiri"/>
                <a:ea typeface="Amiri"/>
                <a:cs typeface="Amiri"/>
                <a:sym typeface="Amiri"/>
              </a:defRPr>
            </a:lvl8pPr>
            <a:lvl9pPr indent="0" lvl="8" marL="0" marR="0" rtl="0" algn="r">
              <a:spcBef>
                <a:spcPts val="0"/>
              </a:spcBef>
              <a:buNone/>
              <a:defRPr b="0" i="0" sz="1200" u="none" cap="none" strike="noStrike">
                <a:solidFill>
                  <a:srgbClr val="888888"/>
                </a:solidFill>
                <a:latin typeface="Amiri"/>
                <a:ea typeface="Amiri"/>
                <a:cs typeface="Amiri"/>
                <a:sym typeface="Ami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push/>
  </p:transition>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 Id="rId4" Type="http://schemas.openxmlformats.org/officeDocument/2006/relationships/image" Target="../media/image3.png"/><Relationship Id="rId5" Type="http://schemas.openxmlformats.org/officeDocument/2006/relationships/image" Target="../media/image1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jpg"/><Relationship Id="rId4" Type="http://schemas.openxmlformats.org/officeDocument/2006/relationships/image" Target="../media/image18.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jpg"/><Relationship Id="rId4" Type="http://schemas.openxmlformats.org/officeDocument/2006/relationships/image" Target="../media/image4.jpg"/><Relationship Id="rId11" Type="http://schemas.openxmlformats.org/officeDocument/2006/relationships/image" Target="../media/image11.jpg"/><Relationship Id="rId10" Type="http://schemas.openxmlformats.org/officeDocument/2006/relationships/image" Target="../media/image7.jpg"/><Relationship Id="rId9" Type="http://schemas.openxmlformats.org/officeDocument/2006/relationships/image" Target="../media/image23.jpg"/><Relationship Id="rId5" Type="http://schemas.openxmlformats.org/officeDocument/2006/relationships/image" Target="../media/image8.jpg"/><Relationship Id="rId6" Type="http://schemas.openxmlformats.org/officeDocument/2006/relationships/image" Target="../media/image6.jpg"/><Relationship Id="rId7" Type="http://schemas.openxmlformats.org/officeDocument/2006/relationships/image" Target="../media/image5.jpg"/><Relationship Id="rId8" Type="http://schemas.openxmlformats.org/officeDocument/2006/relationships/image" Target="../media/image9.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jpg"/><Relationship Id="rId4" Type="http://schemas.openxmlformats.org/officeDocument/2006/relationships/image" Target="../media/image22.jpg"/><Relationship Id="rId9" Type="http://schemas.openxmlformats.org/officeDocument/2006/relationships/image" Target="../media/image16.jpg"/><Relationship Id="rId5" Type="http://schemas.openxmlformats.org/officeDocument/2006/relationships/image" Target="../media/image21.jpg"/><Relationship Id="rId6" Type="http://schemas.openxmlformats.org/officeDocument/2006/relationships/image" Target="../media/image27.jpg"/><Relationship Id="rId7" Type="http://schemas.openxmlformats.org/officeDocument/2006/relationships/image" Target="../media/image12.jpg"/><Relationship Id="rId8" Type="http://schemas.openxmlformats.org/officeDocument/2006/relationships/image" Target="../media/image1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jpg"/><Relationship Id="rId4" Type="http://schemas.openxmlformats.org/officeDocument/2006/relationships/image" Target="../media/image13.png"/><Relationship Id="rId5" Type="http://schemas.openxmlformats.org/officeDocument/2006/relationships/image" Target="../media/image14.png"/><Relationship Id="rId6" Type="http://schemas.openxmlformats.org/officeDocument/2006/relationships/image" Target="../media/image17.png"/><Relationship Id="rId7" Type="http://schemas.openxmlformats.org/officeDocument/2006/relationships/image" Target="../media/image19.png"/><Relationship Id="rId8" Type="http://schemas.openxmlformats.org/officeDocument/2006/relationships/image" Target="../media/image2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jpg"/><Relationship Id="rId4" Type="http://schemas.openxmlformats.org/officeDocument/2006/relationships/image" Target="../media/image14.png"/><Relationship Id="rId5" Type="http://schemas.openxmlformats.org/officeDocument/2006/relationships/image" Target="../media/image19.png"/><Relationship Id="rId6"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pic>
        <p:nvPicPr>
          <p:cNvPr id="89" name="Google Shape;89;p1"/>
          <p:cNvPicPr preferRelativeResize="0"/>
          <p:nvPr/>
        </p:nvPicPr>
        <p:blipFill rotWithShape="1">
          <a:blip r:embed="rId3">
            <a:alphaModFix/>
          </a:blip>
          <a:srcRect b="0" l="0" r="0" t="0"/>
          <a:stretch/>
        </p:blipFill>
        <p:spPr>
          <a:xfrm>
            <a:off x="0" y="0"/>
            <a:ext cx="12192000" cy="6858000"/>
          </a:xfrm>
          <a:prstGeom prst="rect">
            <a:avLst/>
          </a:prstGeom>
          <a:noFill/>
          <a:ln>
            <a:noFill/>
          </a:ln>
        </p:spPr>
      </p:pic>
      <p:pic>
        <p:nvPicPr>
          <p:cNvPr id="90" name="Google Shape;90;p1"/>
          <p:cNvPicPr preferRelativeResize="0"/>
          <p:nvPr/>
        </p:nvPicPr>
        <p:blipFill rotWithShape="1">
          <a:blip r:embed="rId4">
            <a:alphaModFix/>
          </a:blip>
          <a:srcRect b="0" l="0" r="0" t="0"/>
          <a:stretch/>
        </p:blipFill>
        <p:spPr>
          <a:xfrm>
            <a:off x="92075" y="-1241425"/>
            <a:ext cx="609600" cy="609600"/>
          </a:xfrm>
          <a:prstGeom prst="rect">
            <a:avLst/>
          </a:prstGeom>
          <a:noFill/>
          <a:ln>
            <a:noFill/>
          </a:ln>
        </p:spPr>
      </p:pic>
      <p:sp>
        <p:nvSpPr>
          <p:cNvPr id="91" name="Google Shape;91;p1"/>
          <p:cNvSpPr txBox="1"/>
          <p:nvPr/>
        </p:nvSpPr>
        <p:spPr>
          <a:xfrm>
            <a:off x="3758452" y="3011876"/>
            <a:ext cx="276337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2400" u="none" cap="none" strike="noStrike">
                <a:solidFill>
                  <a:schemeClr val="lt1"/>
                </a:solidFill>
                <a:latin typeface="Century Schoolbook"/>
                <a:ea typeface="Century Schoolbook"/>
                <a:cs typeface="Century Schoolbook"/>
                <a:sym typeface="Century Schoolbook"/>
              </a:rPr>
              <a:t>Marah Jaber</a:t>
            </a:r>
            <a:endParaRPr/>
          </a:p>
          <a:p>
            <a:pPr indent="0" lvl="0" marL="0" marR="0" rtl="0" algn="l">
              <a:spcBef>
                <a:spcPts val="0"/>
              </a:spcBef>
              <a:spcAft>
                <a:spcPts val="0"/>
              </a:spcAft>
              <a:buNone/>
            </a:pPr>
            <a:r>
              <a:t/>
            </a:r>
            <a:endParaRPr sz="2400">
              <a:solidFill>
                <a:schemeClr val="lt1"/>
              </a:solidFill>
              <a:latin typeface="Century Schoolbook"/>
              <a:ea typeface="Century Schoolbook"/>
              <a:cs typeface="Century Schoolbook"/>
              <a:sym typeface="Century Schoolbook"/>
            </a:endParaRPr>
          </a:p>
          <a:p>
            <a:pPr indent="0" lvl="0" marL="0" marR="0" rtl="0" algn="l">
              <a:spcBef>
                <a:spcPts val="0"/>
              </a:spcBef>
              <a:spcAft>
                <a:spcPts val="0"/>
              </a:spcAft>
              <a:buNone/>
            </a:pPr>
            <a:r>
              <a:t/>
            </a:r>
            <a:endParaRPr sz="2400">
              <a:solidFill>
                <a:schemeClr val="lt1"/>
              </a:solidFill>
              <a:latin typeface="Century Schoolbook"/>
              <a:ea typeface="Century Schoolbook"/>
              <a:cs typeface="Century Schoolbook"/>
              <a:sym typeface="Century Schoolbook"/>
            </a:endParaRPr>
          </a:p>
        </p:txBody>
      </p:sp>
      <p:sp>
        <p:nvSpPr>
          <p:cNvPr id="92" name="Google Shape;92;p1"/>
          <p:cNvSpPr txBox="1"/>
          <p:nvPr/>
        </p:nvSpPr>
        <p:spPr>
          <a:xfrm>
            <a:off x="6247407" y="3011876"/>
            <a:ext cx="2073003"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lt1"/>
                </a:solidFill>
                <a:latin typeface="Century Schoolbook"/>
                <a:ea typeface="Century Schoolbook"/>
                <a:cs typeface="Century Schoolbook"/>
                <a:sym typeface="Century Schoolbook"/>
              </a:rPr>
              <a:t>Seba Salahat</a:t>
            </a:r>
            <a:endParaRPr/>
          </a:p>
        </p:txBody>
      </p:sp>
      <p:pic>
        <p:nvPicPr>
          <p:cNvPr id="93" name="Google Shape;93;p1"/>
          <p:cNvPicPr preferRelativeResize="0"/>
          <p:nvPr/>
        </p:nvPicPr>
        <p:blipFill rotWithShape="1">
          <a:blip r:embed="rId5">
            <a:alphaModFix/>
          </a:blip>
          <a:srcRect b="0" l="0" r="0" t="0"/>
          <a:stretch/>
        </p:blipFill>
        <p:spPr>
          <a:xfrm>
            <a:off x="1990165" y="693554"/>
            <a:ext cx="7839635" cy="1936390"/>
          </a:xfrm>
          <a:prstGeom prst="rect">
            <a:avLst/>
          </a:prstGeom>
          <a:noFill/>
          <a:ln>
            <a:noFill/>
          </a:ln>
        </p:spPr>
      </p:pic>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90"/>
                                        </p:tgtEl>
                                        <p:attrNameLst>
                                          <p:attrName>style.visibility</p:attrName>
                                        </p:attrNameLst>
                                      </p:cBhvr>
                                      <p:to>
                                        <p:strVal val="visible"/>
                                      </p:to>
                                    </p:set>
                                    <p:animEffect filter="fade" transition="in">
                                      <p:cBhvr>
                                        <p:cTn dur="1"/>
                                        <p:tgtEl>
                                          <p:spTgt spid="90"/>
                                        </p:tgtEl>
                                      </p:cBhvr>
                                    </p:animEffect>
                                  </p:childTnLst>
                                </p:cTn>
                              </p:par>
                              <p:par>
                                <p:cTn fill="hold" nodeType="withEffect" presetClass="entr" presetID="10" presetSubtype="0">
                                  <p:stCondLst>
                                    <p:cond delay="0"/>
                                  </p:stCondLst>
                                  <p:childTnLst>
                                    <p:set>
                                      <p:cBhvr>
                                        <p:cTn dur="1" fill="hold">
                                          <p:stCondLst>
                                            <p:cond delay="0"/>
                                          </p:stCondLst>
                                        </p:cTn>
                                        <p:tgtEl>
                                          <p:spTgt spid="89"/>
                                        </p:tgtEl>
                                        <p:attrNameLst>
                                          <p:attrName>style.visibility</p:attrName>
                                        </p:attrNameLst>
                                      </p:cBhvr>
                                      <p:to>
                                        <p:strVal val="visible"/>
                                      </p:to>
                                    </p:set>
                                    <p:animEffect filter="fade" transition="in">
                                      <p:cBhvr>
                                        <p:cTn dur="500"/>
                                        <p:tgtEl>
                                          <p:spTgt spid="8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grpSp>
        <p:nvGrpSpPr>
          <p:cNvPr id="287" name="Google Shape;287;p10"/>
          <p:cNvGrpSpPr/>
          <p:nvPr/>
        </p:nvGrpSpPr>
        <p:grpSpPr>
          <a:xfrm>
            <a:off x="-3184" y="-14537"/>
            <a:ext cx="12192000" cy="6882496"/>
            <a:chOff x="25400" y="0"/>
            <a:chExt cx="12192000" cy="6882496"/>
          </a:xfrm>
        </p:grpSpPr>
        <p:pic>
          <p:nvPicPr>
            <p:cNvPr id="288" name="Google Shape;288;p10"/>
            <p:cNvPicPr preferRelativeResize="0"/>
            <p:nvPr/>
          </p:nvPicPr>
          <p:blipFill rotWithShape="1">
            <a:blip r:embed="rId3">
              <a:alphaModFix/>
            </a:blip>
            <a:srcRect b="5975" l="5975" r="5975" t="5975"/>
            <a:stretch/>
          </p:blipFill>
          <p:spPr>
            <a:xfrm>
              <a:off x="25400" y="0"/>
              <a:ext cx="12192000" cy="6858000"/>
            </a:xfrm>
            <a:prstGeom prst="rect">
              <a:avLst/>
            </a:prstGeom>
            <a:noFill/>
            <a:ln>
              <a:noFill/>
            </a:ln>
          </p:spPr>
        </p:pic>
        <p:grpSp>
          <p:nvGrpSpPr>
            <p:cNvPr id="289" name="Google Shape;289;p10"/>
            <p:cNvGrpSpPr/>
            <p:nvPr/>
          </p:nvGrpSpPr>
          <p:grpSpPr>
            <a:xfrm>
              <a:off x="279400" y="300479"/>
              <a:ext cx="11734800" cy="6582017"/>
              <a:chOff x="279400" y="300479"/>
              <a:chExt cx="11734800" cy="6582017"/>
            </a:xfrm>
          </p:grpSpPr>
          <p:sp>
            <p:nvSpPr>
              <p:cNvPr id="290" name="Google Shape;290;p10"/>
              <p:cNvSpPr/>
              <p:nvPr/>
            </p:nvSpPr>
            <p:spPr>
              <a:xfrm flipH="1">
                <a:off x="279400" y="1319808"/>
                <a:ext cx="11734800" cy="5562688"/>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miri"/>
                  <a:ea typeface="Amiri"/>
                  <a:cs typeface="Amiri"/>
                  <a:sym typeface="Amiri"/>
                </a:endParaRPr>
              </a:p>
            </p:txBody>
          </p:sp>
          <p:sp>
            <p:nvSpPr>
              <p:cNvPr id="291" name="Google Shape;291;p10"/>
              <p:cNvSpPr/>
              <p:nvPr/>
            </p:nvSpPr>
            <p:spPr>
              <a:xfrm>
                <a:off x="3908777" y="300479"/>
                <a:ext cx="4180114"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4000">
                    <a:solidFill>
                      <a:schemeClr val="lt1"/>
                    </a:solidFill>
                    <a:latin typeface="Century Schoolbook"/>
                    <a:ea typeface="Century Schoolbook"/>
                    <a:cs typeface="Century Schoolbook"/>
                    <a:sym typeface="Century Schoolbook"/>
                  </a:rPr>
                  <a:t>Constraints</a:t>
                </a:r>
                <a:endParaRPr/>
              </a:p>
            </p:txBody>
          </p:sp>
        </p:grpSp>
      </p:grpSp>
      <p:grpSp>
        <p:nvGrpSpPr>
          <p:cNvPr id="292" name="Google Shape;292;p10"/>
          <p:cNvGrpSpPr/>
          <p:nvPr/>
        </p:nvGrpSpPr>
        <p:grpSpPr>
          <a:xfrm>
            <a:off x="3840971" y="1971874"/>
            <a:ext cx="4510058" cy="3201736"/>
            <a:chOff x="3546389" y="2082322"/>
            <a:chExt cx="4895717" cy="3475521"/>
          </a:xfrm>
        </p:grpSpPr>
        <p:sp>
          <p:nvSpPr>
            <p:cNvPr id="293" name="Google Shape;293;p10"/>
            <p:cNvSpPr/>
            <p:nvPr/>
          </p:nvSpPr>
          <p:spPr>
            <a:xfrm>
              <a:off x="6723442" y="3279021"/>
              <a:ext cx="776582" cy="792141"/>
            </a:xfrm>
            <a:custGeom>
              <a:rect b="b" l="l" r="r" t="t"/>
              <a:pathLst>
                <a:path extrusionOk="0" h="424" w="416">
                  <a:moveTo>
                    <a:pt x="194" y="423"/>
                  </a:moveTo>
                  <a:cubicBezTo>
                    <a:pt x="202" y="421"/>
                    <a:pt x="209" y="414"/>
                    <a:pt x="211" y="404"/>
                  </a:cubicBezTo>
                  <a:cubicBezTo>
                    <a:pt x="216" y="376"/>
                    <a:pt x="216" y="376"/>
                    <a:pt x="216" y="376"/>
                  </a:cubicBezTo>
                  <a:cubicBezTo>
                    <a:pt x="238" y="375"/>
                    <a:pt x="259" y="369"/>
                    <a:pt x="278" y="359"/>
                  </a:cubicBezTo>
                  <a:cubicBezTo>
                    <a:pt x="297" y="380"/>
                    <a:pt x="297" y="380"/>
                    <a:pt x="297" y="380"/>
                  </a:cubicBezTo>
                  <a:cubicBezTo>
                    <a:pt x="306" y="390"/>
                    <a:pt x="321" y="391"/>
                    <a:pt x="330" y="382"/>
                  </a:cubicBezTo>
                  <a:cubicBezTo>
                    <a:pt x="357" y="359"/>
                    <a:pt x="357" y="359"/>
                    <a:pt x="357" y="359"/>
                  </a:cubicBezTo>
                  <a:cubicBezTo>
                    <a:pt x="361" y="355"/>
                    <a:pt x="364" y="349"/>
                    <a:pt x="364" y="343"/>
                  </a:cubicBezTo>
                  <a:cubicBezTo>
                    <a:pt x="365" y="337"/>
                    <a:pt x="363" y="331"/>
                    <a:pt x="359" y="326"/>
                  </a:cubicBezTo>
                  <a:cubicBezTo>
                    <a:pt x="340" y="305"/>
                    <a:pt x="340" y="305"/>
                    <a:pt x="340" y="305"/>
                  </a:cubicBezTo>
                  <a:cubicBezTo>
                    <a:pt x="353" y="287"/>
                    <a:pt x="362" y="267"/>
                    <a:pt x="366" y="245"/>
                  </a:cubicBezTo>
                  <a:cubicBezTo>
                    <a:pt x="393" y="243"/>
                    <a:pt x="393" y="243"/>
                    <a:pt x="393" y="243"/>
                  </a:cubicBezTo>
                  <a:cubicBezTo>
                    <a:pt x="406" y="243"/>
                    <a:pt x="416" y="232"/>
                    <a:pt x="416" y="219"/>
                  </a:cubicBezTo>
                  <a:cubicBezTo>
                    <a:pt x="414" y="184"/>
                    <a:pt x="414" y="184"/>
                    <a:pt x="414" y="184"/>
                  </a:cubicBezTo>
                  <a:cubicBezTo>
                    <a:pt x="413" y="171"/>
                    <a:pt x="402" y="161"/>
                    <a:pt x="389" y="162"/>
                  </a:cubicBezTo>
                  <a:cubicBezTo>
                    <a:pt x="363" y="163"/>
                    <a:pt x="363" y="163"/>
                    <a:pt x="363" y="163"/>
                  </a:cubicBezTo>
                  <a:cubicBezTo>
                    <a:pt x="357" y="141"/>
                    <a:pt x="346" y="121"/>
                    <a:pt x="332" y="104"/>
                  </a:cubicBezTo>
                  <a:cubicBezTo>
                    <a:pt x="346" y="83"/>
                    <a:pt x="346" y="83"/>
                    <a:pt x="346" y="83"/>
                  </a:cubicBezTo>
                  <a:cubicBezTo>
                    <a:pt x="350" y="78"/>
                    <a:pt x="351" y="72"/>
                    <a:pt x="350" y="66"/>
                  </a:cubicBezTo>
                  <a:cubicBezTo>
                    <a:pt x="349" y="60"/>
                    <a:pt x="346" y="54"/>
                    <a:pt x="341" y="50"/>
                  </a:cubicBezTo>
                  <a:cubicBezTo>
                    <a:pt x="312" y="30"/>
                    <a:pt x="312" y="30"/>
                    <a:pt x="312" y="30"/>
                  </a:cubicBezTo>
                  <a:cubicBezTo>
                    <a:pt x="302" y="23"/>
                    <a:pt x="287" y="25"/>
                    <a:pt x="280" y="35"/>
                  </a:cubicBezTo>
                  <a:cubicBezTo>
                    <a:pt x="266" y="55"/>
                    <a:pt x="266" y="55"/>
                    <a:pt x="266" y="55"/>
                  </a:cubicBezTo>
                  <a:cubicBezTo>
                    <a:pt x="244" y="47"/>
                    <a:pt x="222" y="42"/>
                    <a:pt x="199" y="43"/>
                  </a:cubicBezTo>
                  <a:cubicBezTo>
                    <a:pt x="193" y="20"/>
                    <a:pt x="193" y="20"/>
                    <a:pt x="193" y="20"/>
                  </a:cubicBezTo>
                  <a:cubicBezTo>
                    <a:pt x="190" y="8"/>
                    <a:pt x="177" y="0"/>
                    <a:pt x="164" y="4"/>
                  </a:cubicBezTo>
                  <a:cubicBezTo>
                    <a:pt x="131" y="13"/>
                    <a:pt x="131" y="13"/>
                    <a:pt x="131" y="13"/>
                  </a:cubicBezTo>
                  <a:cubicBezTo>
                    <a:pt x="118" y="16"/>
                    <a:pt x="111" y="29"/>
                    <a:pt x="114" y="42"/>
                  </a:cubicBezTo>
                  <a:cubicBezTo>
                    <a:pt x="121" y="65"/>
                    <a:pt x="121" y="65"/>
                    <a:pt x="121" y="65"/>
                  </a:cubicBezTo>
                  <a:cubicBezTo>
                    <a:pt x="100" y="76"/>
                    <a:pt x="83" y="91"/>
                    <a:pt x="69" y="110"/>
                  </a:cubicBezTo>
                  <a:cubicBezTo>
                    <a:pt x="47" y="101"/>
                    <a:pt x="47" y="101"/>
                    <a:pt x="47" y="101"/>
                  </a:cubicBezTo>
                  <a:cubicBezTo>
                    <a:pt x="35" y="96"/>
                    <a:pt x="21" y="101"/>
                    <a:pt x="16" y="113"/>
                  </a:cubicBezTo>
                  <a:cubicBezTo>
                    <a:pt x="2" y="145"/>
                    <a:pt x="2" y="145"/>
                    <a:pt x="2" y="145"/>
                  </a:cubicBezTo>
                  <a:cubicBezTo>
                    <a:pt x="0" y="151"/>
                    <a:pt x="0" y="157"/>
                    <a:pt x="2" y="163"/>
                  </a:cubicBezTo>
                  <a:cubicBezTo>
                    <a:pt x="4" y="169"/>
                    <a:pt x="9" y="174"/>
                    <a:pt x="15" y="176"/>
                  </a:cubicBezTo>
                  <a:cubicBezTo>
                    <a:pt x="38" y="186"/>
                    <a:pt x="38" y="186"/>
                    <a:pt x="38" y="186"/>
                  </a:cubicBezTo>
                  <a:cubicBezTo>
                    <a:pt x="35" y="208"/>
                    <a:pt x="36" y="231"/>
                    <a:pt x="42" y="253"/>
                  </a:cubicBezTo>
                  <a:cubicBezTo>
                    <a:pt x="19" y="266"/>
                    <a:pt x="19" y="266"/>
                    <a:pt x="19" y="266"/>
                  </a:cubicBezTo>
                  <a:cubicBezTo>
                    <a:pt x="13" y="269"/>
                    <a:pt x="9" y="274"/>
                    <a:pt x="7" y="279"/>
                  </a:cubicBezTo>
                  <a:cubicBezTo>
                    <a:pt x="6" y="285"/>
                    <a:pt x="6" y="292"/>
                    <a:pt x="9" y="297"/>
                  </a:cubicBezTo>
                  <a:cubicBezTo>
                    <a:pt x="26" y="328"/>
                    <a:pt x="26" y="328"/>
                    <a:pt x="26" y="328"/>
                  </a:cubicBezTo>
                  <a:cubicBezTo>
                    <a:pt x="32" y="339"/>
                    <a:pt x="46" y="344"/>
                    <a:pt x="58" y="337"/>
                  </a:cubicBezTo>
                  <a:cubicBezTo>
                    <a:pt x="82" y="324"/>
                    <a:pt x="82" y="324"/>
                    <a:pt x="82" y="324"/>
                  </a:cubicBezTo>
                  <a:cubicBezTo>
                    <a:pt x="97" y="341"/>
                    <a:pt x="115" y="353"/>
                    <a:pt x="135" y="362"/>
                  </a:cubicBezTo>
                  <a:cubicBezTo>
                    <a:pt x="130" y="390"/>
                    <a:pt x="130" y="390"/>
                    <a:pt x="130" y="390"/>
                  </a:cubicBezTo>
                  <a:cubicBezTo>
                    <a:pt x="129" y="396"/>
                    <a:pt x="131" y="402"/>
                    <a:pt x="134" y="408"/>
                  </a:cubicBezTo>
                  <a:cubicBezTo>
                    <a:pt x="138" y="413"/>
                    <a:pt x="143" y="416"/>
                    <a:pt x="149" y="417"/>
                  </a:cubicBezTo>
                  <a:cubicBezTo>
                    <a:pt x="184" y="423"/>
                    <a:pt x="184" y="423"/>
                    <a:pt x="184" y="423"/>
                  </a:cubicBezTo>
                  <a:cubicBezTo>
                    <a:pt x="187" y="424"/>
                    <a:pt x="191" y="424"/>
                    <a:pt x="194" y="423"/>
                  </a:cubicBezTo>
                  <a:close/>
                  <a:moveTo>
                    <a:pt x="141" y="227"/>
                  </a:moveTo>
                  <a:cubicBezTo>
                    <a:pt x="131" y="193"/>
                    <a:pt x="152" y="157"/>
                    <a:pt x="186" y="148"/>
                  </a:cubicBezTo>
                  <a:cubicBezTo>
                    <a:pt x="220" y="138"/>
                    <a:pt x="256" y="159"/>
                    <a:pt x="265" y="193"/>
                  </a:cubicBezTo>
                  <a:cubicBezTo>
                    <a:pt x="275" y="227"/>
                    <a:pt x="254" y="263"/>
                    <a:pt x="220" y="272"/>
                  </a:cubicBezTo>
                  <a:cubicBezTo>
                    <a:pt x="186" y="281"/>
                    <a:pt x="150" y="261"/>
                    <a:pt x="141" y="227"/>
                  </a:cubicBezTo>
                  <a:close/>
                </a:path>
              </a:pathLst>
            </a:custGeom>
            <a:solidFill>
              <a:srgbClr val="4E5B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miri"/>
                <a:ea typeface="Amiri"/>
                <a:cs typeface="Amiri"/>
                <a:sym typeface="Amiri"/>
              </a:endParaRPr>
            </a:p>
          </p:txBody>
        </p:sp>
        <p:sp>
          <p:nvSpPr>
            <p:cNvPr id="294" name="Google Shape;294;p10"/>
            <p:cNvSpPr/>
            <p:nvPr/>
          </p:nvSpPr>
          <p:spPr>
            <a:xfrm>
              <a:off x="7072833" y="3890102"/>
              <a:ext cx="1029784" cy="1007151"/>
            </a:xfrm>
            <a:custGeom>
              <a:rect b="b" l="l" r="r" t="t"/>
              <a:pathLst>
                <a:path extrusionOk="0" h="539" w="551">
                  <a:moveTo>
                    <a:pt x="524" y="276"/>
                  </a:moveTo>
                  <a:cubicBezTo>
                    <a:pt x="491" y="269"/>
                    <a:pt x="491" y="269"/>
                    <a:pt x="491" y="269"/>
                  </a:cubicBezTo>
                  <a:cubicBezTo>
                    <a:pt x="491" y="239"/>
                    <a:pt x="485" y="210"/>
                    <a:pt x="472" y="183"/>
                  </a:cubicBezTo>
                  <a:cubicBezTo>
                    <a:pt x="498" y="163"/>
                    <a:pt x="498" y="163"/>
                    <a:pt x="498" y="163"/>
                  </a:cubicBezTo>
                  <a:cubicBezTo>
                    <a:pt x="504" y="158"/>
                    <a:pt x="508" y="150"/>
                    <a:pt x="509" y="142"/>
                  </a:cubicBezTo>
                  <a:cubicBezTo>
                    <a:pt x="510" y="134"/>
                    <a:pt x="507" y="126"/>
                    <a:pt x="502" y="120"/>
                  </a:cubicBezTo>
                  <a:cubicBezTo>
                    <a:pt x="474" y="85"/>
                    <a:pt x="474" y="85"/>
                    <a:pt x="474" y="85"/>
                  </a:cubicBezTo>
                  <a:cubicBezTo>
                    <a:pt x="463" y="72"/>
                    <a:pt x="444" y="70"/>
                    <a:pt x="431" y="80"/>
                  </a:cubicBezTo>
                  <a:cubicBezTo>
                    <a:pt x="406" y="100"/>
                    <a:pt x="406" y="100"/>
                    <a:pt x="406" y="100"/>
                  </a:cubicBezTo>
                  <a:cubicBezTo>
                    <a:pt x="383" y="82"/>
                    <a:pt x="356" y="69"/>
                    <a:pt x="328" y="62"/>
                  </a:cubicBezTo>
                  <a:cubicBezTo>
                    <a:pt x="328" y="31"/>
                    <a:pt x="328" y="31"/>
                    <a:pt x="328" y="31"/>
                  </a:cubicBezTo>
                  <a:cubicBezTo>
                    <a:pt x="328" y="14"/>
                    <a:pt x="314" y="0"/>
                    <a:pt x="297" y="0"/>
                  </a:cubicBezTo>
                  <a:cubicBezTo>
                    <a:pt x="252" y="0"/>
                    <a:pt x="252" y="0"/>
                    <a:pt x="252" y="0"/>
                  </a:cubicBezTo>
                  <a:cubicBezTo>
                    <a:pt x="235" y="0"/>
                    <a:pt x="221" y="14"/>
                    <a:pt x="221" y="31"/>
                  </a:cubicBezTo>
                  <a:cubicBezTo>
                    <a:pt x="221" y="62"/>
                    <a:pt x="221" y="62"/>
                    <a:pt x="221" y="62"/>
                  </a:cubicBezTo>
                  <a:cubicBezTo>
                    <a:pt x="192" y="69"/>
                    <a:pt x="165" y="82"/>
                    <a:pt x="141" y="101"/>
                  </a:cubicBezTo>
                  <a:cubicBezTo>
                    <a:pt x="141" y="101"/>
                    <a:pt x="141" y="101"/>
                    <a:pt x="141" y="101"/>
                  </a:cubicBezTo>
                  <a:cubicBezTo>
                    <a:pt x="116" y="81"/>
                    <a:pt x="116" y="81"/>
                    <a:pt x="116" y="81"/>
                  </a:cubicBezTo>
                  <a:cubicBezTo>
                    <a:pt x="110" y="76"/>
                    <a:pt x="102" y="74"/>
                    <a:pt x="94" y="75"/>
                  </a:cubicBezTo>
                  <a:cubicBezTo>
                    <a:pt x="86" y="76"/>
                    <a:pt x="79" y="80"/>
                    <a:pt x="74" y="86"/>
                  </a:cubicBezTo>
                  <a:cubicBezTo>
                    <a:pt x="46" y="122"/>
                    <a:pt x="46" y="122"/>
                    <a:pt x="46" y="122"/>
                  </a:cubicBezTo>
                  <a:cubicBezTo>
                    <a:pt x="35" y="135"/>
                    <a:pt x="37" y="154"/>
                    <a:pt x="50" y="165"/>
                  </a:cubicBezTo>
                  <a:cubicBezTo>
                    <a:pt x="76" y="185"/>
                    <a:pt x="76" y="185"/>
                    <a:pt x="76" y="185"/>
                  </a:cubicBezTo>
                  <a:cubicBezTo>
                    <a:pt x="64" y="212"/>
                    <a:pt x="58" y="241"/>
                    <a:pt x="58" y="271"/>
                  </a:cubicBezTo>
                  <a:cubicBezTo>
                    <a:pt x="25" y="278"/>
                    <a:pt x="25" y="278"/>
                    <a:pt x="25" y="278"/>
                  </a:cubicBezTo>
                  <a:cubicBezTo>
                    <a:pt x="17" y="280"/>
                    <a:pt x="10" y="285"/>
                    <a:pt x="6" y="292"/>
                  </a:cubicBezTo>
                  <a:cubicBezTo>
                    <a:pt x="1" y="299"/>
                    <a:pt x="0" y="307"/>
                    <a:pt x="2" y="315"/>
                  </a:cubicBezTo>
                  <a:cubicBezTo>
                    <a:pt x="12" y="359"/>
                    <a:pt x="12" y="359"/>
                    <a:pt x="12" y="359"/>
                  </a:cubicBezTo>
                  <a:cubicBezTo>
                    <a:pt x="16" y="375"/>
                    <a:pt x="32" y="385"/>
                    <a:pt x="49" y="382"/>
                  </a:cubicBezTo>
                  <a:cubicBezTo>
                    <a:pt x="83" y="374"/>
                    <a:pt x="83" y="374"/>
                    <a:pt x="83" y="374"/>
                  </a:cubicBezTo>
                  <a:cubicBezTo>
                    <a:pt x="97" y="399"/>
                    <a:pt x="115" y="421"/>
                    <a:pt x="137" y="440"/>
                  </a:cubicBezTo>
                  <a:cubicBezTo>
                    <a:pt x="137" y="440"/>
                    <a:pt x="137" y="440"/>
                    <a:pt x="137" y="440"/>
                  </a:cubicBezTo>
                  <a:cubicBezTo>
                    <a:pt x="121" y="473"/>
                    <a:pt x="121" y="473"/>
                    <a:pt x="121" y="473"/>
                  </a:cubicBezTo>
                  <a:cubicBezTo>
                    <a:pt x="118" y="480"/>
                    <a:pt x="118" y="488"/>
                    <a:pt x="120" y="496"/>
                  </a:cubicBezTo>
                  <a:cubicBezTo>
                    <a:pt x="123" y="503"/>
                    <a:pt x="129" y="510"/>
                    <a:pt x="136" y="513"/>
                  </a:cubicBezTo>
                  <a:cubicBezTo>
                    <a:pt x="177" y="533"/>
                    <a:pt x="177" y="533"/>
                    <a:pt x="177" y="533"/>
                  </a:cubicBezTo>
                  <a:cubicBezTo>
                    <a:pt x="181" y="535"/>
                    <a:pt x="185" y="536"/>
                    <a:pt x="190" y="536"/>
                  </a:cubicBezTo>
                  <a:cubicBezTo>
                    <a:pt x="201" y="536"/>
                    <a:pt x="212" y="529"/>
                    <a:pt x="217" y="518"/>
                  </a:cubicBezTo>
                  <a:cubicBezTo>
                    <a:pt x="233" y="485"/>
                    <a:pt x="233" y="485"/>
                    <a:pt x="233" y="485"/>
                  </a:cubicBezTo>
                  <a:cubicBezTo>
                    <a:pt x="261" y="490"/>
                    <a:pt x="290" y="490"/>
                    <a:pt x="318" y="484"/>
                  </a:cubicBezTo>
                  <a:cubicBezTo>
                    <a:pt x="334" y="518"/>
                    <a:pt x="334" y="518"/>
                    <a:pt x="334" y="518"/>
                  </a:cubicBezTo>
                  <a:cubicBezTo>
                    <a:pt x="341" y="533"/>
                    <a:pt x="359" y="539"/>
                    <a:pt x="374" y="532"/>
                  </a:cubicBezTo>
                  <a:cubicBezTo>
                    <a:pt x="415" y="512"/>
                    <a:pt x="415" y="512"/>
                    <a:pt x="415" y="512"/>
                  </a:cubicBezTo>
                  <a:cubicBezTo>
                    <a:pt x="423" y="508"/>
                    <a:pt x="428" y="502"/>
                    <a:pt x="431" y="494"/>
                  </a:cubicBezTo>
                  <a:cubicBezTo>
                    <a:pt x="433" y="487"/>
                    <a:pt x="433" y="478"/>
                    <a:pt x="429" y="471"/>
                  </a:cubicBezTo>
                  <a:cubicBezTo>
                    <a:pt x="413" y="439"/>
                    <a:pt x="413" y="439"/>
                    <a:pt x="413" y="439"/>
                  </a:cubicBezTo>
                  <a:cubicBezTo>
                    <a:pt x="435" y="420"/>
                    <a:pt x="453" y="398"/>
                    <a:pt x="467" y="372"/>
                  </a:cubicBezTo>
                  <a:cubicBezTo>
                    <a:pt x="501" y="380"/>
                    <a:pt x="501" y="380"/>
                    <a:pt x="501" y="380"/>
                  </a:cubicBezTo>
                  <a:cubicBezTo>
                    <a:pt x="509" y="381"/>
                    <a:pt x="518" y="380"/>
                    <a:pt x="524" y="376"/>
                  </a:cubicBezTo>
                  <a:cubicBezTo>
                    <a:pt x="531" y="371"/>
                    <a:pt x="536" y="365"/>
                    <a:pt x="538" y="357"/>
                  </a:cubicBezTo>
                  <a:cubicBezTo>
                    <a:pt x="547" y="312"/>
                    <a:pt x="547" y="312"/>
                    <a:pt x="547" y="312"/>
                  </a:cubicBezTo>
                  <a:cubicBezTo>
                    <a:pt x="551" y="296"/>
                    <a:pt x="541" y="280"/>
                    <a:pt x="524" y="276"/>
                  </a:cubicBezTo>
                  <a:close/>
                  <a:moveTo>
                    <a:pt x="358" y="272"/>
                  </a:moveTo>
                  <a:cubicBezTo>
                    <a:pt x="358" y="318"/>
                    <a:pt x="321" y="356"/>
                    <a:pt x="275" y="356"/>
                  </a:cubicBezTo>
                  <a:cubicBezTo>
                    <a:pt x="229" y="356"/>
                    <a:pt x="191" y="318"/>
                    <a:pt x="191" y="272"/>
                  </a:cubicBezTo>
                  <a:cubicBezTo>
                    <a:pt x="191" y="226"/>
                    <a:pt x="229" y="188"/>
                    <a:pt x="275" y="188"/>
                  </a:cubicBezTo>
                  <a:cubicBezTo>
                    <a:pt x="321" y="188"/>
                    <a:pt x="358" y="226"/>
                    <a:pt x="358" y="272"/>
                  </a:cubicBezTo>
                  <a:close/>
                </a:path>
              </a:pathLst>
            </a:custGeom>
            <a:solidFill>
              <a:srgbClr val="4E5B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miri"/>
                <a:ea typeface="Amiri"/>
                <a:cs typeface="Amiri"/>
                <a:sym typeface="Amiri"/>
              </a:endParaRPr>
            </a:p>
          </p:txBody>
        </p:sp>
        <p:sp>
          <p:nvSpPr>
            <p:cNvPr id="295" name="Google Shape;295;p10"/>
            <p:cNvSpPr/>
            <p:nvPr/>
          </p:nvSpPr>
          <p:spPr>
            <a:xfrm>
              <a:off x="7017666" y="2875878"/>
              <a:ext cx="454067" cy="454067"/>
            </a:xfrm>
            <a:custGeom>
              <a:rect b="b" l="l" r="r" t="t"/>
              <a:pathLst>
                <a:path extrusionOk="0" h="243" w="243">
                  <a:moveTo>
                    <a:pt x="230" y="110"/>
                  </a:moveTo>
                  <a:cubicBezTo>
                    <a:pt x="215" y="108"/>
                    <a:pt x="215" y="108"/>
                    <a:pt x="215" y="108"/>
                  </a:cubicBezTo>
                  <a:cubicBezTo>
                    <a:pt x="213" y="95"/>
                    <a:pt x="209" y="83"/>
                    <a:pt x="202" y="72"/>
                  </a:cubicBezTo>
                  <a:cubicBezTo>
                    <a:pt x="212" y="61"/>
                    <a:pt x="212" y="61"/>
                    <a:pt x="212" y="61"/>
                  </a:cubicBezTo>
                  <a:cubicBezTo>
                    <a:pt x="214" y="59"/>
                    <a:pt x="216" y="55"/>
                    <a:pt x="216" y="52"/>
                  </a:cubicBezTo>
                  <a:cubicBezTo>
                    <a:pt x="216" y="48"/>
                    <a:pt x="214" y="45"/>
                    <a:pt x="211" y="42"/>
                  </a:cubicBezTo>
                  <a:cubicBezTo>
                    <a:pt x="197" y="28"/>
                    <a:pt x="197" y="28"/>
                    <a:pt x="197" y="28"/>
                  </a:cubicBezTo>
                  <a:cubicBezTo>
                    <a:pt x="192" y="23"/>
                    <a:pt x="183" y="23"/>
                    <a:pt x="178" y="29"/>
                  </a:cubicBezTo>
                  <a:cubicBezTo>
                    <a:pt x="168" y="39"/>
                    <a:pt x="168" y="39"/>
                    <a:pt x="168" y="39"/>
                  </a:cubicBezTo>
                  <a:cubicBezTo>
                    <a:pt x="157" y="32"/>
                    <a:pt x="144" y="28"/>
                    <a:pt x="131" y="26"/>
                  </a:cubicBezTo>
                  <a:cubicBezTo>
                    <a:pt x="130" y="12"/>
                    <a:pt x="130" y="12"/>
                    <a:pt x="130" y="12"/>
                  </a:cubicBezTo>
                  <a:cubicBezTo>
                    <a:pt x="129" y="5"/>
                    <a:pt x="122" y="0"/>
                    <a:pt x="115" y="1"/>
                  </a:cubicBezTo>
                  <a:cubicBezTo>
                    <a:pt x="94" y="3"/>
                    <a:pt x="94" y="3"/>
                    <a:pt x="94" y="3"/>
                  </a:cubicBezTo>
                  <a:cubicBezTo>
                    <a:pt x="87" y="4"/>
                    <a:pt x="82" y="11"/>
                    <a:pt x="83" y="18"/>
                  </a:cubicBezTo>
                  <a:cubicBezTo>
                    <a:pt x="84" y="32"/>
                    <a:pt x="84" y="32"/>
                    <a:pt x="84" y="32"/>
                  </a:cubicBezTo>
                  <a:cubicBezTo>
                    <a:pt x="72" y="37"/>
                    <a:pt x="61" y="44"/>
                    <a:pt x="51" y="54"/>
                  </a:cubicBezTo>
                  <a:cubicBezTo>
                    <a:pt x="51" y="54"/>
                    <a:pt x="51" y="54"/>
                    <a:pt x="51" y="54"/>
                  </a:cubicBezTo>
                  <a:cubicBezTo>
                    <a:pt x="39" y="46"/>
                    <a:pt x="39" y="46"/>
                    <a:pt x="39" y="46"/>
                  </a:cubicBezTo>
                  <a:cubicBezTo>
                    <a:pt x="36" y="44"/>
                    <a:pt x="33" y="44"/>
                    <a:pt x="29" y="45"/>
                  </a:cubicBezTo>
                  <a:cubicBezTo>
                    <a:pt x="26" y="46"/>
                    <a:pt x="23" y="48"/>
                    <a:pt x="21" y="51"/>
                  </a:cubicBezTo>
                  <a:cubicBezTo>
                    <a:pt x="10" y="68"/>
                    <a:pt x="10" y="68"/>
                    <a:pt x="10" y="68"/>
                  </a:cubicBezTo>
                  <a:cubicBezTo>
                    <a:pt x="6" y="74"/>
                    <a:pt x="8" y="83"/>
                    <a:pt x="15" y="87"/>
                  </a:cubicBezTo>
                  <a:cubicBezTo>
                    <a:pt x="27" y="94"/>
                    <a:pt x="27" y="94"/>
                    <a:pt x="27" y="94"/>
                  </a:cubicBezTo>
                  <a:cubicBezTo>
                    <a:pt x="23" y="107"/>
                    <a:pt x="22" y="120"/>
                    <a:pt x="24" y="133"/>
                  </a:cubicBezTo>
                  <a:cubicBezTo>
                    <a:pt x="9" y="138"/>
                    <a:pt x="9" y="138"/>
                    <a:pt x="9" y="138"/>
                  </a:cubicBezTo>
                  <a:cubicBezTo>
                    <a:pt x="6" y="139"/>
                    <a:pt x="3" y="142"/>
                    <a:pt x="2" y="145"/>
                  </a:cubicBezTo>
                  <a:cubicBezTo>
                    <a:pt x="0" y="148"/>
                    <a:pt x="0" y="152"/>
                    <a:pt x="1" y="155"/>
                  </a:cubicBezTo>
                  <a:cubicBezTo>
                    <a:pt x="8" y="174"/>
                    <a:pt x="8" y="174"/>
                    <a:pt x="8" y="174"/>
                  </a:cubicBezTo>
                  <a:cubicBezTo>
                    <a:pt x="11" y="181"/>
                    <a:pt x="19" y="185"/>
                    <a:pt x="26" y="182"/>
                  </a:cubicBezTo>
                  <a:cubicBezTo>
                    <a:pt x="40" y="177"/>
                    <a:pt x="40" y="177"/>
                    <a:pt x="40" y="177"/>
                  </a:cubicBezTo>
                  <a:cubicBezTo>
                    <a:pt x="48" y="188"/>
                    <a:pt x="57" y="196"/>
                    <a:pt x="68" y="203"/>
                  </a:cubicBezTo>
                  <a:cubicBezTo>
                    <a:pt x="68" y="203"/>
                    <a:pt x="68" y="203"/>
                    <a:pt x="68" y="203"/>
                  </a:cubicBezTo>
                  <a:cubicBezTo>
                    <a:pt x="63" y="219"/>
                    <a:pt x="63" y="219"/>
                    <a:pt x="63" y="219"/>
                  </a:cubicBezTo>
                  <a:cubicBezTo>
                    <a:pt x="62" y="222"/>
                    <a:pt x="62" y="226"/>
                    <a:pt x="64" y="229"/>
                  </a:cubicBezTo>
                  <a:cubicBezTo>
                    <a:pt x="65" y="232"/>
                    <a:pt x="68" y="235"/>
                    <a:pt x="71" y="236"/>
                  </a:cubicBezTo>
                  <a:cubicBezTo>
                    <a:pt x="90" y="242"/>
                    <a:pt x="90" y="242"/>
                    <a:pt x="90" y="242"/>
                  </a:cubicBezTo>
                  <a:cubicBezTo>
                    <a:pt x="92" y="243"/>
                    <a:pt x="94" y="243"/>
                    <a:pt x="96" y="243"/>
                  </a:cubicBezTo>
                  <a:cubicBezTo>
                    <a:pt x="101" y="242"/>
                    <a:pt x="106" y="239"/>
                    <a:pt x="108" y="234"/>
                  </a:cubicBezTo>
                  <a:cubicBezTo>
                    <a:pt x="113" y="218"/>
                    <a:pt x="113" y="218"/>
                    <a:pt x="113" y="218"/>
                  </a:cubicBezTo>
                  <a:cubicBezTo>
                    <a:pt x="125" y="219"/>
                    <a:pt x="138" y="217"/>
                    <a:pt x="150" y="213"/>
                  </a:cubicBezTo>
                  <a:cubicBezTo>
                    <a:pt x="159" y="227"/>
                    <a:pt x="159" y="227"/>
                    <a:pt x="159" y="227"/>
                  </a:cubicBezTo>
                  <a:cubicBezTo>
                    <a:pt x="163" y="233"/>
                    <a:pt x="171" y="235"/>
                    <a:pt x="178" y="231"/>
                  </a:cubicBezTo>
                  <a:cubicBezTo>
                    <a:pt x="195" y="220"/>
                    <a:pt x="195" y="220"/>
                    <a:pt x="195" y="220"/>
                  </a:cubicBezTo>
                  <a:cubicBezTo>
                    <a:pt x="198" y="218"/>
                    <a:pt x="200" y="215"/>
                    <a:pt x="200" y="211"/>
                  </a:cubicBezTo>
                  <a:cubicBezTo>
                    <a:pt x="201" y="208"/>
                    <a:pt x="200" y="204"/>
                    <a:pt x="198" y="201"/>
                  </a:cubicBezTo>
                  <a:cubicBezTo>
                    <a:pt x="190" y="188"/>
                    <a:pt x="190" y="188"/>
                    <a:pt x="190" y="188"/>
                  </a:cubicBezTo>
                  <a:cubicBezTo>
                    <a:pt x="198" y="178"/>
                    <a:pt x="205" y="167"/>
                    <a:pt x="210" y="155"/>
                  </a:cubicBezTo>
                  <a:cubicBezTo>
                    <a:pt x="225" y="157"/>
                    <a:pt x="225" y="157"/>
                    <a:pt x="225" y="157"/>
                  </a:cubicBezTo>
                  <a:cubicBezTo>
                    <a:pt x="229" y="157"/>
                    <a:pt x="232" y="156"/>
                    <a:pt x="235" y="154"/>
                  </a:cubicBezTo>
                  <a:cubicBezTo>
                    <a:pt x="238" y="152"/>
                    <a:pt x="240" y="148"/>
                    <a:pt x="240" y="145"/>
                  </a:cubicBezTo>
                  <a:cubicBezTo>
                    <a:pt x="242" y="125"/>
                    <a:pt x="242" y="125"/>
                    <a:pt x="242" y="125"/>
                  </a:cubicBezTo>
                  <a:cubicBezTo>
                    <a:pt x="243" y="117"/>
                    <a:pt x="237" y="111"/>
                    <a:pt x="230" y="110"/>
                  </a:cubicBezTo>
                  <a:close/>
                  <a:moveTo>
                    <a:pt x="156" y="117"/>
                  </a:moveTo>
                  <a:cubicBezTo>
                    <a:pt x="159" y="138"/>
                    <a:pt x="144" y="156"/>
                    <a:pt x="124" y="159"/>
                  </a:cubicBezTo>
                  <a:cubicBezTo>
                    <a:pt x="104" y="161"/>
                    <a:pt x="85" y="147"/>
                    <a:pt x="82" y="126"/>
                  </a:cubicBezTo>
                  <a:cubicBezTo>
                    <a:pt x="80" y="106"/>
                    <a:pt x="94" y="87"/>
                    <a:pt x="115" y="85"/>
                  </a:cubicBezTo>
                  <a:cubicBezTo>
                    <a:pt x="135" y="82"/>
                    <a:pt x="154" y="97"/>
                    <a:pt x="156" y="117"/>
                  </a:cubicBezTo>
                  <a:close/>
                </a:path>
              </a:pathLst>
            </a:custGeom>
            <a:solidFill>
              <a:srgbClr val="4E5B6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Amiri"/>
                <a:ea typeface="Amiri"/>
                <a:cs typeface="Amiri"/>
                <a:sym typeface="Amiri"/>
              </a:endParaRPr>
            </a:p>
          </p:txBody>
        </p:sp>
        <p:sp>
          <p:nvSpPr>
            <p:cNvPr id="296" name="Google Shape;296;p10"/>
            <p:cNvSpPr/>
            <p:nvPr/>
          </p:nvSpPr>
          <p:spPr>
            <a:xfrm>
              <a:off x="4461595" y="5048609"/>
              <a:ext cx="458310" cy="446994"/>
            </a:xfrm>
            <a:custGeom>
              <a:rect b="b" l="l" r="r" t="t"/>
              <a:pathLst>
                <a:path extrusionOk="0" h="239" w="245">
                  <a:moveTo>
                    <a:pt x="233" y="122"/>
                  </a:moveTo>
                  <a:cubicBezTo>
                    <a:pt x="218" y="119"/>
                    <a:pt x="218" y="119"/>
                    <a:pt x="218" y="119"/>
                  </a:cubicBezTo>
                  <a:cubicBezTo>
                    <a:pt x="218" y="106"/>
                    <a:pt x="215" y="93"/>
                    <a:pt x="210" y="81"/>
                  </a:cubicBezTo>
                  <a:cubicBezTo>
                    <a:pt x="221" y="72"/>
                    <a:pt x="221" y="72"/>
                    <a:pt x="221" y="72"/>
                  </a:cubicBezTo>
                  <a:cubicBezTo>
                    <a:pt x="224" y="70"/>
                    <a:pt x="226" y="66"/>
                    <a:pt x="226" y="63"/>
                  </a:cubicBezTo>
                  <a:cubicBezTo>
                    <a:pt x="227" y="59"/>
                    <a:pt x="225" y="56"/>
                    <a:pt x="223" y="53"/>
                  </a:cubicBezTo>
                  <a:cubicBezTo>
                    <a:pt x="210" y="37"/>
                    <a:pt x="210" y="37"/>
                    <a:pt x="210" y="37"/>
                  </a:cubicBezTo>
                  <a:cubicBezTo>
                    <a:pt x="206" y="31"/>
                    <a:pt x="197" y="31"/>
                    <a:pt x="191" y="35"/>
                  </a:cubicBezTo>
                  <a:cubicBezTo>
                    <a:pt x="181" y="44"/>
                    <a:pt x="181" y="44"/>
                    <a:pt x="181" y="44"/>
                  </a:cubicBezTo>
                  <a:cubicBezTo>
                    <a:pt x="170" y="36"/>
                    <a:pt x="158" y="30"/>
                    <a:pt x="146" y="27"/>
                  </a:cubicBezTo>
                  <a:cubicBezTo>
                    <a:pt x="146" y="13"/>
                    <a:pt x="146" y="13"/>
                    <a:pt x="146" y="13"/>
                  </a:cubicBezTo>
                  <a:cubicBezTo>
                    <a:pt x="146" y="6"/>
                    <a:pt x="140" y="0"/>
                    <a:pt x="132" y="0"/>
                  </a:cubicBezTo>
                  <a:cubicBezTo>
                    <a:pt x="112" y="0"/>
                    <a:pt x="112" y="0"/>
                    <a:pt x="112" y="0"/>
                  </a:cubicBezTo>
                  <a:cubicBezTo>
                    <a:pt x="104" y="0"/>
                    <a:pt x="98" y="6"/>
                    <a:pt x="98" y="13"/>
                  </a:cubicBezTo>
                  <a:cubicBezTo>
                    <a:pt x="98" y="27"/>
                    <a:pt x="98" y="27"/>
                    <a:pt x="98" y="27"/>
                  </a:cubicBezTo>
                  <a:cubicBezTo>
                    <a:pt x="85" y="30"/>
                    <a:pt x="73" y="36"/>
                    <a:pt x="63" y="45"/>
                  </a:cubicBezTo>
                  <a:cubicBezTo>
                    <a:pt x="63" y="45"/>
                    <a:pt x="63" y="45"/>
                    <a:pt x="63" y="45"/>
                  </a:cubicBezTo>
                  <a:cubicBezTo>
                    <a:pt x="52" y="36"/>
                    <a:pt x="52" y="36"/>
                    <a:pt x="52" y="36"/>
                  </a:cubicBezTo>
                  <a:cubicBezTo>
                    <a:pt x="49" y="34"/>
                    <a:pt x="45" y="33"/>
                    <a:pt x="42" y="33"/>
                  </a:cubicBezTo>
                  <a:cubicBezTo>
                    <a:pt x="38" y="33"/>
                    <a:pt x="35" y="35"/>
                    <a:pt x="33" y="38"/>
                  </a:cubicBezTo>
                  <a:cubicBezTo>
                    <a:pt x="20" y="54"/>
                    <a:pt x="20" y="54"/>
                    <a:pt x="20" y="54"/>
                  </a:cubicBezTo>
                  <a:cubicBezTo>
                    <a:pt x="16" y="60"/>
                    <a:pt x="16" y="68"/>
                    <a:pt x="22" y="73"/>
                  </a:cubicBezTo>
                  <a:cubicBezTo>
                    <a:pt x="34" y="82"/>
                    <a:pt x="34" y="82"/>
                    <a:pt x="34" y="82"/>
                  </a:cubicBezTo>
                  <a:cubicBezTo>
                    <a:pt x="28" y="94"/>
                    <a:pt x="26" y="107"/>
                    <a:pt x="26" y="120"/>
                  </a:cubicBezTo>
                  <a:cubicBezTo>
                    <a:pt x="11" y="123"/>
                    <a:pt x="11" y="123"/>
                    <a:pt x="11" y="123"/>
                  </a:cubicBezTo>
                  <a:cubicBezTo>
                    <a:pt x="7" y="124"/>
                    <a:pt x="4" y="126"/>
                    <a:pt x="2" y="129"/>
                  </a:cubicBezTo>
                  <a:cubicBezTo>
                    <a:pt x="1" y="132"/>
                    <a:pt x="0" y="136"/>
                    <a:pt x="1" y="140"/>
                  </a:cubicBezTo>
                  <a:cubicBezTo>
                    <a:pt x="5" y="159"/>
                    <a:pt x="5" y="159"/>
                    <a:pt x="5" y="159"/>
                  </a:cubicBezTo>
                  <a:cubicBezTo>
                    <a:pt x="7" y="167"/>
                    <a:pt x="14" y="171"/>
                    <a:pt x="21" y="169"/>
                  </a:cubicBezTo>
                  <a:cubicBezTo>
                    <a:pt x="37" y="166"/>
                    <a:pt x="37" y="166"/>
                    <a:pt x="37" y="166"/>
                  </a:cubicBezTo>
                  <a:cubicBezTo>
                    <a:pt x="43" y="177"/>
                    <a:pt x="51" y="187"/>
                    <a:pt x="61" y="195"/>
                  </a:cubicBezTo>
                  <a:cubicBezTo>
                    <a:pt x="61" y="195"/>
                    <a:pt x="61" y="195"/>
                    <a:pt x="61" y="195"/>
                  </a:cubicBezTo>
                  <a:cubicBezTo>
                    <a:pt x="54" y="210"/>
                    <a:pt x="54" y="210"/>
                    <a:pt x="54" y="210"/>
                  </a:cubicBezTo>
                  <a:cubicBezTo>
                    <a:pt x="52" y="213"/>
                    <a:pt x="52" y="217"/>
                    <a:pt x="53" y="220"/>
                  </a:cubicBezTo>
                  <a:cubicBezTo>
                    <a:pt x="55" y="223"/>
                    <a:pt x="57" y="226"/>
                    <a:pt x="60" y="228"/>
                  </a:cubicBezTo>
                  <a:cubicBezTo>
                    <a:pt x="79" y="236"/>
                    <a:pt x="79" y="236"/>
                    <a:pt x="79" y="236"/>
                  </a:cubicBezTo>
                  <a:cubicBezTo>
                    <a:pt x="80" y="237"/>
                    <a:pt x="82" y="238"/>
                    <a:pt x="84" y="238"/>
                  </a:cubicBezTo>
                  <a:cubicBezTo>
                    <a:pt x="89" y="238"/>
                    <a:pt x="94" y="235"/>
                    <a:pt x="97" y="230"/>
                  </a:cubicBezTo>
                  <a:cubicBezTo>
                    <a:pt x="104" y="215"/>
                    <a:pt x="104" y="215"/>
                    <a:pt x="104" y="215"/>
                  </a:cubicBezTo>
                  <a:cubicBezTo>
                    <a:pt x="116" y="218"/>
                    <a:pt x="129" y="218"/>
                    <a:pt x="141" y="215"/>
                  </a:cubicBezTo>
                  <a:cubicBezTo>
                    <a:pt x="148" y="230"/>
                    <a:pt x="148" y="230"/>
                    <a:pt x="148" y="230"/>
                  </a:cubicBezTo>
                  <a:cubicBezTo>
                    <a:pt x="152" y="237"/>
                    <a:pt x="160" y="239"/>
                    <a:pt x="166" y="236"/>
                  </a:cubicBezTo>
                  <a:cubicBezTo>
                    <a:pt x="185" y="227"/>
                    <a:pt x="185" y="227"/>
                    <a:pt x="185" y="227"/>
                  </a:cubicBezTo>
                  <a:cubicBezTo>
                    <a:pt x="188" y="226"/>
                    <a:pt x="190" y="223"/>
                    <a:pt x="191" y="219"/>
                  </a:cubicBezTo>
                  <a:cubicBezTo>
                    <a:pt x="193" y="216"/>
                    <a:pt x="192" y="212"/>
                    <a:pt x="191" y="209"/>
                  </a:cubicBezTo>
                  <a:cubicBezTo>
                    <a:pt x="184" y="195"/>
                    <a:pt x="184" y="195"/>
                    <a:pt x="184" y="195"/>
                  </a:cubicBezTo>
                  <a:cubicBezTo>
                    <a:pt x="194" y="186"/>
                    <a:pt x="202" y="176"/>
                    <a:pt x="207" y="165"/>
                  </a:cubicBezTo>
                  <a:cubicBezTo>
                    <a:pt x="223" y="168"/>
                    <a:pt x="223" y="168"/>
                    <a:pt x="223" y="168"/>
                  </a:cubicBezTo>
                  <a:cubicBezTo>
                    <a:pt x="226" y="169"/>
                    <a:pt x="230" y="169"/>
                    <a:pt x="233" y="167"/>
                  </a:cubicBezTo>
                  <a:cubicBezTo>
                    <a:pt x="236" y="165"/>
                    <a:pt x="238" y="162"/>
                    <a:pt x="239" y="158"/>
                  </a:cubicBezTo>
                  <a:cubicBezTo>
                    <a:pt x="243" y="138"/>
                    <a:pt x="243" y="138"/>
                    <a:pt x="243" y="138"/>
                  </a:cubicBezTo>
                  <a:cubicBezTo>
                    <a:pt x="245" y="131"/>
                    <a:pt x="240" y="124"/>
                    <a:pt x="233" y="122"/>
                  </a:cubicBezTo>
                  <a:close/>
                  <a:moveTo>
                    <a:pt x="159" y="121"/>
                  </a:moveTo>
                  <a:cubicBezTo>
                    <a:pt x="159" y="141"/>
                    <a:pt x="143" y="158"/>
                    <a:pt x="122" y="158"/>
                  </a:cubicBezTo>
                  <a:cubicBezTo>
                    <a:pt x="102" y="158"/>
                    <a:pt x="85" y="141"/>
                    <a:pt x="85" y="121"/>
                  </a:cubicBezTo>
                  <a:cubicBezTo>
                    <a:pt x="85" y="100"/>
                    <a:pt x="102" y="83"/>
                    <a:pt x="122" y="83"/>
                  </a:cubicBezTo>
                  <a:cubicBezTo>
                    <a:pt x="143" y="83"/>
                    <a:pt x="159" y="100"/>
                    <a:pt x="159" y="121"/>
                  </a:cubicBezTo>
                  <a:close/>
                </a:path>
              </a:pathLst>
            </a:custGeom>
            <a:solidFill>
              <a:srgbClr val="4E5B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miri"/>
                <a:ea typeface="Amiri"/>
                <a:cs typeface="Amiri"/>
                <a:sym typeface="Amiri"/>
              </a:endParaRPr>
            </a:p>
          </p:txBody>
        </p:sp>
        <p:sp>
          <p:nvSpPr>
            <p:cNvPr id="297" name="Google Shape;297;p10"/>
            <p:cNvSpPr/>
            <p:nvPr/>
          </p:nvSpPr>
          <p:spPr>
            <a:xfrm>
              <a:off x="4501202" y="2082322"/>
              <a:ext cx="1029784" cy="1005737"/>
            </a:xfrm>
            <a:custGeom>
              <a:rect b="b" l="l" r="r" t="t"/>
              <a:pathLst>
                <a:path extrusionOk="0" h="538" w="551">
                  <a:moveTo>
                    <a:pt x="525" y="275"/>
                  </a:moveTo>
                  <a:cubicBezTo>
                    <a:pt x="491" y="268"/>
                    <a:pt x="491" y="268"/>
                    <a:pt x="491" y="268"/>
                  </a:cubicBezTo>
                  <a:cubicBezTo>
                    <a:pt x="491" y="238"/>
                    <a:pt x="485" y="209"/>
                    <a:pt x="472" y="182"/>
                  </a:cubicBezTo>
                  <a:cubicBezTo>
                    <a:pt x="498" y="162"/>
                    <a:pt x="498" y="162"/>
                    <a:pt x="498" y="162"/>
                  </a:cubicBezTo>
                  <a:cubicBezTo>
                    <a:pt x="504" y="157"/>
                    <a:pt x="508" y="149"/>
                    <a:pt x="509" y="141"/>
                  </a:cubicBezTo>
                  <a:cubicBezTo>
                    <a:pt x="510" y="133"/>
                    <a:pt x="507" y="125"/>
                    <a:pt x="502" y="119"/>
                  </a:cubicBezTo>
                  <a:cubicBezTo>
                    <a:pt x="474" y="84"/>
                    <a:pt x="474" y="84"/>
                    <a:pt x="474" y="84"/>
                  </a:cubicBezTo>
                  <a:cubicBezTo>
                    <a:pt x="463" y="71"/>
                    <a:pt x="444" y="69"/>
                    <a:pt x="431" y="79"/>
                  </a:cubicBezTo>
                  <a:cubicBezTo>
                    <a:pt x="407" y="99"/>
                    <a:pt x="407" y="99"/>
                    <a:pt x="407" y="99"/>
                  </a:cubicBezTo>
                  <a:cubicBezTo>
                    <a:pt x="383" y="81"/>
                    <a:pt x="356" y="68"/>
                    <a:pt x="328" y="61"/>
                  </a:cubicBezTo>
                  <a:cubicBezTo>
                    <a:pt x="328" y="30"/>
                    <a:pt x="328" y="30"/>
                    <a:pt x="328" y="30"/>
                  </a:cubicBezTo>
                  <a:cubicBezTo>
                    <a:pt x="328" y="13"/>
                    <a:pt x="314" y="0"/>
                    <a:pt x="297" y="0"/>
                  </a:cubicBezTo>
                  <a:cubicBezTo>
                    <a:pt x="252" y="0"/>
                    <a:pt x="252" y="0"/>
                    <a:pt x="252" y="0"/>
                  </a:cubicBezTo>
                  <a:cubicBezTo>
                    <a:pt x="235" y="0"/>
                    <a:pt x="222" y="13"/>
                    <a:pt x="222" y="30"/>
                  </a:cubicBezTo>
                  <a:cubicBezTo>
                    <a:pt x="222" y="61"/>
                    <a:pt x="222" y="61"/>
                    <a:pt x="222" y="61"/>
                  </a:cubicBezTo>
                  <a:cubicBezTo>
                    <a:pt x="192" y="68"/>
                    <a:pt x="165" y="82"/>
                    <a:pt x="141" y="100"/>
                  </a:cubicBezTo>
                  <a:cubicBezTo>
                    <a:pt x="141" y="100"/>
                    <a:pt x="141" y="100"/>
                    <a:pt x="141" y="100"/>
                  </a:cubicBezTo>
                  <a:cubicBezTo>
                    <a:pt x="117" y="81"/>
                    <a:pt x="117" y="81"/>
                    <a:pt x="117" y="81"/>
                  </a:cubicBezTo>
                  <a:cubicBezTo>
                    <a:pt x="110" y="76"/>
                    <a:pt x="102" y="73"/>
                    <a:pt x="94" y="74"/>
                  </a:cubicBezTo>
                  <a:cubicBezTo>
                    <a:pt x="86" y="75"/>
                    <a:pt x="79" y="79"/>
                    <a:pt x="74" y="86"/>
                  </a:cubicBezTo>
                  <a:cubicBezTo>
                    <a:pt x="46" y="121"/>
                    <a:pt x="46" y="121"/>
                    <a:pt x="46" y="121"/>
                  </a:cubicBezTo>
                  <a:cubicBezTo>
                    <a:pt x="35" y="134"/>
                    <a:pt x="37" y="153"/>
                    <a:pt x="51" y="164"/>
                  </a:cubicBezTo>
                  <a:cubicBezTo>
                    <a:pt x="76" y="184"/>
                    <a:pt x="76" y="184"/>
                    <a:pt x="76" y="184"/>
                  </a:cubicBezTo>
                  <a:cubicBezTo>
                    <a:pt x="64" y="211"/>
                    <a:pt x="58" y="240"/>
                    <a:pt x="58" y="270"/>
                  </a:cubicBezTo>
                  <a:cubicBezTo>
                    <a:pt x="25" y="277"/>
                    <a:pt x="25" y="277"/>
                    <a:pt x="25" y="277"/>
                  </a:cubicBezTo>
                  <a:cubicBezTo>
                    <a:pt x="17" y="279"/>
                    <a:pt x="10" y="284"/>
                    <a:pt x="6" y="291"/>
                  </a:cubicBezTo>
                  <a:cubicBezTo>
                    <a:pt x="2" y="298"/>
                    <a:pt x="0" y="306"/>
                    <a:pt x="2" y="314"/>
                  </a:cubicBezTo>
                  <a:cubicBezTo>
                    <a:pt x="12" y="358"/>
                    <a:pt x="12" y="358"/>
                    <a:pt x="12" y="358"/>
                  </a:cubicBezTo>
                  <a:cubicBezTo>
                    <a:pt x="16" y="374"/>
                    <a:pt x="32" y="385"/>
                    <a:pt x="49" y="381"/>
                  </a:cubicBezTo>
                  <a:cubicBezTo>
                    <a:pt x="83" y="373"/>
                    <a:pt x="83" y="373"/>
                    <a:pt x="83" y="373"/>
                  </a:cubicBezTo>
                  <a:cubicBezTo>
                    <a:pt x="97" y="398"/>
                    <a:pt x="115" y="421"/>
                    <a:pt x="137" y="439"/>
                  </a:cubicBezTo>
                  <a:cubicBezTo>
                    <a:pt x="137" y="439"/>
                    <a:pt x="137" y="439"/>
                    <a:pt x="137" y="439"/>
                  </a:cubicBezTo>
                  <a:cubicBezTo>
                    <a:pt x="122" y="472"/>
                    <a:pt x="122" y="472"/>
                    <a:pt x="122" y="472"/>
                  </a:cubicBezTo>
                  <a:cubicBezTo>
                    <a:pt x="118" y="479"/>
                    <a:pt x="118" y="487"/>
                    <a:pt x="120" y="495"/>
                  </a:cubicBezTo>
                  <a:cubicBezTo>
                    <a:pt x="123" y="503"/>
                    <a:pt x="129" y="509"/>
                    <a:pt x="136" y="512"/>
                  </a:cubicBezTo>
                  <a:cubicBezTo>
                    <a:pt x="177" y="532"/>
                    <a:pt x="177" y="532"/>
                    <a:pt x="177" y="532"/>
                  </a:cubicBezTo>
                  <a:cubicBezTo>
                    <a:pt x="181" y="534"/>
                    <a:pt x="186" y="535"/>
                    <a:pt x="190" y="535"/>
                  </a:cubicBezTo>
                  <a:cubicBezTo>
                    <a:pt x="201" y="535"/>
                    <a:pt x="212" y="528"/>
                    <a:pt x="217" y="518"/>
                  </a:cubicBezTo>
                  <a:cubicBezTo>
                    <a:pt x="233" y="484"/>
                    <a:pt x="233" y="484"/>
                    <a:pt x="233" y="484"/>
                  </a:cubicBezTo>
                  <a:cubicBezTo>
                    <a:pt x="261" y="489"/>
                    <a:pt x="290" y="489"/>
                    <a:pt x="318" y="484"/>
                  </a:cubicBezTo>
                  <a:cubicBezTo>
                    <a:pt x="334" y="517"/>
                    <a:pt x="334" y="517"/>
                    <a:pt x="334" y="517"/>
                  </a:cubicBezTo>
                  <a:cubicBezTo>
                    <a:pt x="341" y="532"/>
                    <a:pt x="360" y="538"/>
                    <a:pt x="375" y="531"/>
                  </a:cubicBezTo>
                  <a:cubicBezTo>
                    <a:pt x="415" y="511"/>
                    <a:pt x="415" y="511"/>
                    <a:pt x="415" y="511"/>
                  </a:cubicBezTo>
                  <a:cubicBezTo>
                    <a:pt x="423" y="507"/>
                    <a:pt x="428" y="501"/>
                    <a:pt x="431" y="494"/>
                  </a:cubicBezTo>
                  <a:cubicBezTo>
                    <a:pt x="433" y="486"/>
                    <a:pt x="433" y="478"/>
                    <a:pt x="429" y="470"/>
                  </a:cubicBezTo>
                  <a:cubicBezTo>
                    <a:pt x="413" y="438"/>
                    <a:pt x="413" y="438"/>
                    <a:pt x="413" y="438"/>
                  </a:cubicBezTo>
                  <a:cubicBezTo>
                    <a:pt x="436" y="419"/>
                    <a:pt x="454" y="397"/>
                    <a:pt x="467" y="371"/>
                  </a:cubicBezTo>
                  <a:cubicBezTo>
                    <a:pt x="502" y="379"/>
                    <a:pt x="502" y="379"/>
                    <a:pt x="502" y="379"/>
                  </a:cubicBezTo>
                  <a:cubicBezTo>
                    <a:pt x="509" y="381"/>
                    <a:pt x="518" y="379"/>
                    <a:pt x="524" y="375"/>
                  </a:cubicBezTo>
                  <a:cubicBezTo>
                    <a:pt x="531" y="371"/>
                    <a:pt x="536" y="364"/>
                    <a:pt x="538" y="356"/>
                  </a:cubicBezTo>
                  <a:cubicBezTo>
                    <a:pt x="548" y="311"/>
                    <a:pt x="548" y="311"/>
                    <a:pt x="548" y="311"/>
                  </a:cubicBezTo>
                  <a:cubicBezTo>
                    <a:pt x="551" y="295"/>
                    <a:pt x="541" y="279"/>
                    <a:pt x="525" y="275"/>
                  </a:cubicBezTo>
                  <a:close/>
                  <a:moveTo>
                    <a:pt x="358" y="271"/>
                  </a:moveTo>
                  <a:cubicBezTo>
                    <a:pt x="358" y="317"/>
                    <a:pt x="321" y="355"/>
                    <a:pt x="275" y="355"/>
                  </a:cubicBezTo>
                  <a:cubicBezTo>
                    <a:pt x="229" y="355"/>
                    <a:pt x="191" y="317"/>
                    <a:pt x="191" y="271"/>
                  </a:cubicBezTo>
                  <a:cubicBezTo>
                    <a:pt x="191" y="225"/>
                    <a:pt x="229" y="188"/>
                    <a:pt x="275" y="188"/>
                  </a:cubicBezTo>
                  <a:cubicBezTo>
                    <a:pt x="321" y="188"/>
                    <a:pt x="358" y="225"/>
                    <a:pt x="358" y="271"/>
                  </a:cubicBezTo>
                  <a:close/>
                </a:path>
              </a:pathLst>
            </a:custGeom>
            <a:solidFill>
              <a:srgbClr val="4E5B6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Amiri"/>
                <a:ea typeface="Amiri"/>
                <a:cs typeface="Amiri"/>
                <a:sym typeface="Amiri"/>
              </a:endParaRPr>
            </a:p>
          </p:txBody>
        </p:sp>
        <p:sp>
          <p:nvSpPr>
            <p:cNvPr id="298" name="Google Shape;298;p10"/>
            <p:cNvSpPr/>
            <p:nvPr/>
          </p:nvSpPr>
          <p:spPr>
            <a:xfrm>
              <a:off x="4463010" y="2867391"/>
              <a:ext cx="2414617" cy="2359450"/>
            </a:xfrm>
            <a:custGeom>
              <a:rect b="b" l="l" r="r" t="t"/>
              <a:pathLst>
                <a:path extrusionOk="0" h="1262" w="1292">
                  <a:moveTo>
                    <a:pt x="1229" y="646"/>
                  </a:moveTo>
                  <a:cubicBezTo>
                    <a:pt x="1151" y="628"/>
                    <a:pt x="1151" y="628"/>
                    <a:pt x="1151" y="628"/>
                  </a:cubicBezTo>
                  <a:cubicBezTo>
                    <a:pt x="1150" y="559"/>
                    <a:pt x="1135" y="491"/>
                    <a:pt x="1107" y="428"/>
                  </a:cubicBezTo>
                  <a:cubicBezTo>
                    <a:pt x="1166" y="380"/>
                    <a:pt x="1166" y="380"/>
                    <a:pt x="1166" y="380"/>
                  </a:cubicBezTo>
                  <a:cubicBezTo>
                    <a:pt x="1181" y="368"/>
                    <a:pt x="1191" y="351"/>
                    <a:pt x="1192" y="332"/>
                  </a:cubicBezTo>
                  <a:cubicBezTo>
                    <a:pt x="1194" y="313"/>
                    <a:pt x="1189" y="294"/>
                    <a:pt x="1177" y="280"/>
                  </a:cubicBezTo>
                  <a:cubicBezTo>
                    <a:pt x="1110" y="197"/>
                    <a:pt x="1110" y="197"/>
                    <a:pt x="1110" y="197"/>
                  </a:cubicBezTo>
                  <a:cubicBezTo>
                    <a:pt x="1085" y="166"/>
                    <a:pt x="1040" y="162"/>
                    <a:pt x="1010" y="186"/>
                  </a:cubicBezTo>
                  <a:cubicBezTo>
                    <a:pt x="952" y="233"/>
                    <a:pt x="952" y="233"/>
                    <a:pt x="952" y="233"/>
                  </a:cubicBezTo>
                  <a:cubicBezTo>
                    <a:pt x="897" y="190"/>
                    <a:pt x="835" y="160"/>
                    <a:pt x="768" y="144"/>
                  </a:cubicBezTo>
                  <a:cubicBezTo>
                    <a:pt x="768" y="71"/>
                    <a:pt x="768" y="71"/>
                    <a:pt x="768" y="71"/>
                  </a:cubicBezTo>
                  <a:cubicBezTo>
                    <a:pt x="768" y="32"/>
                    <a:pt x="736" y="0"/>
                    <a:pt x="697" y="0"/>
                  </a:cubicBezTo>
                  <a:cubicBezTo>
                    <a:pt x="590" y="0"/>
                    <a:pt x="590" y="0"/>
                    <a:pt x="590" y="0"/>
                  </a:cubicBezTo>
                  <a:cubicBezTo>
                    <a:pt x="551" y="0"/>
                    <a:pt x="519" y="32"/>
                    <a:pt x="519" y="71"/>
                  </a:cubicBezTo>
                  <a:cubicBezTo>
                    <a:pt x="519" y="144"/>
                    <a:pt x="519" y="144"/>
                    <a:pt x="519" y="144"/>
                  </a:cubicBezTo>
                  <a:cubicBezTo>
                    <a:pt x="450" y="161"/>
                    <a:pt x="387" y="192"/>
                    <a:pt x="331" y="236"/>
                  </a:cubicBezTo>
                  <a:cubicBezTo>
                    <a:pt x="331" y="236"/>
                    <a:pt x="331" y="236"/>
                    <a:pt x="331" y="236"/>
                  </a:cubicBezTo>
                  <a:cubicBezTo>
                    <a:pt x="273" y="190"/>
                    <a:pt x="273" y="190"/>
                    <a:pt x="273" y="190"/>
                  </a:cubicBezTo>
                  <a:cubicBezTo>
                    <a:pt x="258" y="178"/>
                    <a:pt x="240" y="173"/>
                    <a:pt x="221" y="175"/>
                  </a:cubicBezTo>
                  <a:cubicBezTo>
                    <a:pt x="202" y="177"/>
                    <a:pt x="185" y="186"/>
                    <a:pt x="173" y="201"/>
                  </a:cubicBezTo>
                  <a:cubicBezTo>
                    <a:pt x="107" y="284"/>
                    <a:pt x="107" y="284"/>
                    <a:pt x="107" y="284"/>
                  </a:cubicBezTo>
                  <a:cubicBezTo>
                    <a:pt x="82" y="315"/>
                    <a:pt x="87" y="360"/>
                    <a:pt x="118" y="384"/>
                  </a:cubicBezTo>
                  <a:cubicBezTo>
                    <a:pt x="178" y="432"/>
                    <a:pt x="178" y="432"/>
                    <a:pt x="178" y="432"/>
                  </a:cubicBezTo>
                  <a:cubicBezTo>
                    <a:pt x="150" y="496"/>
                    <a:pt x="136" y="563"/>
                    <a:pt x="136" y="633"/>
                  </a:cubicBezTo>
                  <a:cubicBezTo>
                    <a:pt x="58" y="651"/>
                    <a:pt x="58" y="651"/>
                    <a:pt x="58" y="651"/>
                  </a:cubicBezTo>
                  <a:cubicBezTo>
                    <a:pt x="39" y="655"/>
                    <a:pt x="23" y="666"/>
                    <a:pt x="13" y="682"/>
                  </a:cubicBezTo>
                  <a:cubicBezTo>
                    <a:pt x="3" y="698"/>
                    <a:pt x="0" y="718"/>
                    <a:pt x="5" y="736"/>
                  </a:cubicBezTo>
                  <a:cubicBezTo>
                    <a:pt x="29" y="840"/>
                    <a:pt x="29" y="840"/>
                    <a:pt x="29" y="840"/>
                  </a:cubicBezTo>
                  <a:cubicBezTo>
                    <a:pt x="37" y="878"/>
                    <a:pt x="76" y="902"/>
                    <a:pt x="114" y="893"/>
                  </a:cubicBezTo>
                  <a:cubicBezTo>
                    <a:pt x="195" y="874"/>
                    <a:pt x="195" y="874"/>
                    <a:pt x="195" y="874"/>
                  </a:cubicBezTo>
                  <a:cubicBezTo>
                    <a:pt x="227" y="934"/>
                    <a:pt x="269" y="986"/>
                    <a:pt x="322" y="1029"/>
                  </a:cubicBezTo>
                  <a:cubicBezTo>
                    <a:pt x="322" y="1029"/>
                    <a:pt x="322" y="1029"/>
                    <a:pt x="322" y="1029"/>
                  </a:cubicBezTo>
                  <a:cubicBezTo>
                    <a:pt x="285" y="1106"/>
                    <a:pt x="285" y="1106"/>
                    <a:pt x="285" y="1106"/>
                  </a:cubicBezTo>
                  <a:cubicBezTo>
                    <a:pt x="277" y="1123"/>
                    <a:pt x="276" y="1143"/>
                    <a:pt x="282" y="1160"/>
                  </a:cubicBezTo>
                  <a:cubicBezTo>
                    <a:pt x="288" y="1178"/>
                    <a:pt x="301" y="1193"/>
                    <a:pt x="318" y="1201"/>
                  </a:cubicBezTo>
                  <a:cubicBezTo>
                    <a:pt x="414" y="1247"/>
                    <a:pt x="414" y="1247"/>
                    <a:pt x="414" y="1247"/>
                  </a:cubicBezTo>
                  <a:cubicBezTo>
                    <a:pt x="424" y="1252"/>
                    <a:pt x="435" y="1254"/>
                    <a:pt x="445" y="1254"/>
                  </a:cubicBezTo>
                  <a:cubicBezTo>
                    <a:pt x="472" y="1254"/>
                    <a:pt x="497" y="1239"/>
                    <a:pt x="509" y="1213"/>
                  </a:cubicBezTo>
                  <a:cubicBezTo>
                    <a:pt x="547" y="1135"/>
                    <a:pt x="547" y="1135"/>
                    <a:pt x="547" y="1135"/>
                  </a:cubicBezTo>
                  <a:cubicBezTo>
                    <a:pt x="612" y="1147"/>
                    <a:pt x="680" y="1147"/>
                    <a:pt x="744" y="1134"/>
                  </a:cubicBezTo>
                  <a:cubicBezTo>
                    <a:pt x="782" y="1212"/>
                    <a:pt x="782" y="1212"/>
                    <a:pt x="782" y="1212"/>
                  </a:cubicBezTo>
                  <a:cubicBezTo>
                    <a:pt x="800" y="1247"/>
                    <a:pt x="842" y="1262"/>
                    <a:pt x="878" y="1245"/>
                  </a:cubicBezTo>
                  <a:cubicBezTo>
                    <a:pt x="973" y="1198"/>
                    <a:pt x="973" y="1198"/>
                    <a:pt x="973" y="1198"/>
                  </a:cubicBezTo>
                  <a:cubicBezTo>
                    <a:pt x="990" y="1190"/>
                    <a:pt x="1003" y="1175"/>
                    <a:pt x="1009" y="1157"/>
                  </a:cubicBezTo>
                  <a:cubicBezTo>
                    <a:pt x="1015" y="1139"/>
                    <a:pt x="1014" y="1120"/>
                    <a:pt x="1006" y="1103"/>
                  </a:cubicBezTo>
                  <a:cubicBezTo>
                    <a:pt x="969" y="1026"/>
                    <a:pt x="969" y="1026"/>
                    <a:pt x="969" y="1026"/>
                  </a:cubicBezTo>
                  <a:cubicBezTo>
                    <a:pt x="1020" y="983"/>
                    <a:pt x="1063" y="931"/>
                    <a:pt x="1094" y="871"/>
                  </a:cubicBezTo>
                  <a:cubicBezTo>
                    <a:pt x="1175" y="888"/>
                    <a:pt x="1175" y="888"/>
                    <a:pt x="1175" y="888"/>
                  </a:cubicBezTo>
                  <a:cubicBezTo>
                    <a:pt x="1193" y="893"/>
                    <a:pt x="1213" y="889"/>
                    <a:pt x="1229" y="879"/>
                  </a:cubicBezTo>
                  <a:cubicBezTo>
                    <a:pt x="1245" y="869"/>
                    <a:pt x="1256" y="853"/>
                    <a:pt x="1260" y="834"/>
                  </a:cubicBezTo>
                  <a:cubicBezTo>
                    <a:pt x="1283" y="730"/>
                    <a:pt x="1283" y="730"/>
                    <a:pt x="1283" y="730"/>
                  </a:cubicBezTo>
                  <a:cubicBezTo>
                    <a:pt x="1292" y="692"/>
                    <a:pt x="1267" y="654"/>
                    <a:pt x="1229" y="646"/>
                  </a:cubicBezTo>
                  <a:close/>
                  <a:moveTo>
                    <a:pt x="979" y="636"/>
                  </a:moveTo>
                  <a:cubicBezTo>
                    <a:pt x="979" y="821"/>
                    <a:pt x="829" y="972"/>
                    <a:pt x="644" y="972"/>
                  </a:cubicBezTo>
                  <a:cubicBezTo>
                    <a:pt x="459" y="972"/>
                    <a:pt x="308" y="821"/>
                    <a:pt x="308" y="636"/>
                  </a:cubicBezTo>
                  <a:cubicBezTo>
                    <a:pt x="308" y="451"/>
                    <a:pt x="459" y="301"/>
                    <a:pt x="644" y="301"/>
                  </a:cubicBezTo>
                  <a:cubicBezTo>
                    <a:pt x="829" y="301"/>
                    <a:pt x="979" y="451"/>
                    <a:pt x="979" y="636"/>
                  </a:cubicBezTo>
                  <a:close/>
                </a:path>
              </a:pathLst>
            </a:custGeom>
            <a:solidFill>
              <a:srgbClr val="4E5B6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Amiri"/>
                <a:ea typeface="Amiri"/>
                <a:cs typeface="Amiri"/>
                <a:sym typeface="Amiri"/>
              </a:endParaRPr>
            </a:p>
          </p:txBody>
        </p:sp>
        <p:sp>
          <p:nvSpPr>
            <p:cNvPr id="299" name="Google Shape;299;p10"/>
            <p:cNvSpPr/>
            <p:nvPr/>
          </p:nvSpPr>
          <p:spPr>
            <a:xfrm>
              <a:off x="7546703" y="3114935"/>
              <a:ext cx="895403" cy="872770"/>
            </a:xfrm>
            <a:custGeom>
              <a:rect b="b" l="l" r="r" t="t"/>
              <a:pathLst>
                <a:path extrusionOk="0" h="467" w="479">
                  <a:moveTo>
                    <a:pt x="455" y="239"/>
                  </a:moveTo>
                  <a:cubicBezTo>
                    <a:pt x="427" y="232"/>
                    <a:pt x="427" y="232"/>
                    <a:pt x="427" y="232"/>
                  </a:cubicBezTo>
                  <a:cubicBezTo>
                    <a:pt x="426" y="207"/>
                    <a:pt x="421" y="182"/>
                    <a:pt x="410" y="158"/>
                  </a:cubicBezTo>
                  <a:cubicBezTo>
                    <a:pt x="432" y="140"/>
                    <a:pt x="432" y="140"/>
                    <a:pt x="432" y="140"/>
                  </a:cubicBezTo>
                  <a:cubicBezTo>
                    <a:pt x="438" y="136"/>
                    <a:pt x="441" y="130"/>
                    <a:pt x="442" y="123"/>
                  </a:cubicBezTo>
                  <a:cubicBezTo>
                    <a:pt x="443" y="116"/>
                    <a:pt x="441" y="109"/>
                    <a:pt x="436" y="103"/>
                  </a:cubicBezTo>
                  <a:cubicBezTo>
                    <a:pt x="411" y="73"/>
                    <a:pt x="411" y="73"/>
                    <a:pt x="411" y="73"/>
                  </a:cubicBezTo>
                  <a:cubicBezTo>
                    <a:pt x="402" y="61"/>
                    <a:pt x="386" y="60"/>
                    <a:pt x="374" y="69"/>
                  </a:cubicBezTo>
                  <a:cubicBezTo>
                    <a:pt x="353" y="86"/>
                    <a:pt x="353" y="86"/>
                    <a:pt x="353" y="86"/>
                  </a:cubicBezTo>
                  <a:cubicBezTo>
                    <a:pt x="333" y="70"/>
                    <a:pt x="310" y="59"/>
                    <a:pt x="285" y="53"/>
                  </a:cubicBezTo>
                  <a:cubicBezTo>
                    <a:pt x="285" y="26"/>
                    <a:pt x="285" y="26"/>
                    <a:pt x="285" y="26"/>
                  </a:cubicBezTo>
                  <a:cubicBezTo>
                    <a:pt x="285" y="11"/>
                    <a:pt x="273" y="0"/>
                    <a:pt x="258" y="0"/>
                  </a:cubicBezTo>
                  <a:cubicBezTo>
                    <a:pt x="219" y="0"/>
                    <a:pt x="219" y="0"/>
                    <a:pt x="219" y="0"/>
                  </a:cubicBezTo>
                  <a:cubicBezTo>
                    <a:pt x="204" y="0"/>
                    <a:pt x="192" y="11"/>
                    <a:pt x="192" y="26"/>
                  </a:cubicBezTo>
                  <a:cubicBezTo>
                    <a:pt x="192" y="53"/>
                    <a:pt x="192" y="53"/>
                    <a:pt x="192" y="53"/>
                  </a:cubicBezTo>
                  <a:cubicBezTo>
                    <a:pt x="167" y="59"/>
                    <a:pt x="144" y="71"/>
                    <a:pt x="123" y="87"/>
                  </a:cubicBezTo>
                  <a:cubicBezTo>
                    <a:pt x="123" y="87"/>
                    <a:pt x="123" y="87"/>
                    <a:pt x="123" y="87"/>
                  </a:cubicBezTo>
                  <a:cubicBezTo>
                    <a:pt x="101" y="70"/>
                    <a:pt x="101" y="70"/>
                    <a:pt x="101" y="70"/>
                  </a:cubicBezTo>
                  <a:cubicBezTo>
                    <a:pt x="96" y="66"/>
                    <a:pt x="89" y="64"/>
                    <a:pt x="82" y="64"/>
                  </a:cubicBezTo>
                  <a:cubicBezTo>
                    <a:pt x="75" y="65"/>
                    <a:pt x="69" y="69"/>
                    <a:pt x="64" y="74"/>
                  </a:cubicBezTo>
                  <a:cubicBezTo>
                    <a:pt x="40" y="105"/>
                    <a:pt x="40" y="105"/>
                    <a:pt x="40" y="105"/>
                  </a:cubicBezTo>
                  <a:cubicBezTo>
                    <a:pt x="31" y="116"/>
                    <a:pt x="33" y="133"/>
                    <a:pt x="44" y="142"/>
                  </a:cubicBezTo>
                  <a:cubicBezTo>
                    <a:pt x="66" y="160"/>
                    <a:pt x="66" y="160"/>
                    <a:pt x="66" y="160"/>
                  </a:cubicBezTo>
                  <a:cubicBezTo>
                    <a:pt x="56" y="183"/>
                    <a:pt x="51" y="208"/>
                    <a:pt x="50" y="234"/>
                  </a:cubicBezTo>
                  <a:cubicBezTo>
                    <a:pt x="22" y="241"/>
                    <a:pt x="22" y="241"/>
                    <a:pt x="22" y="241"/>
                  </a:cubicBezTo>
                  <a:cubicBezTo>
                    <a:pt x="15" y="242"/>
                    <a:pt x="9" y="246"/>
                    <a:pt x="5" y="252"/>
                  </a:cubicBezTo>
                  <a:cubicBezTo>
                    <a:pt x="2" y="258"/>
                    <a:pt x="0" y="266"/>
                    <a:pt x="2" y="272"/>
                  </a:cubicBezTo>
                  <a:cubicBezTo>
                    <a:pt x="11" y="311"/>
                    <a:pt x="11" y="311"/>
                    <a:pt x="11" y="311"/>
                  </a:cubicBezTo>
                  <a:cubicBezTo>
                    <a:pt x="14" y="325"/>
                    <a:pt x="28" y="334"/>
                    <a:pt x="42" y="331"/>
                  </a:cubicBezTo>
                  <a:cubicBezTo>
                    <a:pt x="72" y="324"/>
                    <a:pt x="72" y="324"/>
                    <a:pt x="72" y="324"/>
                  </a:cubicBezTo>
                  <a:cubicBezTo>
                    <a:pt x="84" y="346"/>
                    <a:pt x="100" y="365"/>
                    <a:pt x="119" y="381"/>
                  </a:cubicBezTo>
                  <a:cubicBezTo>
                    <a:pt x="119" y="381"/>
                    <a:pt x="119" y="381"/>
                    <a:pt x="119" y="381"/>
                  </a:cubicBezTo>
                  <a:cubicBezTo>
                    <a:pt x="106" y="409"/>
                    <a:pt x="106" y="409"/>
                    <a:pt x="106" y="409"/>
                  </a:cubicBezTo>
                  <a:cubicBezTo>
                    <a:pt x="103" y="416"/>
                    <a:pt x="102" y="423"/>
                    <a:pt x="105" y="430"/>
                  </a:cubicBezTo>
                  <a:cubicBezTo>
                    <a:pt x="107" y="436"/>
                    <a:pt x="112" y="442"/>
                    <a:pt x="118" y="445"/>
                  </a:cubicBezTo>
                  <a:cubicBezTo>
                    <a:pt x="154" y="462"/>
                    <a:pt x="154" y="462"/>
                    <a:pt x="154" y="462"/>
                  </a:cubicBezTo>
                  <a:cubicBezTo>
                    <a:pt x="157" y="463"/>
                    <a:pt x="161" y="464"/>
                    <a:pt x="165" y="464"/>
                  </a:cubicBezTo>
                  <a:cubicBezTo>
                    <a:pt x="175" y="464"/>
                    <a:pt x="184" y="459"/>
                    <a:pt x="189" y="449"/>
                  </a:cubicBezTo>
                  <a:cubicBezTo>
                    <a:pt x="203" y="420"/>
                    <a:pt x="203" y="420"/>
                    <a:pt x="203" y="420"/>
                  </a:cubicBezTo>
                  <a:cubicBezTo>
                    <a:pt x="227" y="425"/>
                    <a:pt x="252" y="425"/>
                    <a:pt x="276" y="420"/>
                  </a:cubicBezTo>
                  <a:cubicBezTo>
                    <a:pt x="290" y="449"/>
                    <a:pt x="290" y="449"/>
                    <a:pt x="290" y="449"/>
                  </a:cubicBezTo>
                  <a:cubicBezTo>
                    <a:pt x="296" y="462"/>
                    <a:pt x="312" y="467"/>
                    <a:pt x="325" y="461"/>
                  </a:cubicBezTo>
                  <a:cubicBezTo>
                    <a:pt x="361" y="443"/>
                    <a:pt x="361" y="443"/>
                    <a:pt x="361" y="443"/>
                  </a:cubicBezTo>
                  <a:cubicBezTo>
                    <a:pt x="367" y="440"/>
                    <a:pt x="372" y="435"/>
                    <a:pt x="374" y="428"/>
                  </a:cubicBezTo>
                  <a:cubicBezTo>
                    <a:pt x="376" y="422"/>
                    <a:pt x="376" y="414"/>
                    <a:pt x="373" y="408"/>
                  </a:cubicBezTo>
                  <a:cubicBezTo>
                    <a:pt x="359" y="380"/>
                    <a:pt x="359" y="380"/>
                    <a:pt x="359" y="380"/>
                  </a:cubicBezTo>
                  <a:cubicBezTo>
                    <a:pt x="378" y="364"/>
                    <a:pt x="394" y="344"/>
                    <a:pt x="405" y="322"/>
                  </a:cubicBezTo>
                  <a:cubicBezTo>
                    <a:pt x="435" y="329"/>
                    <a:pt x="435" y="329"/>
                    <a:pt x="435" y="329"/>
                  </a:cubicBezTo>
                  <a:cubicBezTo>
                    <a:pt x="442" y="330"/>
                    <a:pt x="449" y="329"/>
                    <a:pt x="455" y="325"/>
                  </a:cubicBezTo>
                  <a:cubicBezTo>
                    <a:pt x="461" y="322"/>
                    <a:pt x="465" y="316"/>
                    <a:pt x="467" y="309"/>
                  </a:cubicBezTo>
                  <a:cubicBezTo>
                    <a:pt x="475" y="270"/>
                    <a:pt x="475" y="270"/>
                    <a:pt x="475" y="270"/>
                  </a:cubicBezTo>
                  <a:cubicBezTo>
                    <a:pt x="479" y="256"/>
                    <a:pt x="470" y="242"/>
                    <a:pt x="455" y="239"/>
                  </a:cubicBezTo>
                  <a:close/>
                  <a:moveTo>
                    <a:pt x="363" y="235"/>
                  </a:moveTo>
                  <a:cubicBezTo>
                    <a:pt x="363" y="304"/>
                    <a:pt x="307" y="360"/>
                    <a:pt x="239" y="360"/>
                  </a:cubicBezTo>
                  <a:cubicBezTo>
                    <a:pt x="170" y="360"/>
                    <a:pt x="114" y="304"/>
                    <a:pt x="114" y="235"/>
                  </a:cubicBezTo>
                  <a:cubicBezTo>
                    <a:pt x="114" y="167"/>
                    <a:pt x="170" y="111"/>
                    <a:pt x="239" y="111"/>
                  </a:cubicBezTo>
                  <a:cubicBezTo>
                    <a:pt x="307" y="111"/>
                    <a:pt x="363" y="167"/>
                    <a:pt x="363" y="235"/>
                  </a:cubicBezTo>
                  <a:close/>
                </a:path>
              </a:pathLst>
            </a:custGeom>
            <a:solidFill>
              <a:srgbClr val="4E5B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miri"/>
                <a:ea typeface="Amiri"/>
                <a:cs typeface="Amiri"/>
                <a:sym typeface="Amiri"/>
              </a:endParaRPr>
            </a:p>
          </p:txBody>
        </p:sp>
        <p:sp>
          <p:nvSpPr>
            <p:cNvPr id="300" name="Google Shape;300;p10"/>
            <p:cNvSpPr/>
            <p:nvPr/>
          </p:nvSpPr>
          <p:spPr>
            <a:xfrm>
              <a:off x="5938373" y="2318550"/>
              <a:ext cx="892574" cy="874185"/>
            </a:xfrm>
            <a:custGeom>
              <a:rect b="b" l="l" r="r" t="t"/>
              <a:pathLst>
                <a:path extrusionOk="0" h="468" w="478">
                  <a:moveTo>
                    <a:pt x="455" y="239"/>
                  </a:moveTo>
                  <a:cubicBezTo>
                    <a:pt x="426" y="233"/>
                    <a:pt x="426" y="233"/>
                    <a:pt x="426" y="233"/>
                  </a:cubicBezTo>
                  <a:cubicBezTo>
                    <a:pt x="426" y="207"/>
                    <a:pt x="421" y="182"/>
                    <a:pt x="410" y="159"/>
                  </a:cubicBezTo>
                  <a:cubicBezTo>
                    <a:pt x="432" y="141"/>
                    <a:pt x="432" y="141"/>
                    <a:pt x="432" y="141"/>
                  </a:cubicBezTo>
                  <a:cubicBezTo>
                    <a:pt x="438" y="137"/>
                    <a:pt x="441" y="130"/>
                    <a:pt x="442" y="123"/>
                  </a:cubicBezTo>
                  <a:cubicBezTo>
                    <a:pt x="442" y="116"/>
                    <a:pt x="440" y="109"/>
                    <a:pt x="436" y="104"/>
                  </a:cubicBezTo>
                  <a:cubicBezTo>
                    <a:pt x="411" y="73"/>
                    <a:pt x="411" y="73"/>
                    <a:pt x="411" y="73"/>
                  </a:cubicBezTo>
                  <a:cubicBezTo>
                    <a:pt x="402" y="62"/>
                    <a:pt x="385" y="60"/>
                    <a:pt x="374" y="69"/>
                  </a:cubicBezTo>
                  <a:cubicBezTo>
                    <a:pt x="353" y="87"/>
                    <a:pt x="353" y="87"/>
                    <a:pt x="353" y="87"/>
                  </a:cubicBezTo>
                  <a:cubicBezTo>
                    <a:pt x="332" y="71"/>
                    <a:pt x="309" y="60"/>
                    <a:pt x="284" y="53"/>
                  </a:cubicBezTo>
                  <a:cubicBezTo>
                    <a:pt x="284" y="27"/>
                    <a:pt x="284" y="27"/>
                    <a:pt x="284" y="27"/>
                  </a:cubicBezTo>
                  <a:cubicBezTo>
                    <a:pt x="284" y="12"/>
                    <a:pt x="273" y="0"/>
                    <a:pt x="258" y="0"/>
                  </a:cubicBezTo>
                  <a:cubicBezTo>
                    <a:pt x="219" y="0"/>
                    <a:pt x="219" y="0"/>
                    <a:pt x="219" y="0"/>
                  </a:cubicBezTo>
                  <a:cubicBezTo>
                    <a:pt x="204" y="0"/>
                    <a:pt x="192" y="12"/>
                    <a:pt x="192" y="27"/>
                  </a:cubicBezTo>
                  <a:cubicBezTo>
                    <a:pt x="192" y="54"/>
                    <a:pt x="192" y="54"/>
                    <a:pt x="192" y="54"/>
                  </a:cubicBezTo>
                  <a:cubicBezTo>
                    <a:pt x="167" y="60"/>
                    <a:pt x="143" y="71"/>
                    <a:pt x="123" y="88"/>
                  </a:cubicBezTo>
                  <a:cubicBezTo>
                    <a:pt x="123" y="88"/>
                    <a:pt x="123" y="88"/>
                    <a:pt x="123" y="88"/>
                  </a:cubicBezTo>
                  <a:cubicBezTo>
                    <a:pt x="101" y="71"/>
                    <a:pt x="101" y="71"/>
                    <a:pt x="101" y="71"/>
                  </a:cubicBezTo>
                  <a:cubicBezTo>
                    <a:pt x="96" y="66"/>
                    <a:pt x="89" y="64"/>
                    <a:pt x="82" y="65"/>
                  </a:cubicBezTo>
                  <a:cubicBezTo>
                    <a:pt x="75" y="66"/>
                    <a:pt x="68" y="69"/>
                    <a:pt x="64" y="75"/>
                  </a:cubicBezTo>
                  <a:cubicBezTo>
                    <a:pt x="40" y="106"/>
                    <a:pt x="40" y="106"/>
                    <a:pt x="40" y="106"/>
                  </a:cubicBezTo>
                  <a:cubicBezTo>
                    <a:pt x="30" y="117"/>
                    <a:pt x="32" y="134"/>
                    <a:pt x="44" y="143"/>
                  </a:cubicBezTo>
                  <a:cubicBezTo>
                    <a:pt x="66" y="160"/>
                    <a:pt x="66" y="160"/>
                    <a:pt x="66" y="160"/>
                  </a:cubicBezTo>
                  <a:cubicBezTo>
                    <a:pt x="56" y="184"/>
                    <a:pt x="50" y="209"/>
                    <a:pt x="50" y="235"/>
                  </a:cubicBezTo>
                  <a:cubicBezTo>
                    <a:pt x="21" y="241"/>
                    <a:pt x="21" y="241"/>
                    <a:pt x="21" y="241"/>
                  </a:cubicBezTo>
                  <a:cubicBezTo>
                    <a:pt x="15" y="243"/>
                    <a:pt x="9" y="247"/>
                    <a:pt x="5" y="253"/>
                  </a:cubicBezTo>
                  <a:cubicBezTo>
                    <a:pt x="1" y="259"/>
                    <a:pt x="0" y="266"/>
                    <a:pt x="2" y="273"/>
                  </a:cubicBezTo>
                  <a:cubicBezTo>
                    <a:pt x="11" y="311"/>
                    <a:pt x="11" y="311"/>
                    <a:pt x="11" y="311"/>
                  </a:cubicBezTo>
                  <a:cubicBezTo>
                    <a:pt x="14" y="326"/>
                    <a:pt x="28" y="334"/>
                    <a:pt x="42" y="331"/>
                  </a:cubicBezTo>
                  <a:cubicBezTo>
                    <a:pt x="72" y="324"/>
                    <a:pt x="72" y="324"/>
                    <a:pt x="72" y="324"/>
                  </a:cubicBezTo>
                  <a:cubicBezTo>
                    <a:pt x="84" y="346"/>
                    <a:pt x="100" y="366"/>
                    <a:pt x="119" y="381"/>
                  </a:cubicBezTo>
                  <a:cubicBezTo>
                    <a:pt x="119" y="381"/>
                    <a:pt x="119" y="381"/>
                    <a:pt x="119" y="381"/>
                  </a:cubicBezTo>
                  <a:cubicBezTo>
                    <a:pt x="105" y="410"/>
                    <a:pt x="105" y="410"/>
                    <a:pt x="105" y="410"/>
                  </a:cubicBezTo>
                  <a:cubicBezTo>
                    <a:pt x="102" y="416"/>
                    <a:pt x="102" y="424"/>
                    <a:pt x="104" y="430"/>
                  </a:cubicBezTo>
                  <a:cubicBezTo>
                    <a:pt x="107" y="437"/>
                    <a:pt x="112" y="442"/>
                    <a:pt x="118" y="445"/>
                  </a:cubicBezTo>
                  <a:cubicBezTo>
                    <a:pt x="153" y="462"/>
                    <a:pt x="153" y="462"/>
                    <a:pt x="153" y="462"/>
                  </a:cubicBezTo>
                  <a:cubicBezTo>
                    <a:pt x="157" y="464"/>
                    <a:pt x="161" y="465"/>
                    <a:pt x="165" y="465"/>
                  </a:cubicBezTo>
                  <a:cubicBezTo>
                    <a:pt x="175" y="465"/>
                    <a:pt x="184" y="459"/>
                    <a:pt x="189" y="450"/>
                  </a:cubicBezTo>
                  <a:cubicBezTo>
                    <a:pt x="203" y="421"/>
                    <a:pt x="203" y="421"/>
                    <a:pt x="203" y="421"/>
                  </a:cubicBezTo>
                  <a:cubicBezTo>
                    <a:pt x="227" y="425"/>
                    <a:pt x="252" y="425"/>
                    <a:pt x="276" y="420"/>
                  </a:cubicBezTo>
                  <a:cubicBezTo>
                    <a:pt x="290" y="449"/>
                    <a:pt x="290" y="449"/>
                    <a:pt x="290" y="449"/>
                  </a:cubicBezTo>
                  <a:cubicBezTo>
                    <a:pt x="296" y="462"/>
                    <a:pt x="312" y="468"/>
                    <a:pt x="325" y="461"/>
                  </a:cubicBezTo>
                  <a:cubicBezTo>
                    <a:pt x="360" y="444"/>
                    <a:pt x="360" y="444"/>
                    <a:pt x="360" y="444"/>
                  </a:cubicBezTo>
                  <a:cubicBezTo>
                    <a:pt x="367" y="441"/>
                    <a:pt x="372" y="436"/>
                    <a:pt x="374" y="429"/>
                  </a:cubicBezTo>
                  <a:cubicBezTo>
                    <a:pt x="376" y="422"/>
                    <a:pt x="376" y="415"/>
                    <a:pt x="373" y="409"/>
                  </a:cubicBezTo>
                  <a:cubicBezTo>
                    <a:pt x="359" y="380"/>
                    <a:pt x="359" y="380"/>
                    <a:pt x="359" y="380"/>
                  </a:cubicBezTo>
                  <a:cubicBezTo>
                    <a:pt x="378" y="364"/>
                    <a:pt x="394" y="345"/>
                    <a:pt x="405" y="323"/>
                  </a:cubicBezTo>
                  <a:cubicBezTo>
                    <a:pt x="435" y="329"/>
                    <a:pt x="435" y="329"/>
                    <a:pt x="435" y="329"/>
                  </a:cubicBezTo>
                  <a:cubicBezTo>
                    <a:pt x="442" y="331"/>
                    <a:pt x="449" y="330"/>
                    <a:pt x="455" y="326"/>
                  </a:cubicBezTo>
                  <a:cubicBezTo>
                    <a:pt x="461" y="322"/>
                    <a:pt x="465" y="316"/>
                    <a:pt x="467" y="309"/>
                  </a:cubicBezTo>
                  <a:cubicBezTo>
                    <a:pt x="475" y="271"/>
                    <a:pt x="475" y="271"/>
                    <a:pt x="475" y="271"/>
                  </a:cubicBezTo>
                  <a:cubicBezTo>
                    <a:pt x="478" y="257"/>
                    <a:pt x="469" y="243"/>
                    <a:pt x="455" y="239"/>
                  </a:cubicBezTo>
                  <a:close/>
                  <a:moveTo>
                    <a:pt x="363" y="236"/>
                  </a:moveTo>
                  <a:cubicBezTo>
                    <a:pt x="363" y="304"/>
                    <a:pt x="307" y="360"/>
                    <a:pt x="238" y="360"/>
                  </a:cubicBezTo>
                  <a:cubicBezTo>
                    <a:pt x="170" y="360"/>
                    <a:pt x="114" y="304"/>
                    <a:pt x="114" y="236"/>
                  </a:cubicBezTo>
                  <a:cubicBezTo>
                    <a:pt x="114" y="167"/>
                    <a:pt x="170" y="112"/>
                    <a:pt x="238" y="112"/>
                  </a:cubicBezTo>
                  <a:cubicBezTo>
                    <a:pt x="307" y="112"/>
                    <a:pt x="363" y="167"/>
                    <a:pt x="363" y="236"/>
                  </a:cubicBezTo>
                  <a:close/>
                </a:path>
              </a:pathLst>
            </a:custGeom>
            <a:solidFill>
              <a:srgbClr val="4E5B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miri"/>
                <a:ea typeface="Amiri"/>
                <a:cs typeface="Amiri"/>
                <a:sym typeface="Amiri"/>
              </a:endParaRPr>
            </a:p>
          </p:txBody>
        </p:sp>
        <p:sp>
          <p:nvSpPr>
            <p:cNvPr id="301" name="Google Shape;301;p10"/>
            <p:cNvSpPr/>
            <p:nvPr/>
          </p:nvSpPr>
          <p:spPr>
            <a:xfrm>
              <a:off x="5450358" y="5150456"/>
              <a:ext cx="407387" cy="407387"/>
            </a:xfrm>
            <a:prstGeom prst="ellipse">
              <a:avLst/>
            </a:prstGeom>
            <a:solidFill>
              <a:srgbClr val="4E5B6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Amiri"/>
                <a:ea typeface="Amiri"/>
                <a:cs typeface="Amiri"/>
                <a:sym typeface="Amiri"/>
              </a:endParaRPr>
            </a:p>
          </p:txBody>
        </p:sp>
        <p:sp>
          <p:nvSpPr>
            <p:cNvPr id="302" name="Google Shape;302;p10"/>
            <p:cNvSpPr/>
            <p:nvPr/>
          </p:nvSpPr>
          <p:spPr>
            <a:xfrm>
              <a:off x="7610357" y="5112263"/>
              <a:ext cx="415874" cy="415874"/>
            </a:xfrm>
            <a:prstGeom prst="ellipse">
              <a:avLst/>
            </a:prstGeom>
            <a:solidFill>
              <a:srgbClr val="4E5B6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Amiri"/>
                <a:ea typeface="Amiri"/>
                <a:cs typeface="Amiri"/>
                <a:sym typeface="Amiri"/>
              </a:endParaRPr>
            </a:p>
          </p:txBody>
        </p:sp>
        <p:sp>
          <p:nvSpPr>
            <p:cNvPr id="303" name="Google Shape;303;p10"/>
            <p:cNvSpPr/>
            <p:nvPr/>
          </p:nvSpPr>
          <p:spPr>
            <a:xfrm>
              <a:off x="3984896" y="5112263"/>
              <a:ext cx="414460" cy="415874"/>
            </a:xfrm>
            <a:prstGeom prst="ellipse">
              <a:avLst/>
            </a:prstGeom>
            <a:solidFill>
              <a:srgbClr val="4E5B6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Amiri"/>
                <a:ea typeface="Amiri"/>
                <a:cs typeface="Amiri"/>
                <a:sym typeface="Amiri"/>
              </a:endParaRPr>
            </a:p>
          </p:txBody>
        </p:sp>
        <p:sp>
          <p:nvSpPr>
            <p:cNvPr id="304" name="Google Shape;304;p10"/>
            <p:cNvSpPr/>
            <p:nvPr/>
          </p:nvSpPr>
          <p:spPr>
            <a:xfrm>
              <a:off x="6381124" y="4522401"/>
              <a:ext cx="942082" cy="919450"/>
            </a:xfrm>
            <a:custGeom>
              <a:rect b="b" l="l" r="r" t="t"/>
              <a:pathLst>
                <a:path extrusionOk="0" h="492" w="504">
                  <a:moveTo>
                    <a:pt x="480" y="252"/>
                  </a:moveTo>
                  <a:cubicBezTo>
                    <a:pt x="449" y="245"/>
                    <a:pt x="449" y="245"/>
                    <a:pt x="449" y="245"/>
                  </a:cubicBezTo>
                  <a:cubicBezTo>
                    <a:pt x="449" y="218"/>
                    <a:pt x="443" y="192"/>
                    <a:pt x="432" y="167"/>
                  </a:cubicBezTo>
                  <a:cubicBezTo>
                    <a:pt x="455" y="148"/>
                    <a:pt x="455" y="148"/>
                    <a:pt x="455" y="148"/>
                  </a:cubicBezTo>
                  <a:cubicBezTo>
                    <a:pt x="461" y="144"/>
                    <a:pt x="465" y="137"/>
                    <a:pt x="465" y="130"/>
                  </a:cubicBezTo>
                  <a:cubicBezTo>
                    <a:pt x="466" y="122"/>
                    <a:pt x="464" y="115"/>
                    <a:pt x="459" y="109"/>
                  </a:cubicBezTo>
                  <a:cubicBezTo>
                    <a:pt x="433" y="77"/>
                    <a:pt x="433" y="77"/>
                    <a:pt x="433" y="77"/>
                  </a:cubicBezTo>
                  <a:cubicBezTo>
                    <a:pt x="424" y="65"/>
                    <a:pt x="406" y="63"/>
                    <a:pt x="394" y="73"/>
                  </a:cubicBezTo>
                  <a:cubicBezTo>
                    <a:pt x="372" y="91"/>
                    <a:pt x="372" y="91"/>
                    <a:pt x="372" y="91"/>
                  </a:cubicBezTo>
                  <a:cubicBezTo>
                    <a:pt x="350" y="74"/>
                    <a:pt x="326" y="63"/>
                    <a:pt x="300" y="56"/>
                  </a:cubicBezTo>
                  <a:cubicBezTo>
                    <a:pt x="300" y="28"/>
                    <a:pt x="300" y="28"/>
                    <a:pt x="300" y="28"/>
                  </a:cubicBezTo>
                  <a:cubicBezTo>
                    <a:pt x="300" y="12"/>
                    <a:pt x="287" y="0"/>
                    <a:pt x="272" y="0"/>
                  </a:cubicBezTo>
                  <a:cubicBezTo>
                    <a:pt x="231" y="0"/>
                    <a:pt x="231" y="0"/>
                    <a:pt x="231" y="0"/>
                  </a:cubicBezTo>
                  <a:cubicBezTo>
                    <a:pt x="215" y="0"/>
                    <a:pt x="203" y="12"/>
                    <a:pt x="203" y="28"/>
                  </a:cubicBezTo>
                  <a:cubicBezTo>
                    <a:pt x="203" y="56"/>
                    <a:pt x="203" y="56"/>
                    <a:pt x="203" y="56"/>
                  </a:cubicBezTo>
                  <a:cubicBezTo>
                    <a:pt x="176" y="63"/>
                    <a:pt x="151" y="75"/>
                    <a:pt x="130" y="92"/>
                  </a:cubicBezTo>
                  <a:cubicBezTo>
                    <a:pt x="129" y="92"/>
                    <a:pt x="129" y="92"/>
                    <a:pt x="129" y="92"/>
                  </a:cubicBezTo>
                  <a:cubicBezTo>
                    <a:pt x="107" y="74"/>
                    <a:pt x="107" y="74"/>
                    <a:pt x="107" y="74"/>
                  </a:cubicBezTo>
                  <a:cubicBezTo>
                    <a:pt x="101" y="69"/>
                    <a:pt x="94" y="67"/>
                    <a:pt x="86" y="68"/>
                  </a:cubicBezTo>
                  <a:cubicBezTo>
                    <a:pt x="79" y="69"/>
                    <a:pt x="72" y="73"/>
                    <a:pt x="68" y="79"/>
                  </a:cubicBezTo>
                  <a:cubicBezTo>
                    <a:pt x="42" y="111"/>
                    <a:pt x="42" y="111"/>
                    <a:pt x="42" y="111"/>
                  </a:cubicBezTo>
                  <a:cubicBezTo>
                    <a:pt x="32" y="123"/>
                    <a:pt x="34" y="140"/>
                    <a:pt x="46" y="150"/>
                  </a:cubicBezTo>
                  <a:cubicBezTo>
                    <a:pt x="70" y="169"/>
                    <a:pt x="70" y="169"/>
                    <a:pt x="70" y="169"/>
                  </a:cubicBezTo>
                  <a:cubicBezTo>
                    <a:pt x="59" y="193"/>
                    <a:pt x="53" y="220"/>
                    <a:pt x="53" y="247"/>
                  </a:cubicBezTo>
                  <a:cubicBezTo>
                    <a:pt x="23" y="254"/>
                    <a:pt x="23" y="254"/>
                    <a:pt x="23" y="254"/>
                  </a:cubicBezTo>
                  <a:cubicBezTo>
                    <a:pt x="16" y="256"/>
                    <a:pt x="10" y="260"/>
                    <a:pt x="6" y="266"/>
                  </a:cubicBezTo>
                  <a:cubicBezTo>
                    <a:pt x="2" y="272"/>
                    <a:pt x="0" y="280"/>
                    <a:pt x="2" y="287"/>
                  </a:cubicBezTo>
                  <a:cubicBezTo>
                    <a:pt x="11" y="328"/>
                    <a:pt x="11" y="328"/>
                    <a:pt x="11" y="328"/>
                  </a:cubicBezTo>
                  <a:cubicBezTo>
                    <a:pt x="15" y="343"/>
                    <a:pt x="30" y="352"/>
                    <a:pt x="45" y="348"/>
                  </a:cubicBezTo>
                  <a:cubicBezTo>
                    <a:pt x="76" y="341"/>
                    <a:pt x="76" y="341"/>
                    <a:pt x="76" y="341"/>
                  </a:cubicBezTo>
                  <a:cubicBezTo>
                    <a:pt x="89" y="364"/>
                    <a:pt x="105" y="385"/>
                    <a:pt x="126" y="401"/>
                  </a:cubicBezTo>
                  <a:cubicBezTo>
                    <a:pt x="126" y="401"/>
                    <a:pt x="126" y="401"/>
                    <a:pt x="126" y="401"/>
                  </a:cubicBezTo>
                  <a:cubicBezTo>
                    <a:pt x="111" y="431"/>
                    <a:pt x="111" y="431"/>
                    <a:pt x="111" y="431"/>
                  </a:cubicBezTo>
                  <a:cubicBezTo>
                    <a:pt x="108" y="438"/>
                    <a:pt x="108" y="446"/>
                    <a:pt x="110" y="453"/>
                  </a:cubicBezTo>
                  <a:cubicBezTo>
                    <a:pt x="113" y="460"/>
                    <a:pt x="118" y="465"/>
                    <a:pt x="125" y="468"/>
                  </a:cubicBezTo>
                  <a:cubicBezTo>
                    <a:pt x="162" y="486"/>
                    <a:pt x="162" y="486"/>
                    <a:pt x="162" y="486"/>
                  </a:cubicBezTo>
                  <a:cubicBezTo>
                    <a:pt x="166" y="488"/>
                    <a:pt x="170" y="489"/>
                    <a:pt x="174" y="489"/>
                  </a:cubicBezTo>
                  <a:cubicBezTo>
                    <a:pt x="184" y="489"/>
                    <a:pt x="194" y="483"/>
                    <a:pt x="199" y="473"/>
                  </a:cubicBezTo>
                  <a:cubicBezTo>
                    <a:pt x="214" y="443"/>
                    <a:pt x="214" y="443"/>
                    <a:pt x="214" y="443"/>
                  </a:cubicBezTo>
                  <a:cubicBezTo>
                    <a:pt x="239" y="448"/>
                    <a:pt x="265" y="447"/>
                    <a:pt x="291" y="442"/>
                  </a:cubicBezTo>
                  <a:cubicBezTo>
                    <a:pt x="305" y="473"/>
                    <a:pt x="305" y="473"/>
                    <a:pt x="305" y="473"/>
                  </a:cubicBezTo>
                  <a:cubicBezTo>
                    <a:pt x="312" y="487"/>
                    <a:pt x="329" y="492"/>
                    <a:pt x="343" y="486"/>
                  </a:cubicBezTo>
                  <a:cubicBezTo>
                    <a:pt x="380" y="467"/>
                    <a:pt x="380" y="467"/>
                    <a:pt x="380" y="467"/>
                  </a:cubicBezTo>
                  <a:cubicBezTo>
                    <a:pt x="387" y="464"/>
                    <a:pt x="392" y="458"/>
                    <a:pt x="394" y="451"/>
                  </a:cubicBezTo>
                  <a:cubicBezTo>
                    <a:pt x="396" y="445"/>
                    <a:pt x="396" y="437"/>
                    <a:pt x="393" y="430"/>
                  </a:cubicBezTo>
                  <a:cubicBezTo>
                    <a:pt x="378" y="400"/>
                    <a:pt x="378" y="400"/>
                    <a:pt x="378" y="400"/>
                  </a:cubicBezTo>
                  <a:cubicBezTo>
                    <a:pt x="398" y="383"/>
                    <a:pt x="415" y="363"/>
                    <a:pt x="427" y="340"/>
                  </a:cubicBezTo>
                  <a:cubicBezTo>
                    <a:pt x="459" y="347"/>
                    <a:pt x="459" y="347"/>
                    <a:pt x="459" y="347"/>
                  </a:cubicBezTo>
                  <a:cubicBezTo>
                    <a:pt x="466" y="348"/>
                    <a:pt x="473" y="347"/>
                    <a:pt x="480" y="343"/>
                  </a:cubicBezTo>
                  <a:cubicBezTo>
                    <a:pt x="486" y="339"/>
                    <a:pt x="490" y="333"/>
                    <a:pt x="492" y="326"/>
                  </a:cubicBezTo>
                  <a:cubicBezTo>
                    <a:pt x="501" y="285"/>
                    <a:pt x="501" y="285"/>
                    <a:pt x="501" y="285"/>
                  </a:cubicBezTo>
                  <a:cubicBezTo>
                    <a:pt x="504" y="270"/>
                    <a:pt x="495" y="255"/>
                    <a:pt x="480" y="252"/>
                  </a:cubicBezTo>
                  <a:close/>
                  <a:moveTo>
                    <a:pt x="371" y="248"/>
                  </a:moveTo>
                  <a:cubicBezTo>
                    <a:pt x="371" y="314"/>
                    <a:pt x="317" y="368"/>
                    <a:pt x="251" y="368"/>
                  </a:cubicBezTo>
                  <a:cubicBezTo>
                    <a:pt x="186" y="368"/>
                    <a:pt x="132" y="314"/>
                    <a:pt x="132" y="248"/>
                  </a:cubicBezTo>
                  <a:cubicBezTo>
                    <a:pt x="132" y="182"/>
                    <a:pt x="186" y="129"/>
                    <a:pt x="251" y="129"/>
                  </a:cubicBezTo>
                  <a:cubicBezTo>
                    <a:pt x="317" y="129"/>
                    <a:pt x="371" y="182"/>
                    <a:pt x="371" y="248"/>
                  </a:cubicBezTo>
                  <a:close/>
                </a:path>
              </a:pathLst>
            </a:custGeom>
            <a:solidFill>
              <a:srgbClr val="4E5B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miri"/>
                <a:ea typeface="Amiri"/>
                <a:cs typeface="Amiri"/>
                <a:sym typeface="Amiri"/>
              </a:endParaRPr>
            </a:p>
          </p:txBody>
        </p:sp>
        <p:sp>
          <p:nvSpPr>
            <p:cNvPr id="305" name="Google Shape;305;p10"/>
            <p:cNvSpPr/>
            <p:nvPr/>
          </p:nvSpPr>
          <p:spPr>
            <a:xfrm>
              <a:off x="6731929" y="4867548"/>
              <a:ext cx="236228" cy="236228"/>
            </a:xfrm>
            <a:prstGeom prst="ellipse">
              <a:avLst/>
            </a:prstGeom>
            <a:solidFill>
              <a:srgbClr val="4E5B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miri"/>
                <a:ea typeface="Amiri"/>
                <a:cs typeface="Amiri"/>
                <a:sym typeface="Amiri"/>
              </a:endParaRPr>
            </a:p>
          </p:txBody>
        </p:sp>
        <p:sp>
          <p:nvSpPr>
            <p:cNvPr id="306" name="Google Shape;306;p10"/>
            <p:cNvSpPr/>
            <p:nvPr/>
          </p:nvSpPr>
          <p:spPr>
            <a:xfrm>
              <a:off x="3840613" y="2800907"/>
              <a:ext cx="765265" cy="746876"/>
            </a:xfrm>
            <a:custGeom>
              <a:rect b="b" l="l" r="r" t="t"/>
              <a:pathLst>
                <a:path extrusionOk="0" h="400" w="409">
                  <a:moveTo>
                    <a:pt x="389" y="205"/>
                  </a:moveTo>
                  <a:cubicBezTo>
                    <a:pt x="364" y="200"/>
                    <a:pt x="364" y="200"/>
                    <a:pt x="364" y="200"/>
                  </a:cubicBezTo>
                  <a:cubicBezTo>
                    <a:pt x="364" y="177"/>
                    <a:pt x="359" y="156"/>
                    <a:pt x="350" y="136"/>
                  </a:cubicBezTo>
                  <a:cubicBezTo>
                    <a:pt x="369" y="121"/>
                    <a:pt x="369" y="121"/>
                    <a:pt x="369" y="121"/>
                  </a:cubicBezTo>
                  <a:cubicBezTo>
                    <a:pt x="374" y="117"/>
                    <a:pt x="377" y="112"/>
                    <a:pt x="377" y="106"/>
                  </a:cubicBezTo>
                  <a:cubicBezTo>
                    <a:pt x="378" y="100"/>
                    <a:pt x="376" y="94"/>
                    <a:pt x="372" y="89"/>
                  </a:cubicBezTo>
                  <a:cubicBezTo>
                    <a:pt x="351" y="63"/>
                    <a:pt x="351" y="63"/>
                    <a:pt x="351" y="63"/>
                  </a:cubicBezTo>
                  <a:cubicBezTo>
                    <a:pt x="343" y="53"/>
                    <a:pt x="329" y="52"/>
                    <a:pt x="319" y="60"/>
                  </a:cubicBezTo>
                  <a:cubicBezTo>
                    <a:pt x="301" y="74"/>
                    <a:pt x="301" y="74"/>
                    <a:pt x="301" y="74"/>
                  </a:cubicBezTo>
                  <a:cubicBezTo>
                    <a:pt x="284" y="61"/>
                    <a:pt x="264" y="51"/>
                    <a:pt x="243" y="46"/>
                  </a:cubicBezTo>
                  <a:cubicBezTo>
                    <a:pt x="243" y="23"/>
                    <a:pt x="243" y="23"/>
                    <a:pt x="243" y="23"/>
                  </a:cubicBezTo>
                  <a:cubicBezTo>
                    <a:pt x="243" y="10"/>
                    <a:pt x="233" y="0"/>
                    <a:pt x="220" y="0"/>
                  </a:cubicBezTo>
                  <a:cubicBezTo>
                    <a:pt x="186" y="0"/>
                    <a:pt x="186" y="0"/>
                    <a:pt x="186" y="0"/>
                  </a:cubicBezTo>
                  <a:cubicBezTo>
                    <a:pt x="174" y="0"/>
                    <a:pt x="164" y="10"/>
                    <a:pt x="164" y="23"/>
                  </a:cubicBezTo>
                  <a:cubicBezTo>
                    <a:pt x="164" y="46"/>
                    <a:pt x="164" y="46"/>
                    <a:pt x="164" y="46"/>
                  </a:cubicBezTo>
                  <a:cubicBezTo>
                    <a:pt x="142" y="51"/>
                    <a:pt x="122" y="61"/>
                    <a:pt x="104" y="75"/>
                  </a:cubicBezTo>
                  <a:cubicBezTo>
                    <a:pt x="104" y="75"/>
                    <a:pt x="104" y="75"/>
                    <a:pt x="104" y="75"/>
                  </a:cubicBezTo>
                  <a:cubicBezTo>
                    <a:pt x="86" y="61"/>
                    <a:pt x="86" y="61"/>
                    <a:pt x="86" y="61"/>
                  </a:cubicBezTo>
                  <a:cubicBezTo>
                    <a:pt x="81" y="57"/>
                    <a:pt x="75" y="55"/>
                    <a:pt x="69" y="56"/>
                  </a:cubicBezTo>
                  <a:cubicBezTo>
                    <a:pt x="63" y="56"/>
                    <a:pt x="58" y="59"/>
                    <a:pt x="54" y="64"/>
                  </a:cubicBezTo>
                  <a:cubicBezTo>
                    <a:pt x="33" y="91"/>
                    <a:pt x="33" y="91"/>
                    <a:pt x="33" y="91"/>
                  </a:cubicBezTo>
                  <a:cubicBezTo>
                    <a:pt x="26" y="100"/>
                    <a:pt x="27" y="115"/>
                    <a:pt x="37" y="122"/>
                  </a:cubicBezTo>
                  <a:cubicBezTo>
                    <a:pt x="56" y="137"/>
                    <a:pt x="56" y="137"/>
                    <a:pt x="56" y="137"/>
                  </a:cubicBezTo>
                  <a:cubicBezTo>
                    <a:pt x="47" y="158"/>
                    <a:pt x="43" y="179"/>
                    <a:pt x="42" y="201"/>
                  </a:cubicBezTo>
                  <a:cubicBezTo>
                    <a:pt x="18" y="207"/>
                    <a:pt x="18" y="207"/>
                    <a:pt x="18" y="207"/>
                  </a:cubicBezTo>
                  <a:cubicBezTo>
                    <a:pt x="12" y="208"/>
                    <a:pt x="7" y="212"/>
                    <a:pt x="4" y="217"/>
                  </a:cubicBezTo>
                  <a:cubicBezTo>
                    <a:pt x="1" y="222"/>
                    <a:pt x="0" y="228"/>
                    <a:pt x="1" y="234"/>
                  </a:cubicBezTo>
                  <a:cubicBezTo>
                    <a:pt x="8" y="267"/>
                    <a:pt x="8" y="267"/>
                    <a:pt x="8" y="267"/>
                  </a:cubicBezTo>
                  <a:cubicBezTo>
                    <a:pt x="11" y="279"/>
                    <a:pt x="23" y="286"/>
                    <a:pt x="36" y="283"/>
                  </a:cubicBezTo>
                  <a:cubicBezTo>
                    <a:pt x="61" y="278"/>
                    <a:pt x="61" y="278"/>
                    <a:pt x="61" y="278"/>
                  </a:cubicBezTo>
                  <a:cubicBezTo>
                    <a:pt x="71" y="296"/>
                    <a:pt x="85" y="313"/>
                    <a:pt x="101" y="327"/>
                  </a:cubicBezTo>
                  <a:cubicBezTo>
                    <a:pt x="101" y="327"/>
                    <a:pt x="101" y="327"/>
                    <a:pt x="101" y="327"/>
                  </a:cubicBezTo>
                  <a:cubicBezTo>
                    <a:pt x="90" y="351"/>
                    <a:pt x="90" y="351"/>
                    <a:pt x="90" y="351"/>
                  </a:cubicBezTo>
                  <a:cubicBezTo>
                    <a:pt x="87" y="356"/>
                    <a:pt x="87" y="363"/>
                    <a:pt x="89" y="368"/>
                  </a:cubicBezTo>
                  <a:cubicBezTo>
                    <a:pt x="91" y="374"/>
                    <a:pt x="95" y="378"/>
                    <a:pt x="100" y="381"/>
                  </a:cubicBezTo>
                  <a:cubicBezTo>
                    <a:pt x="131" y="396"/>
                    <a:pt x="131" y="396"/>
                    <a:pt x="131" y="396"/>
                  </a:cubicBezTo>
                  <a:cubicBezTo>
                    <a:pt x="134" y="397"/>
                    <a:pt x="137" y="398"/>
                    <a:pt x="140" y="398"/>
                  </a:cubicBezTo>
                  <a:cubicBezTo>
                    <a:pt x="149" y="398"/>
                    <a:pt x="157" y="393"/>
                    <a:pt x="161" y="385"/>
                  </a:cubicBezTo>
                  <a:cubicBezTo>
                    <a:pt x="173" y="360"/>
                    <a:pt x="173" y="360"/>
                    <a:pt x="173" y="360"/>
                  </a:cubicBezTo>
                  <a:cubicBezTo>
                    <a:pt x="193" y="364"/>
                    <a:pt x="215" y="364"/>
                    <a:pt x="235" y="360"/>
                  </a:cubicBezTo>
                  <a:cubicBezTo>
                    <a:pt x="247" y="385"/>
                    <a:pt x="247" y="385"/>
                    <a:pt x="247" y="385"/>
                  </a:cubicBezTo>
                  <a:cubicBezTo>
                    <a:pt x="253" y="396"/>
                    <a:pt x="266" y="400"/>
                    <a:pt x="278" y="395"/>
                  </a:cubicBezTo>
                  <a:cubicBezTo>
                    <a:pt x="308" y="380"/>
                    <a:pt x="308" y="380"/>
                    <a:pt x="308" y="380"/>
                  </a:cubicBezTo>
                  <a:cubicBezTo>
                    <a:pt x="313" y="377"/>
                    <a:pt x="317" y="373"/>
                    <a:pt x="319" y="367"/>
                  </a:cubicBezTo>
                  <a:cubicBezTo>
                    <a:pt x="321" y="362"/>
                    <a:pt x="321" y="355"/>
                    <a:pt x="318" y="350"/>
                  </a:cubicBezTo>
                  <a:cubicBezTo>
                    <a:pt x="306" y="326"/>
                    <a:pt x="306" y="326"/>
                    <a:pt x="306" y="326"/>
                  </a:cubicBezTo>
                  <a:cubicBezTo>
                    <a:pt x="323" y="312"/>
                    <a:pt x="336" y="295"/>
                    <a:pt x="346" y="276"/>
                  </a:cubicBezTo>
                  <a:cubicBezTo>
                    <a:pt x="372" y="282"/>
                    <a:pt x="372" y="282"/>
                    <a:pt x="372" y="282"/>
                  </a:cubicBezTo>
                  <a:cubicBezTo>
                    <a:pt x="378" y="283"/>
                    <a:pt x="384" y="282"/>
                    <a:pt x="389" y="279"/>
                  </a:cubicBezTo>
                  <a:cubicBezTo>
                    <a:pt x="394" y="276"/>
                    <a:pt x="397" y="271"/>
                    <a:pt x="399" y="265"/>
                  </a:cubicBezTo>
                  <a:cubicBezTo>
                    <a:pt x="406" y="232"/>
                    <a:pt x="406" y="232"/>
                    <a:pt x="406" y="232"/>
                  </a:cubicBezTo>
                  <a:cubicBezTo>
                    <a:pt x="409" y="220"/>
                    <a:pt x="401" y="208"/>
                    <a:pt x="389" y="205"/>
                  </a:cubicBezTo>
                  <a:close/>
                  <a:moveTo>
                    <a:pt x="301" y="202"/>
                  </a:moveTo>
                  <a:cubicBezTo>
                    <a:pt x="301" y="256"/>
                    <a:pt x="257" y="299"/>
                    <a:pt x="203" y="299"/>
                  </a:cubicBezTo>
                  <a:cubicBezTo>
                    <a:pt x="150" y="299"/>
                    <a:pt x="106" y="256"/>
                    <a:pt x="106" y="202"/>
                  </a:cubicBezTo>
                  <a:cubicBezTo>
                    <a:pt x="106" y="148"/>
                    <a:pt x="150" y="105"/>
                    <a:pt x="203" y="105"/>
                  </a:cubicBezTo>
                  <a:cubicBezTo>
                    <a:pt x="257" y="105"/>
                    <a:pt x="301" y="149"/>
                    <a:pt x="301" y="202"/>
                  </a:cubicBezTo>
                  <a:close/>
                </a:path>
              </a:pathLst>
            </a:custGeom>
            <a:solidFill>
              <a:srgbClr val="4E5B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miri"/>
                <a:ea typeface="Amiri"/>
                <a:cs typeface="Amiri"/>
                <a:sym typeface="Amiri"/>
              </a:endParaRPr>
            </a:p>
          </p:txBody>
        </p:sp>
        <p:sp>
          <p:nvSpPr>
            <p:cNvPr id="307" name="Google Shape;307;p10"/>
            <p:cNvSpPr/>
            <p:nvPr/>
          </p:nvSpPr>
          <p:spPr>
            <a:xfrm>
              <a:off x="4124935" y="3082401"/>
              <a:ext cx="192377" cy="190963"/>
            </a:xfrm>
            <a:prstGeom prst="ellipse">
              <a:avLst/>
            </a:prstGeom>
            <a:solidFill>
              <a:srgbClr val="4E5B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miri"/>
                <a:ea typeface="Amiri"/>
                <a:cs typeface="Amiri"/>
                <a:sym typeface="Amiri"/>
              </a:endParaRPr>
            </a:p>
          </p:txBody>
        </p:sp>
        <p:sp>
          <p:nvSpPr>
            <p:cNvPr id="308" name="Google Shape;308;p10"/>
            <p:cNvSpPr/>
            <p:nvPr/>
          </p:nvSpPr>
          <p:spPr>
            <a:xfrm>
              <a:off x="3546389" y="3915564"/>
              <a:ext cx="895403" cy="872770"/>
            </a:xfrm>
            <a:custGeom>
              <a:rect b="b" l="l" r="r" t="t"/>
              <a:pathLst>
                <a:path extrusionOk="0" h="467" w="479">
                  <a:moveTo>
                    <a:pt x="455" y="239"/>
                  </a:moveTo>
                  <a:cubicBezTo>
                    <a:pt x="427" y="232"/>
                    <a:pt x="427" y="232"/>
                    <a:pt x="427" y="232"/>
                  </a:cubicBezTo>
                  <a:cubicBezTo>
                    <a:pt x="426" y="207"/>
                    <a:pt x="421" y="182"/>
                    <a:pt x="410" y="158"/>
                  </a:cubicBezTo>
                  <a:cubicBezTo>
                    <a:pt x="432" y="140"/>
                    <a:pt x="432" y="140"/>
                    <a:pt x="432" y="140"/>
                  </a:cubicBezTo>
                  <a:cubicBezTo>
                    <a:pt x="438" y="136"/>
                    <a:pt x="441" y="130"/>
                    <a:pt x="442" y="123"/>
                  </a:cubicBezTo>
                  <a:cubicBezTo>
                    <a:pt x="443" y="116"/>
                    <a:pt x="441" y="109"/>
                    <a:pt x="436" y="103"/>
                  </a:cubicBezTo>
                  <a:cubicBezTo>
                    <a:pt x="411" y="73"/>
                    <a:pt x="411" y="73"/>
                    <a:pt x="411" y="73"/>
                  </a:cubicBezTo>
                  <a:cubicBezTo>
                    <a:pt x="402" y="61"/>
                    <a:pt x="386" y="60"/>
                    <a:pt x="374" y="69"/>
                  </a:cubicBezTo>
                  <a:cubicBezTo>
                    <a:pt x="353" y="86"/>
                    <a:pt x="353" y="86"/>
                    <a:pt x="353" y="86"/>
                  </a:cubicBezTo>
                  <a:cubicBezTo>
                    <a:pt x="333" y="70"/>
                    <a:pt x="310" y="59"/>
                    <a:pt x="285" y="53"/>
                  </a:cubicBezTo>
                  <a:cubicBezTo>
                    <a:pt x="285" y="26"/>
                    <a:pt x="285" y="26"/>
                    <a:pt x="285" y="26"/>
                  </a:cubicBezTo>
                  <a:cubicBezTo>
                    <a:pt x="285" y="11"/>
                    <a:pt x="273" y="0"/>
                    <a:pt x="258" y="0"/>
                  </a:cubicBezTo>
                  <a:cubicBezTo>
                    <a:pt x="219" y="0"/>
                    <a:pt x="219" y="0"/>
                    <a:pt x="219" y="0"/>
                  </a:cubicBezTo>
                  <a:cubicBezTo>
                    <a:pt x="204" y="0"/>
                    <a:pt x="192" y="11"/>
                    <a:pt x="192" y="26"/>
                  </a:cubicBezTo>
                  <a:cubicBezTo>
                    <a:pt x="192" y="53"/>
                    <a:pt x="192" y="53"/>
                    <a:pt x="192" y="53"/>
                  </a:cubicBezTo>
                  <a:cubicBezTo>
                    <a:pt x="167" y="59"/>
                    <a:pt x="144" y="71"/>
                    <a:pt x="123" y="87"/>
                  </a:cubicBezTo>
                  <a:cubicBezTo>
                    <a:pt x="123" y="87"/>
                    <a:pt x="123" y="87"/>
                    <a:pt x="123" y="87"/>
                  </a:cubicBezTo>
                  <a:cubicBezTo>
                    <a:pt x="101" y="70"/>
                    <a:pt x="101" y="70"/>
                    <a:pt x="101" y="70"/>
                  </a:cubicBezTo>
                  <a:cubicBezTo>
                    <a:pt x="96" y="66"/>
                    <a:pt x="89" y="64"/>
                    <a:pt x="82" y="64"/>
                  </a:cubicBezTo>
                  <a:cubicBezTo>
                    <a:pt x="75" y="65"/>
                    <a:pt x="69" y="69"/>
                    <a:pt x="64" y="74"/>
                  </a:cubicBezTo>
                  <a:cubicBezTo>
                    <a:pt x="40" y="105"/>
                    <a:pt x="40" y="105"/>
                    <a:pt x="40" y="105"/>
                  </a:cubicBezTo>
                  <a:cubicBezTo>
                    <a:pt x="31" y="116"/>
                    <a:pt x="33" y="133"/>
                    <a:pt x="44" y="142"/>
                  </a:cubicBezTo>
                  <a:cubicBezTo>
                    <a:pt x="66" y="160"/>
                    <a:pt x="66" y="160"/>
                    <a:pt x="66" y="160"/>
                  </a:cubicBezTo>
                  <a:cubicBezTo>
                    <a:pt x="56" y="183"/>
                    <a:pt x="51" y="208"/>
                    <a:pt x="50" y="234"/>
                  </a:cubicBezTo>
                  <a:cubicBezTo>
                    <a:pt x="22" y="241"/>
                    <a:pt x="22" y="241"/>
                    <a:pt x="22" y="241"/>
                  </a:cubicBezTo>
                  <a:cubicBezTo>
                    <a:pt x="15" y="242"/>
                    <a:pt x="9" y="246"/>
                    <a:pt x="5" y="252"/>
                  </a:cubicBezTo>
                  <a:cubicBezTo>
                    <a:pt x="2" y="258"/>
                    <a:pt x="0" y="266"/>
                    <a:pt x="2" y="272"/>
                  </a:cubicBezTo>
                  <a:cubicBezTo>
                    <a:pt x="11" y="311"/>
                    <a:pt x="11" y="311"/>
                    <a:pt x="11" y="311"/>
                  </a:cubicBezTo>
                  <a:cubicBezTo>
                    <a:pt x="14" y="325"/>
                    <a:pt x="28" y="334"/>
                    <a:pt x="42" y="331"/>
                  </a:cubicBezTo>
                  <a:cubicBezTo>
                    <a:pt x="72" y="324"/>
                    <a:pt x="72" y="324"/>
                    <a:pt x="72" y="324"/>
                  </a:cubicBezTo>
                  <a:cubicBezTo>
                    <a:pt x="84" y="346"/>
                    <a:pt x="100" y="365"/>
                    <a:pt x="119" y="381"/>
                  </a:cubicBezTo>
                  <a:cubicBezTo>
                    <a:pt x="119" y="381"/>
                    <a:pt x="119" y="381"/>
                    <a:pt x="119" y="381"/>
                  </a:cubicBezTo>
                  <a:cubicBezTo>
                    <a:pt x="106" y="409"/>
                    <a:pt x="106" y="409"/>
                    <a:pt x="106" y="409"/>
                  </a:cubicBezTo>
                  <a:cubicBezTo>
                    <a:pt x="103" y="416"/>
                    <a:pt x="102" y="423"/>
                    <a:pt x="105" y="430"/>
                  </a:cubicBezTo>
                  <a:cubicBezTo>
                    <a:pt x="107" y="436"/>
                    <a:pt x="112" y="442"/>
                    <a:pt x="118" y="445"/>
                  </a:cubicBezTo>
                  <a:cubicBezTo>
                    <a:pt x="154" y="462"/>
                    <a:pt x="154" y="462"/>
                    <a:pt x="154" y="462"/>
                  </a:cubicBezTo>
                  <a:cubicBezTo>
                    <a:pt x="157" y="463"/>
                    <a:pt x="161" y="464"/>
                    <a:pt x="165" y="464"/>
                  </a:cubicBezTo>
                  <a:cubicBezTo>
                    <a:pt x="175" y="464"/>
                    <a:pt x="184" y="459"/>
                    <a:pt x="189" y="449"/>
                  </a:cubicBezTo>
                  <a:cubicBezTo>
                    <a:pt x="203" y="420"/>
                    <a:pt x="203" y="420"/>
                    <a:pt x="203" y="420"/>
                  </a:cubicBezTo>
                  <a:cubicBezTo>
                    <a:pt x="227" y="425"/>
                    <a:pt x="252" y="425"/>
                    <a:pt x="276" y="420"/>
                  </a:cubicBezTo>
                  <a:cubicBezTo>
                    <a:pt x="290" y="449"/>
                    <a:pt x="290" y="449"/>
                    <a:pt x="290" y="449"/>
                  </a:cubicBezTo>
                  <a:cubicBezTo>
                    <a:pt x="296" y="462"/>
                    <a:pt x="312" y="467"/>
                    <a:pt x="325" y="461"/>
                  </a:cubicBezTo>
                  <a:cubicBezTo>
                    <a:pt x="361" y="443"/>
                    <a:pt x="361" y="443"/>
                    <a:pt x="361" y="443"/>
                  </a:cubicBezTo>
                  <a:cubicBezTo>
                    <a:pt x="367" y="440"/>
                    <a:pt x="372" y="435"/>
                    <a:pt x="374" y="428"/>
                  </a:cubicBezTo>
                  <a:cubicBezTo>
                    <a:pt x="376" y="422"/>
                    <a:pt x="376" y="414"/>
                    <a:pt x="373" y="408"/>
                  </a:cubicBezTo>
                  <a:cubicBezTo>
                    <a:pt x="359" y="380"/>
                    <a:pt x="359" y="380"/>
                    <a:pt x="359" y="380"/>
                  </a:cubicBezTo>
                  <a:cubicBezTo>
                    <a:pt x="378" y="364"/>
                    <a:pt x="394" y="344"/>
                    <a:pt x="405" y="322"/>
                  </a:cubicBezTo>
                  <a:cubicBezTo>
                    <a:pt x="435" y="329"/>
                    <a:pt x="435" y="329"/>
                    <a:pt x="435" y="329"/>
                  </a:cubicBezTo>
                  <a:cubicBezTo>
                    <a:pt x="442" y="330"/>
                    <a:pt x="449" y="329"/>
                    <a:pt x="455" y="325"/>
                  </a:cubicBezTo>
                  <a:cubicBezTo>
                    <a:pt x="461" y="322"/>
                    <a:pt x="465" y="316"/>
                    <a:pt x="467" y="309"/>
                  </a:cubicBezTo>
                  <a:cubicBezTo>
                    <a:pt x="475" y="270"/>
                    <a:pt x="475" y="270"/>
                    <a:pt x="475" y="270"/>
                  </a:cubicBezTo>
                  <a:cubicBezTo>
                    <a:pt x="479" y="256"/>
                    <a:pt x="470" y="242"/>
                    <a:pt x="455" y="239"/>
                  </a:cubicBezTo>
                  <a:close/>
                  <a:moveTo>
                    <a:pt x="363" y="235"/>
                  </a:moveTo>
                  <a:cubicBezTo>
                    <a:pt x="363" y="304"/>
                    <a:pt x="307" y="360"/>
                    <a:pt x="239" y="360"/>
                  </a:cubicBezTo>
                  <a:cubicBezTo>
                    <a:pt x="170" y="360"/>
                    <a:pt x="114" y="304"/>
                    <a:pt x="114" y="235"/>
                  </a:cubicBezTo>
                  <a:cubicBezTo>
                    <a:pt x="114" y="167"/>
                    <a:pt x="170" y="111"/>
                    <a:pt x="239" y="111"/>
                  </a:cubicBezTo>
                  <a:cubicBezTo>
                    <a:pt x="307" y="111"/>
                    <a:pt x="363" y="167"/>
                    <a:pt x="363" y="235"/>
                  </a:cubicBezTo>
                  <a:close/>
                </a:path>
              </a:pathLst>
            </a:custGeom>
            <a:solidFill>
              <a:srgbClr val="4E5B6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miri"/>
                <a:ea typeface="Amiri"/>
                <a:cs typeface="Amiri"/>
                <a:sym typeface="Amiri"/>
              </a:endParaRPr>
            </a:p>
          </p:txBody>
        </p:sp>
      </p:grpSp>
      <p:sp>
        <p:nvSpPr>
          <p:cNvPr id="309" name="Google Shape;309;p10"/>
          <p:cNvSpPr/>
          <p:nvPr/>
        </p:nvSpPr>
        <p:spPr>
          <a:xfrm>
            <a:off x="1377812" y="2425921"/>
            <a:ext cx="2233618" cy="1301239"/>
          </a:xfrm>
          <a:custGeom>
            <a:rect b="b" l="l" r="r" t="t"/>
            <a:pathLst>
              <a:path extrusionOk="0" h="522" w="1028">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noFill/>
          <a:ln cap="flat" cmpd="sng" w="9525">
            <a:solidFill>
              <a:srgbClr val="5E5E5E"/>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7F7F7F"/>
              </a:solidFill>
              <a:latin typeface="Amiri"/>
              <a:ea typeface="Amiri"/>
              <a:cs typeface="Amiri"/>
              <a:sym typeface="Amiri"/>
            </a:endParaRPr>
          </a:p>
        </p:txBody>
      </p:sp>
      <p:sp>
        <p:nvSpPr>
          <p:cNvPr id="310" name="Google Shape;310;p10"/>
          <p:cNvSpPr txBox="1"/>
          <p:nvPr/>
        </p:nvSpPr>
        <p:spPr>
          <a:xfrm>
            <a:off x="1443183" y="2449887"/>
            <a:ext cx="2131857" cy="1277273"/>
          </a:xfrm>
          <a:prstGeom prst="rect">
            <a:avLst/>
          </a:prstGeom>
          <a:noFill/>
          <a:ln>
            <a:noFill/>
          </a:ln>
        </p:spPr>
        <p:txBody>
          <a:bodyPr anchorCtr="0" anchor="t" bIns="22850" lIns="45700" spcFirstLastPara="1" rIns="45700" wrap="square" tIns="22850">
            <a:spAutoFit/>
          </a:bodyPr>
          <a:lstStyle/>
          <a:p>
            <a:pPr indent="0" lvl="0" marL="0" marR="0" rtl="0" algn="l">
              <a:spcBef>
                <a:spcPts val="0"/>
              </a:spcBef>
              <a:spcAft>
                <a:spcPts val="0"/>
              </a:spcAft>
              <a:buNone/>
            </a:pPr>
            <a:r>
              <a:rPr b="1" lang="en-US" sz="1600">
                <a:solidFill>
                  <a:schemeClr val="accent2"/>
                </a:solidFill>
                <a:latin typeface="Amiri"/>
                <a:ea typeface="Amiri"/>
                <a:cs typeface="Amiri"/>
                <a:sym typeface="Amiri"/>
              </a:rPr>
              <a:t>We couldn't find the type of wheel required to allow the robot to easily walk the</a:t>
            </a:r>
            <a:endParaRPr/>
          </a:p>
          <a:p>
            <a:pPr indent="0" lvl="0" marL="0" marR="0" rtl="0" algn="l">
              <a:spcBef>
                <a:spcPts val="0"/>
              </a:spcBef>
              <a:spcAft>
                <a:spcPts val="0"/>
              </a:spcAft>
              <a:buNone/>
            </a:pPr>
            <a:r>
              <a:rPr b="1" lang="en-US" sz="1600">
                <a:solidFill>
                  <a:schemeClr val="accent2"/>
                </a:solidFill>
                <a:latin typeface="Amiri"/>
                <a:ea typeface="Amiri"/>
                <a:cs typeface="Amiri"/>
                <a:sym typeface="Amiri"/>
              </a:rPr>
              <a:t>inconsistent surfaces.</a:t>
            </a:r>
            <a:endParaRPr b="1" sz="1600">
              <a:solidFill>
                <a:schemeClr val="accent2"/>
              </a:solidFill>
              <a:latin typeface="Amiri"/>
              <a:ea typeface="Amiri"/>
              <a:cs typeface="Amiri"/>
              <a:sym typeface="Amiri"/>
            </a:endParaRPr>
          </a:p>
        </p:txBody>
      </p:sp>
      <p:sp>
        <p:nvSpPr>
          <p:cNvPr id="311" name="Google Shape;311;p10"/>
          <p:cNvSpPr/>
          <p:nvPr/>
        </p:nvSpPr>
        <p:spPr>
          <a:xfrm>
            <a:off x="1471423" y="4415254"/>
            <a:ext cx="2224406" cy="1407321"/>
          </a:xfrm>
          <a:custGeom>
            <a:rect b="b" l="l" r="r" t="t"/>
            <a:pathLst>
              <a:path extrusionOk="0" h="522" w="1028">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noFill/>
          <a:ln cap="flat" cmpd="sng" w="9525">
            <a:solidFill>
              <a:srgbClr val="5E5E5E"/>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7F7F7F"/>
              </a:solidFill>
              <a:latin typeface="Amiri"/>
              <a:ea typeface="Amiri"/>
              <a:cs typeface="Amiri"/>
              <a:sym typeface="Amiri"/>
            </a:endParaRPr>
          </a:p>
        </p:txBody>
      </p:sp>
      <p:sp>
        <p:nvSpPr>
          <p:cNvPr id="312" name="Google Shape;312;p10"/>
          <p:cNvSpPr txBox="1"/>
          <p:nvPr/>
        </p:nvSpPr>
        <p:spPr>
          <a:xfrm>
            <a:off x="1530431" y="4464719"/>
            <a:ext cx="2107213" cy="1277273"/>
          </a:xfrm>
          <a:prstGeom prst="rect">
            <a:avLst/>
          </a:prstGeom>
          <a:noFill/>
          <a:ln>
            <a:noFill/>
          </a:ln>
        </p:spPr>
        <p:txBody>
          <a:bodyPr anchorCtr="0" anchor="t" bIns="22850" lIns="45700" spcFirstLastPara="1" rIns="45700" wrap="square" tIns="22850">
            <a:spAutoFit/>
          </a:bodyPr>
          <a:lstStyle/>
          <a:p>
            <a:pPr indent="0" lvl="0" marL="0" marR="0" rtl="0" algn="l">
              <a:spcBef>
                <a:spcPts val="0"/>
              </a:spcBef>
              <a:spcAft>
                <a:spcPts val="0"/>
              </a:spcAft>
              <a:buNone/>
            </a:pPr>
            <a:r>
              <a:rPr b="1" lang="en-US" sz="1600">
                <a:solidFill>
                  <a:schemeClr val="accent2"/>
                </a:solidFill>
                <a:latin typeface="Amiri"/>
                <a:ea typeface="Amiri"/>
                <a:cs typeface="Amiri"/>
                <a:sym typeface="Amiri"/>
              </a:rPr>
              <a:t>The camera was very sensitive and had been damaged due to high voltages and even</a:t>
            </a:r>
            <a:endParaRPr/>
          </a:p>
          <a:p>
            <a:pPr indent="0" lvl="0" marL="0" marR="0" rtl="0" algn="l">
              <a:spcBef>
                <a:spcPts val="0"/>
              </a:spcBef>
              <a:spcAft>
                <a:spcPts val="0"/>
              </a:spcAft>
              <a:buNone/>
            </a:pPr>
            <a:r>
              <a:rPr b="1" lang="en-US" sz="1600">
                <a:solidFill>
                  <a:schemeClr val="accent2"/>
                </a:solidFill>
                <a:latin typeface="Amiri"/>
                <a:ea typeface="Amiri"/>
                <a:cs typeface="Amiri"/>
                <a:sym typeface="Amiri"/>
              </a:rPr>
              <a:t>weak strikes.</a:t>
            </a:r>
            <a:endParaRPr b="1" sz="1600">
              <a:solidFill>
                <a:schemeClr val="accent2"/>
              </a:solidFill>
              <a:latin typeface="Amiri"/>
              <a:ea typeface="Amiri"/>
              <a:cs typeface="Amiri"/>
              <a:sym typeface="Amiri"/>
            </a:endParaRPr>
          </a:p>
        </p:txBody>
      </p:sp>
      <p:sp>
        <p:nvSpPr>
          <p:cNvPr id="313" name="Google Shape;313;p10"/>
          <p:cNvSpPr/>
          <p:nvPr/>
        </p:nvSpPr>
        <p:spPr>
          <a:xfrm flipH="1">
            <a:off x="8605029" y="2713165"/>
            <a:ext cx="2220248" cy="1277273"/>
          </a:xfrm>
          <a:custGeom>
            <a:rect b="b" l="l" r="r" t="t"/>
            <a:pathLst>
              <a:path extrusionOk="0" h="522" w="1028">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noFill/>
          <a:ln cap="flat" cmpd="sng" w="9525">
            <a:solidFill>
              <a:srgbClr val="5E5E5E"/>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rgbClr val="7F7F7F"/>
              </a:solidFill>
              <a:latin typeface="Amiri"/>
              <a:ea typeface="Amiri"/>
              <a:cs typeface="Amiri"/>
              <a:sym typeface="Amiri"/>
            </a:endParaRPr>
          </a:p>
        </p:txBody>
      </p:sp>
      <p:sp>
        <p:nvSpPr>
          <p:cNvPr id="314" name="Google Shape;314;p10"/>
          <p:cNvSpPr txBox="1"/>
          <p:nvPr/>
        </p:nvSpPr>
        <p:spPr>
          <a:xfrm>
            <a:off x="9004000" y="2717350"/>
            <a:ext cx="1810200" cy="1523700"/>
          </a:xfrm>
          <a:prstGeom prst="rect">
            <a:avLst/>
          </a:prstGeom>
          <a:noFill/>
          <a:ln>
            <a:noFill/>
          </a:ln>
        </p:spPr>
        <p:txBody>
          <a:bodyPr anchorCtr="0" anchor="t" bIns="22850" lIns="45700" spcFirstLastPara="1" rIns="45700" wrap="square" tIns="22850">
            <a:spAutoFit/>
          </a:bodyPr>
          <a:lstStyle/>
          <a:p>
            <a:pPr indent="0" lvl="0" marL="0" marR="0" rtl="0" algn="l">
              <a:spcBef>
                <a:spcPts val="0"/>
              </a:spcBef>
              <a:spcAft>
                <a:spcPts val="0"/>
              </a:spcAft>
              <a:buNone/>
            </a:pPr>
            <a:r>
              <a:rPr b="1" lang="en-US" sz="1600">
                <a:solidFill>
                  <a:schemeClr val="accent2"/>
                </a:solidFill>
                <a:latin typeface="Amiri"/>
                <a:ea typeface="Amiri"/>
                <a:cs typeface="Amiri"/>
                <a:sym typeface="Amiri"/>
              </a:rPr>
              <a:t>We had difficulty supplying the necessary power for all of the electronic components.</a:t>
            </a:r>
            <a:endParaRPr b="1" sz="1600">
              <a:solidFill>
                <a:schemeClr val="accent2"/>
              </a:solidFill>
              <a:latin typeface="Amiri"/>
              <a:ea typeface="Amiri"/>
              <a:cs typeface="Amiri"/>
              <a:sym typeface="Amiri"/>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 presetSubtype="1">
                                  <p:stCondLst>
                                    <p:cond delay="0"/>
                                  </p:stCondLst>
                                  <p:childTnLst>
                                    <p:set>
                                      <p:cBhvr>
                                        <p:cTn dur="1" fill="hold">
                                          <p:stCondLst>
                                            <p:cond delay="0"/>
                                          </p:stCondLst>
                                        </p:cTn>
                                        <p:tgtEl>
                                          <p:spTgt spid="292"/>
                                        </p:tgtEl>
                                        <p:attrNameLst>
                                          <p:attrName>style.visibility</p:attrName>
                                        </p:attrNameLst>
                                      </p:cBhvr>
                                      <p:to>
                                        <p:strVal val="visible"/>
                                      </p:to>
                                    </p:set>
                                    <p:anim calcmode="lin" valueType="num">
                                      <p:cBhvr additive="base">
                                        <p:cTn dur="500"/>
                                        <p:tgtEl>
                                          <p:spTgt spid="292"/>
                                        </p:tgtEl>
                                        <p:attrNameLst>
                                          <p:attrName>ppt_y</p:attrName>
                                        </p:attrNameLst>
                                      </p:cBhvr>
                                      <p:tavLst>
                                        <p:tav fmla="" tm="0">
                                          <p:val>
                                            <p:strVal val="#ppt_y-1"/>
                                          </p:val>
                                        </p:tav>
                                        <p:tav fmla="" tm="100000">
                                          <p:val>
                                            <p:strVal val="#ppt_y"/>
                                          </p:val>
                                        </p:tav>
                                      </p:tavLst>
                                    </p:anim>
                                  </p:childTnLst>
                                </p:cTn>
                              </p:par>
                            </p:childTnLst>
                          </p:cTn>
                        </p:par>
                        <p:par>
                          <p:cTn fill="hold">
                            <p:stCondLst>
                              <p:cond delay="500"/>
                            </p:stCondLst>
                            <p:childTnLst>
                              <p:par>
                                <p:cTn fill="hold" nodeType="afterEffect" presetClass="entr" presetID="10" presetSubtype="0">
                                  <p:stCondLst>
                                    <p:cond delay="0"/>
                                  </p:stCondLst>
                                  <p:childTnLst>
                                    <p:set>
                                      <p:cBhvr>
                                        <p:cTn dur="1" fill="hold">
                                          <p:stCondLst>
                                            <p:cond delay="0"/>
                                          </p:stCondLst>
                                        </p:cTn>
                                        <p:tgtEl>
                                          <p:spTgt spid="309"/>
                                        </p:tgtEl>
                                        <p:attrNameLst>
                                          <p:attrName>style.visibility</p:attrName>
                                        </p:attrNameLst>
                                      </p:cBhvr>
                                      <p:to>
                                        <p:strVal val="visible"/>
                                      </p:to>
                                    </p:set>
                                    <p:animEffect filter="fade" transition="in">
                                      <p:cBhvr>
                                        <p:cTn dur="250"/>
                                        <p:tgtEl>
                                          <p:spTgt spid="309"/>
                                        </p:tgtEl>
                                      </p:cBhvr>
                                    </p:animEffect>
                                  </p:childTnLst>
                                </p:cTn>
                              </p:par>
                            </p:childTnLst>
                          </p:cTn>
                        </p:par>
                        <p:par>
                          <p:cTn fill="hold">
                            <p:stCondLst>
                              <p:cond delay="750"/>
                            </p:stCondLst>
                            <p:childTnLst>
                              <p:par>
                                <p:cTn fill="hold" nodeType="afterEffect" presetClass="entr" presetID="10" presetSubtype="0">
                                  <p:stCondLst>
                                    <p:cond delay="0"/>
                                  </p:stCondLst>
                                  <p:childTnLst>
                                    <p:set>
                                      <p:cBhvr>
                                        <p:cTn dur="1" fill="hold">
                                          <p:stCondLst>
                                            <p:cond delay="0"/>
                                          </p:stCondLst>
                                        </p:cTn>
                                        <p:tgtEl>
                                          <p:spTgt spid="310"/>
                                        </p:tgtEl>
                                        <p:attrNameLst>
                                          <p:attrName>style.visibility</p:attrName>
                                        </p:attrNameLst>
                                      </p:cBhvr>
                                      <p:to>
                                        <p:strVal val="visible"/>
                                      </p:to>
                                    </p:set>
                                    <p:animEffect filter="fade" transition="in">
                                      <p:cBhvr>
                                        <p:cTn dur="250"/>
                                        <p:tgtEl>
                                          <p:spTgt spid="310"/>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311"/>
                                        </p:tgtEl>
                                        <p:attrNameLst>
                                          <p:attrName>style.visibility</p:attrName>
                                        </p:attrNameLst>
                                      </p:cBhvr>
                                      <p:to>
                                        <p:strVal val="visible"/>
                                      </p:to>
                                    </p:set>
                                    <p:animEffect filter="fade" transition="in">
                                      <p:cBhvr>
                                        <p:cTn dur="250"/>
                                        <p:tgtEl>
                                          <p:spTgt spid="311"/>
                                        </p:tgtEl>
                                      </p:cBhvr>
                                    </p:animEffect>
                                  </p:childTnLst>
                                </p:cTn>
                              </p:par>
                            </p:childTnLst>
                          </p:cTn>
                        </p:par>
                        <p:par>
                          <p:cTn fill="hold">
                            <p:stCondLst>
                              <p:cond delay="1250"/>
                            </p:stCondLst>
                            <p:childTnLst>
                              <p:par>
                                <p:cTn fill="hold" nodeType="afterEffect" presetClass="entr" presetID="10" presetSubtype="0">
                                  <p:stCondLst>
                                    <p:cond delay="0"/>
                                  </p:stCondLst>
                                  <p:childTnLst>
                                    <p:set>
                                      <p:cBhvr>
                                        <p:cTn dur="1" fill="hold">
                                          <p:stCondLst>
                                            <p:cond delay="0"/>
                                          </p:stCondLst>
                                        </p:cTn>
                                        <p:tgtEl>
                                          <p:spTgt spid="312"/>
                                        </p:tgtEl>
                                        <p:attrNameLst>
                                          <p:attrName>style.visibility</p:attrName>
                                        </p:attrNameLst>
                                      </p:cBhvr>
                                      <p:to>
                                        <p:strVal val="visible"/>
                                      </p:to>
                                    </p:set>
                                    <p:animEffect filter="fade" transition="in">
                                      <p:cBhvr>
                                        <p:cTn dur="250"/>
                                        <p:tgtEl>
                                          <p:spTgt spid="312"/>
                                        </p:tgtEl>
                                      </p:cBhvr>
                                    </p:animEffect>
                                  </p:childTnLst>
                                </p:cTn>
                              </p:par>
                            </p:childTnLst>
                          </p:cTn>
                        </p:par>
                        <p:par>
                          <p:cTn fill="hold">
                            <p:stCondLst>
                              <p:cond delay="1500"/>
                            </p:stCondLst>
                            <p:childTnLst>
                              <p:par>
                                <p:cTn fill="hold" nodeType="afterEffect" presetClass="entr" presetID="10" presetSubtype="0">
                                  <p:stCondLst>
                                    <p:cond delay="0"/>
                                  </p:stCondLst>
                                  <p:childTnLst>
                                    <p:set>
                                      <p:cBhvr>
                                        <p:cTn dur="1" fill="hold">
                                          <p:stCondLst>
                                            <p:cond delay="0"/>
                                          </p:stCondLst>
                                        </p:cTn>
                                        <p:tgtEl>
                                          <p:spTgt spid="313"/>
                                        </p:tgtEl>
                                        <p:attrNameLst>
                                          <p:attrName>style.visibility</p:attrName>
                                        </p:attrNameLst>
                                      </p:cBhvr>
                                      <p:to>
                                        <p:strVal val="visible"/>
                                      </p:to>
                                    </p:set>
                                    <p:animEffect filter="fade" transition="in">
                                      <p:cBhvr>
                                        <p:cTn dur="250"/>
                                        <p:tgtEl>
                                          <p:spTgt spid="313"/>
                                        </p:tgtEl>
                                      </p:cBhvr>
                                    </p:animEffect>
                                  </p:childTnLst>
                                </p:cTn>
                              </p:par>
                            </p:childTnLst>
                          </p:cTn>
                        </p:par>
                        <p:par>
                          <p:cTn fill="hold">
                            <p:stCondLst>
                              <p:cond delay="1750"/>
                            </p:stCondLst>
                            <p:childTnLst>
                              <p:par>
                                <p:cTn fill="hold" nodeType="afterEffect" presetClass="entr" presetID="10" presetSubtype="0">
                                  <p:stCondLst>
                                    <p:cond delay="0"/>
                                  </p:stCondLst>
                                  <p:childTnLst>
                                    <p:set>
                                      <p:cBhvr>
                                        <p:cTn dur="1" fill="hold">
                                          <p:stCondLst>
                                            <p:cond delay="0"/>
                                          </p:stCondLst>
                                        </p:cTn>
                                        <p:tgtEl>
                                          <p:spTgt spid="314"/>
                                        </p:tgtEl>
                                        <p:attrNameLst>
                                          <p:attrName>style.visibility</p:attrName>
                                        </p:attrNameLst>
                                      </p:cBhvr>
                                      <p:to>
                                        <p:strVal val="visible"/>
                                      </p:to>
                                    </p:set>
                                    <p:animEffect filter="fade" transition="in">
                                      <p:cBhvr>
                                        <p:cTn dur="250"/>
                                        <p:tgtEl>
                                          <p:spTgt spid="31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 name="Shape 319"/>
        <p:cNvGrpSpPr/>
        <p:nvPr/>
      </p:nvGrpSpPr>
      <p:grpSpPr>
        <a:xfrm>
          <a:off x="0" y="0"/>
          <a:ext cx="0" cy="0"/>
          <a:chOff x="0" y="0"/>
          <a:chExt cx="0" cy="0"/>
        </a:xfrm>
      </p:grpSpPr>
      <p:grpSp>
        <p:nvGrpSpPr>
          <p:cNvPr id="320" name="Google Shape;320;p11"/>
          <p:cNvGrpSpPr/>
          <p:nvPr/>
        </p:nvGrpSpPr>
        <p:grpSpPr>
          <a:xfrm>
            <a:off x="0" y="-14"/>
            <a:ext cx="12192000" cy="6858000"/>
            <a:chOff x="0" y="0"/>
            <a:chExt cx="12192000" cy="6858000"/>
          </a:xfrm>
        </p:grpSpPr>
        <p:pic>
          <p:nvPicPr>
            <p:cNvPr id="321" name="Google Shape;321;p11"/>
            <p:cNvPicPr preferRelativeResize="0"/>
            <p:nvPr/>
          </p:nvPicPr>
          <p:blipFill rotWithShape="1">
            <a:blip r:embed="rId3">
              <a:alphaModFix/>
            </a:blip>
            <a:srcRect b="5975" l="5975" r="5975" t="5975"/>
            <a:stretch/>
          </p:blipFill>
          <p:spPr>
            <a:xfrm>
              <a:off x="0" y="0"/>
              <a:ext cx="12192000" cy="6858000"/>
            </a:xfrm>
            <a:prstGeom prst="rect">
              <a:avLst/>
            </a:prstGeom>
            <a:noFill/>
            <a:ln>
              <a:noFill/>
            </a:ln>
          </p:spPr>
        </p:pic>
        <p:grpSp>
          <p:nvGrpSpPr>
            <p:cNvPr id="322" name="Google Shape;322;p11"/>
            <p:cNvGrpSpPr/>
            <p:nvPr/>
          </p:nvGrpSpPr>
          <p:grpSpPr>
            <a:xfrm>
              <a:off x="228600" y="232389"/>
              <a:ext cx="11734800" cy="6386537"/>
              <a:chOff x="228600" y="232389"/>
              <a:chExt cx="11734800" cy="6386537"/>
            </a:xfrm>
          </p:grpSpPr>
          <p:sp>
            <p:nvSpPr>
              <p:cNvPr id="323" name="Google Shape;323;p11"/>
              <p:cNvSpPr/>
              <p:nvPr/>
            </p:nvSpPr>
            <p:spPr>
              <a:xfrm flipH="1">
                <a:off x="228600" y="1056238"/>
                <a:ext cx="11734800" cy="5562688"/>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miri"/>
                  <a:ea typeface="Amiri"/>
                  <a:cs typeface="Amiri"/>
                  <a:sym typeface="Amiri"/>
                </a:endParaRPr>
              </a:p>
            </p:txBody>
          </p:sp>
          <p:sp>
            <p:nvSpPr>
              <p:cNvPr id="324" name="Google Shape;324;p11"/>
              <p:cNvSpPr/>
              <p:nvPr/>
            </p:nvSpPr>
            <p:spPr>
              <a:xfrm>
                <a:off x="4053151" y="232389"/>
                <a:ext cx="4180114"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4000">
                    <a:solidFill>
                      <a:schemeClr val="lt1"/>
                    </a:solidFill>
                    <a:latin typeface="Century Schoolbook"/>
                    <a:ea typeface="Century Schoolbook"/>
                    <a:cs typeface="Century Schoolbook"/>
                    <a:sym typeface="Century Schoolbook"/>
                  </a:rPr>
                  <a:t>Future Work</a:t>
                </a:r>
                <a:endParaRPr/>
              </a:p>
            </p:txBody>
          </p:sp>
        </p:grpSp>
      </p:grpSp>
      <p:sp>
        <p:nvSpPr>
          <p:cNvPr id="325" name="Google Shape;325;p11"/>
          <p:cNvSpPr/>
          <p:nvPr/>
        </p:nvSpPr>
        <p:spPr>
          <a:xfrm>
            <a:off x="933210" y="1654752"/>
            <a:ext cx="2560075" cy="3010854"/>
          </a:xfrm>
          <a:prstGeom prst="roundRect">
            <a:avLst>
              <a:gd fmla="val 16667" name="adj"/>
            </a:avLst>
          </a:prstGeom>
          <a:noFill/>
          <a:ln cap="flat" cmpd="sng" w="12700">
            <a:solidFill>
              <a:srgbClr val="7F7F7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Amiri"/>
              <a:ea typeface="Amiri"/>
              <a:cs typeface="Amiri"/>
              <a:sym typeface="Amiri"/>
            </a:endParaRPr>
          </a:p>
        </p:txBody>
      </p:sp>
      <p:sp>
        <p:nvSpPr>
          <p:cNvPr id="326" name="Google Shape;326;p11"/>
          <p:cNvSpPr/>
          <p:nvPr/>
        </p:nvSpPr>
        <p:spPr>
          <a:xfrm>
            <a:off x="4860728" y="3060383"/>
            <a:ext cx="2560075" cy="3010854"/>
          </a:xfrm>
          <a:prstGeom prst="roundRect">
            <a:avLst>
              <a:gd fmla="val 16667" name="adj"/>
            </a:avLst>
          </a:prstGeom>
          <a:noFill/>
          <a:ln cap="flat" cmpd="sng" w="12700">
            <a:solidFill>
              <a:srgbClr val="7F7F7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Amiri"/>
              <a:ea typeface="Amiri"/>
              <a:cs typeface="Amiri"/>
              <a:sym typeface="Amiri"/>
            </a:endParaRPr>
          </a:p>
        </p:txBody>
      </p:sp>
      <p:sp>
        <p:nvSpPr>
          <p:cNvPr id="327" name="Google Shape;327;p11"/>
          <p:cNvSpPr/>
          <p:nvPr/>
        </p:nvSpPr>
        <p:spPr>
          <a:xfrm>
            <a:off x="8868492" y="1738024"/>
            <a:ext cx="2690482" cy="3151627"/>
          </a:xfrm>
          <a:prstGeom prst="roundRect">
            <a:avLst>
              <a:gd fmla="val 16667" name="adj"/>
            </a:avLst>
          </a:prstGeom>
          <a:noFill/>
          <a:ln cap="flat" cmpd="sng" w="12700">
            <a:solidFill>
              <a:srgbClr val="7F7F7F"/>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spcBef>
                <a:spcPts val="0"/>
              </a:spcBef>
              <a:spcAft>
                <a:spcPts val="0"/>
              </a:spcAft>
              <a:buNone/>
            </a:pPr>
            <a:r>
              <a:t/>
            </a:r>
            <a:endParaRPr sz="1800">
              <a:solidFill>
                <a:schemeClr val="lt1"/>
              </a:solidFill>
              <a:latin typeface="Amiri"/>
              <a:ea typeface="Amiri"/>
              <a:cs typeface="Amiri"/>
              <a:sym typeface="Amiri"/>
            </a:endParaRPr>
          </a:p>
        </p:txBody>
      </p:sp>
      <p:grpSp>
        <p:nvGrpSpPr>
          <p:cNvPr id="328" name="Google Shape;328;p11"/>
          <p:cNvGrpSpPr/>
          <p:nvPr/>
        </p:nvGrpSpPr>
        <p:grpSpPr>
          <a:xfrm>
            <a:off x="741214" y="1390509"/>
            <a:ext cx="792089" cy="720399"/>
            <a:chOff x="575556" y="1167480"/>
            <a:chExt cx="594144" cy="540174"/>
          </a:xfrm>
        </p:grpSpPr>
        <p:sp>
          <p:nvSpPr>
            <p:cNvPr id="329" name="Google Shape;329;p11"/>
            <p:cNvSpPr/>
            <p:nvPr/>
          </p:nvSpPr>
          <p:spPr>
            <a:xfrm>
              <a:off x="575556" y="1167480"/>
              <a:ext cx="540060" cy="540174"/>
            </a:xfrm>
            <a:prstGeom prst="ellipse">
              <a:avLst/>
            </a:prstGeom>
            <a:solidFill>
              <a:srgbClr val="4E5B64"/>
            </a:solidFill>
            <a:ln cap="flat" cmpd="sng" w="19050">
              <a:solidFill>
                <a:srgbClr val="F2F2F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miri"/>
                <a:ea typeface="Amiri"/>
                <a:cs typeface="Amiri"/>
                <a:sym typeface="Amiri"/>
              </a:endParaRPr>
            </a:p>
          </p:txBody>
        </p:sp>
        <p:sp>
          <p:nvSpPr>
            <p:cNvPr id="330" name="Google Shape;330;p11"/>
            <p:cNvSpPr txBox="1"/>
            <p:nvPr/>
          </p:nvSpPr>
          <p:spPr>
            <a:xfrm>
              <a:off x="654250" y="1300393"/>
              <a:ext cx="515450" cy="300013"/>
            </a:xfrm>
            <a:prstGeom prst="rect">
              <a:avLst/>
            </a:prstGeom>
            <a:solidFill>
              <a:srgbClr val="4E5B64"/>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lt1"/>
                  </a:solidFill>
                  <a:latin typeface="Amiri"/>
                  <a:ea typeface="Amiri"/>
                  <a:cs typeface="Amiri"/>
                  <a:sym typeface="Amiri"/>
                </a:rPr>
                <a:t>01</a:t>
              </a:r>
              <a:endParaRPr/>
            </a:p>
          </p:txBody>
        </p:sp>
      </p:grpSp>
      <p:grpSp>
        <p:nvGrpSpPr>
          <p:cNvPr id="331" name="Google Shape;331;p11"/>
          <p:cNvGrpSpPr/>
          <p:nvPr/>
        </p:nvGrpSpPr>
        <p:grpSpPr>
          <a:xfrm>
            <a:off x="4589387" y="5504480"/>
            <a:ext cx="735176" cy="720399"/>
            <a:chOff x="2519772" y="3867894"/>
            <a:chExt cx="551454" cy="540174"/>
          </a:xfrm>
        </p:grpSpPr>
        <p:sp>
          <p:nvSpPr>
            <p:cNvPr id="332" name="Google Shape;332;p11"/>
            <p:cNvSpPr/>
            <p:nvPr/>
          </p:nvSpPr>
          <p:spPr>
            <a:xfrm>
              <a:off x="2519772" y="3867894"/>
              <a:ext cx="540060" cy="540174"/>
            </a:xfrm>
            <a:prstGeom prst="ellipse">
              <a:avLst/>
            </a:prstGeom>
            <a:solidFill>
              <a:srgbClr val="4E5B64"/>
            </a:solidFill>
            <a:ln cap="flat" cmpd="sng" w="19050">
              <a:solidFill>
                <a:srgbClr val="F2F2F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miri"/>
                <a:ea typeface="Amiri"/>
                <a:cs typeface="Amiri"/>
                <a:sym typeface="Amiri"/>
              </a:endParaRPr>
            </a:p>
          </p:txBody>
        </p:sp>
        <p:sp>
          <p:nvSpPr>
            <p:cNvPr id="333" name="Google Shape;333;p11"/>
            <p:cNvSpPr txBox="1"/>
            <p:nvPr/>
          </p:nvSpPr>
          <p:spPr>
            <a:xfrm>
              <a:off x="2606557" y="4001492"/>
              <a:ext cx="464669" cy="297683"/>
            </a:xfrm>
            <a:prstGeom prst="rect">
              <a:avLst/>
            </a:prstGeom>
            <a:solidFill>
              <a:srgbClr val="4E5B64"/>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lt1"/>
                  </a:solidFill>
                  <a:latin typeface="Amiri"/>
                  <a:ea typeface="Amiri"/>
                  <a:cs typeface="Amiri"/>
                  <a:sym typeface="Amiri"/>
                </a:rPr>
                <a:t>02</a:t>
              </a:r>
              <a:endParaRPr/>
            </a:p>
          </p:txBody>
        </p:sp>
      </p:grpSp>
      <p:sp>
        <p:nvSpPr>
          <p:cNvPr id="334" name="Google Shape;334;p11"/>
          <p:cNvSpPr/>
          <p:nvPr/>
        </p:nvSpPr>
        <p:spPr>
          <a:xfrm>
            <a:off x="1085581" y="2209395"/>
            <a:ext cx="2175088" cy="2117499"/>
          </a:xfrm>
          <a:prstGeom prst="rect">
            <a:avLst/>
          </a:prstGeom>
          <a:noFill/>
          <a:ln>
            <a:noFill/>
          </a:ln>
        </p:spPr>
        <p:txBody>
          <a:bodyPr anchorCtr="0" anchor="t" bIns="60950" lIns="121900" spcFirstLastPara="1" rIns="121900" wrap="square" tIns="60950">
            <a:spAutoFit/>
          </a:bodyPr>
          <a:lstStyle/>
          <a:p>
            <a:pPr indent="0" lvl="0" marL="0" marR="0" rtl="0" algn="ctr">
              <a:spcBef>
                <a:spcPts val="0"/>
              </a:spcBef>
              <a:spcAft>
                <a:spcPts val="0"/>
              </a:spcAft>
              <a:buNone/>
            </a:pPr>
            <a:r>
              <a:rPr b="1" lang="en-US" sz="1600">
                <a:solidFill>
                  <a:schemeClr val="accent2"/>
                </a:solidFill>
                <a:latin typeface="Amiri"/>
                <a:ea typeface="Amiri"/>
                <a:cs typeface="Amiri"/>
                <a:sym typeface="Amiri"/>
              </a:rPr>
              <a:t>We intend to improve our robot to hold assistance to victims such as food,</a:t>
            </a:r>
            <a:endParaRPr/>
          </a:p>
          <a:p>
            <a:pPr indent="0" lvl="0" marL="0" marR="0" rtl="0" algn="ctr">
              <a:spcBef>
                <a:spcPts val="320"/>
              </a:spcBef>
              <a:spcAft>
                <a:spcPts val="0"/>
              </a:spcAft>
              <a:buNone/>
            </a:pPr>
            <a:r>
              <a:rPr b="1" lang="en-US" sz="1600">
                <a:solidFill>
                  <a:schemeClr val="accent2"/>
                </a:solidFill>
                <a:latin typeface="Amiri"/>
                <a:ea typeface="Amiri"/>
                <a:cs typeface="Amiri"/>
                <a:sym typeface="Amiri"/>
              </a:rPr>
              <a:t>water, and blankets to help them withstand conditions longer.</a:t>
            </a:r>
            <a:endParaRPr b="1" sz="1600">
              <a:solidFill>
                <a:schemeClr val="accent2"/>
              </a:solidFill>
              <a:latin typeface="Amiri"/>
              <a:ea typeface="Amiri"/>
              <a:cs typeface="Amiri"/>
              <a:sym typeface="Amiri"/>
            </a:endParaRPr>
          </a:p>
          <a:p>
            <a:pPr indent="0" lvl="0" marL="0" marR="0" rtl="0" algn="ctr">
              <a:spcBef>
                <a:spcPts val="240"/>
              </a:spcBef>
              <a:spcAft>
                <a:spcPts val="0"/>
              </a:spcAft>
              <a:buNone/>
            </a:pPr>
            <a:r>
              <a:t/>
            </a:r>
            <a:endParaRPr sz="1200">
              <a:solidFill>
                <a:srgbClr val="4E5B64"/>
              </a:solidFill>
              <a:latin typeface="Amiri"/>
              <a:ea typeface="Amiri"/>
              <a:cs typeface="Amiri"/>
              <a:sym typeface="Amiri"/>
            </a:endParaRPr>
          </a:p>
        </p:txBody>
      </p:sp>
      <p:sp>
        <p:nvSpPr>
          <p:cNvPr id="335" name="Google Shape;335;p11"/>
          <p:cNvSpPr/>
          <p:nvPr/>
        </p:nvSpPr>
        <p:spPr>
          <a:xfrm>
            <a:off x="5021242" y="3174248"/>
            <a:ext cx="2175088" cy="2905407"/>
          </a:xfrm>
          <a:prstGeom prst="rect">
            <a:avLst/>
          </a:prstGeom>
          <a:noFill/>
          <a:ln>
            <a:noFill/>
          </a:ln>
        </p:spPr>
        <p:txBody>
          <a:bodyPr anchorCtr="0" anchor="t" bIns="60950" lIns="121900" spcFirstLastPara="1" rIns="121900" wrap="square" tIns="60950">
            <a:spAutoFit/>
          </a:bodyPr>
          <a:lstStyle/>
          <a:p>
            <a:pPr indent="0" lvl="0" marL="0" marR="0" rtl="0" algn="ctr">
              <a:spcBef>
                <a:spcPts val="0"/>
              </a:spcBef>
              <a:spcAft>
                <a:spcPts val="0"/>
              </a:spcAft>
              <a:buNone/>
            </a:pPr>
            <a:r>
              <a:rPr b="1" lang="en-US" sz="1600">
                <a:solidFill>
                  <a:schemeClr val="accent2"/>
                </a:solidFill>
                <a:latin typeface="Amiri"/>
                <a:ea typeface="Amiri"/>
                <a:cs typeface="Amiri"/>
                <a:sym typeface="Amiri"/>
              </a:rPr>
              <a:t>Connect software system which contains addresses of all harmed houses</a:t>
            </a:r>
            <a:endParaRPr/>
          </a:p>
          <a:p>
            <a:pPr indent="0" lvl="0" marL="0" marR="0" rtl="0" algn="ctr">
              <a:spcBef>
                <a:spcPts val="320"/>
              </a:spcBef>
              <a:spcAft>
                <a:spcPts val="0"/>
              </a:spcAft>
              <a:buNone/>
            </a:pPr>
            <a:r>
              <a:rPr b="1" lang="en-US" sz="1600">
                <a:solidFill>
                  <a:schemeClr val="accent2"/>
                </a:solidFill>
                <a:latin typeface="Amiri"/>
                <a:ea typeface="Amiri"/>
                <a:cs typeface="Amiri"/>
                <a:sym typeface="Amiri"/>
              </a:rPr>
              <a:t>and victims’ names, so that after rescuing a home, the names of victims will be deleted,</a:t>
            </a:r>
            <a:endParaRPr/>
          </a:p>
          <a:p>
            <a:pPr indent="0" lvl="0" marL="0" marR="0" rtl="0" algn="ctr">
              <a:spcBef>
                <a:spcPts val="320"/>
              </a:spcBef>
              <a:spcAft>
                <a:spcPts val="0"/>
              </a:spcAft>
              <a:buNone/>
            </a:pPr>
            <a:r>
              <a:rPr b="1" lang="en-US" sz="1600">
                <a:solidFill>
                  <a:schemeClr val="accent2"/>
                </a:solidFill>
                <a:latin typeface="Amiri"/>
                <a:ea typeface="Amiri"/>
                <a:cs typeface="Amiri"/>
                <a:sym typeface="Amiri"/>
              </a:rPr>
              <a:t>that will make the process easier.</a:t>
            </a:r>
            <a:endParaRPr b="1" sz="1600">
              <a:solidFill>
                <a:schemeClr val="accent2"/>
              </a:solidFill>
              <a:latin typeface="Amiri"/>
              <a:ea typeface="Amiri"/>
              <a:cs typeface="Amiri"/>
              <a:sym typeface="Amiri"/>
            </a:endParaRPr>
          </a:p>
          <a:p>
            <a:pPr indent="0" lvl="0" marL="0" marR="0" rtl="0" algn="ctr">
              <a:spcBef>
                <a:spcPts val="240"/>
              </a:spcBef>
              <a:spcAft>
                <a:spcPts val="0"/>
              </a:spcAft>
              <a:buNone/>
            </a:pPr>
            <a:r>
              <a:t/>
            </a:r>
            <a:endParaRPr sz="1200">
              <a:solidFill>
                <a:srgbClr val="7F7F7F"/>
              </a:solidFill>
              <a:latin typeface="Amiri"/>
              <a:ea typeface="Amiri"/>
              <a:cs typeface="Amiri"/>
              <a:sym typeface="Amiri"/>
            </a:endParaRPr>
          </a:p>
        </p:txBody>
      </p:sp>
      <p:sp>
        <p:nvSpPr>
          <p:cNvPr id="336" name="Google Shape;336;p11"/>
          <p:cNvSpPr/>
          <p:nvPr/>
        </p:nvSpPr>
        <p:spPr>
          <a:xfrm>
            <a:off x="9022573" y="1991930"/>
            <a:ext cx="2560075" cy="3151628"/>
          </a:xfrm>
          <a:prstGeom prst="rect">
            <a:avLst/>
          </a:prstGeom>
          <a:noFill/>
          <a:ln>
            <a:noFill/>
          </a:ln>
        </p:spPr>
        <p:txBody>
          <a:bodyPr anchorCtr="0" anchor="t" bIns="60950" lIns="121900" spcFirstLastPara="1" rIns="121900" wrap="square" tIns="60950">
            <a:spAutoFit/>
          </a:bodyPr>
          <a:lstStyle/>
          <a:p>
            <a:pPr indent="0" lvl="0" marL="0" marR="0" rtl="0" algn="ctr">
              <a:spcBef>
                <a:spcPts val="0"/>
              </a:spcBef>
              <a:spcAft>
                <a:spcPts val="0"/>
              </a:spcAft>
              <a:buNone/>
            </a:pPr>
            <a:r>
              <a:rPr b="1" lang="en-US" sz="1600">
                <a:solidFill>
                  <a:schemeClr val="accent2"/>
                </a:solidFill>
                <a:latin typeface="Amiri"/>
                <a:ea typeface="Amiri"/>
                <a:cs typeface="Amiri"/>
                <a:sym typeface="Amiri"/>
              </a:rPr>
              <a:t>We are planning to add a GSM system to provide a contact way</a:t>
            </a:r>
            <a:endParaRPr/>
          </a:p>
          <a:p>
            <a:pPr indent="0" lvl="0" marL="0" marR="0" rtl="0" algn="ctr">
              <a:spcBef>
                <a:spcPts val="320"/>
              </a:spcBef>
              <a:spcAft>
                <a:spcPts val="0"/>
              </a:spcAft>
              <a:buNone/>
            </a:pPr>
            <a:r>
              <a:rPr b="1" lang="en-US" sz="1600">
                <a:solidFill>
                  <a:schemeClr val="accent2"/>
                </a:solidFill>
                <a:latin typeface="Amiri"/>
                <a:ea typeface="Amiri"/>
                <a:cs typeface="Amiri"/>
                <a:sym typeface="Amiri"/>
              </a:rPr>
              <a:t>between the victims and outside so they can talk to the rescuers and give them information</a:t>
            </a:r>
            <a:endParaRPr/>
          </a:p>
          <a:p>
            <a:pPr indent="0" lvl="0" marL="0" marR="0" rtl="0" algn="ctr">
              <a:spcBef>
                <a:spcPts val="320"/>
              </a:spcBef>
              <a:spcAft>
                <a:spcPts val="0"/>
              </a:spcAft>
              <a:buNone/>
            </a:pPr>
            <a:r>
              <a:rPr b="1" lang="en-US" sz="1600">
                <a:solidFill>
                  <a:schemeClr val="accent2"/>
                </a:solidFill>
                <a:latin typeface="Amiri"/>
                <a:ea typeface="Amiri"/>
                <a:cs typeface="Amiri"/>
                <a:sym typeface="Amiri"/>
              </a:rPr>
              <a:t>about their state of health or talk to their families and loved ones outside to reassure them.</a:t>
            </a:r>
            <a:endParaRPr b="1" sz="1600">
              <a:solidFill>
                <a:schemeClr val="accent2"/>
              </a:solidFill>
              <a:latin typeface="Amiri"/>
              <a:ea typeface="Amiri"/>
              <a:cs typeface="Amiri"/>
              <a:sym typeface="Amiri"/>
            </a:endParaRPr>
          </a:p>
          <a:p>
            <a:pPr indent="0" lvl="0" marL="0" marR="0" rtl="0" algn="ctr">
              <a:spcBef>
                <a:spcPts val="240"/>
              </a:spcBef>
              <a:spcAft>
                <a:spcPts val="0"/>
              </a:spcAft>
              <a:buNone/>
            </a:pPr>
            <a:r>
              <a:t/>
            </a:r>
            <a:endParaRPr sz="1200">
              <a:solidFill>
                <a:srgbClr val="7F7F7F"/>
              </a:solidFill>
              <a:latin typeface="Amiri"/>
              <a:ea typeface="Amiri"/>
              <a:cs typeface="Amiri"/>
              <a:sym typeface="Amiri"/>
            </a:endParaRPr>
          </a:p>
        </p:txBody>
      </p:sp>
      <p:grpSp>
        <p:nvGrpSpPr>
          <p:cNvPr id="337" name="Google Shape;337;p11"/>
          <p:cNvGrpSpPr/>
          <p:nvPr/>
        </p:nvGrpSpPr>
        <p:grpSpPr>
          <a:xfrm>
            <a:off x="8477038" y="1503557"/>
            <a:ext cx="782908" cy="720399"/>
            <a:chOff x="4499992" y="1195572"/>
            <a:chExt cx="587257" cy="540174"/>
          </a:xfrm>
        </p:grpSpPr>
        <p:sp>
          <p:nvSpPr>
            <p:cNvPr id="338" name="Google Shape;338;p11"/>
            <p:cNvSpPr/>
            <p:nvPr/>
          </p:nvSpPr>
          <p:spPr>
            <a:xfrm>
              <a:off x="4499992" y="1195572"/>
              <a:ext cx="540060" cy="540174"/>
            </a:xfrm>
            <a:prstGeom prst="ellipse">
              <a:avLst/>
            </a:prstGeom>
            <a:solidFill>
              <a:srgbClr val="4E5B64"/>
            </a:solidFill>
            <a:ln cap="flat" cmpd="sng" w="19050">
              <a:solidFill>
                <a:srgbClr val="F2F2F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miri"/>
                <a:ea typeface="Amiri"/>
                <a:cs typeface="Amiri"/>
                <a:sym typeface="Amiri"/>
              </a:endParaRPr>
            </a:p>
          </p:txBody>
        </p:sp>
        <p:sp>
          <p:nvSpPr>
            <p:cNvPr id="339" name="Google Shape;339;p11"/>
            <p:cNvSpPr txBox="1"/>
            <p:nvPr/>
          </p:nvSpPr>
          <p:spPr>
            <a:xfrm>
              <a:off x="4571799" y="1328993"/>
              <a:ext cx="515450" cy="300013"/>
            </a:xfrm>
            <a:prstGeom prst="rect">
              <a:avLst/>
            </a:prstGeom>
            <a:solidFill>
              <a:srgbClr val="4E5B64"/>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lt1"/>
                  </a:solidFill>
                  <a:latin typeface="Amiri"/>
                  <a:ea typeface="Amiri"/>
                  <a:cs typeface="Amiri"/>
                  <a:sym typeface="Amiri"/>
                </a:rPr>
                <a:t>03</a:t>
              </a:r>
              <a:endParaRPr/>
            </a:p>
          </p:txBody>
        </p:sp>
      </p:gr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328"/>
                                        </p:tgtEl>
                                        <p:attrNameLst>
                                          <p:attrName>style.visibility</p:attrName>
                                        </p:attrNameLst>
                                      </p:cBhvr>
                                      <p:to>
                                        <p:strVal val="visible"/>
                                      </p:to>
                                    </p:set>
                                    <p:animEffect filter="fade" transition="in">
                                      <p:cBhvr>
                                        <p:cTn dur="500"/>
                                        <p:tgtEl>
                                          <p:spTgt spid="328"/>
                                        </p:tgtEl>
                                      </p:cBhvr>
                                    </p:animEffect>
                                  </p:childTnLst>
                                </p:cTn>
                              </p:par>
                            </p:childTnLst>
                          </p:cTn>
                        </p:par>
                        <p:par>
                          <p:cTn fill="hold">
                            <p:stCondLst>
                              <p:cond delay="500"/>
                            </p:stCondLst>
                            <p:childTnLst>
                              <p:par>
                                <p:cTn fill="hold" nodeType="afterEffect" presetClass="entr" presetID="10" presetSubtype="0">
                                  <p:stCondLst>
                                    <p:cond delay="0"/>
                                  </p:stCondLst>
                                  <p:childTnLst>
                                    <p:set>
                                      <p:cBhvr>
                                        <p:cTn dur="1" fill="hold">
                                          <p:stCondLst>
                                            <p:cond delay="0"/>
                                          </p:stCondLst>
                                        </p:cTn>
                                        <p:tgtEl>
                                          <p:spTgt spid="325"/>
                                        </p:tgtEl>
                                        <p:attrNameLst>
                                          <p:attrName>style.visibility</p:attrName>
                                        </p:attrNameLst>
                                      </p:cBhvr>
                                      <p:to>
                                        <p:strVal val="visible"/>
                                      </p:to>
                                    </p:set>
                                    <p:animEffect filter="fade" transition="in">
                                      <p:cBhvr>
                                        <p:cTn dur="500"/>
                                        <p:tgtEl>
                                          <p:spTgt spid="325"/>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334"/>
                                        </p:tgtEl>
                                        <p:attrNameLst>
                                          <p:attrName>style.visibility</p:attrName>
                                        </p:attrNameLst>
                                      </p:cBhvr>
                                      <p:to>
                                        <p:strVal val="visible"/>
                                      </p:to>
                                    </p:set>
                                    <p:animEffect filter="fade" transition="in">
                                      <p:cBhvr>
                                        <p:cTn dur="800"/>
                                        <p:tgtEl>
                                          <p:spTgt spid="334"/>
                                        </p:tgtEl>
                                      </p:cBhvr>
                                    </p:animEffect>
                                  </p:childTnLst>
                                </p:cTn>
                              </p:par>
                            </p:childTnLst>
                          </p:cTn>
                        </p:par>
                        <p:par>
                          <p:cTn fill="hold">
                            <p:stCondLst>
                              <p:cond delay="1800"/>
                            </p:stCondLst>
                            <p:childTnLst>
                              <p:par>
                                <p:cTn fill="hold" nodeType="afterEffect" presetClass="entr" presetID="10" presetSubtype="0">
                                  <p:stCondLst>
                                    <p:cond delay="0"/>
                                  </p:stCondLst>
                                  <p:childTnLst>
                                    <p:set>
                                      <p:cBhvr>
                                        <p:cTn dur="1" fill="hold">
                                          <p:stCondLst>
                                            <p:cond delay="0"/>
                                          </p:stCondLst>
                                        </p:cTn>
                                        <p:tgtEl>
                                          <p:spTgt spid="331"/>
                                        </p:tgtEl>
                                        <p:attrNameLst>
                                          <p:attrName>style.visibility</p:attrName>
                                        </p:attrNameLst>
                                      </p:cBhvr>
                                      <p:to>
                                        <p:strVal val="visible"/>
                                      </p:to>
                                    </p:set>
                                    <p:animEffect filter="fade" transition="in">
                                      <p:cBhvr>
                                        <p:cTn dur="500"/>
                                        <p:tgtEl>
                                          <p:spTgt spid="331"/>
                                        </p:tgtEl>
                                      </p:cBhvr>
                                    </p:animEffect>
                                  </p:childTnLst>
                                </p:cTn>
                              </p:par>
                            </p:childTnLst>
                          </p:cTn>
                        </p:par>
                        <p:par>
                          <p:cTn fill="hold">
                            <p:stCondLst>
                              <p:cond delay="2300"/>
                            </p:stCondLst>
                            <p:childTnLst>
                              <p:par>
                                <p:cTn fill="hold" nodeType="afterEffect" presetClass="entr" presetID="10" presetSubtype="0">
                                  <p:stCondLst>
                                    <p:cond delay="0"/>
                                  </p:stCondLst>
                                  <p:childTnLst>
                                    <p:set>
                                      <p:cBhvr>
                                        <p:cTn dur="1" fill="hold">
                                          <p:stCondLst>
                                            <p:cond delay="0"/>
                                          </p:stCondLst>
                                        </p:cTn>
                                        <p:tgtEl>
                                          <p:spTgt spid="326"/>
                                        </p:tgtEl>
                                        <p:attrNameLst>
                                          <p:attrName>style.visibility</p:attrName>
                                        </p:attrNameLst>
                                      </p:cBhvr>
                                      <p:to>
                                        <p:strVal val="visible"/>
                                      </p:to>
                                    </p:set>
                                    <p:animEffect filter="fade" transition="in">
                                      <p:cBhvr>
                                        <p:cTn dur="500"/>
                                        <p:tgtEl>
                                          <p:spTgt spid="326"/>
                                        </p:tgtEl>
                                      </p:cBhvr>
                                    </p:animEffect>
                                  </p:childTnLst>
                                </p:cTn>
                              </p:par>
                            </p:childTnLst>
                          </p:cTn>
                        </p:par>
                        <p:par>
                          <p:cTn fill="hold">
                            <p:stCondLst>
                              <p:cond delay="2800"/>
                            </p:stCondLst>
                            <p:childTnLst>
                              <p:par>
                                <p:cTn fill="hold" nodeType="afterEffect" presetClass="entr" presetID="10" presetSubtype="0">
                                  <p:stCondLst>
                                    <p:cond delay="0"/>
                                  </p:stCondLst>
                                  <p:childTnLst>
                                    <p:set>
                                      <p:cBhvr>
                                        <p:cTn dur="1" fill="hold">
                                          <p:stCondLst>
                                            <p:cond delay="0"/>
                                          </p:stCondLst>
                                        </p:cTn>
                                        <p:tgtEl>
                                          <p:spTgt spid="335"/>
                                        </p:tgtEl>
                                        <p:attrNameLst>
                                          <p:attrName>style.visibility</p:attrName>
                                        </p:attrNameLst>
                                      </p:cBhvr>
                                      <p:to>
                                        <p:strVal val="visible"/>
                                      </p:to>
                                    </p:set>
                                    <p:animEffect filter="fade" transition="in">
                                      <p:cBhvr>
                                        <p:cTn dur="800"/>
                                        <p:tgtEl>
                                          <p:spTgt spid="335"/>
                                        </p:tgtEl>
                                      </p:cBhvr>
                                    </p:animEffect>
                                  </p:childTnLst>
                                </p:cTn>
                              </p:par>
                            </p:childTnLst>
                          </p:cTn>
                        </p:par>
                        <p:par>
                          <p:cTn fill="hold">
                            <p:stCondLst>
                              <p:cond delay="3600"/>
                            </p:stCondLst>
                            <p:childTnLst>
                              <p:par>
                                <p:cTn fill="hold" nodeType="afterEffect" presetClass="entr" presetID="10" presetSubtype="0">
                                  <p:stCondLst>
                                    <p:cond delay="0"/>
                                  </p:stCondLst>
                                  <p:childTnLst>
                                    <p:set>
                                      <p:cBhvr>
                                        <p:cTn dur="1" fill="hold">
                                          <p:stCondLst>
                                            <p:cond delay="0"/>
                                          </p:stCondLst>
                                        </p:cTn>
                                        <p:tgtEl>
                                          <p:spTgt spid="337"/>
                                        </p:tgtEl>
                                        <p:attrNameLst>
                                          <p:attrName>style.visibility</p:attrName>
                                        </p:attrNameLst>
                                      </p:cBhvr>
                                      <p:to>
                                        <p:strVal val="visible"/>
                                      </p:to>
                                    </p:set>
                                    <p:animEffect filter="fade" transition="in">
                                      <p:cBhvr>
                                        <p:cTn dur="500"/>
                                        <p:tgtEl>
                                          <p:spTgt spid="337"/>
                                        </p:tgtEl>
                                      </p:cBhvr>
                                    </p:animEffect>
                                  </p:childTnLst>
                                </p:cTn>
                              </p:par>
                            </p:childTnLst>
                          </p:cTn>
                        </p:par>
                        <p:par>
                          <p:cTn fill="hold">
                            <p:stCondLst>
                              <p:cond delay="4100"/>
                            </p:stCondLst>
                            <p:childTnLst>
                              <p:par>
                                <p:cTn fill="hold" nodeType="afterEffect" presetClass="entr" presetID="10" presetSubtype="0">
                                  <p:stCondLst>
                                    <p:cond delay="0"/>
                                  </p:stCondLst>
                                  <p:childTnLst>
                                    <p:set>
                                      <p:cBhvr>
                                        <p:cTn dur="1" fill="hold">
                                          <p:stCondLst>
                                            <p:cond delay="0"/>
                                          </p:stCondLst>
                                        </p:cTn>
                                        <p:tgtEl>
                                          <p:spTgt spid="327"/>
                                        </p:tgtEl>
                                        <p:attrNameLst>
                                          <p:attrName>style.visibility</p:attrName>
                                        </p:attrNameLst>
                                      </p:cBhvr>
                                      <p:to>
                                        <p:strVal val="visible"/>
                                      </p:to>
                                    </p:set>
                                    <p:animEffect filter="fade" transition="in">
                                      <p:cBhvr>
                                        <p:cTn dur="500"/>
                                        <p:tgtEl>
                                          <p:spTgt spid="327"/>
                                        </p:tgtEl>
                                      </p:cBhvr>
                                    </p:animEffect>
                                  </p:childTnLst>
                                </p:cTn>
                              </p:par>
                            </p:childTnLst>
                          </p:cTn>
                        </p:par>
                        <p:par>
                          <p:cTn fill="hold">
                            <p:stCondLst>
                              <p:cond delay="4600"/>
                            </p:stCondLst>
                            <p:childTnLst>
                              <p:par>
                                <p:cTn fill="hold" nodeType="afterEffect" presetClass="entr" presetID="10" presetSubtype="0">
                                  <p:stCondLst>
                                    <p:cond delay="0"/>
                                  </p:stCondLst>
                                  <p:childTnLst>
                                    <p:set>
                                      <p:cBhvr>
                                        <p:cTn dur="1" fill="hold">
                                          <p:stCondLst>
                                            <p:cond delay="0"/>
                                          </p:stCondLst>
                                        </p:cTn>
                                        <p:tgtEl>
                                          <p:spTgt spid="336"/>
                                        </p:tgtEl>
                                        <p:attrNameLst>
                                          <p:attrName>style.visibility</p:attrName>
                                        </p:attrNameLst>
                                      </p:cBhvr>
                                      <p:to>
                                        <p:strVal val="visible"/>
                                      </p:to>
                                    </p:set>
                                    <p:animEffect filter="fade" transition="in">
                                      <p:cBhvr>
                                        <p:cTn dur="800"/>
                                        <p:tgtEl>
                                          <p:spTgt spid="33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pic>
        <p:nvPicPr>
          <p:cNvPr id="345" name="Google Shape;345;p12"/>
          <p:cNvPicPr preferRelativeResize="0"/>
          <p:nvPr/>
        </p:nvPicPr>
        <p:blipFill rotWithShape="1">
          <a:blip r:embed="rId3">
            <a:alphaModFix/>
          </a:blip>
          <a:srcRect b="0" l="0" r="0" t="0"/>
          <a:stretch/>
        </p:blipFill>
        <p:spPr>
          <a:xfrm>
            <a:off x="0" y="0"/>
            <a:ext cx="12192000" cy="6858000"/>
          </a:xfrm>
          <a:prstGeom prst="rect">
            <a:avLst/>
          </a:prstGeom>
          <a:noFill/>
          <a:ln>
            <a:noFill/>
          </a:ln>
        </p:spPr>
      </p:pic>
      <p:sp>
        <p:nvSpPr>
          <p:cNvPr id="346" name="Google Shape;346;p12"/>
          <p:cNvSpPr txBox="1"/>
          <p:nvPr/>
        </p:nvSpPr>
        <p:spPr>
          <a:xfrm>
            <a:off x="2053760" y="1506984"/>
            <a:ext cx="8135280" cy="1938992"/>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en-US" sz="6000">
                <a:solidFill>
                  <a:schemeClr val="lt1"/>
                </a:solidFill>
                <a:latin typeface="Amiri"/>
                <a:ea typeface="Amiri"/>
                <a:cs typeface="Amiri"/>
                <a:sym typeface="Amiri"/>
              </a:rPr>
              <a:t>THANKS</a:t>
            </a:r>
            <a:endParaRPr sz="6000">
              <a:solidFill>
                <a:schemeClr val="lt1"/>
              </a:solidFill>
              <a:latin typeface="Amiri"/>
              <a:ea typeface="Amiri"/>
              <a:cs typeface="Amiri"/>
              <a:sym typeface="Amiri"/>
            </a:endParaRPr>
          </a:p>
          <a:p>
            <a:pPr indent="0" lvl="0" marL="0" marR="0" rtl="0" algn="just">
              <a:spcBef>
                <a:spcPts val="0"/>
              </a:spcBef>
              <a:spcAft>
                <a:spcPts val="0"/>
              </a:spcAft>
              <a:buNone/>
            </a:pPr>
            <a:r>
              <a:t/>
            </a:r>
            <a:endParaRPr sz="6000">
              <a:solidFill>
                <a:schemeClr val="lt1"/>
              </a:solidFill>
              <a:latin typeface="Amiri"/>
              <a:ea typeface="Amiri"/>
              <a:cs typeface="Amiri"/>
              <a:sym typeface="Amiri"/>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345"/>
                                        </p:tgtEl>
                                        <p:attrNameLst>
                                          <p:attrName>style.visibility</p:attrName>
                                        </p:attrNameLst>
                                      </p:cBhvr>
                                      <p:to>
                                        <p:strVal val="visible"/>
                                      </p:to>
                                    </p:set>
                                    <p:animEffect filter="fade" transition="in">
                                      <p:cBhvr>
                                        <p:cTn dur="500"/>
                                        <p:tgtEl>
                                          <p:spTgt spid="345"/>
                                        </p:tgtEl>
                                      </p:cBhvr>
                                    </p:animEffect>
                                  </p:childTnLst>
                                </p:cTn>
                              </p:par>
                            </p:childTnLst>
                          </p:cTn>
                        </p:par>
                        <p:par>
                          <p:cTn fill="hold">
                            <p:stCondLst>
                              <p:cond delay="500"/>
                            </p:stCondLst>
                            <p:childTnLst>
                              <p:par>
                                <p:cTn fill="hold" nodeType="afterEffect" presetClass="entr" presetID="10" presetSubtype="0">
                                  <p:stCondLst>
                                    <p:cond delay="0"/>
                                  </p:stCondLst>
                                  <p:childTnLst>
                                    <p:set>
                                      <p:cBhvr>
                                        <p:cTn dur="1" fill="hold">
                                          <p:stCondLst>
                                            <p:cond delay="0"/>
                                          </p:stCondLst>
                                        </p:cTn>
                                        <p:tgtEl>
                                          <p:spTgt spid="346"/>
                                        </p:tgtEl>
                                        <p:attrNameLst>
                                          <p:attrName>style.visibility</p:attrName>
                                        </p:attrNameLst>
                                      </p:cBhvr>
                                      <p:to>
                                        <p:strVal val="visible"/>
                                      </p:to>
                                    </p:set>
                                    <p:animEffect filter="fade" transition="in">
                                      <p:cBhvr>
                                        <p:cTn dur="500"/>
                                        <p:tgtEl>
                                          <p:spTgt spid="34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pic>
        <p:nvPicPr>
          <p:cNvPr id="99" name="Google Shape;99;p2"/>
          <p:cNvPicPr preferRelativeResize="0"/>
          <p:nvPr/>
        </p:nvPicPr>
        <p:blipFill rotWithShape="1">
          <a:blip r:embed="rId3">
            <a:alphaModFix/>
          </a:blip>
          <a:srcRect b="0" l="0" r="0" t="0"/>
          <a:stretch/>
        </p:blipFill>
        <p:spPr>
          <a:xfrm>
            <a:off x="0" y="-4904"/>
            <a:ext cx="12192000" cy="6858000"/>
          </a:xfrm>
          <a:prstGeom prst="rect">
            <a:avLst/>
          </a:prstGeom>
          <a:noFill/>
          <a:ln>
            <a:noFill/>
          </a:ln>
        </p:spPr>
      </p:pic>
      <p:sp>
        <p:nvSpPr>
          <p:cNvPr id="100" name="Google Shape;100;p2"/>
          <p:cNvSpPr/>
          <p:nvPr/>
        </p:nvSpPr>
        <p:spPr>
          <a:xfrm>
            <a:off x="3315665" y="979905"/>
            <a:ext cx="1944991" cy="4560650"/>
          </a:xfrm>
          <a:prstGeom prst="roundRect">
            <a:avLst>
              <a:gd fmla="val 0" name="adj"/>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 name="Google Shape;101;p2"/>
          <p:cNvSpPr txBox="1"/>
          <p:nvPr/>
        </p:nvSpPr>
        <p:spPr>
          <a:xfrm rot="5400000">
            <a:off x="2007821" y="2287730"/>
            <a:ext cx="4560650" cy="1944991"/>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2800">
                <a:solidFill>
                  <a:srgbClr val="4E5B64"/>
                </a:solidFill>
                <a:latin typeface="Amiri"/>
                <a:ea typeface="Amiri"/>
                <a:cs typeface="Amiri"/>
                <a:sym typeface="Amiri"/>
              </a:rPr>
              <a:t>Outlines</a:t>
            </a:r>
            <a:endParaRPr sz="2800">
              <a:solidFill>
                <a:srgbClr val="4E5B64"/>
              </a:solidFill>
              <a:latin typeface="Amiri"/>
              <a:ea typeface="Amiri"/>
              <a:cs typeface="Amiri"/>
              <a:sym typeface="Amiri"/>
            </a:endParaRPr>
          </a:p>
        </p:txBody>
      </p:sp>
      <p:sp>
        <p:nvSpPr>
          <p:cNvPr id="102" name="Google Shape;102;p2"/>
          <p:cNvSpPr/>
          <p:nvPr/>
        </p:nvSpPr>
        <p:spPr>
          <a:xfrm>
            <a:off x="5540248" y="2406744"/>
            <a:ext cx="436696" cy="436696"/>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600">
                <a:solidFill>
                  <a:srgbClr val="4E5B64"/>
                </a:solidFill>
                <a:latin typeface="Amiri"/>
                <a:ea typeface="Amiri"/>
                <a:cs typeface="Amiri"/>
                <a:sym typeface="Amiri"/>
              </a:rPr>
              <a:t>3</a:t>
            </a:r>
            <a:endParaRPr/>
          </a:p>
        </p:txBody>
      </p:sp>
      <p:sp>
        <p:nvSpPr>
          <p:cNvPr id="103" name="Google Shape;103;p2"/>
          <p:cNvSpPr/>
          <p:nvPr/>
        </p:nvSpPr>
        <p:spPr>
          <a:xfrm>
            <a:off x="6121400" y="760645"/>
            <a:ext cx="3291541" cy="347472"/>
          </a:xfrm>
          <a:prstGeom prst="roundRect">
            <a:avLst>
              <a:gd fmla="val 0" name="adj"/>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100">
              <a:solidFill>
                <a:srgbClr val="4E5B64"/>
              </a:solidFill>
              <a:latin typeface="Amiri"/>
              <a:ea typeface="Amiri"/>
              <a:cs typeface="Amiri"/>
              <a:sym typeface="Amiri"/>
            </a:endParaRPr>
          </a:p>
        </p:txBody>
      </p:sp>
      <p:sp>
        <p:nvSpPr>
          <p:cNvPr id="104" name="Google Shape;104;p2"/>
          <p:cNvSpPr txBox="1"/>
          <p:nvPr/>
        </p:nvSpPr>
        <p:spPr>
          <a:xfrm>
            <a:off x="6142316" y="749715"/>
            <a:ext cx="3007248"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rgbClr val="538C6B"/>
                </a:solidFill>
                <a:latin typeface="Century Schoolbook"/>
                <a:ea typeface="Century Schoolbook"/>
                <a:cs typeface="Century Schoolbook"/>
                <a:sym typeface="Century Schoolbook"/>
              </a:rPr>
              <a:t>What is LifeQuake?</a:t>
            </a:r>
            <a:endParaRPr/>
          </a:p>
        </p:txBody>
      </p:sp>
      <p:sp>
        <p:nvSpPr>
          <p:cNvPr id="105" name="Google Shape;105;p2"/>
          <p:cNvSpPr/>
          <p:nvPr/>
        </p:nvSpPr>
        <p:spPr>
          <a:xfrm>
            <a:off x="6092218" y="3846654"/>
            <a:ext cx="3340522" cy="392084"/>
          </a:xfrm>
          <a:prstGeom prst="roundRect">
            <a:avLst>
              <a:gd fmla="val 0" name="adj"/>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100">
              <a:solidFill>
                <a:srgbClr val="4E5B64"/>
              </a:solidFill>
              <a:latin typeface="Amiri"/>
              <a:ea typeface="Amiri"/>
              <a:cs typeface="Amiri"/>
              <a:sym typeface="Amiri"/>
            </a:endParaRPr>
          </a:p>
        </p:txBody>
      </p:sp>
      <p:sp>
        <p:nvSpPr>
          <p:cNvPr id="106" name="Google Shape;106;p2"/>
          <p:cNvSpPr txBox="1"/>
          <p:nvPr/>
        </p:nvSpPr>
        <p:spPr>
          <a:xfrm>
            <a:off x="6158956" y="3822812"/>
            <a:ext cx="3007248"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rgbClr val="538C6B"/>
                </a:solidFill>
                <a:latin typeface="Century Schoolbook"/>
                <a:ea typeface="Century Schoolbook"/>
                <a:cs typeface="Century Schoolbook"/>
                <a:sym typeface="Century Schoolbook"/>
              </a:rPr>
              <a:t>Features</a:t>
            </a:r>
            <a:endParaRPr/>
          </a:p>
        </p:txBody>
      </p:sp>
      <p:sp>
        <p:nvSpPr>
          <p:cNvPr id="107" name="Google Shape;107;p2"/>
          <p:cNvSpPr/>
          <p:nvPr/>
        </p:nvSpPr>
        <p:spPr>
          <a:xfrm>
            <a:off x="6158956" y="5193083"/>
            <a:ext cx="3291541" cy="347472"/>
          </a:xfrm>
          <a:prstGeom prst="roundRect">
            <a:avLst>
              <a:gd fmla="val 0" name="adj"/>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100">
              <a:solidFill>
                <a:srgbClr val="4E5B64"/>
              </a:solidFill>
              <a:latin typeface="Amiri"/>
              <a:ea typeface="Amiri"/>
              <a:cs typeface="Amiri"/>
              <a:sym typeface="Amiri"/>
            </a:endParaRPr>
          </a:p>
        </p:txBody>
      </p:sp>
      <p:sp>
        <p:nvSpPr>
          <p:cNvPr id="108" name="Google Shape;108;p2"/>
          <p:cNvSpPr txBox="1"/>
          <p:nvPr/>
        </p:nvSpPr>
        <p:spPr>
          <a:xfrm>
            <a:off x="6158956" y="5185305"/>
            <a:ext cx="3007248"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rgbClr val="538C6B"/>
                </a:solidFill>
                <a:latin typeface="Century Schoolbook"/>
                <a:ea typeface="Century Schoolbook"/>
                <a:cs typeface="Century Schoolbook"/>
                <a:sym typeface="Century Schoolbook"/>
              </a:rPr>
              <a:t>Future Work</a:t>
            </a:r>
            <a:endParaRPr/>
          </a:p>
        </p:txBody>
      </p:sp>
      <p:sp>
        <p:nvSpPr>
          <p:cNvPr id="109" name="Google Shape;109;p2"/>
          <p:cNvSpPr/>
          <p:nvPr/>
        </p:nvSpPr>
        <p:spPr>
          <a:xfrm>
            <a:off x="5540248" y="5149985"/>
            <a:ext cx="436696" cy="436696"/>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600">
                <a:solidFill>
                  <a:srgbClr val="4E5B64"/>
                </a:solidFill>
                <a:latin typeface="Amiri"/>
                <a:ea typeface="Amiri"/>
                <a:cs typeface="Amiri"/>
                <a:sym typeface="Amiri"/>
              </a:rPr>
              <a:t>7</a:t>
            </a:r>
            <a:endParaRPr/>
          </a:p>
        </p:txBody>
      </p:sp>
      <p:sp>
        <p:nvSpPr>
          <p:cNvPr id="110" name="Google Shape;110;p2"/>
          <p:cNvSpPr/>
          <p:nvPr/>
        </p:nvSpPr>
        <p:spPr>
          <a:xfrm>
            <a:off x="6144469" y="4529894"/>
            <a:ext cx="3291541" cy="347472"/>
          </a:xfrm>
          <a:prstGeom prst="roundRect">
            <a:avLst>
              <a:gd fmla="val 0" name="adj"/>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100">
              <a:solidFill>
                <a:srgbClr val="4E5B64"/>
              </a:solidFill>
              <a:latin typeface="Amiri"/>
              <a:ea typeface="Amiri"/>
              <a:cs typeface="Amiri"/>
              <a:sym typeface="Amiri"/>
            </a:endParaRPr>
          </a:p>
        </p:txBody>
      </p:sp>
      <p:sp>
        <p:nvSpPr>
          <p:cNvPr id="111" name="Google Shape;111;p2"/>
          <p:cNvSpPr/>
          <p:nvPr/>
        </p:nvSpPr>
        <p:spPr>
          <a:xfrm>
            <a:off x="5528835" y="4485282"/>
            <a:ext cx="436696" cy="436696"/>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600">
                <a:solidFill>
                  <a:srgbClr val="4E5B64"/>
                </a:solidFill>
                <a:latin typeface="Amiri"/>
                <a:ea typeface="Amiri"/>
                <a:cs typeface="Amiri"/>
                <a:sym typeface="Amiri"/>
              </a:rPr>
              <a:t>6</a:t>
            </a:r>
            <a:endParaRPr/>
          </a:p>
        </p:txBody>
      </p:sp>
      <p:sp>
        <p:nvSpPr>
          <p:cNvPr id="112" name="Google Shape;112;p2"/>
          <p:cNvSpPr txBox="1"/>
          <p:nvPr/>
        </p:nvSpPr>
        <p:spPr>
          <a:xfrm>
            <a:off x="6142316" y="4505296"/>
            <a:ext cx="3007248"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rgbClr val="538C6B"/>
                </a:solidFill>
                <a:latin typeface="Century Schoolbook"/>
                <a:ea typeface="Century Schoolbook"/>
                <a:cs typeface="Century Schoolbook"/>
                <a:sym typeface="Century Schoolbook"/>
              </a:rPr>
              <a:t>Constraints</a:t>
            </a:r>
            <a:endParaRPr/>
          </a:p>
        </p:txBody>
      </p:sp>
      <p:sp>
        <p:nvSpPr>
          <p:cNvPr id="113" name="Google Shape;113;p2"/>
          <p:cNvSpPr/>
          <p:nvPr/>
        </p:nvSpPr>
        <p:spPr>
          <a:xfrm>
            <a:off x="5561575" y="3117697"/>
            <a:ext cx="436696" cy="436696"/>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600">
                <a:solidFill>
                  <a:srgbClr val="4E5B64"/>
                </a:solidFill>
                <a:latin typeface="Amiri"/>
                <a:ea typeface="Amiri"/>
                <a:cs typeface="Amiri"/>
                <a:sym typeface="Amiri"/>
              </a:rPr>
              <a:t>4</a:t>
            </a:r>
            <a:endParaRPr/>
          </a:p>
        </p:txBody>
      </p:sp>
      <p:sp>
        <p:nvSpPr>
          <p:cNvPr id="114" name="Google Shape;114;p2"/>
          <p:cNvSpPr/>
          <p:nvPr/>
        </p:nvSpPr>
        <p:spPr>
          <a:xfrm>
            <a:off x="5528835" y="3814165"/>
            <a:ext cx="436696" cy="436696"/>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600">
                <a:solidFill>
                  <a:srgbClr val="4E5B64"/>
                </a:solidFill>
                <a:latin typeface="Amiri"/>
                <a:ea typeface="Amiri"/>
                <a:cs typeface="Amiri"/>
                <a:sym typeface="Amiri"/>
              </a:rPr>
              <a:t>5</a:t>
            </a:r>
            <a:endParaRPr/>
          </a:p>
        </p:txBody>
      </p:sp>
      <p:sp>
        <p:nvSpPr>
          <p:cNvPr id="115" name="Google Shape;115;p2"/>
          <p:cNvSpPr/>
          <p:nvPr/>
        </p:nvSpPr>
        <p:spPr>
          <a:xfrm>
            <a:off x="5528835" y="1574783"/>
            <a:ext cx="436696" cy="436696"/>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600">
                <a:solidFill>
                  <a:srgbClr val="4E5B64"/>
                </a:solidFill>
                <a:latin typeface="Amiri"/>
                <a:ea typeface="Amiri"/>
                <a:cs typeface="Amiri"/>
                <a:sym typeface="Amiri"/>
              </a:rPr>
              <a:t>2</a:t>
            </a:r>
            <a:endParaRPr/>
          </a:p>
        </p:txBody>
      </p:sp>
      <p:sp>
        <p:nvSpPr>
          <p:cNvPr id="116" name="Google Shape;116;p2"/>
          <p:cNvSpPr/>
          <p:nvPr/>
        </p:nvSpPr>
        <p:spPr>
          <a:xfrm>
            <a:off x="5540248" y="749715"/>
            <a:ext cx="436696" cy="436696"/>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600">
                <a:solidFill>
                  <a:srgbClr val="4E5B64"/>
                </a:solidFill>
                <a:latin typeface="Amiri"/>
                <a:ea typeface="Amiri"/>
                <a:cs typeface="Amiri"/>
                <a:sym typeface="Amiri"/>
              </a:rPr>
              <a:t>1</a:t>
            </a:r>
            <a:endParaRPr/>
          </a:p>
        </p:txBody>
      </p:sp>
      <p:sp>
        <p:nvSpPr>
          <p:cNvPr id="117" name="Google Shape;117;p2"/>
          <p:cNvSpPr/>
          <p:nvPr/>
        </p:nvSpPr>
        <p:spPr>
          <a:xfrm>
            <a:off x="6092218" y="1618922"/>
            <a:ext cx="3340522" cy="392084"/>
          </a:xfrm>
          <a:prstGeom prst="roundRect">
            <a:avLst>
              <a:gd fmla="val 0" name="adj"/>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100">
              <a:solidFill>
                <a:srgbClr val="4E5B64"/>
              </a:solidFill>
              <a:latin typeface="Amiri"/>
              <a:ea typeface="Amiri"/>
              <a:cs typeface="Amiri"/>
              <a:sym typeface="Amiri"/>
            </a:endParaRPr>
          </a:p>
        </p:txBody>
      </p:sp>
      <p:sp>
        <p:nvSpPr>
          <p:cNvPr id="118" name="Google Shape;118;p2"/>
          <p:cNvSpPr txBox="1"/>
          <p:nvPr/>
        </p:nvSpPr>
        <p:spPr>
          <a:xfrm>
            <a:off x="6121400" y="1631168"/>
            <a:ext cx="3007248"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rgbClr val="538C6B"/>
                </a:solidFill>
                <a:latin typeface="Century Schoolbook"/>
                <a:ea typeface="Century Schoolbook"/>
                <a:cs typeface="Century Schoolbook"/>
                <a:sym typeface="Century Schoolbook"/>
              </a:rPr>
              <a:t>Project’s idea?</a:t>
            </a:r>
            <a:endParaRPr/>
          </a:p>
        </p:txBody>
      </p:sp>
      <p:sp>
        <p:nvSpPr>
          <p:cNvPr id="119" name="Google Shape;119;p2"/>
          <p:cNvSpPr/>
          <p:nvPr/>
        </p:nvSpPr>
        <p:spPr>
          <a:xfrm>
            <a:off x="6092218" y="2445857"/>
            <a:ext cx="3340522" cy="392084"/>
          </a:xfrm>
          <a:prstGeom prst="roundRect">
            <a:avLst>
              <a:gd fmla="val 0" name="adj"/>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100">
              <a:solidFill>
                <a:srgbClr val="4E5B64"/>
              </a:solidFill>
              <a:latin typeface="Amiri"/>
              <a:ea typeface="Amiri"/>
              <a:cs typeface="Amiri"/>
              <a:sym typeface="Amiri"/>
            </a:endParaRPr>
          </a:p>
        </p:txBody>
      </p:sp>
      <p:sp>
        <p:nvSpPr>
          <p:cNvPr id="120" name="Google Shape;120;p2"/>
          <p:cNvSpPr txBox="1"/>
          <p:nvPr/>
        </p:nvSpPr>
        <p:spPr>
          <a:xfrm>
            <a:off x="6092218" y="2460746"/>
            <a:ext cx="266345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rgbClr val="538C6B"/>
                </a:solidFill>
                <a:latin typeface="Century Schoolbook"/>
                <a:ea typeface="Century Schoolbook"/>
                <a:cs typeface="Century Schoolbook"/>
                <a:sym typeface="Century Schoolbook"/>
              </a:rPr>
              <a:t>Robot Design</a:t>
            </a:r>
            <a:endParaRPr/>
          </a:p>
        </p:txBody>
      </p:sp>
      <p:sp>
        <p:nvSpPr>
          <p:cNvPr id="121" name="Google Shape;121;p2"/>
          <p:cNvSpPr/>
          <p:nvPr/>
        </p:nvSpPr>
        <p:spPr>
          <a:xfrm>
            <a:off x="6134465" y="3138853"/>
            <a:ext cx="3340522" cy="392084"/>
          </a:xfrm>
          <a:prstGeom prst="roundRect">
            <a:avLst>
              <a:gd fmla="val 0" name="adj"/>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100">
              <a:solidFill>
                <a:srgbClr val="4E5B64"/>
              </a:solidFill>
              <a:latin typeface="Amiri"/>
              <a:ea typeface="Amiri"/>
              <a:cs typeface="Amiri"/>
              <a:sym typeface="Amiri"/>
            </a:endParaRPr>
          </a:p>
        </p:txBody>
      </p:sp>
      <p:sp>
        <p:nvSpPr>
          <p:cNvPr id="122" name="Google Shape;122;p2"/>
          <p:cNvSpPr txBox="1"/>
          <p:nvPr/>
        </p:nvSpPr>
        <p:spPr>
          <a:xfrm>
            <a:off x="6158956" y="3167257"/>
            <a:ext cx="2120917"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rgbClr val="538C6B"/>
                </a:solidFill>
                <a:latin typeface="Century Schoolbook"/>
                <a:ea typeface="Century Schoolbook"/>
                <a:cs typeface="Century Schoolbook"/>
                <a:sym typeface="Century Schoolbook"/>
              </a:rPr>
              <a:t>Used Tools</a:t>
            </a:r>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 presetSubtype="4">
                                  <p:stCondLst>
                                    <p:cond delay="0"/>
                                  </p:stCondLst>
                                  <p:childTnLst>
                                    <p:set>
                                      <p:cBhvr>
                                        <p:cTn dur="1" fill="hold">
                                          <p:stCondLst>
                                            <p:cond delay="0"/>
                                          </p:stCondLst>
                                        </p:cTn>
                                        <p:tgtEl>
                                          <p:spTgt spid="99"/>
                                        </p:tgtEl>
                                        <p:attrNameLst>
                                          <p:attrName>style.visibility</p:attrName>
                                        </p:attrNameLst>
                                      </p:cBhvr>
                                      <p:to>
                                        <p:strVal val="visible"/>
                                      </p:to>
                                    </p:set>
                                    <p:anim calcmode="lin" valueType="num">
                                      <p:cBhvr additive="base">
                                        <p:cTn dur="500"/>
                                        <p:tgtEl>
                                          <p:spTgt spid="99"/>
                                        </p:tgtEl>
                                        <p:attrNameLst>
                                          <p:attrName>ppt_y</p:attrName>
                                        </p:attrNameLst>
                                      </p:cBhvr>
                                      <p:tavLst>
                                        <p:tav fmla="" tm="0">
                                          <p:val>
                                            <p:strVal val="#ppt_y+1"/>
                                          </p:val>
                                        </p:tav>
                                        <p:tav fmla="" tm="100000">
                                          <p:val>
                                            <p:strVal val="#ppt_y"/>
                                          </p:val>
                                        </p:tav>
                                      </p:tavLst>
                                    </p:anim>
                                  </p:childTnLst>
                                </p:cTn>
                              </p:par>
                            </p:childTnLst>
                          </p:cTn>
                        </p:par>
                        <p:par>
                          <p:cTn fill="hold">
                            <p:stCondLst>
                              <p:cond delay="500"/>
                            </p:stCondLst>
                            <p:childTnLst>
                              <p:par>
                                <p:cTn fill="hold" nodeType="afterEffect" presetClass="entr" presetID="2" presetSubtype="4">
                                  <p:stCondLst>
                                    <p:cond delay="0"/>
                                  </p:stCondLst>
                                  <p:childTnLst>
                                    <p:set>
                                      <p:cBhvr>
                                        <p:cTn dur="1" fill="hold">
                                          <p:stCondLst>
                                            <p:cond delay="0"/>
                                          </p:stCondLst>
                                        </p:cTn>
                                        <p:tgtEl>
                                          <p:spTgt spid="100"/>
                                        </p:tgtEl>
                                        <p:attrNameLst>
                                          <p:attrName>style.visibility</p:attrName>
                                        </p:attrNameLst>
                                      </p:cBhvr>
                                      <p:to>
                                        <p:strVal val="visible"/>
                                      </p:to>
                                    </p:set>
                                    <p:anim calcmode="lin" valueType="num">
                                      <p:cBhvr additive="base">
                                        <p:cTn dur="750"/>
                                        <p:tgtEl>
                                          <p:spTgt spid="100"/>
                                        </p:tgtEl>
                                        <p:attrNameLst>
                                          <p:attrName>ppt_y</p:attrName>
                                        </p:attrNameLst>
                                      </p:cBhvr>
                                      <p:tavLst>
                                        <p:tav fmla="" tm="0">
                                          <p:val>
                                            <p:strVal val="#ppt_y+1"/>
                                          </p:val>
                                        </p:tav>
                                        <p:tav fmla="" tm="100000">
                                          <p:val>
                                            <p:strVal val="#ppt_y"/>
                                          </p:val>
                                        </p:tav>
                                      </p:tavLst>
                                    </p:anim>
                                  </p:childTnLst>
                                </p:cTn>
                              </p:par>
                            </p:childTnLst>
                          </p:cTn>
                        </p:par>
                        <p:par>
                          <p:cTn fill="hold">
                            <p:stCondLst>
                              <p:cond delay="1250"/>
                            </p:stCondLst>
                            <p:childTnLst>
                              <p:par>
                                <p:cTn fill="hold" nodeType="afterEffect" presetClass="entr" presetID="2" presetSubtype="2">
                                  <p:stCondLst>
                                    <p:cond delay="0"/>
                                  </p:stCondLst>
                                  <p:childTnLst>
                                    <p:set>
                                      <p:cBhvr>
                                        <p:cTn dur="1" fill="hold">
                                          <p:stCondLst>
                                            <p:cond delay="0"/>
                                          </p:stCondLst>
                                        </p:cTn>
                                        <p:tgtEl>
                                          <p:spTgt spid="103"/>
                                        </p:tgtEl>
                                        <p:attrNameLst>
                                          <p:attrName>style.visibility</p:attrName>
                                        </p:attrNameLst>
                                      </p:cBhvr>
                                      <p:to>
                                        <p:strVal val="visible"/>
                                      </p:to>
                                    </p:set>
                                    <p:anim calcmode="lin" valueType="num">
                                      <p:cBhvr additive="base">
                                        <p:cTn dur="500"/>
                                        <p:tgtEl>
                                          <p:spTgt spid="103"/>
                                        </p:tgtEl>
                                        <p:attrNameLst>
                                          <p:attrName>ppt_x</p:attrName>
                                        </p:attrNameLst>
                                      </p:cBhvr>
                                      <p:tavLst>
                                        <p:tav fmla="" tm="0">
                                          <p:val>
                                            <p:strVal val="#ppt_x+1"/>
                                          </p:val>
                                        </p:tav>
                                        <p:tav fmla="" tm="100000">
                                          <p:val>
                                            <p:strVal val="#ppt_x"/>
                                          </p:val>
                                        </p:tav>
                                      </p:tavLst>
                                    </p:anim>
                                  </p:childTnLst>
                                </p:cTn>
                              </p:par>
                            </p:childTnLst>
                          </p:cTn>
                        </p:par>
                        <p:par>
                          <p:cTn fill="hold">
                            <p:stCondLst>
                              <p:cond delay="1750"/>
                            </p:stCondLst>
                            <p:childTnLst>
                              <p:par>
                                <p:cTn fill="hold" nodeType="afterEffect" presetClass="entr" presetID="2" presetSubtype="2">
                                  <p:stCondLst>
                                    <p:cond delay="0"/>
                                  </p:stCondLst>
                                  <p:childTnLst>
                                    <p:set>
                                      <p:cBhvr>
                                        <p:cTn dur="1" fill="hold">
                                          <p:stCondLst>
                                            <p:cond delay="0"/>
                                          </p:stCondLst>
                                        </p:cTn>
                                        <p:tgtEl>
                                          <p:spTgt spid="107"/>
                                        </p:tgtEl>
                                        <p:attrNameLst>
                                          <p:attrName>style.visibility</p:attrName>
                                        </p:attrNameLst>
                                      </p:cBhvr>
                                      <p:to>
                                        <p:strVal val="visible"/>
                                      </p:to>
                                    </p:set>
                                    <p:anim calcmode="lin" valueType="num">
                                      <p:cBhvr additive="base">
                                        <p:cTn dur="500"/>
                                        <p:tgtEl>
                                          <p:spTgt spid="107"/>
                                        </p:tgtEl>
                                        <p:attrNameLst>
                                          <p:attrName>ppt_x</p:attrName>
                                        </p:attrNameLst>
                                      </p:cBhvr>
                                      <p:tavLst>
                                        <p:tav fmla="" tm="0">
                                          <p:val>
                                            <p:strVal val="#ppt_x+1"/>
                                          </p:val>
                                        </p:tav>
                                        <p:tav fmla="" tm="100000">
                                          <p:val>
                                            <p:strVal val="#ppt_x"/>
                                          </p:val>
                                        </p:tav>
                                      </p:tavLst>
                                    </p:anim>
                                  </p:childTnLst>
                                </p:cTn>
                              </p:par>
                            </p:childTnLst>
                          </p:cTn>
                        </p:par>
                        <p:par>
                          <p:cTn fill="hold">
                            <p:stCondLst>
                              <p:cond delay="2250"/>
                            </p:stCondLst>
                            <p:childTnLst>
                              <p:par>
                                <p:cTn fill="hold" nodeType="afterEffect" presetClass="entr" presetID="2" presetSubtype="2">
                                  <p:stCondLst>
                                    <p:cond delay="0"/>
                                  </p:stCondLst>
                                  <p:childTnLst>
                                    <p:set>
                                      <p:cBhvr>
                                        <p:cTn dur="1" fill="hold">
                                          <p:stCondLst>
                                            <p:cond delay="0"/>
                                          </p:stCondLst>
                                        </p:cTn>
                                        <p:tgtEl>
                                          <p:spTgt spid="105"/>
                                        </p:tgtEl>
                                        <p:attrNameLst>
                                          <p:attrName>style.visibility</p:attrName>
                                        </p:attrNameLst>
                                      </p:cBhvr>
                                      <p:to>
                                        <p:strVal val="visible"/>
                                      </p:to>
                                    </p:set>
                                    <p:anim calcmode="lin" valueType="num">
                                      <p:cBhvr additive="base">
                                        <p:cTn dur="500"/>
                                        <p:tgtEl>
                                          <p:spTgt spid="105"/>
                                        </p:tgtEl>
                                        <p:attrNameLst>
                                          <p:attrName>ppt_x</p:attrName>
                                        </p:attrNameLst>
                                      </p:cBhvr>
                                      <p:tavLst>
                                        <p:tav fmla="" tm="0">
                                          <p:val>
                                            <p:strVal val="#ppt_x+1"/>
                                          </p:val>
                                        </p:tav>
                                        <p:tav fmla="" tm="100000">
                                          <p:val>
                                            <p:strVal val="#ppt_x"/>
                                          </p:val>
                                        </p:tav>
                                      </p:tavLst>
                                    </p:anim>
                                  </p:childTnLst>
                                </p:cTn>
                              </p:par>
                            </p:childTnLst>
                          </p:cTn>
                        </p:par>
                        <p:par>
                          <p:cTn fill="hold">
                            <p:stCondLst>
                              <p:cond delay="2750"/>
                            </p:stCondLst>
                            <p:childTnLst>
                              <p:par>
                                <p:cTn fill="hold" nodeType="afterEffect" presetClass="entr" presetID="2" presetSubtype="2">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500"/>
                                        <p:tgtEl>
                                          <p:spTgt spid="110"/>
                                        </p:tgtEl>
                                        <p:attrNameLst>
                                          <p:attrName>ppt_x</p:attrName>
                                        </p:attrNameLst>
                                      </p:cBhvr>
                                      <p:tavLst>
                                        <p:tav fmla="" tm="0">
                                          <p:val>
                                            <p:strVal val="#ppt_x+1"/>
                                          </p:val>
                                        </p:tav>
                                        <p:tav fmla="" tm="100000">
                                          <p:val>
                                            <p:strVal val="#ppt_x"/>
                                          </p:val>
                                        </p:tav>
                                      </p:tavLst>
                                    </p:anim>
                                  </p:childTnLst>
                                </p:cTn>
                              </p:par>
                            </p:childTnLst>
                          </p:cTn>
                        </p:par>
                        <p:par>
                          <p:cTn fill="hold">
                            <p:stCondLst>
                              <p:cond delay="3250"/>
                            </p:stCondLst>
                            <p:childTnLst>
                              <p:par>
                                <p:cTn fill="hold" nodeType="afterEffect" presetClass="entr" presetID="2" presetSubtype="2">
                                  <p:stCondLst>
                                    <p:cond delay="0"/>
                                  </p:stCondLst>
                                  <p:childTnLst>
                                    <p:set>
                                      <p:cBhvr>
                                        <p:cTn dur="1" fill="hold">
                                          <p:stCondLst>
                                            <p:cond delay="0"/>
                                          </p:stCondLst>
                                        </p:cTn>
                                        <p:tgtEl>
                                          <p:spTgt spid="117"/>
                                        </p:tgtEl>
                                        <p:attrNameLst>
                                          <p:attrName>style.visibility</p:attrName>
                                        </p:attrNameLst>
                                      </p:cBhvr>
                                      <p:to>
                                        <p:strVal val="visible"/>
                                      </p:to>
                                    </p:set>
                                    <p:anim calcmode="lin" valueType="num">
                                      <p:cBhvr additive="base">
                                        <p:cTn dur="500"/>
                                        <p:tgtEl>
                                          <p:spTgt spid="117"/>
                                        </p:tgtEl>
                                        <p:attrNameLst>
                                          <p:attrName>ppt_x</p:attrName>
                                        </p:attrNameLst>
                                      </p:cBhvr>
                                      <p:tavLst>
                                        <p:tav fmla="" tm="0">
                                          <p:val>
                                            <p:strVal val="#ppt_x+1"/>
                                          </p:val>
                                        </p:tav>
                                        <p:tav fmla="" tm="100000">
                                          <p:val>
                                            <p:strVal val="#ppt_x"/>
                                          </p:val>
                                        </p:tav>
                                      </p:tavLst>
                                    </p:anim>
                                  </p:childTnLst>
                                </p:cTn>
                              </p:par>
                            </p:childTnLst>
                          </p:cTn>
                        </p:par>
                        <p:par>
                          <p:cTn fill="hold">
                            <p:stCondLst>
                              <p:cond delay="3750"/>
                            </p:stCondLst>
                            <p:childTnLst>
                              <p:par>
                                <p:cTn fill="hold" nodeType="afterEffect" presetClass="entr" presetID="2" presetSubtype="2">
                                  <p:stCondLst>
                                    <p:cond delay="0"/>
                                  </p:stCondLst>
                                  <p:childTnLst>
                                    <p:set>
                                      <p:cBhvr>
                                        <p:cTn dur="1" fill="hold">
                                          <p:stCondLst>
                                            <p:cond delay="0"/>
                                          </p:stCondLst>
                                        </p:cTn>
                                        <p:tgtEl>
                                          <p:spTgt spid="119"/>
                                        </p:tgtEl>
                                        <p:attrNameLst>
                                          <p:attrName>style.visibility</p:attrName>
                                        </p:attrNameLst>
                                      </p:cBhvr>
                                      <p:to>
                                        <p:strVal val="visible"/>
                                      </p:to>
                                    </p:set>
                                    <p:anim calcmode="lin" valueType="num">
                                      <p:cBhvr additive="base">
                                        <p:cTn dur="500"/>
                                        <p:tgtEl>
                                          <p:spTgt spid="119"/>
                                        </p:tgtEl>
                                        <p:attrNameLst>
                                          <p:attrName>ppt_x</p:attrName>
                                        </p:attrNameLst>
                                      </p:cBhvr>
                                      <p:tavLst>
                                        <p:tav fmla="" tm="0">
                                          <p:val>
                                            <p:strVal val="#ppt_x+1"/>
                                          </p:val>
                                        </p:tav>
                                        <p:tav fmla="" tm="100000">
                                          <p:val>
                                            <p:strVal val="#ppt_x"/>
                                          </p:val>
                                        </p:tav>
                                      </p:tavLst>
                                    </p:anim>
                                  </p:childTnLst>
                                </p:cTn>
                              </p:par>
                            </p:childTnLst>
                          </p:cTn>
                        </p:par>
                        <p:par>
                          <p:cTn fill="hold">
                            <p:stCondLst>
                              <p:cond delay="4250"/>
                            </p:stCondLst>
                            <p:childTnLst>
                              <p:par>
                                <p:cTn fill="hold" nodeType="afterEffect" presetClass="entr" presetID="2" presetSubtype="2">
                                  <p:stCondLst>
                                    <p:cond delay="0"/>
                                  </p:stCondLst>
                                  <p:childTnLst>
                                    <p:set>
                                      <p:cBhvr>
                                        <p:cTn dur="1" fill="hold">
                                          <p:stCondLst>
                                            <p:cond delay="0"/>
                                          </p:stCondLst>
                                        </p:cTn>
                                        <p:tgtEl>
                                          <p:spTgt spid="121"/>
                                        </p:tgtEl>
                                        <p:attrNameLst>
                                          <p:attrName>style.visibility</p:attrName>
                                        </p:attrNameLst>
                                      </p:cBhvr>
                                      <p:to>
                                        <p:strVal val="visible"/>
                                      </p:to>
                                    </p:set>
                                    <p:anim calcmode="lin" valueType="num">
                                      <p:cBhvr additive="base">
                                        <p:cTn dur="500"/>
                                        <p:tgtEl>
                                          <p:spTgt spid="121"/>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grpSp>
        <p:nvGrpSpPr>
          <p:cNvPr id="128" name="Google Shape;128;p3"/>
          <p:cNvGrpSpPr/>
          <p:nvPr/>
        </p:nvGrpSpPr>
        <p:grpSpPr>
          <a:xfrm>
            <a:off x="0" y="0"/>
            <a:ext cx="12192000" cy="6858000"/>
            <a:chOff x="0" y="0"/>
            <a:chExt cx="12192000" cy="6858000"/>
          </a:xfrm>
        </p:grpSpPr>
        <p:pic>
          <p:nvPicPr>
            <p:cNvPr id="129" name="Google Shape;129;p3"/>
            <p:cNvPicPr preferRelativeResize="0"/>
            <p:nvPr/>
          </p:nvPicPr>
          <p:blipFill rotWithShape="1">
            <a:blip r:embed="rId3">
              <a:alphaModFix/>
            </a:blip>
            <a:srcRect b="5975" l="5975" r="5975" t="5975"/>
            <a:stretch/>
          </p:blipFill>
          <p:spPr>
            <a:xfrm>
              <a:off x="0" y="0"/>
              <a:ext cx="12192000" cy="6858000"/>
            </a:xfrm>
            <a:prstGeom prst="rect">
              <a:avLst/>
            </a:prstGeom>
            <a:noFill/>
            <a:ln>
              <a:noFill/>
            </a:ln>
          </p:spPr>
        </p:pic>
        <p:grpSp>
          <p:nvGrpSpPr>
            <p:cNvPr id="130" name="Google Shape;130;p3"/>
            <p:cNvGrpSpPr/>
            <p:nvPr/>
          </p:nvGrpSpPr>
          <p:grpSpPr>
            <a:xfrm>
              <a:off x="228600" y="218061"/>
              <a:ext cx="11734800" cy="6421878"/>
              <a:chOff x="228600" y="218061"/>
              <a:chExt cx="11734800" cy="6421878"/>
            </a:xfrm>
          </p:grpSpPr>
          <p:sp>
            <p:nvSpPr>
              <p:cNvPr id="131" name="Google Shape;131;p3"/>
              <p:cNvSpPr/>
              <p:nvPr/>
            </p:nvSpPr>
            <p:spPr>
              <a:xfrm flipH="1">
                <a:off x="228600" y="1077251"/>
                <a:ext cx="11734800" cy="5562688"/>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Amiri"/>
                    <a:ea typeface="Amiri"/>
                    <a:cs typeface="Amiri"/>
                    <a:sym typeface="Amiri"/>
                  </a:rPr>
                  <a:t>LifeQuake It is a searching robot that is used to find earthquake victims by going inside rubbles and streaming video to the outside while indicating the risks in LifeQuake It is a searching robot that is used to find earthquake victims by going inside rubbles and streaming video to the outside while indicating the risks inside. side.</a:t>
                </a:r>
                <a:endParaRPr sz="1800">
                  <a:solidFill>
                    <a:schemeClr val="lt1"/>
                  </a:solidFill>
                  <a:latin typeface="Amiri"/>
                  <a:ea typeface="Amiri"/>
                  <a:cs typeface="Amiri"/>
                  <a:sym typeface="Amiri"/>
                </a:endParaRPr>
              </a:p>
            </p:txBody>
          </p:sp>
          <p:sp>
            <p:nvSpPr>
              <p:cNvPr id="132" name="Google Shape;132;p3"/>
              <p:cNvSpPr/>
              <p:nvPr/>
            </p:nvSpPr>
            <p:spPr>
              <a:xfrm>
                <a:off x="4005943" y="218061"/>
                <a:ext cx="4180114" cy="55308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t/>
                </a:r>
                <a:endParaRPr sz="3000">
                  <a:solidFill>
                    <a:schemeClr val="lt1"/>
                  </a:solidFill>
                  <a:latin typeface="Amiri"/>
                  <a:ea typeface="Amiri"/>
                  <a:cs typeface="Amiri"/>
                  <a:sym typeface="Amiri"/>
                </a:endParaRPr>
              </a:p>
            </p:txBody>
          </p:sp>
        </p:grpSp>
      </p:grpSp>
      <p:sp>
        <p:nvSpPr>
          <p:cNvPr id="133" name="Google Shape;133;p3"/>
          <p:cNvSpPr txBox="1"/>
          <p:nvPr/>
        </p:nvSpPr>
        <p:spPr>
          <a:xfrm>
            <a:off x="3294799" y="140660"/>
            <a:ext cx="5653202"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4000">
                <a:solidFill>
                  <a:schemeClr val="lt1"/>
                </a:solidFill>
                <a:latin typeface="Century Schoolbook"/>
                <a:ea typeface="Century Schoolbook"/>
                <a:cs typeface="Century Schoolbook"/>
                <a:sym typeface="Century Schoolbook"/>
              </a:rPr>
              <a:t>What is LifeQuake?</a:t>
            </a:r>
            <a:endParaRPr/>
          </a:p>
        </p:txBody>
      </p:sp>
      <p:sp>
        <p:nvSpPr>
          <p:cNvPr id="134" name="Google Shape;134;p3"/>
          <p:cNvSpPr/>
          <p:nvPr/>
        </p:nvSpPr>
        <p:spPr>
          <a:xfrm>
            <a:off x="5943600" y="3276600"/>
            <a:ext cx="304800" cy="30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miri"/>
              <a:ea typeface="Amiri"/>
              <a:cs typeface="Amiri"/>
              <a:sym typeface="Amiri"/>
            </a:endParaRPr>
          </a:p>
        </p:txBody>
      </p:sp>
      <p:pic>
        <p:nvPicPr>
          <p:cNvPr id="135" name="Google Shape;135;p3"/>
          <p:cNvPicPr preferRelativeResize="0"/>
          <p:nvPr/>
        </p:nvPicPr>
        <p:blipFill rotWithShape="1">
          <a:blip r:embed="rId4">
            <a:alphaModFix/>
          </a:blip>
          <a:srcRect b="0" l="0" r="0" t="0"/>
          <a:stretch/>
        </p:blipFill>
        <p:spPr>
          <a:xfrm>
            <a:off x="1181044" y="1438492"/>
            <a:ext cx="3635827" cy="4506389"/>
          </a:xfrm>
          <a:prstGeom prst="rect">
            <a:avLst/>
          </a:prstGeom>
          <a:noFill/>
          <a:ln>
            <a:noFill/>
          </a:ln>
        </p:spPr>
      </p:pic>
      <p:sp>
        <p:nvSpPr>
          <p:cNvPr id="136" name="Google Shape;136;p3"/>
          <p:cNvSpPr txBox="1"/>
          <p:nvPr/>
        </p:nvSpPr>
        <p:spPr>
          <a:xfrm>
            <a:off x="5109158" y="2456762"/>
            <a:ext cx="6598688" cy="332398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3200" cap="none">
                <a:solidFill>
                  <a:srgbClr val="5F8B6A"/>
                </a:solidFill>
                <a:latin typeface="Century Schoolbook"/>
                <a:ea typeface="Century Schoolbook"/>
                <a:cs typeface="Century Schoolbook"/>
                <a:sym typeface="Century Schoolbook"/>
              </a:rPr>
              <a:t>LifeQuake It is a searching robot that is used to find earthquake victims by going inside rubbles and streaming video to the outside while indicating the risks inside.</a:t>
            </a:r>
            <a:endParaRPr/>
          </a:p>
          <a:p>
            <a:pPr indent="0" lvl="0" marL="0" marR="0" rtl="0" algn="l">
              <a:spcBef>
                <a:spcPts val="0"/>
              </a:spcBef>
              <a:spcAft>
                <a:spcPts val="0"/>
              </a:spcAft>
              <a:buNone/>
            </a:pPr>
            <a:r>
              <a:t/>
            </a:r>
            <a:endParaRPr sz="1800">
              <a:solidFill>
                <a:schemeClr val="dk1"/>
              </a:solidFill>
              <a:latin typeface="Amiri"/>
              <a:ea typeface="Amiri"/>
              <a:cs typeface="Amiri"/>
              <a:sym typeface="Amiri"/>
            </a:endParaRPr>
          </a:p>
        </p:txBody>
      </p:sp>
    </p:spTree>
  </p:cSld>
  <p:clrMapOvr>
    <a:masterClrMapping/>
  </p:clrMapOvr>
  <p:transition spd="slow">
    <p:push/>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grpSp>
        <p:nvGrpSpPr>
          <p:cNvPr id="142" name="Google Shape;142;p4"/>
          <p:cNvGrpSpPr/>
          <p:nvPr/>
        </p:nvGrpSpPr>
        <p:grpSpPr>
          <a:xfrm>
            <a:off x="0" y="0"/>
            <a:ext cx="12192000" cy="6858000"/>
            <a:chOff x="0" y="0"/>
            <a:chExt cx="12192000" cy="6858000"/>
          </a:xfrm>
        </p:grpSpPr>
        <p:pic>
          <p:nvPicPr>
            <p:cNvPr id="143" name="Google Shape;143;p4"/>
            <p:cNvPicPr preferRelativeResize="0"/>
            <p:nvPr/>
          </p:nvPicPr>
          <p:blipFill rotWithShape="1">
            <a:blip r:embed="rId3">
              <a:alphaModFix/>
            </a:blip>
            <a:srcRect b="5975" l="5975" r="5975" t="5975"/>
            <a:stretch/>
          </p:blipFill>
          <p:spPr>
            <a:xfrm>
              <a:off x="0" y="0"/>
              <a:ext cx="12192000" cy="6858000"/>
            </a:xfrm>
            <a:prstGeom prst="rect">
              <a:avLst/>
            </a:prstGeom>
            <a:noFill/>
            <a:ln>
              <a:noFill/>
            </a:ln>
          </p:spPr>
        </p:pic>
        <p:grpSp>
          <p:nvGrpSpPr>
            <p:cNvPr id="144" name="Google Shape;144;p4"/>
            <p:cNvGrpSpPr/>
            <p:nvPr/>
          </p:nvGrpSpPr>
          <p:grpSpPr>
            <a:xfrm>
              <a:off x="228600" y="264399"/>
              <a:ext cx="11734800" cy="6354527"/>
              <a:chOff x="228600" y="264399"/>
              <a:chExt cx="11734800" cy="6354527"/>
            </a:xfrm>
          </p:grpSpPr>
          <p:sp>
            <p:nvSpPr>
              <p:cNvPr id="145" name="Google Shape;145;p4"/>
              <p:cNvSpPr/>
              <p:nvPr/>
            </p:nvSpPr>
            <p:spPr>
              <a:xfrm flipH="1">
                <a:off x="228600" y="1056238"/>
                <a:ext cx="11734800" cy="5562688"/>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miri"/>
                  <a:ea typeface="Amiri"/>
                  <a:cs typeface="Amiri"/>
                  <a:sym typeface="Amiri"/>
                </a:endParaRPr>
              </a:p>
            </p:txBody>
          </p:sp>
          <p:sp>
            <p:nvSpPr>
              <p:cNvPr id="146" name="Google Shape;146;p4"/>
              <p:cNvSpPr/>
              <p:nvPr/>
            </p:nvSpPr>
            <p:spPr>
              <a:xfrm>
                <a:off x="3029430" y="264399"/>
                <a:ext cx="5914632" cy="153888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3200" u="none" strike="noStrike">
                    <a:solidFill>
                      <a:schemeClr val="lt1"/>
                    </a:solidFill>
                    <a:latin typeface="Century Schoolbook"/>
                    <a:ea typeface="Century Schoolbook"/>
                    <a:cs typeface="Century Schoolbook"/>
                    <a:sym typeface="Century Schoolbook"/>
                  </a:rPr>
                  <a:t>Where did we get the idea?</a:t>
                </a:r>
                <a:endParaRPr b="1" sz="3200">
                  <a:solidFill>
                    <a:schemeClr val="lt1"/>
                  </a:solidFill>
                  <a:latin typeface="Century Schoolbook"/>
                  <a:ea typeface="Century Schoolbook"/>
                  <a:cs typeface="Century Schoolbook"/>
                  <a:sym typeface="Century Schoolbook"/>
                </a:endParaRPr>
              </a:p>
              <a:p>
                <a:pPr indent="0" lvl="0" marL="0" marR="0" rtl="0" algn="l">
                  <a:spcBef>
                    <a:spcPts val="0"/>
                  </a:spcBef>
                  <a:spcAft>
                    <a:spcPts val="0"/>
                  </a:spcAft>
                  <a:buNone/>
                </a:pPr>
                <a:br>
                  <a:rPr lang="en-US" sz="3200">
                    <a:solidFill>
                      <a:schemeClr val="dk1"/>
                    </a:solidFill>
                    <a:latin typeface="Amiri"/>
                    <a:ea typeface="Amiri"/>
                    <a:cs typeface="Amiri"/>
                    <a:sym typeface="Amiri"/>
                  </a:rPr>
                </a:br>
                <a:endParaRPr sz="3000">
                  <a:solidFill>
                    <a:schemeClr val="lt1"/>
                  </a:solidFill>
                  <a:latin typeface="Amiri"/>
                  <a:ea typeface="Amiri"/>
                  <a:cs typeface="Amiri"/>
                  <a:sym typeface="Amiri"/>
                </a:endParaRPr>
              </a:p>
            </p:txBody>
          </p:sp>
        </p:grpSp>
      </p:grpSp>
      <p:sp>
        <p:nvSpPr>
          <p:cNvPr id="147" name="Google Shape;147;p4"/>
          <p:cNvSpPr/>
          <p:nvPr/>
        </p:nvSpPr>
        <p:spPr>
          <a:xfrm>
            <a:off x="1382727" y="2189188"/>
            <a:ext cx="360000" cy="360000"/>
          </a:xfrm>
          <a:custGeom>
            <a:rect b="b" l="l" r="r" t="t"/>
            <a:pathLst>
              <a:path extrusionOk="0" h="2276475" w="2276475">
                <a:moveTo>
                  <a:pt x="1919288" y="982662"/>
                </a:moveTo>
                <a:lnTo>
                  <a:pt x="1924685" y="982662"/>
                </a:lnTo>
                <a:lnTo>
                  <a:pt x="1929765" y="982662"/>
                </a:lnTo>
                <a:lnTo>
                  <a:pt x="1935480" y="983296"/>
                </a:lnTo>
                <a:lnTo>
                  <a:pt x="1940560" y="983930"/>
                </a:lnTo>
                <a:lnTo>
                  <a:pt x="1945323" y="984564"/>
                </a:lnTo>
                <a:lnTo>
                  <a:pt x="1950403" y="986149"/>
                </a:lnTo>
                <a:lnTo>
                  <a:pt x="1955165" y="987100"/>
                </a:lnTo>
                <a:lnTo>
                  <a:pt x="1959610" y="989002"/>
                </a:lnTo>
                <a:lnTo>
                  <a:pt x="1964373" y="990904"/>
                </a:lnTo>
                <a:lnTo>
                  <a:pt x="1969135" y="992489"/>
                </a:lnTo>
                <a:lnTo>
                  <a:pt x="1973580" y="995025"/>
                </a:lnTo>
                <a:lnTo>
                  <a:pt x="1977708" y="997245"/>
                </a:lnTo>
                <a:lnTo>
                  <a:pt x="1981835" y="1000415"/>
                </a:lnTo>
                <a:lnTo>
                  <a:pt x="1985963" y="1003268"/>
                </a:lnTo>
                <a:lnTo>
                  <a:pt x="1990090" y="1006121"/>
                </a:lnTo>
                <a:lnTo>
                  <a:pt x="1993583" y="1009291"/>
                </a:lnTo>
                <a:lnTo>
                  <a:pt x="1997075" y="1012778"/>
                </a:lnTo>
                <a:lnTo>
                  <a:pt x="2000568" y="1016265"/>
                </a:lnTo>
                <a:lnTo>
                  <a:pt x="2003743" y="1020069"/>
                </a:lnTo>
                <a:lnTo>
                  <a:pt x="2006918" y="1023873"/>
                </a:lnTo>
                <a:lnTo>
                  <a:pt x="2009775" y="1027994"/>
                </a:lnTo>
                <a:lnTo>
                  <a:pt x="2012315" y="1031799"/>
                </a:lnTo>
                <a:lnTo>
                  <a:pt x="2014855" y="1036237"/>
                </a:lnTo>
                <a:lnTo>
                  <a:pt x="2017078" y="1040675"/>
                </a:lnTo>
                <a:lnTo>
                  <a:pt x="2019300" y="1045430"/>
                </a:lnTo>
                <a:lnTo>
                  <a:pt x="2020888" y="1049868"/>
                </a:lnTo>
                <a:lnTo>
                  <a:pt x="2022475" y="1054623"/>
                </a:lnTo>
                <a:lnTo>
                  <a:pt x="2023745" y="1059695"/>
                </a:lnTo>
                <a:lnTo>
                  <a:pt x="2025016" y="1064451"/>
                </a:lnTo>
                <a:lnTo>
                  <a:pt x="2025968" y="1069523"/>
                </a:lnTo>
                <a:lnTo>
                  <a:pt x="2026603" y="1074595"/>
                </a:lnTo>
                <a:lnTo>
                  <a:pt x="2026920" y="1079984"/>
                </a:lnTo>
                <a:lnTo>
                  <a:pt x="2027238" y="1085056"/>
                </a:lnTo>
                <a:lnTo>
                  <a:pt x="2026920" y="1090445"/>
                </a:lnTo>
                <a:lnTo>
                  <a:pt x="2026603" y="1095517"/>
                </a:lnTo>
                <a:lnTo>
                  <a:pt x="2025968" y="1100590"/>
                </a:lnTo>
                <a:lnTo>
                  <a:pt x="2025016" y="1105662"/>
                </a:lnTo>
                <a:lnTo>
                  <a:pt x="2023745" y="1110417"/>
                </a:lnTo>
                <a:lnTo>
                  <a:pt x="2022475" y="1115489"/>
                </a:lnTo>
                <a:lnTo>
                  <a:pt x="2020888" y="1120244"/>
                </a:lnTo>
                <a:lnTo>
                  <a:pt x="2019300" y="1124682"/>
                </a:lnTo>
                <a:lnTo>
                  <a:pt x="2017078" y="1129437"/>
                </a:lnTo>
                <a:lnTo>
                  <a:pt x="2014855" y="1133876"/>
                </a:lnTo>
                <a:lnTo>
                  <a:pt x="2012315" y="1138314"/>
                </a:lnTo>
                <a:lnTo>
                  <a:pt x="2009775" y="1142118"/>
                </a:lnTo>
                <a:lnTo>
                  <a:pt x="2006918" y="1146239"/>
                </a:lnTo>
                <a:lnTo>
                  <a:pt x="2003743" y="1150043"/>
                </a:lnTo>
                <a:lnTo>
                  <a:pt x="2000568" y="1153847"/>
                </a:lnTo>
                <a:lnTo>
                  <a:pt x="1997075" y="1157334"/>
                </a:lnTo>
                <a:lnTo>
                  <a:pt x="1993583" y="1160821"/>
                </a:lnTo>
                <a:lnTo>
                  <a:pt x="1990090" y="1163991"/>
                </a:lnTo>
                <a:lnTo>
                  <a:pt x="1985963" y="1166845"/>
                </a:lnTo>
                <a:lnTo>
                  <a:pt x="1981835" y="1169698"/>
                </a:lnTo>
                <a:lnTo>
                  <a:pt x="1977708" y="1172234"/>
                </a:lnTo>
                <a:lnTo>
                  <a:pt x="1973580" y="1175087"/>
                </a:lnTo>
                <a:lnTo>
                  <a:pt x="1969135" y="1176989"/>
                </a:lnTo>
                <a:lnTo>
                  <a:pt x="1964373" y="1179208"/>
                </a:lnTo>
                <a:lnTo>
                  <a:pt x="1959610" y="1181110"/>
                </a:lnTo>
                <a:lnTo>
                  <a:pt x="1955165" y="1182695"/>
                </a:lnTo>
                <a:lnTo>
                  <a:pt x="1950403" y="1183963"/>
                </a:lnTo>
                <a:lnTo>
                  <a:pt x="1945323" y="1185231"/>
                </a:lnTo>
                <a:lnTo>
                  <a:pt x="1940560" y="1186182"/>
                </a:lnTo>
                <a:lnTo>
                  <a:pt x="1935480" y="1186816"/>
                </a:lnTo>
                <a:lnTo>
                  <a:pt x="1929765" y="1187450"/>
                </a:lnTo>
                <a:lnTo>
                  <a:pt x="1924685" y="1187450"/>
                </a:lnTo>
                <a:lnTo>
                  <a:pt x="1919288" y="1187450"/>
                </a:lnTo>
                <a:lnTo>
                  <a:pt x="1914208" y="1186816"/>
                </a:lnTo>
                <a:lnTo>
                  <a:pt x="1909128" y="1186182"/>
                </a:lnTo>
                <a:lnTo>
                  <a:pt x="1904048" y="1185231"/>
                </a:lnTo>
                <a:lnTo>
                  <a:pt x="1898968" y="1183963"/>
                </a:lnTo>
                <a:lnTo>
                  <a:pt x="1894205" y="1182695"/>
                </a:lnTo>
                <a:lnTo>
                  <a:pt x="1889443" y="1181110"/>
                </a:lnTo>
                <a:lnTo>
                  <a:pt x="1884680" y="1179208"/>
                </a:lnTo>
                <a:lnTo>
                  <a:pt x="1880235" y="1176989"/>
                </a:lnTo>
                <a:lnTo>
                  <a:pt x="1875790" y="1175087"/>
                </a:lnTo>
                <a:lnTo>
                  <a:pt x="1871663" y="1172234"/>
                </a:lnTo>
                <a:lnTo>
                  <a:pt x="1867218" y="1169698"/>
                </a:lnTo>
                <a:lnTo>
                  <a:pt x="1863090" y="1166845"/>
                </a:lnTo>
                <a:lnTo>
                  <a:pt x="1859598" y="1163991"/>
                </a:lnTo>
                <a:lnTo>
                  <a:pt x="1855788" y="1160821"/>
                </a:lnTo>
                <a:lnTo>
                  <a:pt x="1852295" y="1157334"/>
                </a:lnTo>
                <a:lnTo>
                  <a:pt x="1848803" y="1153847"/>
                </a:lnTo>
                <a:lnTo>
                  <a:pt x="1845628" y="1150043"/>
                </a:lnTo>
                <a:lnTo>
                  <a:pt x="1842453" y="1146239"/>
                </a:lnTo>
                <a:lnTo>
                  <a:pt x="1839913" y="1142118"/>
                </a:lnTo>
                <a:lnTo>
                  <a:pt x="1837055" y="1138314"/>
                </a:lnTo>
                <a:lnTo>
                  <a:pt x="1834515" y="1133876"/>
                </a:lnTo>
                <a:lnTo>
                  <a:pt x="1832293" y="1129437"/>
                </a:lnTo>
                <a:lnTo>
                  <a:pt x="1830388" y="1124682"/>
                </a:lnTo>
                <a:lnTo>
                  <a:pt x="1828483" y="1120244"/>
                </a:lnTo>
                <a:lnTo>
                  <a:pt x="1826578" y="1115489"/>
                </a:lnTo>
                <a:lnTo>
                  <a:pt x="1825308" y="1110417"/>
                </a:lnTo>
                <a:lnTo>
                  <a:pt x="1824038" y="1105662"/>
                </a:lnTo>
                <a:lnTo>
                  <a:pt x="1823403" y="1100590"/>
                </a:lnTo>
                <a:lnTo>
                  <a:pt x="1822768" y="1095517"/>
                </a:lnTo>
                <a:lnTo>
                  <a:pt x="1822450" y="1090445"/>
                </a:lnTo>
                <a:lnTo>
                  <a:pt x="1822450" y="1085056"/>
                </a:lnTo>
                <a:lnTo>
                  <a:pt x="1822450" y="1079984"/>
                </a:lnTo>
                <a:lnTo>
                  <a:pt x="1822768" y="1074595"/>
                </a:lnTo>
                <a:lnTo>
                  <a:pt x="1823403" y="1069523"/>
                </a:lnTo>
                <a:lnTo>
                  <a:pt x="1824038" y="1064451"/>
                </a:lnTo>
                <a:lnTo>
                  <a:pt x="1825308" y="1059695"/>
                </a:lnTo>
                <a:lnTo>
                  <a:pt x="1826578" y="1054623"/>
                </a:lnTo>
                <a:lnTo>
                  <a:pt x="1828483" y="1049868"/>
                </a:lnTo>
                <a:lnTo>
                  <a:pt x="1830388" y="1045430"/>
                </a:lnTo>
                <a:lnTo>
                  <a:pt x="1832293" y="1040675"/>
                </a:lnTo>
                <a:lnTo>
                  <a:pt x="1834515" y="1036237"/>
                </a:lnTo>
                <a:lnTo>
                  <a:pt x="1837055" y="1031799"/>
                </a:lnTo>
                <a:lnTo>
                  <a:pt x="1839913" y="1027994"/>
                </a:lnTo>
                <a:lnTo>
                  <a:pt x="1842453" y="1023873"/>
                </a:lnTo>
                <a:lnTo>
                  <a:pt x="1845628" y="1020069"/>
                </a:lnTo>
                <a:lnTo>
                  <a:pt x="1848803" y="1016265"/>
                </a:lnTo>
                <a:lnTo>
                  <a:pt x="1852295" y="1012778"/>
                </a:lnTo>
                <a:lnTo>
                  <a:pt x="1855788" y="1009291"/>
                </a:lnTo>
                <a:lnTo>
                  <a:pt x="1859598" y="1006121"/>
                </a:lnTo>
                <a:lnTo>
                  <a:pt x="1863090" y="1003268"/>
                </a:lnTo>
                <a:lnTo>
                  <a:pt x="1867218" y="1000415"/>
                </a:lnTo>
                <a:lnTo>
                  <a:pt x="1871663" y="997245"/>
                </a:lnTo>
                <a:lnTo>
                  <a:pt x="1875790" y="995025"/>
                </a:lnTo>
                <a:lnTo>
                  <a:pt x="1880235" y="992489"/>
                </a:lnTo>
                <a:lnTo>
                  <a:pt x="1884680" y="990904"/>
                </a:lnTo>
                <a:lnTo>
                  <a:pt x="1889443" y="989002"/>
                </a:lnTo>
                <a:lnTo>
                  <a:pt x="1894205" y="987100"/>
                </a:lnTo>
                <a:lnTo>
                  <a:pt x="1898968" y="986149"/>
                </a:lnTo>
                <a:lnTo>
                  <a:pt x="1904048" y="984564"/>
                </a:lnTo>
                <a:lnTo>
                  <a:pt x="1909128" y="983930"/>
                </a:lnTo>
                <a:lnTo>
                  <a:pt x="1914208" y="983296"/>
                </a:lnTo>
                <a:lnTo>
                  <a:pt x="1919288" y="982662"/>
                </a:lnTo>
                <a:close/>
                <a:moveTo>
                  <a:pt x="1278280" y="917675"/>
                </a:moveTo>
                <a:lnTo>
                  <a:pt x="1116821" y="1122393"/>
                </a:lnTo>
                <a:lnTo>
                  <a:pt x="1278280" y="1122393"/>
                </a:lnTo>
                <a:lnTo>
                  <a:pt x="1278280" y="917675"/>
                </a:lnTo>
                <a:close/>
                <a:moveTo>
                  <a:pt x="1281129" y="835025"/>
                </a:moveTo>
                <a:lnTo>
                  <a:pt x="1340014" y="835025"/>
                </a:lnTo>
                <a:lnTo>
                  <a:pt x="1340014" y="1122393"/>
                </a:lnTo>
                <a:lnTo>
                  <a:pt x="1397000" y="1122393"/>
                </a:lnTo>
                <a:lnTo>
                  <a:pt x="1397000" y="1178659"/>
                </a:lnTo>
                <a:lnTo>
                  <a:pt x="1340014" y="1178659"/>
                </a:lnTo>
                <a:lnTo>
                  <a:pt x="1340014" y="1358900"/>
                </a:lnTo>
                <a:lnTo>
                  <a:pt x="1278280" y="1358900"/>
                </a:lnTo>
                <a:lnTo>
                  <a:pt x="1278280" y="1178659"/>
                </a:lnTo>
                <a:lnTo>
                  <a:pt x="1066800" y="1178659"/>
                </a:lnTo>
                <a:lnTo>
                  <a:pt x="1066800" y="1104910"/>
                </a:lnTo>
                <a:lnTo>
                  <a:pt x="1281129" y="835025"/>
                </a:lnTo>
                <a:close/>
                <a:moveTo>
                  <a:pt x="860108" y="823912"/>
                </a:moveTo>
                <a:lnTo>
                  <a:pt x="868680" y="824230"/>
                </a:lnTo>
                <a:lnTo>
                  <a:pt x="876618" y="824548"/>
                </a:lnTo>
                <a:lnTo>
                  <a:pt x="884555" y="825501"/>
                </a:lnTo>
                <a:lnTo>
                  <a:pt x="892175" y="826455"/>
                </a:lnTo>
                <a:lnTo>
                  <a:pt x="899478" y="828044"/>
                </a:lnTo>
                <a:lnTo>
                  <a:pt x="906463" y="829316"/>
                </a:lnTo>
                <a:lnTo>
                  <a:pt x="913448" y="831541"/>
                </a:lnTo>
                <a:lnTo>
                  <a:pt x="920433" y="833766"/>
                </a:lnTo>
                <a:lnTo>
                  <a:pt x="926465" y="836309"/>
                </a:lnTo>
                <a:lnTo>
                  <a:pt x="932815" y="839170"/>
                </a:lnTo>
                <a:lnTo>
                  <a:pt x="938848" y="842667"/>
                </a:lnTo>
                <a:lnTo>
                  <a:pt x="944880" y="845845"/>
                </a:lnTo>
                <a:lnTo>
                  <a:pt x="950278" y="849978"/>
                </a:lnTo>
                <a:lnTo>
                  <a:pt x="955675" y="853792"/>
                </a:lnTo>
                <a:lnTo>
                  <a:pt x="960755" y="858243"/>
                </a:lnTo>
                <a:lnTo>
                  <a:pt x="965518" y="863011"/>
                </a:lnTo>
                <a:lnTo>
                  <a:pt x="970280" y="868097"/>
                </a:lnTo>
                <a:lnTo>
                  <a:pt x="974725" y="873183"/>
                </a:lnTo>
                <a:lnTo>
                  <a:pt x="978535" y="878587"/>
                </a:lnTo>
                <a:lnTo>
                  <a:pt x="982345" y="884309"/>
                </a:lnTo>
                <a:lnTo>
                  <a:pt x="985520" y="890030"/>
                </a:lnTo>
                <a:lnTo>
                  <a:pt x="989013" y="896070"/>
                </a:lnTo>
                <a:lnTo>
                  <a:pt x="991870" y="902428"/>
                </a:lnTo>
                <a:lnTo>
                  <a:pt x="994410" y="909103"/>
                </a:lnTo>
                <a:lnTo>
                  <a:pt x="996633" y="915461"/>
                </a:lnTo>
                <a:lnTo>
                  <a:pt x="998220" y="922454"/>
                </a:lnTo>
                <a:lnTo>
                  <a:pt x="999808" y="929447"/>
                </a:lnTo>
                <a:lnTo>
                  <a:pt x="1001395" y="936758"/>
                </a:lnTo>
                <a:lnTo>
                  <a:pt x="1002348" y="944387"/>
                </a:lnTo>
                <a:lnTo>
                  <a:pt x="1002983" y="952017"/>
                </a:lnTo>
                <a:lnTo>
                  <a:pt x="1003618" y="959963"/>
                </a:lnTo>
                <a:lnTo>
                  <a:pt x="1003935" y="968546"/>
                </a:lnTo>
                <a:lnTo>
                  <a:pt x="1003618" y="983487"/>
                </a:lnTo>
                <a:lnTo>
                  <a:pt x="1002665" y="990798"/>
                </a:lnTo>
                <a:lnTo>
                  <a:pt x="1002030" y="998109"/>
                </a:lnTo>
                <a:lnTo>
                  <a:pt x="1000760" y="1004784"/>
                </a:lnTo>
                <a:lnTo>
                  <a:pt x="999808" y="1011778"/>
                </a:lnTo>
                <a:lnTo>
                  <a:pt x="998855" y="1018453"/>
                </a:lnTo>
                <a:lnTo>
                  <a:pt x="997268" y="1025129"/>
                </a:lnTo>
                <a:lnTo>
                  <a:pt x="993775" y="1037844"/>
                </a:lnTo>
                <a:lnTo>
                  <a:pt x="989330" y="1050241"/>
                </a:lnTo>
                <a:lnTo>
                  <a:pt x="984568" y="1062002"/>
                </a:lnTo>
                <a:lnTo>
                  <a:pt x="979170" y="1073128"/>
                </a:lnTo>
                <a:lnTo>
                  <a:pt x="972503" y="1084572"/>
                </a:lnTo>
                <a:lnTo>
                  <a:pt x="965518" y="1095697"/>
                </a:lnTo>
                <a:lnTo>
                  <a:pt x="958215" y="1107141"/>
                </a:lnTo>
                <a:lnTo>
                  <a:pt x="950278" y="1118267"/>
                </a:lnTo>
                <a:lnTo>
                  <a:pt x="941388" y="1129710"/>
                </a:lnTo>
                <a:lnTo>
                  <a:pt x="932815" y="1141154"/>
                </a:lnTo>
                <a:lnTo>
                  <a:pt x="923925" y="1151962"/>
                </a:lnTo>
                <a:lnTo>
                  <a:pt x="914400" y="1162770"/>
                </a:lnTo>
                <a:lnTo>
                  <a:pt x="898843" y="1181207"/>
                </a:lnTo>
                <a:lnTo>
                  <a:pt x="882333" y="1199326"/>
                </a:lnTo>
                <a:lnTo>
                  <a:pt x="865188" y="1218398"/>
                </a:lnTo>
                <a:lnTo>
                  <a:pt x="847090" y="1237471"/>
                </a:lnTo>
                <a:lnTo>
                  <a:pt x="813435" y="1272120"/>
                </a:lnTo>
                <a:lnTo>
                  <a:pt x="787400" y="1298503"/>
                </a:lnTo>
                <a:lnTo>
                  <a:pt x="1023938" y="1298503"/>
                </a:lnTo>
                <a:lnTo>
                  <a:pt x="1023938" y="1358900"/>
                </a:lnTo>
                <a:lnTo>
                  <a:pt x="727075" y="1358900"/>
                </a:lnTo>
                <a:lnTo>
                  <a:pt x="727075" y="1285153"/>
                </a:lnTo>
                <a:lnTo>
                  <a:pt x="758190" y="1253047"/>
                </a:lnTo>
                <a:lnTo>
                  <a:pt x="787400" y="1221895"/>
                </a:lnTo>
                <a:lnTo>
                  <a:pt x="801688" y="1206637"/>
                </a:lnTo>
                <a:lnTo>
                  <a:pt x="815340" y="1191061"/>
                </a:lnTo>
                <a:lnTo>
                  <a:pt x="829310" y="1175485"/>
                </a:lnTo>
                <a:lnTo>
                  <a:pt x="842963" y="1158955"/>
                </a:lnTo>
                <a:lnTo>
                  <a:pt x="856298" y="1142743"/>
                </a:lnTo>
                <a:lnTo>
                  <a:pt x="868363" y="1127803"/>
                </a:lnTo>
                <a:lnTo>
                  <a:pt x="879158" y="1113181"/>
                </a:lnTo>
                <a:lnTo>
                  <a:pt x="889000" y="1099830"/>
                </a:lnTo>
                <a:lnTo>
                  <a:pt x="897890" y="1087115"/>
                </a:lnTo>
                <a:lnTo>
                  <a:pt x="905828" y="1075035"/>
                </a:lnTo>
                <a:lnTo>
                  <a:pt x="912495" y="1063910"/>
                </a:lnTo>
                <a:lnTo>
                  <a:pt x="917893" y="1053738"/>
                </a:lnTo>
                <a:lnTo>
                  <a:pt x="922655" y="1043566"/>
                </a:lnTo>
                <a:lnTo>
                  <a:pt x="926465" y="1033711"/>
                </a:lnTo>
                <a:lnTo>
                  <a:pt x="930275" y="1023539"/>
                </a:lnTo>
                <a:lnTo>
                  <a:pt x="932815" y="1013367"/>
                </a:lnTo>
                <a:lnTo>
                  <a:pt x="935038" y="1003195"/>
                </a:lnTo>
                <a:lnTo>
                  <a:pt x="936625" y="993023"/>
                </a:lnTo>
                <a:lnTo>
                  <a:pt x="937578" y="982215"/>
                </a:lnTo>
                <a:lnTo>
                  <a:pt x="937895" y="971725"/>
                </a:lnTo>
                <a:lnTo>
                  <a:pt x="937578" y="961553"/>
                </a:lnTo>
                <a:lnTo>
                  <a:pt x="936308" y="951381"/>
                </a:lnTo>
                <a:lnTo>
                  <a:pt x="935355" y="946613"/>
                </a:lnTo>
                <a:lnTo>
                  <a:pt x="934085" y="942162"/>
                </a:lnTo>
                <a:lnTo>
                  <a:pt x="933133" y="937712"/>
                </a:lnTo>
                <a:lnTo>
                  <a:pt x="931545" y="933898"/>
                </a:lnTo>
                <a:lnTo>
                  <a:pt x="928053" y="925633"/>
                </a:lnTo>
                <a:lnTo>
                  <a:pt x="923925" y="918322"/>
                </a:lnTo>
                <a:lnTo>
                  <a:pt x="921703" y="915143"/>
                </a:lnTo>
                <a:lnTo>
                  <a:pt x="919480" y="911964"/>
                </a:lnTo>
                <a:lnTo>
                  <a:pt x="916940" y="909103"/>
                </a:lnTo>
                <a:lnTo>
                  <a:pt x="914083" y="905924"/>
                </a:lnTo>
                <a:lnTo>
                  <a:pt x="908368" y="901156"/>
                </a:lnTo>
                <a:lnTo>
                  <a:pt x="902018" y="897024"/>
                </a:lnTo>
                <a:lnTo>
                  <a:pt x="895350" y="893209"/>
                </a:lnTo>
                <a:lnTo>
                  <a:pt x="888048" y="890348"/>
                </a:lnTo>
                <a:lnTo>
                  <a:pt x="880745" y="887805"/>
                </a:lnTo>
                <a:lnTo>
                  <a:pt x="872490" y="886216"/>
                </a:lnTo>
                <a:lnTo>
                  <a:pt x="864235" y="885262"/>
                </a:lnTo>
                <a:lnTo>
                  <a:pt x="855345" y="884944"/>
                </a:lnTo>
                <a:lnTo>
                  <a:pt x="847090" y="885262"/>
                </a:lnTo>
                <a:lnTo>
                  <a:pt x="838518" y="886216"/>
                </a:lnTo>
                <a:lnTo>
                  <a:pt x="829628" y="887805"/>
                </a:lnTo>
                <a:lnTo>
                  <a:pt x="820738" y="889713"/>
                </a:lnTo>
                <a:lnTo>
                  <a:pt x="812165" y="892256"/>
                </a:lnTo>
                <a:lnTo>
                  <a:pt x="803593" y="895116"/>
                </a:lnTo>
                <a:lnTo>
                  <a:pt x="795338" y="897977"/>
                </a:lnTo>
                <a:lnTo>
                  <a:pt x="787400" y="901792"/>
                </a:lnTo>
                <a:lnTo>
                  <a:pt x="780415" y="904653"/>
                </a:lnTo>
                <a:lnTo>
                  <a:pt x="773748" y="908149"/>
                </a:lnTo>
                <a:lnTo>
                  <a:pt x="767398" y="911964"/>
                </a:lnTo>
                <a:lnTo>
                  <a:pt x="761048" y="915778"/>
                </a:lnTo>
                <a:lnTo>
                  <a:pt x="749935" y="924043"/>
                </a:lnTo>
                <a:lnTo>
                  <a:pt x="740728" y="930401"/>
                </a:lnTo>
                <a:lnTo>
                  <a:pt x="736918" y="930401"/>
                </a:lnTo>
                <a:lnTo>
                  <a:pt x="736918" y="855700"/>
                </a:lnTo>
                <a:lnTo>
                  <a:pt x="742633" y="853157"/>
                </a:lnTo>
                <a:lnTo>
                  <a:pt x="748030" y="850296"/>
                </a:lnTo>
                <a:lnTo>
                  <a:pt x="761048" y="845210"/>
                </a:lnTo>
                <a:lnTo>
                  <a:pt x="775970" y="839806"/>
                </a:lnTo>
                <a:lnTo>
                  <a:pt x="792798" y="834402"/>
                </a:lnTo>
                <a:lnTo>
                  <a:pt x="801688" y="831859"/>
                </a:lnTo>
                <a:lnTo>
                  <a:pt x="810260" y="830269"/>
                </a:lnTo>
                <a:lnTo>
                  <a:pt x="819150" y="828362"/>
                </a:lnTo>
                <a:lnTo>
                  <a:pt x="827405" y="826773"/>
                </a:lnTo>
                <a:lnTo>
                  <a:pt x="835660" y="825819"/>
                </a:lnTo>
                <a:lnTo>
                  <a:pt x="844233" y="824548"/>
                </a:lnTo>
                <a:lnTo>
                  <a:pt x="852170" y="824230"/>
                </a:lnTo>
                <a:lnTo>
                  <a:pt x="860108" y="823912"/>
                </a:lnTo>
                <a:close/>
                <a:moveTo>
                  <a:pt x="1458913" y="811212"/>
                </a:moveTo>
                <a:lnTo>
                  <a:pt x="1519103" y="811212"/>
                </a:lnTo>
                <a:lnTo>
                  <a:pt x="1519103" y="1009359"/>
                </a:lnTo>
                <a:lnTo>
                  <a:pt x="1526072" y="1002998"/>
                </a:lnTo>
                <a:lnTo>
                  <a:pt x="1532725" y="996955"/>
                </a:lnTo>
                <a:lnTo>
                  <a:pt x="1539694" y="991230"/>
                </a:lnTo>
                <a:lnTo>
                  <a:pt x="1546030" y="986142"/>
                </a:lnTo>
                <a:lnTo>
                  <a:pt x="1552999" y="981370"/>
                </a:lnTo>
                <a:lnTo>
                  <a:pt x="1559652" y="976600"/>
                </a:lnTo>
                <a:lnTo>
                  <a:pt x="1566304" y="972465"/>
                </a:lnTo>
                <a:lnTo>
                  <a:pt x="1572640" y="968966"/>
                </a:lnTo>
                <a:lnTo>
                  <a:pt x="1579292" y="965786"/>
                </a:lnTo>
                <a:lnTo>
                  <a:pt x="1586262" y="962605"/>
                </a:lnTo>
                <a:lnTo>
                  <a:pt x="1592914" y="960061"/>
                </a:lnTo>
                <a:lnTo>
                  <a:pt x="1599884" y="958471"/>
                </a:lnTo>
                <a:lnTo>
                  <a:pt x="1606853" y="956880"/>
                </a:lnTo>
                <a:lnTo>
                  <a:pt x="1614139" y="955926"/>
                </a:lnTo>
                <a:lnTo>
                  <a:pt x="1621109" y="954972"/>
                </a:lnTo>
                <a:lnTo>
                  <a:pt x="1628711" y="954654"/>
                </a:lnTo>
                <a:lnTo>
                  <a:pt x="1635364" y="954972"/>
                </a:lnTo>
                <a:lnTo>
                  <a:pt x="1641383" y="955608"/>
                </a:lnTo>
                <a:lnTo>
                  <a:pt x="1647719" y="956244"/>
                </a:lnTo>
                <a:lnTo>
                  <a:pt x="1653738" y="957198"/>
                </a:lnTo>
                <a:lnTo>
                  <a:pt x="1659757" y="958471"/>
                </a:lnTo>
                <a:lnTo>
                  <a:pt x="1665142" y="960061"/>
                </a:lnTo>
                <a:lnTo>
                  <a:pt x="1670527" y="961969"/>
                </a:lnTo>
                <a:lnTo>
                  <a:pt x="1675913" y="964196"/>
                </a:lnTo>
                <a:lnTo>
                  <a:pt x="1680981" y="966740"/>
                </a:lnTo>
                <a:lnTo>
                  <a:pt x="1685733" y="969602"/>
                </a:lnTo>
                <a:lnTo>
                  <a:pt x="1690485" y="973101"/>
                </a:lnTo>
                <a:lnTo>
                  <a:pt x="1695237" y="976282"/>
                </a:lnTo>
                <a:lnTo>
                  <a:pt x="1699672" y="979780"/>
                </a:lnTo>
                <a:lnTo>
                  <a:pt x="1703473" y="983915"/>
                </a:lnTo>
                <a:lnTo>
                  <a:pt x="1707592" y="988368"/>
                </a:lnTo>
                <a:lnTo>
                  <a:pt x="1711710" y="993139"/>
                </a:lnTo>
                <a:lnTo>
                  <a:pt x="1715195" y="997909"/>
                </a:lnTo>
                <a:lnTo>
                  <a:pt x="1718362" y="1002998"/>
                </a:lnTo>
                <a:lnTo>
                  <a:pt x="1721847" y="1008405"/>
                </a:lnTo>
                <a:lnTo>
                  <a:pt x="1724698" y="1014130"/>
                </a:lnTo>
                <a:lnTo>
                  <a:pt x="1727233" y="1020173"/>
                </a:lnTo>
                <a:lnTo>
                  <a:pt x="1729767" y="1026216"/>
                </a:lnTo>
                <a:lnTo>
                  <a:pt x="1731984" y="1032895"/>
                </a:lnTo>
                <a:lnTo>
                  <a:pt x="1734202" y="1039893"/>
                </a:lnTo>
                <a:lnTo>
                  <a:pt x="1736103" y="1046572"/>
                </a:lnTo>
                <a:lnTo>
                  <a:pt x="1737370" y="1053887"/>
                </a:lnTo>
                <a:lnTo>
                  <a:pt x="1738637" y="1061838"/>
                </a:lnTo>
                <a:lnTo>
                  <a:pt x="1739587" y="1069790"/>
                </a:lnTo>
                <a:lnTo>
                  <a:pt x="1740221" y="1077741"/>
                </a:lnTo>
                <a:lnTo>
                  <a:pt x="1741171" y="1086010"/>
                </a:lnTo>
                <a:lnTo>
                  <a:pt x="1741488" y="1094916"/>
                </a:lnTo>
                <a:lnTo>
                  <a:pt x="1741488" y="1103821"/>
                </a:lnTo>
                <a:lnTo>
                  <a:pt x="1741488" y="1358900"/>
                </a:lnTo>
                <a:lnTo>
                  <a:pt x="1680981" y="1358900"/>
                </a:lnTo>
                <a:lnTo>
                  <a:pt x="1680981" y="1134991"/>
                </a:lnTo>
                <a:lnTo>
                  <a:pt x="1680665" y="1121632"/>
                </a:lnTo>
                <a:lnTo>
                  <a:pt x="1680348" y="1108910"/>
                </a:lnTo>
                <a:lnTo>
                  <a:pt x="1679714" y="1096506"/>
                </a:lnTo>
                <a:lnTo>
                  <a:pt x="1678447" y="1084420"/>
                </a:lnTo>
                <a:lnTo>
                  <a:pt x="1677180" y="1073288"/>
                </a:lnTo>
                <a:lnTo>
                  <a:pt x="1675279" y="1063428"/>
                </a:lnTo>
                <a:lnTo>
                  <a:pt x="1672428" y="1054841"/>
                </a:lnTo>
                <a:lnTo>
                  <a:pt x="1670844" y="1050706"/>
                </a:lnTo>
                <a:lnTo>
                  <a:pt x="1669577" y="1047208"/>
                </a:lnTo>
                <a:lnTo>
                  <a:pt x="1667360" y="1043391"/>
                </a:lnTo>
                <a:lnTo>
                  <a:pt x="1665459" y="1040211"/>
                </a:lnTo>
                <a:lnTo>
                  <a:pt x="1662925" y="1036712"/>
                </a:lnTo>
                <a:lnTo>
                  <a:pt x="1660707" y="1033850"/>
                </a:lnTo>
                <a:lnTo>
                  <a:pt x="1657856" y="1031305"/>
                </a:lnTo>
                <a:lnTo>
                  <a:pt x="1655005" y="1029079"/>
                </a:lnTo>
                <a:lnTo>
                  <a:pt x="1651837" y="1026852"/>
                </a:lnTo>
                <a:lnTo>
                  <a:pt x="1648669" y="1025262"/>
                </a:lnTo>
                <a:lnTo>
                  <a:pt x="1645501" y="1023354"/>
                </a:lnTo>
                <a:lnTo>
                  <a:pt x="1641383" y="1021764"/>
                </a:lnTo>
                <a:lnTo>
                  <a:pt x="1637582" y="1020491"/>
                </a:lnTo>
                <a:lnTo>
                  <a:pt x="1633146" y="1019855"/>
                </a:lnTo>
                <a:lnTo>
                  <a:pt x="1628395" y="1018583"/>
                </a:lnTo>
                <a:lnTo>
                  <a:pt x="1623643" y="1018265"/>
                </a:lnTo>
                <a:lnTo>
                  <a:pt x="1618257" y="1017947"/>
                </a:lnTo>
                <a:lnTo>
                  <a:pt x="1612555" y="1017947"/>
                </a:lnTo>
                <a:lnTo>
                  <a:pt x="1606853" y="1017947"/>
                </a:lnTo>
                <a:lnTo>
                  <a:pt x="1601468" y="1018583"/>
                </a:lnTo>
                <a:lnTo>
                  <a:pt x="1595449" y="1019855"/>
                </a:lnTo>
                <a:lnTo>
                  <a:pt x="1589746" y="1021127"/>
                </a:lnTo>
                <a:lnTo>
                  <a:pt x="1584044" y="1023036"/>
                </a:lnTo>
                <a:lnTo>
                  <a:pt x="1578025" y="1025262"/>
                </a:lnTo>
                <a:lnTo>
                  <a:pt x="1572006" y="1027807"/>
                </a:lnTo>
                <a:lnTo>
                  <a:pt x="1566304" y="1030987"/>
                </a:lnTo>
                <a:lnTo>
                  <a:pt x="1560285" y="1034168"/>
                </a:lnTo>
                <a:lnTo>
                  <a:pt x="1554266" y="1037984"/>
                </a:lnTo>
                <a:lnTo>
                  <a:pt x="1548247" y="1042119"/>
                </a:lnTo>
                <a:lnTo>
                  <a:pt x="1542545" y="1045936"/>
                </a:lnTo>
                <a:lnTo>
                  <a:pt x="1530824" y="1055159"/>
                </a:lnTo>
                <a:lnTo>
                  <a:pt x="1519103" y="1065337"/>
                </a:lnTo>
                <a:lnTo>
                  <a:pt x="1519103" y="1358900"/>
                </a:lnTo>
                <a:lnTo>
                  <a:pt x="1458913" y="1358900"/>
                </a:lnTo>
                <a:lnTo>
                  <a:pt x="1458913" y="811212"/>
                </a:lnTo>
                <a:close/>
                <a:moveTo>
                  <a:pt x="66650" y="577850"/>
                </a:moveTo>
                <a:lnTo>
                  <a:pt x="424974" y="577850"/>
                </a:lnTo>
                <a:lnTo>
                  <a:pt x="431956" y="578167"/>
                </a:lnTo>
                <a:lnTo>
                  <a:pt x="438621" y="579437"/>
                </a:lnTo>
                <a:lnTo>
                  <a:pt x="445286" y="580707"/>
                </a:lnTo>
                <a:lnTo>
                  <a:pt x="450999" y="582929"/>
                </a:lnTo>
                <a:lnTo>
                  <a:pt x="456712" y="585786"/>
                </a:lnTo>
                <a:lnTo>
                  <a:pt x="462425" y="589278"/>
                </a:lnTo>
                <a:lnTo>
                  <a:pt x="467503" y="593087"/>
                </a:lnTo>
                <a:lnTo>
                  <a:pt x="472263" y="597214"/>
                </a:lnTo>
                <a:lnTo>
                  <a:pt x="476389" y="601975"/>
                </a:lnTo>
                <a:lnTo>
                  <a:pt x="480198" y="607054"/>
                </a:lnTo>
                <a:lnTo>
                  <a:pt x="483689" y="612451"/>
                </a:lnTo>
                <a:lnTo>
                  <a:pt x="486228" y="618482"/>
                </a:lnTo>
                <a:lnTo>
                  <a:pt x="488450" y="624514"/>
                </a:lnTo>
                <a:lnTo>
                  <a:pt x="490354" y="630862"/>
                </a:lnTo>
                <a:lnTo>
                  <a:pt x="491306" y="637211"/>
                </a:lnTo>
                <a:lnTo>
                  <a:pt x="491941" y="644195"/>
                </a:lnTo>
                <a:lnTo>
                  <a:pt x="568430" y="1079724"/>
                </a:lnTo>
                <a:lnTo>
                  <a:pt x="567795" y="1086708"/>
                </a:lnTo>
                <a:lnTo>
                  <a:pt x="566843" y="1093056"/>
                </a:lnTo>
                <a:lnTo>
                  <a:pt x="565256" y="1099405"/>
                </a:lnTo>
                <a:lnTo>
                  <a:pt x="563352" y="1105437"/>
                </a:lnTo>
                <a:lnTo>
                  <a:pt x="560178" y="1111468"/>
                </a:lnTo>
                <a:lnTo>
                  <a:pt x="557004" y="1116864"/>
                </a:lnTo>
                <a:lnTo>
                  <a:pt x="552878" y="1121943"/>
                </a:lnTo>
                <a:lnTo>
                  <a:pt x="549070" y="1126705"/>
                </a:lnTo>
                <a:lnTo>
                  <a:pt x="544309" y="1131149"/>
                </a:lnTo>
                <a:lnTo>
                  <a:pt x="539231" y="1134641"/>
                </a:lnTo>
                <a:lnTo>
                  <a:pt x="533835" y="1137815"/>
                </a:lnTo>
                <a:lnTo>
                  <a:pt x="527805" y="1140990"/>
                </a:lnTo>
                <a:lnTo>
                  <a:pt x="521775" y="1143212"/>
                </a:lnTo>
                <a:lnTo>
                  <a:pt x="515427" y="1144799"/>
                </a:lnTo>
                <a:lnTo>
                  <a:pt x="508762" y="1145752"/>
                </a:lnTo>
                <a:lnTo>
                  <a:pt x="502097" y="1146069"/>
                </a:lnTo>
                <a:lnTo>
                  <a:pt x="413865" y="1146069"/>
                </a:lnTo>
                <a:lnTo>
                  <a:pt x="414817" y="1152100"/>
                </a:lnTo>
                <a:lnTo>
                  <a:pt x="416087" y="1158767"/>
                </a:lnTo>
                <a:lnTo>
                  <a:pt x="417039" y="1164798"/>
                </a:lnTo>
                <a:lnTo>
                  <a:pt x="418943" y="1171147"/>
                </a:lnTo>
                <a:lnTo>
                  <a:pt x="420848" y="1177813"/>
                </a:lnTo>
                <a:lnTo>
                  <a:pt x="423069" y="1184162"/>
                </a:lnTo>
                <a:lnTo>
                  <a:pt x="428147" y="1197494"/>
                </a:lnTo>
                <a:lnTo>
                  <a:pt x="434178" y="1210827"/>
                </a:lnTo>
                <a:lnTo>
                  <a:pt x="440843" y="1224159"/>
                </a:lnTo>
                <a:lnTo>
                  <a:pt x="448460" y="1238127"/>
                </a:lnTo>
                <a:lnTo>
                  <a:pt x="457029" y="1252094"/>
                </a:lnTo>
                <a:lnTo>
                  <a:pt x="466233" y="1266062"/>
                </a:lnTo>
                <a:lnTo>
                  <a:pt x="475755" y="1280029"/>
                </a:lnTo>
                <a:lnTo>
                  <a:pt x="486228" y="1294314"/>
                </a:lnTo>
                <a:lnTo>
                  <a:pt x="497019" y="1307964"/>
                </a:lnTo>
                <a:lnTo>
                  <a:pt x="508128" y="1322249"/>
                </a:lnTo>
                <a:lnTo>
                  <a:pt x="519871" y="1336216"/>
                </a:lnTo>
                <a:lnTo>
                  <a:pt x="531931" y="1349866"/>
                </a:lnTo>
                <a:lnTo>
                  <a:pt x="544309" y="1363833"/>
                </a:lnTo>
                <a:lnTo>
                  <a:pt x="556687" y="1377801"/>
                </a:lnTo>
                <a:lnTo>
                  <a:pt x="569382" y="1391133"/>
                </a:lnTo>
                <a:lnTo>
                  <a:pt x="594455" y="1417481"/>
                </a:lnTo>
                <a:lnTo>
                  <a:pt x="620163" y="1442876"/>
                </a:lnTo>
                <a:lnTo>
                  <a:pt x="644919" y="1467319"/>
                </a:lnTo>
                <a:lnTo>
                  <a:pt x="690622" y="1511443"/>
                </a:lnTo>
                <a:lnTo>
                  <a:pt x="710617" y="1530807"/>
                </a:lnTo>
                <a:lnTo>
                  <a:pt x="728390" y="1548266"/>
                </a:lnTo>
                <a:lnTo>
                  <a:pt x="745846" y="1565726"/>
                </a:lnTo>
                <a:lnTo>
                  <a:pt x="764889" y="1586042"/>
                </a:lnTo>
                <a:lnTo>
                  <a:pt x="809005" y="1632071"/>
                </a:lnTo>
                <a:lnTo>
                  <a:pt x="833443" y="1656514"/>
                </a:lnTo>
                <a:lnTo>
                  <a:pt x="859151" y="1681909"/>
                </a:lnTo>
                <a:lnTo>
                  <a:pt x="885494" y="1707622"/>
                </a:lnTo>
                <a:lnTo>
                  <a:pt x="899141" y="1720319"/>
                </a:lnTo>
                <a:lnTo>
                  <a:pt x="912471" y="1732699"/>
                </a:lnTo>
                <a:lnTo>
                  <a:pt x="926436" y="1744762"/>
                </a:lnTo>
                <a:lnTo>
                  <a:pt x="940401" y="1756507"/>
                </a:lnTo>
                <a:lnTo>
                  <a:pt x="954366" y="1768253"/>
                </a:lnTo>
                <a:lnTo>
                  <a:pt x="968330" y="1779681"/>
                </a:lnTo>
                <a:lnTo>
                  <a:pt x="982613" y="1790474"/>
                </a:lnTo>
                <a:lnTo>
                  <a:pt x="996895" y="1800632"/>
                </a:lnTo>
                <a:lnTo>
                  <a:pt x="1010542" y="1810472"/>
                </a:lnTo>
                <a:lnTo>
                  <a:pt x="1024507" y="1819678"/>
                </a:lnTo>
                <a:lnTo>
                  <a:pt x="1038154" y="1827932"/>
                </a:lnTo>
                <a:lnTo>
                  <a:pt x="1052119" y="1835868"/>
                </a:lnTo>
                <a:lnTo>
                  <a:pt x="1065767" y="1842534"/>
                </a:lnTo>
                <a:lnTo>
                  <a:pt x="1079097" y="1848565"/>
                </a:lnTo>
                <a:lnTo>
                  <a:pt x="1092109" y="1853644"/>
                </a:lnTo>
                <a:lnTo>
                  <a:pt x="1098774" y="1855866"/>
                </a:lnTo>
                <a:lnTo>
                  <a:pt x="1105439" y="1857454"/>
                </a:lnTo>
                <a:lnTo>
                  <a:pt x="1111787" y="1859358"/>
                </a:lnTo>
                <a:lnTo>
                  <a:pt x="1118134" y="1860945"/>
                </a:lnTo>
                <a:lnTo>
                  <a:pt x="1124165" y="1861898"/>
                </a:lnTo>
                <a:lnTo>
                  <a:pt x="1130512" y="1862533"/>
                </a:lnTo>
                <a:lnTo>
                  <a:pt x="1130512" y="1774919"/>
                </a:lnTo>
                <a:lnTo>
                  <a:pt x="1130830" y="1767935"/>
                </a:lnTo>
                <a:lnTo>
                  <a:pt x="1131782" y="1761269"/>
                </a:lnTo>
                <a:lnTo>
                  <a:pt x="1133369" y="1754920"/>
                </a:lnTo>
                <a:lnTo>
                  <a:pt x="1135590" y="1748889"/>
                </a:lnTo>
                <a:lnTo>
                  <a:pt x="1138447" y="1743175"/>
                </a:lnTo>
                <a:lnTo>
                  <a:pt x="1141621" y="1737778"/>
                </a:lnTo>
                <a:lnTo>
                  <a:pt x="1145747" y="1732699"/>
                </a:lnTo>
                <a:lnTo>
                  <a:pt x="1149873" y="1727938"/>
                </a:lnTo>
                <a:lnTo>
                  <a:pt x="1154633" y="1723494"/>
                </a:lnTo>
                <a:lnTo>
                  <a:pt x="1159712" y="1720002"/>
                </a:lnTo>
                <a:lnTo>
                  <a:pt x="1165107" y="1716510"/>
                </a:lnTo>
                <a:lnTo>
                  <a:pt x="1170820" y="1713653"/>
                </a:lnTo>
                <a:lnTo>
                  <a:pt x="1177167" y="1711431"/>
                </a:lnTo>
                <a:lnTo>
                  <a:pt x="1183198" y="1709526"/>
                </a:lnTo>
                <a:lnTo>
                  <a:pt x="1190180" y="1708891"/>
                </a:lnTo>
                <a:lnTo>
                  <a:pt x="1196845" y="1708574"/>
                </a:lnTo>
                <a:lnTo>
                  <a:pt x="1632292" y="1785077"/>
                </a:lnTo>
                <a:lnTo>
                  <a:pt x="1638957" y="1785394"/>
                </a:lnTo>
                <a:lnTo>
                  <a:pt x="1645622" y="1786664"/>
                </a:lnTo>
                <a:lnTo>
                  <a:pt x="1652287" y="1787934"/>
                </a:lnTo>
                <a:lnTo>
                  <a:pt x="1658000" y="1790156"/>
                </a:lnTo>
                <a:lnTo>
                  <a:pt x="1663713" y="1793013"/>
                </a:lnTo>
                <a:lnTo>
                  <a:pt x="1669426" y="1796505"/>
                </a:lnTo>
                <a:lnTo>
                  <a:pt x="1674504" y="1799997"/>
                </a:lnTo>
                <a:lnTo>
                  <a:pt x="1679265" y="1804441"/>
                </a:lnTo>
                <a:lnTo>
                  <a:pt x="1683391" y="1809203"/>
                </a:lnTo>
                <a:lnTo>
                  <a:pt x="1687199" y="1814282"/>
                </a:lnTo>
                <a:lnTo>
                  <a:pt x="1690373" y="1819678"/>
                </a:lnTo>
                <a:lnTo>
                  <a:pt x="1693230" y="1825392"/>
                </a:lnTo>
                <a:lnTo>
                  <a:pt x="1695451" y="1831741"/>
                </a:lnTo>
                <a:lnTo>
                  <a:pt x="1697356" y="1837772"/>
                </a:lnTo>
                <a:lnTo>
                  <a:pt x="1697990" y="1844438"/>
                </a:lnTo>
                <a:lnTo>
                  <a:pt x="1698625" y="1851422"/>
                </a:lnTo>
                <a:lnTo>
                  <a:pt x="1698625" y="2210448"/>
                </a:lnTo>
                <a:lnTo>
                  <a:pt x="1697990" y="2216796"/>
                </a:lnTo>
                <a:lnTo>
                  <a:pt x="1697356" y="2223780"/>
                </a:lnTo>
                <a:lnTo>
                  <a:pt x="1695451" y="2229811"/>
                </a:lnTo>
                <a:lnTo>
                  <a:pt x="1693230" y="2236160"/>
                </a:lnTo>
                <a:lnTo>
                  <a:pt x="1690373" y="2241874"/>
                </a:lnTo>
                <a:lnTo>
                  <a:pt x="1687199" y="2247588"/>
                </a:lnTo>
                <a:lnTo>
                  <a:pt x="1683391" y="2252667"/>
                </a:lnTo>
                <a:lnTo>
                  <a:pt x="1679265" y="2257429"/>
                </a:lnTo>
                <a:lnTo>
                  <a:pt x="1674504" y="2261238"/>
                </a:lnTo>
                <a:lnTo>
                  <a:pt x="1669426" y="2265365"/>
                </a:lnTo>
                <a:lnTo>
                  <a:pt x="1663713" y="2268539"/>
                </a:lnTo>
                <a:lnTo>
                  <a:pt x="1658000" y="2271396"/>
                </a:lnTo>
                <a:lnTo>
                  <a:pt x="1652287" y="2273618"/>
                </a:lnTo>
                <a:lnTo>
                  <a:pt x="1645622" y="2275205"/>
                </a:lnTo>
                <a:lnTo>
                  <a:pt x="1638957" y="2276158"/>
                </a:lnTo>
                <a:lnTo>
                  <a:pt x="1632292" y="2276475"/>
                </a:lnTo>
                <a:lnTo>
                  <a:pt x="1625310" y="2276158"/>
                </a:lnTo>
                <a:lnTo>
                  <a:pt x="1605315" y="2275205"/>
                </a:lnTo>
                <a:lnTo>
                  <a:pt x="1590715" y="2273936"/>
                </a:lnTo>
                <a:lnTo>
                  <a:pt x="1572625" y="2272348"/>
                </a:lnTo>
                <a:lnTo>
                  <a:pt x="1552312" y="2270126"/>
                </a:lnTo>
                <a:lnTo>
                  <a:pt x="1529461" y="2267269"/>
                </a:lnTo>
                <a:lnTo>
                  <a:pt x="1504070" y="2263460"/>
                </a:lnTo>
                <a:lnTo>
                  <a:pt x="1475823" y="2258699"/>
                </a:lnTo>
                <a:lnTo>
                  <a:pt x="1445672" y="2253619"/>
                </a:lnTo>
                <a:lnTo>
                  <a:pt x="1412982" y="2246953"/>
                </a:lnTo>
                <a:lnTo>
                  <a:pt x="1378705" y="2239335"/>
                </a:lnTo>
                <a:lnTo>
                  <a:pt x="1341888" y="2230764"/>
                </a:lnTo>
                <a:lnTo>
                  <a:pt x="1303803" y="2220923"/>
                </a:lnTo>
                <a:lnTo>
                  <a:pt x="1283808" y="2215527"/>
                </a:lnTo>
                <a:lnTo>
                  <a:pt x="1263812" y="2209495"/>
                </a:lnTo>
                <a:lnTo>
                  <a:pt x="1243500" y="2203464"/>
                </a:lnTo>
                <a:lnTo>
                  <a:pt x="1222236" y="2196798"/>
                </a:lnTo>
                <a:lnTo>
                  <a:pt x="1201288" y="2189814"/>
                </a:lnTo>
                <a:lnTo>
                  <a:pt x="1179706" y="2182513"/>
                </a:lnTo>
                <a:lnTo>
                  <a:pt x="1157807" y="2174577"/>
                </a:lnTo>
                <a:lnTo>
                  <a:pt x="1135590" y="2166641"/>
                </a:lnTo>
                <a:lnTo>
                  <a:pt x="1113056" y="2157752"/>
                </a:lnTo>
                <a:lnTo>
                  <a:pt x="1089888" y="2149181"/>
                </a:lnTo>
                <a:lnTo>
                  <a:pt x="1067036" y="2139658"/>
                </a:lnTo>
                <a:lnTo>
                  <a:pt x="1043867" y="2129500"/>
                </a:lnTo>
                <a:lnTo>
                  <a:pt x="1020381" y="2119342"/>
                </a:lnTo>
                <a:lnTo>
                  <a:pt x="996260" y="2108232"/>
                </a:lnTo>
                <a:lnTo>
                  <a:pt x="972774" y="2097121"/>
                </a:lnTo>
                <a:lnTo>
                  <a:pt x="948653" y="2085376"/>
                </a:lnTo>
                <a:lnTo>
                  <a:pt x="924214" y="2072996"/>
                </a:lnTo>
                <a:lnTo>
                  <a:pt x="899776" y="2059663"/>
                </a:lnTo>
                <a:lnTo>
                  <a:pt x="875338" y="2046331"/>
                </a:lnTo>
                <a:lnTo>
                  <a:pt x="850582" y="2032363"/>
                </a:lnTo>
                <a:lnTo>
                  <a:pt x="825826" y="2017761"/>
                </a:lnTo>
                <a:lnTo>
                  <a:pt x="801071" y="2002841"/>
                </a:lnTo>
                <a:lnTo>
                  <a:pt x="776315" y="1987287"/>
                </a:lnTo>
                <a:lnTo>
                  <a:pt x="751242" y="1971415"/>
                </a:lnTo>
                <a:lnTo>
                  <a:pt x="726169" y="1954590"/>
                </a:lnTo>
                <a:lnTo>
                  <a:pt x="701413" y="1937131"/>
                </a:lnTo>
                <a:lnTo>
                  <a:pt x="676022" y="1918720"/>
                </a:lnTo>
                <a:lnTo>
                  <a:pt x="650949" y="1900308"/>
                </a:lnTo>
                <a:lnTo>
                  <a:pt x="626193" y="1880944"/>
                </a:lnTo>
                <a:lnTo>
                  <a:pt x="601120" y="1860945"/>
                </a:lnTo>
                <a:lnTo>
                  <a:pt x="576365" y="1840312"/>
                </a:lnTo>
                <a:lnTo>
                  <a:pt x="551609" y="1819043"/>
                </a:lnTo>
                <a:lnTo>
                  <a:pt x="526853" y="1797140"/>
                </a:lnTo>
                <a:lnTo>
                  <a:pt x="502097" y="1774601"/>
                </a:lnTo>
                <a:lnTo>
                  <a:pt x="477976" y="1751111"/>
                </a:lnTo>
                <a:lnTo>
                  <a:pt x="454490" y="1728255"/>
                </a:lnTo>
                <a:lnTo>
                  <a:pt x="431956" y="1704447"/>
                </a:lnTo>
                <a:lnTo>
                  <a:pt x="410057" y="1680956"/>
                </a:lnTo>
                <a:lnTo>
                  <a:pt x="389110" y="1657148"/>
                </a:lnTo>
                <a:lnTo>
                  <a:pt x="368797" y="1633023"/>
                </a:lnTo>
                <a:lnTo>
                  <a:pt x="349120" y="1609215"/>
                </a:lnTo>
                <a:lnTo>
                  <a:pt x="330077" y="1585089"/>
                </a:lnTo>
                <a:lnTo>
                  <a:pt x="311668" y="1560964"/>
                </a:lnTo>
                <a:lnTo>
                  <a:pt x="294212" y="1536521"/>
                </a:lnTo>
                <a:lnTo>
                  <a:pt x="277709" y="1512078"/>
                </a:lnTo>
                <a:lnTo>
                  <a:pt x="261205" y="1488270"/>
                </a:lnTo>
                <a:lnTo>
                  <a:pt x="245336" y="1463827"/>
                </a:lnTo>
                <a:lnTo>
                  <a:pt x="230419" y="1439384"/>
                </a:lnTo>
                <a:lnTo>
                  <a:pt x="216454" y="1415259"/>
                </a:lnTo>
                <a:lnTo>
                  <a:pt x="202489" y="1390816"/>
                </a:lnTo>
                <a:lnTo>
                  <a:pt x="189477" y="1366690"/>
                </a:lnTo>
                <a:lnTo>
                  <a:pt x="177099" y="1342882"/>
                </a:lnTo>
                <a:lnTo>
                  <a:pt x="165038" y="1318757"/>
                </a:lnTo>
                <a:lnTo>
                  <a:pt x="153295" y="1294949"/>
                </a:lnTo>
                <a:lnTo>
                  <a:pt x="142504" y="1271458"/>
                </a:lnTo>
                <a:lnTo>
                  <a:pt x="132031" y="1247650"/>
                </a:lnTo>
                <a:lnTo>
                  <a:pt x="122192" y="1224159"/>
                </a:lnTo>
                <a:lnTo>
                  <a:pt x="112988" y="1201304"/>
                </a:lnTo>
                <a:lnTo>
                  <a:pt x="104101" y="1178448"/>
                </a:lnTo>
                <a:lnTo>
                  <a:pt x="95849" y="1155910"/>
                </a:lnTo>
                <a:lnTo>
                  <a:pt x="87597" y="1133371"/>
                </a:lnTo>
                <a:lnTo>
                  <a:pt x="80297" y="1110833"/>
                </a:lnTo>
                <a:lnTo>
                  <a:pt x="73315" y="1089247"/>
                </a:lnTo>
                <a:lnTo>
                  <a:pt x="66650" y="1067661"/>
                </a:lnTo>
                <a:lnTo>
                  <a:pt x="60302" y="1046075"/>
                </a:lnTo>
                <a:lnTo>
                  <a:pt x="54590" y="1025441"/>
                </a:lnTo>
                <a:lnTo>
                  <a:pt x="49194" y="1004808"/>
                </a:lnTo>
                <a:lnTo>
                  <a:pt x="44116" y="984492"/>
                </a:lnTo>
                <a:lnTo>
                  <a:pt x="39355" y="964810"/>
                </a:lnTo>
                <a:lnTo>
                  <a:pt x="34912" y="945446"/>
                </a:lnTo>
                <a:lnTo>
                  <a:pt x="30786" y="926717"/>
                </a:lnTo>
                <a:lnTo>
                  <a:pt x="27295" y="907988"/>
                </a:lnTo>
                <a:lnTo>
                  <a:pt x="20630" y="872435"/>
                </a:lnTo>
                <a:lnTo>
                  <a:pt x="15234" y="838786"/>
                </a:lnTo>
                <a:lnTo>
                  <a:pt x="10791" y="807359"/>
                </a:lnTo>
                <a:lnTo>
                  <a:pt x="7617" y="778472"/>
                </a:lnTo>
                <a:lnTo>
                  <a:pt x="5078" y="751807"/>
                </a:lnTo>
                <a:lnTo>
                  <a:pt x="2856" y="727682"/>
                </a:lnTo>
                <a:lnTo>
                  <a:pt x="1904" y="706413"/>
                </a:lnTo>
                <a:lnTo>
                  <a:pt x="635" y="688002"/>
                </a:lnTo>
                <a:lnTo>
                  <a:pt x="317" y="672765"/>
                </a:lnTo>
                <a:lnTo>
                  <a:pt x="0" y="651496"/>
                </a:lnTo>
                <a:lnTo>
                  <a:pt x="317" y="644195"/>
                </a:lnTo>
                <a:lnTo>
                  <a:pt x="635" y="637211"/>
                </a:lnTo>
                <a:lnTo>
                  <a:pt x="1270" y="630862"/>
                </a:lnTo>
                <a:lnTo>
                  <a:pt x="3174" y="624514"/>
                </a:lnTo>
                <a:lnTo>
                  <a:pt x="5395" y="618482"/>
                </a:lnTo>
                <a:lnTo>
                  <a:pt x="8252" y="612451"/>
                </a:lnTo>
                <a:lnTo>
                  <a:pt x="11743" y="607054"/>
                </a:lnTo>
                <a:lnTo>
                  <a:pt x="15234" y="601975"/>
                </a:lnTo>
                <a:lnTo>
                  <a:pt x="19678" y="597214"/>
                </a:lnTo>
                <a:lnTo>
                  <a:pt x="24438" y="592770"/>
                </a:lnTo>
                <a:lnTo>
                  <a:pt x="29516" y="589278"/>
                </a:lnTo>
                <a:lnTo>
                  <a:pt x="34912" y="585786"/>
                </a:lnTo>
                <a:lnTo>
                  <a:pt x="40625" y="582929"/>
                </a:lnTo>
                <a:lnTo>
                  <a:pt x="46972" y="580707"/>
                </a:lnTo>
                <a:lnTo>
                  <a:pt x="53003" y="579437"/>
                </a:lnTo>
                <a:lnTo>
                  <a:pt x="59668" y="578167"/>
                </a:lnTo>
                <a:lnTo>
                  <a:pt x="66650" y="577850"/>
                </a:lnTo>
                <a:close/>
                <a:moveTo>
                  <a:pt x="1238886" y="249237"/>
                </a:moveTo>
                <a:lnTo>
                  <a:pt x="1243966" y="249237"/>
                </a:lnTo>
                <a:lnTo>
                  <a:pt x="1249363" y="249237"/>
                </a:lnTo>
                <a:lnTo>
                  <a:pt x="1254443" y="249872"/>
                </a:lnTo>
                <a:lnTo>
                  <a:pt x="1259523" y="250189"/>
                </a:lnTo>
                <a:lnTo>
                  <a:pt x="1264603" y="251459"/>
                </a:lnTo>
                <a:lnTo>
                  <a:pt x="1269683" y="252412"/>
                </a:lnTo>
                <a:lnTo>
                  <a:pt x="1274446" y="253999"/>
                </a:lnTo>
                <a:lnTo>
                  <a:pt x="1279208" y="255587"/>
                </a:lnTo>
                <a:lnTo>
                  <a:pt x="1283971" y="257174"/>
                </a:lnTo>
                <a:lnTo>
                  <a:pt x="1288416" y="259397"/>
                </a:lnTo>
                <a:lnTo>
                  <a:pt x="1292543" y="261619"/>
                </a:lnTo>
                <a:lnTo>
                  <a:pt x="1296988" y="264159"/>
                </a:lnTo>
                <a:lnTo>
                  <a:pt x="1301116" y="266699"/>
                </a:lnTo>
                <a:lnTo>
                  <a:pt x="1304926" y="269557"/>
                </a:lnTo>
                <a:lnTo>
                  <a:pt x="1309053" y="272414"/>
                </a:lnTo>
                <a:lnTo>
                  <a:pt x="1312863" y="275907"/>
                </a:lnTo>
                <a:lnTo>
                  <a:pt x="1316356" y="279082"/>
                </a:lnTo>
                <a:lnTo>
                  <a:pt x="1319531" y="282892"/>
                </a:lnTo>
                <a:lnTo>
                  <a:pt x="1323023" y="286384"/>
                </a:lnTo>
                <a:lnTo>
                  <a:pt x="1325881" y="290512"/>
                </a:lnTo>
                <a:lnTo>
                  <a:pt x="1328738" y="294322"/>
                </a:lnTo>
                <a:lnTo>
                  <a:pt x="1331596" y="298449"/>
                </a:lnTo>
                <a:lnTo>
                  <a:pt x="1333818" y="302895"/>
                </a:lnTo>
                <a:lnTo>
                  <a:pt x="1336358" y="307340"/>
                </a:lnTo>
                <a:lnTo>
                  <a:pt x="1338263" y="311785"/>
                </a:lnTo>
                <a:lnTo>
                  <a:pt x="1340168" y="316547"/>
                </a:lnTo>
                <a:lnTo>
                  <a:pt x="1341756" y="321310"/>
                </a:lnTo>
                <a:lnTo>
                  <a:pt x="1343026" y="326072"/>
                </a:lnTo>
                <a:lnTo>
                  <a:pt x="1344296" y="331152"/>
                </a:lnTo>
                <a:lnTo>
                  <a:pt x="1345248" y="336232"/>
                </a:lnTo>
                <a:lnTo>
                  <a:pt x="1345884" y="341312"/>
                </a:lnTo>
                <a:lnTo>
                  <a:pt x="1346201" y="346392"/>
                </a:lnTo>
                <a:lnTo>
                  <a:pt x="1346201" y="351790"/>
                </a:lnTo>
                <a:lnTo>
                  <a:pt x="1346201" y="357187"/>
                </a:lnTo>
                <a:lnTo>
                  <a:pt x="1345884" y="362267"/>
                </a:lnTo>
                <a:lnTo>
                  <a:pt x="1345248" y="367347"/>
                </a:lnTo>
                <a:lnTo>
                  <a:pt x="1344296" y="372427"/>
                </a:lnTo>
                <a:lnTo>
                  <a:pt x="1343026" y="377507"/>
                </a:lnTo>
                <a:lnTo>
                  <a:pt x="1341756" y="382270"/>
                </a:lnTo>
                <a:lnTo>
                  <a:pt x="1340168" y="387032"/>
                </a:lnTo>
                <a:lnTo>
                  <a:pt x="1338263" y="391795"/>
                </a:lnTo>
                <a:lnTo>
                  <a:pt x="1336358" y="396240"/>
                </a:lnTo>
                <a:lnTo>
                  <a:pt x="1333818" y="400367"/>
                </a:lnTo>
                <a:lnTo>
                  <a:pt x="1331596" y="404812"/>
                </a:lnTo>
                <a:lnTo>
                  <a:pt x="1328738" y="408940"/>
                </a:lnTo>
                <a:lnTo>
                  <a:pt x="1325881" y="412750"/>
                </a:lnTo>
                <a:lnTo>
                  <a:pt x="1323023" y="416877"/>
                </a:lnTo>
                <a:lnTo>
                  <a:pt x="1319531" y="420370"/>
                </a:lnTo>
                <a:lnTo>
                  <a:pt x="1316356" y="424180"/>
                </a:lnTo>
                <a:lnTo>
                  <a:pt x="1312863" y="427355"/>
                </a:lnTo>
                <a:lnTo>
                  <a:pt x="1309053" y="430847"/>
                </a:lnTo>
                <a:lnTo>
                  <a:pt x="1304926" y="434022"/>
                </a:lnTo>
                <a:lnTo>
                  <a:pt x="1301116" y="436562"/>
                </a:lnTo>
                <a:lnTo>
                  <a:pt x="1296988" y="439420"/>
                </a:lnTo>
                <a:lnTo>
                  <a:pt x="1292543" y="441642"/>
                </a:lnTo>
                <a:lnTo>
                  <a:pt x="1288416" y="444182"/>
                </a:lnTo>
                <a:lnTo>
                  <a:pt x="1283971" y="446087"/>
                </a:lnTo>
                <a:lnTo>
                  <a:pt x="1279208" y="447992"/>
                </a:lnTo>
                <a:lnTo>
                  <a:pt x="1274446" y="449580"/>
                </a:lnTo>
                <a:lnTo>
                  <a:pt x="1269683" y="450850"/>
                </a:lnTo>
                <a:lnTo>
                  <a:pt x="1264603" y="452120"/>
                </a:lnTo>
                <a:lnTo>
                  <a:pt x="1259523" y="453072"/>
                </a:lnTo>
                <a:lnTo>
                  <a:pt x="1254443" y="453707"/>
                </a:lnTo>
                <a:lnTo>
                  <a:pt x="1249363" y="454025"/>
                </a:lnTo>
                <a:lnTo>
                  <a:pt x="1243966" y="454025"/>
                </a:lnTo>
                <a:lnTo>
                  <a:pt x="1238886" y="454025"/>
                </a:lnTo>
                <a:lnTo>
                  <a:pt x="1233488" y="453707"/>
                </a:lnTo>
                <a:lnTo>
                  <a:pt x="1228091" y="453072"/>
                </a:lnTo>
                <a:lnTo>
                  <a:pt x="1223328" y="452120"/>
                </a:lnTo>
                <a:lnTo>
                  <a:pt x="1218248" y="450850"/>
                </a:lnTo>
                <a:lnTo>
                  <a:pt x="1213486" y="449580"/>
                </a:lnTo>
                <a:lnTo>
                  <a:pt x="1208723" y="447992"/>
                </a:lnTo>
                <a:lnTo>
                  <a:pt x="1203961" y="446087"/>
                </a:lnTo>
                <a:lnTo>
                  <a:pt x="1199516" y="444182"/>
                </a:lnTo>
                <a:lnTo>
                  <a:pt x="1195071" y="441642"/>
                </a:lnTo>
                <a:lnTo>
                  <a:pt x="1190626" y="439420"/>
                </a:lnTo>
                <a:lnTo>
                  <a:pt x="1186498" y="436562"/>
                </a:lnTo>
                <a:lnTo>
                  <a:pt x="1182688" y="434022"/>
                </a:lnTo>
                <a:lnTo>
                  <a:pt x="1178561" y="430847"/>
                </a:lnTo>
                <a:lnTo>
                  <a:pt x="1175068" y="427355"/>
                </a:lnTo>
                <a:lnTo>
                  <a:pt x="1171258" y="424180"/>
                </a:lnTo>
                <a:lnTo>
                  <a:pt x="1168083" y="420370"/>
                </a:lnTo>
                <a:lnTo>
                  <a:pt x="1164591" y="416877"/>
                </a:lnTo>
                <a:lnTo>
                  <a:pt x="1161733" y="412750"/>
                </a:lnTo>
                <a:lnTo>
                  <a:pt x="1158876" y="408940"/>
                </a:lnTo>
                <a:lnTo>
                  <a:pt x="1156336" y="404812"/>
                </a:lnTo>
                <a:lnTo>
                  <a:pt x="1153796" y="400367"/>
                </a:lnTo>
                <a:lnTo>
                  <a:pt x="1151573" y="396240"/>
                </a:lnTo>
                <a:lnTo>
                  <a:pt x="1149351" y="391795"/>
                </a:lnTo>
                <a:lnTo>
                  <a:pt x="1147763" y="387032"/>
                </a:lnTo>
                <a:lnTo>
                  <a:pt x="1146176" y="382270"/>
                </a:lnTo>
                <a:lnTo>
                  <a:pt x="1144588" y="377507"/>
                </a:lnTo>
                <a:lnTo>
                  <a:pt x="1143636" y="372427"/>
                </a:lnTo>
                <a:lnTo>
                  <a:pt x="1142366" y="367347"/>
                </a:lnTo>
                <a:lnTo>
                  <a:pt x="1141731" y="362267"/>
                </a:lnTo>
                <a:lnTo>
                  <a:pt x="1141413" y="357187"/>
                </a:lnTo>
                <a:lnTo>
                  <a:pt x="1141413" y="351790"/>
                </a:lnTo>
                <a:lnTo>
                  <a:pt x="1141413" y="346392"/>
                </a:lnTo>
                <a:lnTo>
                  <a:pt x="1141731" y="341312"/>
                </a:lnTo>
                <a:lnTo>
                  <a:pt x="1142366" y="336232"/>
                </a:lnTo>
                <a:lnTo>
                  <a:pt x="1143636" y="331152"/>
                </a:lnTo>
                <a:lnTo>
                  <a:pt x="1144588" y="326072"/>
                </a:lnTo>
                <a:lnTo>
                  <a:pt x="1146176" y="321310"/>
                </a:lnTo>
                <a:lnTo>
                  <a:pt x="1147763" y="316547"/>
                </a:lnTo>
                <a:lnTo>
                  <a:pt x="1149351" y="311785"/>
                </a:lnTo>
                <a:lnTo>
                  <a:pt x="1151573" y="307340"/>
                </a:lnTo>
                <a:lnTo>
                  <a:pt x="1153796" y="302895"/>
                </a:lnTo>
                <a:lnTo>
                  <a:pt x="1156336" y="298449"/>
                </a:lnTo>
                <a:lnTo>
                  <a:pt x="1158876" y="294322"/>
                </a:lnTo>
                <a:lnTo>
                  <a:pt x="1161733" y="290512"/>
                </a:lnTo>
                <a:lnTo>
                  <a:pt x="1164591" y="286384"/>
                </a:lnTo>
                <a:lnTo>
                  <a:pt x="1168083" y="282892"/>
                </a:lnTo>
                <a:lnTo>
                  <a:pt x="1171258" y="279082"/>
                </a:lnTo>
                <a:lnTo>
                  <a:pt x="1175068" y="275907"/>
                </a:lnTo>
                <a:lnTo>
                  <a:pt x="1178561" y="272414"/>
                </a:lnTo>
                <a:lnTo>
                  <a:pt x="1182688" y="269557"/>
                </a:lnTo>
                <a:lnTo>
                  <a:pt x="1186498" y="266699"/>
                </a:lnTo>
                <a:lnTo>
                  <a:pt x="1190626" y="264159"/>
                </a:lnTo>
                <a:lnTo>
                  <a:pt x="1195071" y="261619"/>
                </a:lnTo>
                <a:lnTo>
                  <a:pt x="1199516" y="259397"/>
                </a:lnTo>
                <a:lnTo>
                  <a:pt x="1203961" y="257174"/>
                </a:lnTo>
                <a:lnTo>
                  <a:pt x="1208723" y="255587"/>
                </a:lnTo>
                <a:lnTo>
                  <a:pt x="1213486" y="253999"/>
                </a:lnTo>
                <a:lnTo>
                  <a:pt x="1218248" y="252412"/>
                </a:lnTo>
                <a:lnTo>
                  <a:pt x="1223328" y="251459"/>
                </a:lnTo>
                <a:lnTo>
                  <a:pt x="1228091" y="250189"/>
                </a:lnTo>
                <a:lnTo>
                  <a:pt x="1233488" y="249872"/>
                </a:lnTo>
                <a:lnTo>
                  <a:pt x="1238886" y="249237"/>
                </a:lnTo>
                <a:close/>
                <a:moveTo>
                  <a:pt x="1220284" y="0"/>
                </a:moveTo>
                <a:lnTo>
                  <a:pt x="1245688" y="317"/>
                </a:lnTo>
                <a:lnTo>
                  <a:pt x="1271093" y="1270"/>
                </a:lnTo>
                <a:lnTo>
                  <a:pt x="1296180" y="2858"/>
                </a:lnTo>
                <a:lnTo>
                  <a:pt x="1321902" y="5082"/>
                </a:lnTo>
                <a:lnTo>
                  <a:pt x="1346989" y="7623"/>
                </a:lnTo>
                <a:lnTo>
                  <a:pt x="1372076" y="10799"/>
                </a:lnTo>
                <a:lnTo>
                  <a:pt x="1397163" y="14928"/>
                </a:lnTo>
                <a:lnTo>
                  <a:pt x="1422250" y="19374"/>
                </a:lnTo>
                <a:lnTo>
                  <a:pt x="1447019" y="24774"/>
                </a:lnTo>
                <a:lnTo>
                  <a:pt x="1471788" y="30173"/>
                </a:lnTo>
                <a:lnTo>
                  <a:pt x="1496875" y="36843"/>
                </a:lnTo>
                <a:lnTo>
                  <a:pt x="1521010" y="43830"/>
                </a:lnTo>
                <a:lnTo>
                  <a:pt x="1545461" y="51135"/>
                </a:lnTo>
                <a:lnTo>
                  <a:pt x="1569913" y="59393"/>
                </a:lnTo>
                <a:lnTo>
                  <a:pt x="1594047" y="68286"/>
                </a:lnTo>
                <a:lnTo>
                  <a:pt x="1618182" y="77180"/>
                </a:lnTo>
                <a:lnTo>
                  <a:pt x="1641681" y="87343"/>
                </a:lnTo>
                <a:lnTo>
                  <a:pt x="1665497" y="98142"/>
                </a:lnTo>
                <a:lnTo>
                  <a:pt x="1688997" y="108941"/>
                </a:lnTo>
                <a:lnTo>
                  <a:pt x="1711861" y="121010"/>
                </a:lnTo>
                <a:lnTo>
                  <a:pt x="1734725" y="133397"/>
                </a:lnTo>
                <a:lnTo>
                  <a:pt x="1757271" y="146101"/>
                </a:lnTo>
                <a:lnTo>
                  <a:pt x="1779500" y="159759"/>
                </a:lnTo>
                <a:lnTo>
                  <a:pt x="1801729" y="173734"/>
                </a:lnTo>
                <a:lnTo>
                  <a:pt x="1823640" y="188661"/>
                </a:lnTo>
                <a:lnTo>
                  <a:pt x="1845234" y="204224"/>
                </a:lnTo>
                <a:lnTo>
                  <a:pt x="1866510" y="220105"/>
                </a:lnTo>
                <a:lnTo>
                  <a:pt x="1887152" y="236938"/>
                </a:lnTo>
                <a:lnTo>
                  <a:pt x="1907793" y="254089"/>
                </a:lnTo>
                <a:lnTo>
                  <a:pt x="1928116" y="271876"/>
                </a:lnTo>
                <a:lnTo>
                  <a:pt x="1948122" y="290297"/>
                </a:lnTo>
                <a:lnTo>
                  <a:pt x="1967493" y="309036"/>
                </a:lnTo>
                <a:lnTo>
                  <a:pt x="1986229" y="328728"/>
                </a:lnTo>
                <a:lnTo>
                  <a:pt x="2004965" y="348420"/>
                </a:lnTo>
                <a:lnTo>
                  <a:pt x="2022748" y="368747"/>
                </a:lnTo>
                <a:lnTo>
                  <a:pt x="2039896" y="389392"/>
                </a:lnTo>
                <a:lnTo>
                  <a:pt x="2056409" y="410037"/>
                </a:lnTo>
                <a:lnTo>
                  <a:pt x="2072286" y="431634"/>
                </a:lnTo>
                <a:lnTo>
                  <a:pt x="2088164" y="453232"/>
                </a:lnTo>
                <a:lnTo>
                  <a:pt x="2102454" y="475147"/>
                </a:lnTo>
                <a:lnTo>
                  <a:pt x="2116744" y="496745"/>
                </a:lnTo>
                <a:lnTo>
                  <a:pt x="2130399" y="518978"/>
                </a:lnTo>
                <a:lnTo>
                  <a:pt x="2143419" y="542163"/>
                </a:lnTo>
                <a:lnTo>
                  <a:pt x="2155804" y="564714"/>
                </a:lnTo>
                <a:lnTo>
                  <a:pt x="2167553" y="587899"/>
                </a:lnTo>
                <a:lnTo>
                  <a:pt x="2178668" y="611403"/>
                </a:lnTo>
                <a:lnTo>
                  <a:pt x="2189465" y="634588"/>
                </a:lnTo>
                <a:lnTo>
                  <a:pt x="2199309" y="658727"/>
                </a:lnTo>
                <a:lnTo>
                  <a:pt x="2208518" y="682548"/>
                </a:lnTo>
                <a:lnTo>
                  <a:pt x="2217410" y="706369"/>
                </a:lnTo>
                <a:lnTo>
                  <a:pt x="2225348" y="730825"/>
                </a:lnTo>
                <a:lnTo>
                  <a:pt x="2232970" y="755281"/>
                </a:lnTo>
                <a:lnTo>
                  <a:pt x="2239956" y="780055"/>
                </a:lnTo>
                <a:lnTo>
                  <a:pt x="2246307" y="804511"/>
                </a:lnTo>
                <a:lnTo>
                  <a:pt x="2252023" y="829284"/>
                </a:lnTo>
                <a:lnTo>
                  <a:pt x="2257104" y="854376"/>
                </a:lnTo>
                <a:lnTo>
                  <a:pt x="2261550" y="879785"/>
                </a:lnTo>
                <a:lnTo>
                  <a:pt x="2265678" y="904558"/>
                </a:lnTo>
                <a:lnTo>
                  <a:pt x="2268854" y="929967"/>
                </a:lnTo>
                <a:lnTo>
                  <a:pt x="2271712" y="955059"/>
                </a:lnTo>
                <a:lnTo>
                  <a:pt x="2273617" y="980150"/>
                </a:lnTo>
                <a:lnTo>
                  <a:pt x="2275522" y="1005877"/>
                </a:lnTo>
                <a:lnTo>
                  <a:pt x="2276158" y="1030968"/>
                </a:lnTo>
                <a:lnTo>
                  <a:pt x="2276475" y="1056377"/>
                </a:lnTo>
                <a:lnTo>
                  <a:pt x="2276158" y="1081786"/>
                </a:lnTo>
                <a:lnTo>
                  <a:pt x="2275522" y="1107195"/>
                </a:lnTo>
                <a:lnTo>
                  <a:pt x="2273617" y="1132286"/>
                </a:lnTo>
                <a:lnTo>
                  <a:pt x="2271712" y="1157695"/>
                </a:lnTo>
                <a:lnTo>
                  <a:pt x="2268854" y="1183104"/>
                </a:lnTo>
                <a:lnTo>
                  <a:pt x="2265678" y="1208196"/>
                </a:lnTo>
                <a:lnTo>
                  <a:pt x="2261550" y="1233287"/>
                </a:lnTo>
                <a:lnTo>
                  <a:pt x="2257104" y="1258378"/>
                </a:lnTo>
                <a:lnTo>
                  <a:pt x="2252023" y="1283152"/>
                </a:lnTo>
                <a:lnTo>
                  <a:pt x="2246307" y="1307926"/>
                </a:lnTo>
                <a:lnTo>
                  <a:pt x="2239956" y="1332699"/>
                </a:lnTo>
                <a:lnTo>
                  <a:pt x="2232970" y="1357156"/>
                </a:lnTo>
                <a:lnTo>
                  <a:pt x="2225348" y="1381612"/>
                </a:lnTo>
                <a:lnTo>
                  <a:pt x="2217410" y="1406068"/>
                </a:lnTo>
                <a:lnTo>
                  <a:pt x="2208518" y="1430206"/>
                </a:lnTo>
                <a:lnTo>
                  <a:pt x="2199309" y="1454345"/>
                </a:lnTo>
                <a:lnTo>
                  <a:pt x="2189465" y="1477848"/>
                </a:lnTo>
                <a:lnTo>
                  <a:pt x="2178668" y="1501669"/>
                </a:lnTo>
                <a:lnTo>
                  <a:pt x="2167553" y="1524855"/>
                </a:lnTo>
                <a:lnTo>
                  <a:pt x="2155804" y="1548040"/>
                </a:lnTo>
                <a:lnTo>
                  <a:pt x="2143419" y="1570908"/>
                </a:lnTo>
                <a:lnTo>
                  <a:pt x="2130399" y="1593459"/>
                </a:lnTo>
                <a:lnTo>
                  <a:pt x="2116744" y="1615692"/>
                </a:lnTo>
                <a:lnTo>
                  <a:pt x="2102454" y="1637924"/>
                </a:lnTo>
                <a:lnTo>
                  <a:pt x="2088164" y="1659840"/>
                </a:lnTo>
                <a:lnTo>
                  <a:pt x="2072286" y="1681437"/>
                </a:lnTo>
                <a:lnTo>
                  <a:pt x="2056409" y="1702400"/>
                </a:lnTo>
                <a:lnTo>
                  <a:pt x="2039896" y="1723362"/>
                </a:lnTo>
                <a:lnTo>
                  <a:pt x="2022748" y="1744007"/>
                </a:lnTo>
                <a:lnTo>
                  <a:pt x="2004965" y="1764016"/>
                </a:lnTo>
                <a:lnTo>
                  <a:pt x="1986229" y="1784026"/>
                </a:lnTo>
                <a:lnTo>
                  <a:pt x="1967493" y="1803400"/>
                </a:lnTo>
                <a:lnTo>
                  <a:pt x="1852538" y="1688742"/>
                </a:lnTo>
                <a:lnTo>
                  <a:pt x="1868416" y="1672226"/>
                </a:lnTo>
                <a:lnTo>
                  <a:pt x="1884294" y="1655393"/>
                </a:lnTo>
                <a:lnTo>
                  <a:pt x="1899219" y="1638242"/>
                </a:lnTo>
                <a:lnTo>
                  <a:pt x="1913826" y="1620773"/>
                </a:lnTo>
                <a:lnTo>
                  <a:pt x="1928116" y="1603305"/>
                </a:lnTo>
                <a:lnTo>
                  <a:pt x="1941454" y="1585201"/>
                </a:lnTo>
                <a:lnTo>
                  <a:pt x="1954473" y="1566779"/>
                </a:lnTo>
                <a:lnTo>
                  <a:pt x="1966858" y="1548675"/>
                </a:lnTo>
                <a:lnTo>
                  <a:pt x="1978925" y="1529619"/>
                </a:lnTo>
                <a:lnTo>
                  <a:pt x="1990357" y="1510880"/>
                </a:lnTo>
                <a:lnTo>
                  <a:pt x="2001154" y="1491823"/>
                </a:lnTo>
                <a:lnTo>
                  <a:pt x="2011951" y="1472449"/>
                </a:lnTo>
                <a:lnTo>
                  <a:pt x="2022113" y="1452757"/>
                </a:lnTo>
                <a:lnTo>
                  <a:pt x="2031004" y="1433065"/>
                </a:lnTo>
                <a:lnTo>
                  <a:pt x="2040213" y="1413055"/>
                </a:lnTo>
                <a:lnTo>
                  <a:pt x="2048787" y="1393046"/>
                </a:lnTo>
                <a:lnTo>
                  <a:pt x="2056726" y="1373036"/>
                </a:lnTo>
                <a:lnTo>
                  <a:pt x="2064030" y="1352391"/>
                </a:lnTo>
                <a:lnTo>
                  <a:pt x="2071016" y="1331747"/>
                </a:lnTo>
                <a:lnTo>
                  <a:pt x="2077050" y="1311102"/>
                </a:lnTo>
                <a:lnTo>
                  <a:pt x="2083401" y="1290139"/>
                </a:lnTo>
                <a:lnTo>
                  <a:pt x="2088482" y="1269495"/>
                </a:lnTo>
                <a:lnTo>
                  <a:pt x="2093563" y="1248215"/>
                </a:lnTo>
                <a:lnTo>
                  <a:pt x="2097374" y="1227252"/>
                </a:lnTo>
                <a:lnTo>
                  <a:pt x="2101502" y="1205972"/>
                </a:lnTo>
                <a:lnTo>
                  <a:pt x="2104677" y="1184692"/>
                </a:lnTo>
                <a:lnTo>
                  <a:pt x="2107853" y="1163730"/>
                </a:lnTo>
                <a:lnTo>
                  <a:pt x="2109758" y="1142132"/>
                </a:lnTo>
                <a:lnTo>
                  <a:pt x="2111664" y="1120535"/>
                </a:lnTo>
                <a:lnTo>
                  <a:pt x="2113251" y="1099572"/>
                </a:lnTo>
                <a:lnTo>
                  <a:pt x="2113886" y="1077975"/>
                </a:lnTo>
                <a:lnTo>
                  <a:pt x="2113886" y="1056377"/>
                </a:lnTo>
                <a:lnTo>
                  <a:pt x="2113886" y="1035097"/>
                </a:lnTo>
                <a:lnTo>
                  <a:pt x="2113251" y="1013500"/>
                </a:lnTo>
                <a:lnTo>
                  <a:pt x="2111664" y="991902"/>
                </a:lnTo>
                <a:lnTo>
                  <a:pt x="2109758" y="970939"/>
                </a:lnTo>
                <a:lnTo>
                  <a:pt x="2107853" y="949342"/>
                </a:lnTo>
                <a:lnTo>
                  <a:pt x="2104677" y="927744"/>
                </a:lnTo>
                <a:lnTo>
                  <a:pt x="2101502" y="906782"/>
                </a:lnTo>
                <a:lnTo>
                  <a:pt x="2097374" y="885502"/>
                </a:lnTo>
                <a:lnTo>
                  <a:pt x="2093563" y="864222"/>
                </a:lnTo>
                <a:lnTo>
                  <a:pt x="2088482" y="843577"/>
                </a:lnTo>
                <a:lnTo>
                  <a:pt x="2083401" y="822297"/>
                </a:lnTo>
                <a:lnTo>
                  <a:pt x="2077050" y="801652"/>
                </a:lnTo>
                <a:lnTo>
                  <a:pt x="2071016" y="781007"/>
                </a:lnTo>
                <a:lnTo>
                  <a:pt x="2064030" y="760363"/>
                </a:lnTo>
                <a:lnTo>
                  <a:pt x="2056726" y="740035"/>
                </a:lnTo>
                <a:lnTo>
                  <a:pt x="2048787" y="719708"/>
                </a:lnTo>
                <a:lnTo>
                  <a:pt x="2040213" y="699699"/>
                </a:lnTo>
                <a:lnTo>
                  <a:pt x="2031004" y="680007"/>
                </a:lnTo>
                <a:lnTo>
                  <a:pt x="2022113" y="659680"/>
                </a:lnTo>
                <a:lnTo>
                  <a:pt x="2011951" y="640623"/>
                </a:lnTo>
                <a:lnTo>
                  <a:pt x="2001154" y="621249"/>
                </a:lnTo>
                <a:lnTo>
                  <a:pt x="1990357" y="601874"/>
                </a:lnTo>
                <a:lnTo>
                  <a:pt x="1978925" y="582818"/>
                </a:lnTo>
                <a:lnTo>
                  <a:pt x="1966858" y="564396"/>
                </a:lnTo>
                <a:lnTo>
                  <a:pt x="1954473" y="545657"/>
                </a:lnTo>
                <a:lnTo>
                  <a:pt x="1941454" y="527553"/>
                </a:lnTo>
                <a:lnTo>
                  <a:pt x="1928116" y="509767"/>
                </a:lnTo>
                <a:lnTo>
                  <a:pt x="1913826" y="491663"/>
                </a:lnTo>
                <a:lnTo>
                  <a:pt x="1899219" y="474512"/>
                </a:lnTo>
                <a:lnTo>
                  <a:pt x="1884294" y="457361"/>
                </a:lnTo>
                <a:lnTo>
                  <a:pt x="1868416" y="440845"/>
                </a:lnTo>
                <a:lnTo>
                  <a:pt x="1852538" y="424012"/>
                </a:lnTo>
                <a:lnTo>
                  <a:pt x="1836025" y="407813"/>
                </a:lnTo>
                <a:lnTo>
                  <a:pt x="1819194" y="392568"/>
                </a:lnTo>
                <a:lnTo>
                  <a:pt x="1802364" y="377323"/>
                </a:lnTo>
                <a:lnTo>
                  <a:pt x="1784581" y="362713"/>
                </a:lnTo>
                <a:lnTo>
                  <a:pt x="1767115" y="348738"/>
                </a:lnTo>
                <a:lnTo>
                  <a:pt x="1749015" y="335398"/>
                </a:lnTo>
                <a:lnTo>
                  <a:pt x="1730914" y="322376"/>
                </a:lnTo>
                <a:lnTo>
                  <a:pt x="1712496" y="309989"/>
                </a:lnTo>
                <a:lnTo>
                  <a:pt x="1693442" y="297920"/>
                </a:lnTo>
                <a:lnTo>
                  <a:pt x="1674706" y="286168"/>
                </a:lnTo>
                <a:lnTo>
                  <a:pt x="1655653" y="275369"/>
                </a:lnTo>
                <a:lnTo>
                  <a:pt x="1636282" y="264571"/>
                </a:lnTo>
                <a:lnTo>
                  <a:pt x="1616594" y="254725"/>
                </a:lnTo>
                <a:lnTo>
                  <a:pt x="1596905" y="245196"/>
                </a:lnTo>
                <a:lnTo>
                  <a:pt x="1576899" y="236303"/>
                </a:lnTo>
                <a:lnTo>
                  <a:pt x="1556893" y="227728"/>
                </a:lnTo>
                <a:lnTo>
                  <a:pt x="1536887" y="220105"/>
                </a:lnTo>
                <a:lnTo>
                  <a:pt x="1516564" y="212482"/>
                </a:lnTo>
                <a:lnTo>
                  <a:pt x="1495605" y="205495"/>
                </a:lnTo>
                <a:lnTo>
                  <a:pt x="1474964" y="199460"/>
                </a:lnTo>
                <a:lnTo>
                  <a:pt x="1454005" y="193425"/>
                </a:lnTo>
                <a:lnTo>
                  <a:pt x="1433364" y="188026"/>
                </a:lnTo>
                <a:lnTo>
                  <a:pt x="1412088" y="183262"/>
                </a:lnTo>
                <a:lnTo>
                  <a:pt x="1391129" y="178815"/>
                </a:lnTo>
                <a:lnTo>
                  <a:pt x="1369853" y="175004"/>
                </a:lnTo>
                <a:lnTo>
                  <a:pt x="1348577" y="171828"/>
                </a:lnTo>
                <a:lnTo>
                  <a:pt x="1327618" y="168969"/>
                </a:lnTo>
                <a:lnTo>
                  <a:pt x="1306024" y="166428"/>
                </a:lnTo>
                <a:lnTo>
                  <a:pt x="1284430" y="164840"/>
                </a:lnTo>
                <a:lnTo>
                  <a:pt x="1263154" y="163570"/>
                </a:lnTo>
                <a:lnTo>
                  <a:pt x="1241878" y="162935"/>
                </a:lnTo>
                <a:lnTo>
                  <a:pt x="1220284" y="162617"/>
                </a:lnTo>
                <a:lnTo>
                  <a:pt x="1199008" y="162935"/>
                </a:lnTo>
                <a:lnTo>
                  <a:pt x="1177414" y="163570"/>
                </a:lnTo>
                <a:lnTo>
                  <a:pt x="1155820" y="164840"/>
                </a:lnTo>
                <a:lnTo>
                  <a:pt x="1134226" y="166428"/>
                </a:lnTo>
                <a:lnTo>
                  <a:pt x="1113268" y="168969"/>
                </a:lnTo>
                <a:lnTo>
                  <a:pt x="1091674" y="171828"/>
                </a:lnTo>
                <a:lnTo>
                  <a:pt x="1070715" y="175004"/>
                </a:lnTo>
                <a:lnTo>
                  <a:pt x="1049439" y="178815"/>
                </a:lnTo>
                <a:lnTo>
                  <a:pt x="1028163" y="183262"/>
                </a:lnTo>
                <a:lnTo>
                  <a:pt x="1007204" y="188026"/>
                </a:lnTo>
                <a:lnTo>
                  <a:pt x="986245" y="193425"/>
                </a:lnTo>
                <a:lnTo>
                  <a:pt x="965604" y="199460"/>
                </a:lnTo>
                <a:lnTo>
                  <a:pt x="944963" y="205495"/>
                </a:lnTo>
                <a:lnTo>
                  <a:pt x="924322" y="212482"/>
                </a:lnTo>
                <a:lnTo>
                  <a:pt x="903998" y="220105"/>
                </a:lnTo>
                <a:lnTo>
                  <a:pt x="883675" y="227728"/>
                </a:lnTo>
                <a:lnTo>
                  <a:pt x="863669" y="236303"/>
                </a:lnTo>
                <a:lnTo>
                  <a:pt x="843345" y="245196"/>
                </a:lnTo>
                <a:lnTo>
                  <a:pt x="823657" y="254725"/>
                </a:lnTo>
                <a:lnTo>
                  <a:pt x="804603" y="264571"/>
                </a:lnTo>
                <a:lnTo>
                  <a:pt x="784915" y="275369"/>
                </a:lnTo>
                <a:lnTo>
                  <a:pt x="765862" y="286168"/>
                </a:lnTo>
                <a:lnTo>
                  <a:pt x="746808" y="297920"/>
                </a:lnTo>
                <a:lnTo>
                  <a:pt x="728390" y="309989"/>
                </a:lnTo>
                <a:lnTo>
                  <a:pt x="709654" y="322376"/>
                </a:lnTo>
                <a:lnTo>
                  <a:pt x="691553" y="335398"/>
                </a:lnTo>
                <a:lnTo>
                  <a:pt x="673453" y="348738"/>
                </a:lnTo>
                <a:lnTo>
                  <a:pt x="655670" y="362713"/>
                </a:lnTo>
                <a:lnTo>
                  <a:pt x="638522" y="377323"/>
                </a:lnTo>
                <a:lnTo>
                  <a:pt x="621374" y="392568"/>
                </a:lnTo>
                <a:lnTo>
                  <a:pt x="604861" y="407813"/>
                </a:lnTo>
                <a:lnTo>
                  <a:pt x="588030" y="424012"/>
                </a:lnTo>
                <a:lnTo>
                  <a:pt x="473075" y="309036"/>
                </a:lnTo>
                <a:lnTo>
                  <a:pt x="492763" y="290297"/>
                </a:lnTo>
                <a:lnTo>
                  <a:pt x="512452" y="271558"/>
                </a:lnTo>
                <a:lnTo>
                  <a:pt x="532776" y="253772"/>
                </a:lnTo>
                <a:lnTo>
                  <a:pt x="553417" y="236621"/>
                </a:lnTo>
                <a:lnTo>
                  <a:pt x="574058" y="220105"/>
                </a:lnTo>
                <a:lnTo>
                  <a:pt x="595652" y="204224"/>
                </a:lnTo>
                <a:lnTo>
                  <a:pt x="617245" y="188661"/>
                </a:lnTo>
                <a:lnTo>
                  <a:pt x="638839" y="173734"/>
                </a:lnTo>
                <a:lnTo>
                  <a:pt x="660751" y="159759"/>
                </a:lnTo>
                <a:lnTo>
                  <a:pt x="683297" y="146101"/>
                </a:lnTo>
                <a:lnTo>
                  <a:pt x="706161" y="133079"/>
                </a:lnTo>
                <a:lnTo>
                  <a:pt x="728708" y="121010"/>
                </a:lnTo>
                <a:lnTo>
                  <a:pt x="751889" y="108941"/>
                </a:lnTo>
                <a:lnTo>
                  <a:pt x="775388" y="98142"/>
                </a:lnTo>
                <a:lnTo>
                  <a:pt x="798570" y="87343"/>
                </a:lnTo>
                <a:lnTo>
                  <a:pt x="822704" y="77180"/>
                </a:lnTo>
                <a:lnTo>
                  <a:pt x="846521" y="68286"/>
                </a:lnTo>
                <a:lnTo>
                  <a:pt x="870337" y="59393"/>
                </a:lnTo>
                <a:lnTo>
                  <a:pt x="894789" y="51135"/>
                </a:lnTo>
                <a:lnTo>
                  <a:pt x="919241" y="43830"/>
                </a:lnTo>
                <a:lnTo>
                  <a:pt x="944010" y="36843"/>
                </a:lnTo>
                <a:lnTo>
                  <a:pt x="968462" y="30173"/>
                </a:lnTo>
                <a:lnTo>
                  <a:pt x="993232" y="24774"/>
                </a:lnTo>
                <a:lnTo>
                  <a:pt x="1018318" y="19374"/>
                </a:lnTo>
                <a:lnTo>
                  <a:pt x="1043723" y="14928"/>
                </a:lnTo>
                <a:lnTo>
                  <a:pt x="1068492" y="10799"/>
                </a:lnTo>
                <a:lnTo>
                  <a:pt x="1093897" y="7623"/>
                </a:lnTo>
                <a:lnTo>
                  <a:pt x="1118984" y="5082"/>
                </a:lnTo>
                <a:lnTo>
                  <a:pt x="1144071" y="2858"/>
                </a:lnTo>
                <a:lnTo>
                  <a:pt x="1169793" y="1270"/>
                </a:lnTo>
                <a:lnTo>
                  <a:pt x="1194880" y="317"/>
                </a:lnTo>
                <a:lnTo>
                  <a:pt x="1220284" y="0"/>
                </a:lnTo>
                <a:close/>
              </a:path>
            </a:pathLst>
          </a:cu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Amiri"/>
              <a:buNone/>
            </a:pPr>
            <a:r>
              <a:t/>
            </a:r>
            <a:endParaRPr b="0" i="0" sz="1800" u="none" cap="none" strike="noStrike">
              <a:solidFill>
                <a:srgbClr val="D8D8D8"/>
              </a:solidFill>
              <a:latin typeface="Amiri"/>
              <a:ea typeface="Amiri"/>
              <a:cs typeface="Amiri"/>
              <a:sym typeface="Amiri"/>
            </a:endParaRPr>
          </a:p>
        </p:txBody>
      </p:sp>
      <p:sp>
        <p:nvSpPr>
          <p:cNvPr id="148" name="Google Shape;148;p4"/>
          <p:cNvSpPr/>
          <p:nvPr/>
        </p:nvSpPr>
        <p:spPr>
          <a:xfrm>
            <a:off x="1382727" y="3211894"/>
            <a:ext cx="360000" cy="292800"/>
          </a:xfrm>
          <a:custGeom>
            <a:rect b="b" l="l" r="r" t="t"/>
            <a:pathLst>
              <a:path extrusionOk="0" h="556307" w="684048">
                <a:moveTo>
                  <a:pt x="222901" y="383453"/>
                </a:moveTo>
                <a:cubicBezTo>
                  <a:pt x="218315" y="383977"/>
                  <a:pt x="213613" y="385281"/>
                  <a:pt x="209039" y="387420"/>
                </a:cubicBezTo>
                <a:cubicBezTo>
                  <a:pt x="190739" y="395979"/>
                  <a:pt x="181407" y="414680"/>
                  <a:pt x="188193" y="429191"/>
                </a:cubicBezTo>
                <a:cubicBezTo>
                  <a:pt x="194980" y="443702"/>
                  <a:pt x="215317" y="448527"/>
                  <a:pt x="233616" y="439969"/>
                </a:cubicBezTo>
                <a:cubicBezTo>
                  <a:pt x="251915" y="431410"/>
                  <a:pt x="261248" y="412709"/>
                  <a:pt x="254461" y="398198"/>
                </a:cubicBezTo>
                <a:cubicBezTo>
                  <a:pt x="249371" y="387315"/>
                  <a:pt x="236659" y="381879"/>
                  <a:pt x="222901" y="383453"/>
                </a:cubicBezTo>
                <a:close/>
                <a:moveTo>
                  <a:pt x="284035" y="369073"/>
                </a:moveTo>
                <a:cubicBezTo>
                  <a:pt x="281538" y="368297"/>
                  <a:pt x="278657" y="368441"/>
                  <a:pt x="275985" y="369691"/>
                </a:cubicBezTo>
                <a:cubicBezTo>
                  <a:pt x="270641" y="372190"/>
                  <a:pt x="268154" y="378164"/>
                  <a:pt x="270432" y="383034"/>
                </a:cubicBezTo>
                <a:cubicBezTo>
                  <a:pt x="272710" y="387904"/>
                  <a:pt x="278888" y="389825"/>
                  <a:pt x="284233" y="387325"/>
                </a:cubicBezTo>
                <a:cubicBezTo>
                  <a:pt x="289577" y="384826"/>
                  <a:pt x="292063" y="378852"/>
                  <a:pt x="289785" y="373982"/>
                </a:cubicBezTo>
                <a:cubicBezTo>
                  <a:pt x="288647" y="371547"/>
                  <a:pt x="286533" y="369850"/>
                  <a:pt x="284035" y="369073"/>
                </a:cubicBezTo>
                <a:close/>
                <a:moveTo>
                  <a:pt x="266604" y="297070"/>
                </a:moveTo>
                <a:cubicBezTo>
                  <a:pt x="319078" y="300338"/>
                  <a:pt x="362309" y="335548"/>
                  <a:pt x="367763" y="383070"/>
                </a:cubicBezTo>
                <a:cubicBezTo>
                  <a:pt x="373996" y="437381"/>
                  <a:pt x="328527" y="487207"/>
                  <a:pt x="266205" y="494360"/>
                </a:cubicBezTo>
                <a:cubicBezTo>
                  <a:pt x="203883" y="501513"/>
                  <a:pt x="148308" y="463284"/>
                  <a:pt x="142074" y="408972"/>
                </a:cubicBezTo>
                <a:cubicBezTo>
                  <a:pt x="135841" y="354661"/>
                  <a:pt x="181310" y="304835"/>
                  <a:pt x="243632" y="297682"/>
                </a:cubicBezTo>
                <a:cubicBezTo>
                  <a:pt x="251423" y="296788"/>
                  <a:pt x="259108" y="296603"/>
                  <a:pt x="266604" y="297070"/>
                </a:cubicBezTo>
                <a:close/>
                <a:moveTo>
                  <a:pt x="297042" y="252387"/>
                </a:moveTo>
                <a:cubicBezTo>
                  <a:pt x="283618" y="252176"/>
                  <a:pt x="269820" y="252839"/>
                  <a:pt x="255793" y="254449"/>
                </a:cubicBezTo>
                <a:cubicBezTo>
                  <a:pt x="143583" y="267328"/>
                  <a:pt x="59288" y="335880"/>
                  <a:pt x="67516" y="407566"/>
                </a:cubicBezTo>
                <a:cubicBezTo>
                  <a:pt x="75743" y="479252"/>
                  <a:pt x="173377" y="526925"/>
                  <a:pt x="285587" y="514046"/>
                </a:cubicBezTo>
                <a:cubicBezTo>
                  <a:pt x="397797" y="501168"/>
                  <a:pt x="482091" y="432615"/>
                  <a:pt x="473864" y="360929"/>
                </a:cubicBezTo>
                <a:cubicBezTo>
                  <a:pt x="466665" y="298204"/>
                  <a:pt x="391015" y="253864"/>
                  <a:pt x="297042" y="252387"/>
                </a:cubicBezTo>
                <a:close/>
                <a:moveTo>
                  <a:pt x="509416" y="97868"/>
                </a:moveTo>
                <a:cubicBezTo>
                  <a:pt x="544841" y="99182"/>
                  <a:pt x="588107" y="127580"/>
                  <a:pt x="590257" y="183051"/>
                </a:cubicBezTo>
                <a:cubicBezTo>
                  <a:pt x="592352" y="199448"/>
                  <a:pt x="588214" y="215684"/>
                  <a:pt x="579852" y="229407"/>
                </a:cubicBezTo>
                <a:lnTo>
                  <a:pt x="580228" y="229581"/>
                </a:lnTo>
                <a:cubicBezTo>
                  <a:pt x="580244" y="229743"/>
                  <a:pt x="580186" y="229872"/>
                  <a:pt x="580126" y="230000"/>
                </a:cubicBezTo>
                <a:lnTo>
                  <a:pt x="578707" y="232024"/>
                </a:lnTo>
                <a:cubicBezTo>
                  <a:pt x="578590" y="232839"/>
                  <a:pt x="578192" y="233485"/>
                  <a:pt x="577787" y="234126"/>
                </a:cubicBezTo>
                <a:lnTo>
                  <a:pt x="577385" y="233908"/>
                </a:lnTo>
                <a:cubicBezTo>
                  <a:pt x="572286" y="241165"/>
                  <a:pt x="563167" y="244302"/>
                  <a:pt x="554750" y="241632"/>
                </a:cubicBezTo>
                <a:lnTo>
                  <a:pt x="548315" y="238643"/>
                </a:lnTo>
                <a:cubicBezTo>
                  <a:pt x="539522" y="233101"/>
                  <a:pt x="536249" y="221620"/>
                  <a:pt x="540834" y="211750"/>
                </a:cubicBezTo>
                <a:lnTo>
                  <a:pt x="541088" y="211402"/>
                </a:lnTo>
                <a:lnTo>
                  <a:pt x="541243" y="211474"/>
                </a:lnTo>
                <a:cubicBezTo>
                  <a:pt x="549302" y="193084"/>
                  <a:pt x="546794" y="175359"/>
                  <a:pt x="541863" y="165391"/>
                </a:cubicBezTo>
                <a:cubicBezTo>
                  <a:pt x="534763" y="151042"/>
                  <a:pt x="514479" y="135118"/>
                  <a:pt x="480142" y="145181"/>
                </a:cubicBezTo>
                <a:lnTo>
                  <a:pt x="480025" y="144483"/>
                </a:lnTo>
                <a:cubicBezTo>
                  <a:pt x="471706" y="144624"/>
                  <a:pt x="464282" y="140887"/>
                  <a:pt x="461009" y="134412"/>
                </a:cubicBezTo>
                <a:lnTo>
                  <a:pt x="458966" y="128175"/>
                </a:lnTo>
                <a:cubicBezTo>
                  <a:pt x="457496" y="119354"/>
                  <a:pt x="463572" y="110158"/>
                  <a:pt x="473636" y="106144"/>
                </a:cubicBezTo>
                <a:lnTo>
                  <a:pt x="473571" y="105761"/>
                </a:lnTo>
                <a:cubicBezTo>
                  <a:pt x="485121" y="99922"/>
                  <a:pt x="497817" y="97438"/>
                  <a:pt x="509416" y="97868"/>
                </a:cubicBezTo>
                <a:close/>
                <a:moveTo>
                  <a:pt x="286518" y="82088"/>
                </a:moveTo>
                <a:cubicBezTo>
                  <a:pt x="376738" y="91976"/>
                  <a:pt x="317665" y="163994"/>
                  <a:pt x="337363" y="184000"/>
                </a:cubicBezTo>
                <a:cubicBezTo>
                  <a:pt x="387081" y="179119"/>
                  <a:pt x="437510" y="146098"/>
                  <a:pt x="486517" y="169358"/>
                </a:cubicBezTo>
                <a:cubicBezTo>
                  <a:pt x="533076" y="203014"/>
                  <a:pt x="494312" y="233925"/>
                  <a:pt x="501054" y="264835"/>
                </a:cubicBezTo>
                <a:cubicBezTo>
                  <a:pt x="649340" y="323962"/>
                  <a:pt x="585744" y="409170"/>
                  <a:pt x="562675" y="436725"/>
                </a:cubicBezTo>
                <a:cubicBezTo>
                  <a:pt x="354965" y="648778"/>
                  <a:pt x="45454" y="533772"/>
                  <a:pt x="10807" y="435328"/>
                </a:cubicBezTo>
                <a:cubicBezTo>
                  <a:pt x="-41075" y="330306"/>
                  <a:pt x="100878" y="89491"/>
                  <a:pt x="286518" y="82088"/>
                </a:cubicBezTo>
                <a:close/>
                <a:moveTo>
                  <a:pt x="489068" y="0"/>
                </a:moveTo>
                <a:cubicBezTo>
                  <a:pt x="596753" y="0"/>
                  <a:pt x="684048" y="87296"/>
                  <a:pt x="684048" y="194980"/>
                </a:cubicBezTo>
                <a:cubicBezTo>
                  <a:pt x="684048" y="216847"/>
                  <a:pt x="680448" y="237874"/>
                  <a:pt x="672966" y="257215"/>
                </a:cubicBezTo>
                <a:lnTo>
                  <a:pt x="672379" y="257003"/>
                </a:lnTo>
                <a:cubicBezTo>
                  <a:pt x="668967" y="265617"/>
                  <a:pt x="657523" y="269364"/>
                  <a:pt x="645725" y="265916"/>
                </a:cubicBezTo>
                <a:lnTo>
                  <a:pt x="637884" y="262819"/>
                </a:lnTo>
                <a:cubicBezTo>
                  <a:pt x="627530" y="257587"/>
                  <a:pt x="621785" y="247890"/>
                  <a:pt x="624308" y="239644"/>
                </a:cubicBezTo>
                <a:lnTo>
                  <a:pt x="623975" y="239524"/>
                </a:lnTo>
                <a:cubicBezTo>
                  <a:pt x="629260" y="225659"/>
                  <a:pt x="631774" y="210613"/>
                  <a:pt x="631774" y="194980"/>
                </a:cubicBezTo>
                <a:cubicBezTo>
                  <a:pt x="631774" y="116165"/>
                  <a:pt x="567883" y="52274"/>
                  <a:pt x="489068" y="52274"/>
                </a:cubicBezTo>
                <a:lnTo>
                  <a:pt x="469942" y="54202"/>
                </a:lnTo>
                <a:lnTo>
                  <a:pt x="469951" y="54239"/>
                </a:lnTo>
                <a:cubicBezTo>
                  <a:pt x="469861" y="54366"/>
                  <a:pt x="469744" y="54397"/>
                  <a:pt x="469627" y="54427"/>
                </a:cubicBezTo>
                <a:cubicBezTo>
                  <a:pt x="460634" y="56697"/>
                  <a:pt x="450861" y="49439"/>
                  <a:pt x="446718" y="37636"/>
                </a:cubicBezTo>
                <a:lnTo>
                  <a:pt x="444619" y="29323"/>
                </a:lnTo>
                <a:cubicBezTo>
                  <a:pt x="442667" y="16995"/>
                  <a:pt x="447797" y="5987"/>
                  <a:pt x="456757" y="3699"/>
                </a:cubicBezTo>
                <a:lnTo>
                  <a:pt x="456661" y="3267"/>
                </a:lnTo>
                <a:cubicBezTo>
                  <a:pt x="467135" y="923"/>
                  <a:pt x="477994" y="0"/>
                  <a:pt x="489068" y="0"/>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Amiri"/>
              <a:buNone/>
            </a:pPr>
            <a:r>
              <a:t/>
            </a:r>
            <a:endParaRPr b="0" i="0" sz="1800" u="none" cap="none" strike="noStrike">
              <a:solidFill>
                <a:srgbClr val="D8D8D8"/>
              </a:solidFill>
              <a:latin typeface="Amiri"/>
              <a:ea typeface="Amiri"/>
              <a:cs typeface="Amiri"/>
              <a:sym typeface="Amiri"/>
            </a:endParaRPr>
          </a:p>
        </p:txBody>
      </p:sp>
      <p:sp>
        <p:nvSpPr>
          <p:cNvPr id="149" name="Google Shape;149;p4"/>
          <p:cNvSpPr/>
          <p:nvPr/>
        </p:nvSpPr>
        <p:spPr>
          <a:xfrm>
            <a:off x="1382727" y="4173806"/>
            <a:ext cx="360000" cy="335400"/>
          </a:xfrm>
          <a:custGeom>
            <a:rect b="b" l="l" r="r" t="t"/>
            <a:pathLst>
              <a:path extrusionOk="0" h="903534" w="96965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Amiri"/>
              <a:buNone/>
            </a:pPr>
            <a:r>
              <a:t/>
            </a:r>
            <a:endParaRPr b="0" i="0" sz="1800" u="none" cap="none" strike="noStrike">
              <a:solidFill>
                <a:srgbClr val="D8D8D8"/>
              </a:solidFill>
              <a:latin typeface="Amiri"/>
              <a:ea typeface="Amiri"/>
              <a:cs typeface="Amiri"/>
              <a:sym typeface="Amiri"/>
            </a:endParaRPr>
          </a:p>
        </p:txBody>
      </p:sp>
      <p:sp>
        <p:nvSpPr>
          <p:cNvPr id="150" name="Google Shape;150;p4"/>
          <p:cNvSpPr/>
          <p:nvPr/>
        </p:nvSpPr>
        <p:spPr>
          <a:xfrm>
            <a:off x="1382727" y="5147118"/>
            <a:ext cx="360000" cy="355200"/>
          </a:xfrm>
          <a:custGeom>
            <a:rect b="b" l="l" r="r" t="t"/>
            <a:pathLst>
              <a:path extrusionOk="0" h="1601788" w="1622425">
                <a:moveTo>
                  <a:pt x="1477962" y="927100"/>
                </a:moveTo>
                <a:lnTo>
                  <a:pt x="1622425" y="927100"/>
                </a:lnTo>
                <a:lnTo>
                  <a:pt x="1622425" y="1293813"/>
                </a:lnTo>
                <a:lnTo>
                  <a:pt x="1477962" y="1293813"/>
                </a:lnTo>
                <a:lnTo>
                  <a:pt x="1477962" y="927100"/>
                </a:lnTo>
                <a:close/>
                <a:moveTo>
                  <a:pt x="1477962" y="463550"/>
                </a:moveTo>
                <a:lnTo>
                  <a:pt x="1622425" y="463550"/>
                </a:lnTo>
                <a:lnTo>
                  <a:pt x="1622425" y="830263"/>
                </a:lnTo>
                <a:lnTo>
                  <a:pt x="1477962" y="830263"/>
                </a:lnTo>
                <a:lnTo>
                  <a:pt x="1477962" y="463550"/>
                </a:lnTo>
                <a:close/>
                <a:moveTo>
                  <a:pt x="871932" y="418865"/>
                </a:moveTo>
                <a:lnTo>
                  <a:pt x="866214" y="419183"/>
                </a:lnTo>
                <a:lnTo>
                  <a:pt x="859861" y="419183"/>
                </a:lnTo>
                <a:lnTo>
                  <a:pt x="848426" y="420453"/>
                </a:lnTo>
                <a:lnTo>
                  <a:pt x="837309" y="422359"/>
                </a:lnTo>
                <a:lnTo>
                  <a:pt x="826509" y="424582"/>
                </a:lnTo>
                <a:lnTo>
                  <a:pt x="815709" y="427440"/>
                </a:lnTo>
                <a:lnTo>
                  <a:pt x="805862" y="430298"/>
                </a:lnTo>
                <a:lnTo>
                  <a:pt x="796650" y="433473"/>
                </a:lnTo>
                <a:lnTo>
                  <a:pt x="787439" y="436649"/>
                </a:lnTo>
                <a:lnTo>
                  <a:pt x="771874" y="443000"/>
                </a:lnTo>
                <a:lnTo>
                  <a:pt x="766792" y="444906"/>
                </a:lnTo>
                <a:lnTo>
                  <a:pt x="762027" y="446811"/>
                </a:lnTo>
                <a:lnTo>
                  <a:pt x="757262" y="449034"/>
                </a:lnTo>
                <a:lnTo>
                  <a:pt x="752498" y="451257"/>
                </a:lnTo>
                <a:lnTo>
                  <a:pt x="748051" y="454115"/>
                </a:lnTo>
                <a:lnTo>
                  <a:pt x="743921" y="456655"/>
                </a:lnTo>
                <a:lnTo>
                  <a:pt x="739792" y="459831"/>
                </a:lnTo>
                <a:lnTo>
                  <a:pt x="735345" y="463324"/>
                </a:lnTo>
                <a:lnTo>
                  <a:pt x="731533" y="466817"/>
                </a:lnTo>
                <a:lnTo>
                  <a:pt x="728039" y="470628"/>
                </a:lnTo>
                <a:lnTo>
                  <a:pt x="724545" y="474757"/>
                </a:lnTo>
                <a:lnTo>
                  <a:pt x="721051" y="479202"/>
                </a:lnTo>
                <a:lnTo>
                  <a:pt x="718192" y="483966"/>
                </a:lnTo>
                <a:lnTo>
                  <a:pt x="715333" y="488729"/>
                </a:lnTo>
                <a:lnTo>
                  <a:pt x="712792" y="493810"/>
                </a:lnTo>
                <a:lnTo>
                  <a:pt x="710251" y="499526"/>
                </a:lnTo>
                <a:lnTo>
                  <a:pt x="708028" y="504925"/>
                </a:lnTo>
                <a:lnTo>
                  <a:pt x="706122" y="510959"/>
                </a:lnTo>
                <a:lnTo>
                  <a:pt x="704216" y="517310"/>
                </a:lnTo>
                <a:lnTo>
                  <a:pt x="702628" y="523979"/>
                </a:lnTo>
                <a:lnTo>
                  <a:pt x="701357" y="530648"/>
                </a:lnTo>
                <a:lnTo>
                  <a:pt x="700404" y="537952"/>
                </a:lnTo>
                <a:lnTo>
                  <a:pt x="699769" y="545256"/>
                </a:lnTo>
                <a:lnTo>
                  <a:pt x="699451" y="553512"/>
                </a:lnTo>
                <a:lnTo>
                  <a:pt x="699451" y="561451"/>
                </a:lnTo>
                <a:lnTo>
                  <a:pt x="699451" y="570025"/>
                </a:lnTo>
                <a:lnTo>
                  <a:pt x="700087" y="578600"/>
                </a:lnTo>
                <a:lnTo>
                  <a:pt x="700722" y="587809"/>
                </a:lnTo>
                <a:lnTo>
                  <a:pt x="701992" y="597018"/>
                </a:lnTo>
                <a:lnTo>
                  <a:pt x="703263" y="607180"/>
                </a:lnTo>
                <a:lnTo>
                  <a:pt x="705169" y="617025"/>
                </a:lnTo>
                <a:lnTo>
                  <a:pt x="707392" y="627504"/>
                </a:lnTo>
                <a:lnTo>
                  <a:pt x="708028" y="630998"/>
                </a:lnTo>
                <a:lnTo>
                  <a:pt x="708028" y="634173"/>
                </a:lnTo>
                <a:lnTo>
                  <a:pt x="707710" y="637666"/>
                </a:lnTo>
                <a:lnTo>
                  <a:pt x="707392" y="640524"/>
                </a:lnTo>
                <a:lnTo>
                  <a:pt x="706757" y="643065"/>
                </a:lnTo>
                <a:lnTo>
                  <a:pt x="705804" y="645605"/>
                </a:lnTo>
                <a:lnTo>
                  <a:pt x="703263" y="650051"/>
                </a:lnTo>
                <a:lnTo>
                  <a:pt x="701039" y="654815"/>
                </a:lnTo>
                <a:lnTo>
                  <a:pt x="699134" y="658626"/>
                </a:lnTo>
                <a:lnTo>
                  <a:pt x="698498" y="660531"/>
                </a:lnTo>
                <a:lnTo>
                  <a:pt x="697863" y="662436"/>
                </a:lnTo>
                <a:lnTo>
                  <a:pt x="697545" y="664342"/>
                </a:lnTo>
                <a:lnTo>
                  <a:pt x="697545" y="666247"/>
                </a:lnTo>
                <a:lnTo>
                  <a:pt x="699134" y="688794"/>
                </a:lnTo>
                <a:lnTo>
                  <a:pt x="700404" y="702132"/>
                </a:lnTo>
                <a:lnTo>
                  <a:pt x="701039" y="709436"/>
                </a:lnTo>
                <a:lnTo>
                  <a:pt x="702310" y="716104"/>
                </a:lnTo>
                <a:lnTo>
                  <a:pt x="703581" y="723408"/>
                </a:lnTo>
                <a:lnTo>
                  <a:pt x="705487" y="729760"/>
                </a:lnTo>
                <a:lnTo>
                  <a:pt x="707075" y="736111"/>
                </a:lnTo>
                <a:lnTo>
                  <a:pt x="709298" y="742145"/>
                </a:lnTo>
                <a:lnTo>
                  <a:pt x="711839" y="747226"/>
                </a:lnTo>
                <a:lnTo>
                  <a:pt x="714698" y="751989"/>
                </a:lnTo>
                <a:lnTo>
                  <a:pt x="716286" y="753894"/>
                </a:lnTo>
                <a:lnTo>
                  <a:pt x="718192" y="755800"/>
                </a:lnTo>
                <a:lnTo>
                  <a:pt x="719780" y="757705"/>
                </a:lnTo>
                <a:lnTo>
                  <a:pt x="722322" y="759293"/>
                </a:lnTo>
                <a:lnTo>
                  <a:pt x="725816" y="760563"/>
                </a:lnTo>
                <a:lnTo>
                  <a:pt x="731533" y="762151"/>
                </a:lnTo>
                <a:lnTo>
                  <a:pt x="736933" y="763104"/>
                </a:lnTo>
                <a:lnTo>
                  <a:pt x="738839" y="763421"/>
                </a:lnTo>
                <a:lnTo>
                  <a:pt x="739792" y="763104"/>
                </a:lnTo>
                <a:lnTo>
                  <a:pt x="745827" y="831062"/>
                </a:lnTo>
                <a:lnTo>
                  <a:pt x="747098" y="833603"/>
                </a:lnTo>
                <a:lnTo>
                  <a:pt x="748368" y="835826"/>
                </a:lnTo>
                <a:lnTo>
                  <a:pt x="749639" y="838049"/>
                </a:lnTo>
                <a:lnTo>
                  <a:pt x="751227" y="839954"/>
                </a:lnTo>
                <a:lnTo>
                  <a:pt x="754404" y="843765"/>
                </a:lnTo>
                <a:lnTo>
                  <a:pt x="757898" y="847576"/>
                </a:lnTo>
                <a:lnTo>
                  <a:pt x="761074" y="851386"/>
                </a:lnTo>
                <a:lnTo>
                  <a:pt x="762662" y="853609"/>
                </a:lnTo>
                <a:lnTo>
                  <a:pt x="763933" y="855832"/>
                </a:lnTo>
                <a:lnTo>
                  <a:pt x="765204" y="858373"/>
                </a:lnTo>
                <a:lnTo>
                  <a:pt x="766474" y="861548"/>
                </a:lnTo>
                <a:lnTo>
                  <a:pt x="767427" y="865042"/>
                </a:lnTo>
                <a:lnTo>
                  <a:pt x="768380" y="868852"/>
                </a:lnTo>
                <a:lnTo>
                  <a:pt x="751545" y="872663"/>
                </a:lnTo>
                <a:lnTo>
                  <a:pt x="744874" y="887271"/>
                </a:lnTo>
                <a:lnTo>
                  <a:pt x="740745" y="895528"/>
                </a:lnTo>
                <a:lnTo>
                  <a:pt x="736298" y="904102"/>
                </a:lnTo>
                <a:lnTo>
                  <a:pt x="731533" y="912358"/>
                </a:lnTo>
                <a:lnTo>
                  <a:pt x="726451" y="919980"/>
                </a:lnTo>
                <a:lnTo>
                  <a:pt x="723910" y="923156"/>
                </a:lnTo>
                <a:lnTo>
                  <a:pt x="721051" y="926014"/>
                </a:lnTo>
                <a:lnTo>
                  <a:pt x="718510" y="928555"/>
                </a:lnTo>
                <a:lnTo>
                  <a:pt x="715969" y="930778"/>
                </a:lnTo>
                <a:lnTo>
                  <a:pt x="680393" y="940622"/>
                </a:lnTo>
                <a:lnTo>
                  <a:pt x="648628" y="953960"/>
                </a:lnTo>
                <a:lnTo>
                  <a:pt x="615911" y="967932"/>
                </a:lnTo>
                <a:lnTo>
                  <a:pt x="551747" y="995243"/>
                </a:lnTo>
                <a:lnTo>
                  <a:pt x="544123" y="998101"/>
                </a:lnTo>
                <a:lnTo>
                  <a:pt x="537135" y="1000641"/>
                </a:lnTo>
                <a:lnTo>
                  <a:pt x="522524" y="1006040"/>
                </a:lnTo>
                <a:lnTo>
                  <a:pt x="507912" y="1011121"/>
                </a:lnTo>
                <a:lnTo>
                  <a:pt x="500924" y="1013979"/>
                </a:lnTo>
                <a:lnTo>
                  <a:pt x="493936" y="1016837"/>
                </a:lnTo>
                <a:lnTo>
                  <a:pt x="487583" y="1020648"/>
                </a:lnTo>
                <a:lnTo>
                  <a:pt x="481548" y="1024141"/>
                </a:lnTo>
                <a:lnTo>
                  <a:pt x="475512" y="1027952"/>
                </a:lnTo>
                <a:lnTo>
                  <a:pt x="470430" y="1032398"/>
                </a:lnTo>
                <a:lnTo>
                  <a:pt x="467889" y="1034938"/>
                </a:lnTo>
                <a:lnTo>
                  <a:pt x="465665" y="1037796"/>
                </a:lnTo>
                <a:lnTo>
                  <a:pt x="463442" y="1040337"/>
                </a:lnTo>
                <a:lnTo>
                  <a:pt x="461218" y="1043195"/>
                </a:lnTo>
                <a:lnTo>
                  <a:pt x="459313" y="1046370"/>
                </a:lnTo>
                <a:lnTo>
                  <a:pt x="457407" y="1049546"/>
                </a:lnTo>
                <a:lnTo>
                  <a:pt x="456136" y="1052722"/>
                </a:lnTo>
                <a:lnTo>
                  <a:pt x="454548" y="1056850"/>
                </a:lnTo>
                <a:lnTo>
                  <a:pt x="454230" y="1082573"/>
                </a:lnTo>
                <a:lnTo>
                  <a:pt x="453595" y="1116234"/>
                </a:lnTo>
                <a:lnTo>
                  <a:pt x="452960" y="1151484"/>
                </a:lnTo>
                <a:lnTo>
                  <a:pt x="452642" y="1167997"/>
                </a:lnTo>
                <a:lnTo>
                  <a:pt x="452960" y="1182605"/>
                </a:lnTo>
                <a:lnTo>
                  <a:pt x="1276928" y="1182605"/>
                </a:lnTo>
                <a:lnTo>
                  <a:pt x="1277245" y="1167997"/>
                </a:lnTo>
                <a:lnTo>
                  <a:pt x="1276928" y="1151484"/>
                </a:lnTo>
                <a:lnTo>
                  <a:pt x="1276292" y="1116234"/>
                </a:lnTo>
                <a:lnTo>
                  <a:pt x="1275339" y="1082573"/>
                </a:lnTo>
                <a:lnTo>
                  <a:pt x="1275022" y="1056850"/>
                </a:lnTo>
                <a:lnTo>
                  <a:pt x="1273751" y="1052722"/>
                </a:lnTo>
                <a:lnTo>
                  <a:pt x="1272163" y="1049546"/>
                </a:lnTo>
                <a:lnTo>
                  <a:pt x="1270257" y="1046370"/>
                </a:lnTo>
                <a:lnTo>
                  <a:pt x="1268669" y="1043195"/>
                </a:lnTo>
                <a:lnTo>
                  <a:pt x="1266445" y="1040337"/>
                </a:lnTo>
                <a:lnTo>
                  <a:pt x="1264222" y="1037796"/>
                </a:lnTo>
                <a:lnTo>
                  <a:pt x="1261998" y="1034938"/>
                </a:lnTo>
                <a:lnTo>
                  <a:pt x="1259775" y="1032398"/>
                </a:lnTo>
                <a:lnTo>
                  <a:pt x="1254057" y="1027952"/>
                </a:lnTo>
                <a:lnTo>
                  <a:pt x="1248340" y="1024141"/>
                </a:lnTo>
                <a:lnTo>
                  <a:pt x="1242304" y="1020648"/>
                </a:lnTo>
                <a:lnTo>
                  <a:pt x="1235634" y="1016837"/>
                </a:lnTo>
                <a:lnTo>
                  <a:pt x="1228963" y="1013979"/>
                </a:lnTo>
                <a:lnTo>
                  <a:pt x="1221658" y="1011121"/>
                </a:lnTo>
                <a:lnTo>
                  <a:pt x="1207681" y="1006040"/>
                </a:lnTo>
                <a:lnTo>
                  <a:pt x="1192752" y="1000641"/>
                </a:lnTo>
                <a:lnTo>
                  <a:pt x="1185446" y="998101"/>
                </a:lnTo>
                <a:lnTo>
                  <a:pt x="1178458" y="995243"/>
                </a:lnTo>
                <a:lnTo>
                  <a:pt x="1113659" y="967932"/>
                </a:lnTo>
                <a:lnTo>
                  <a:pt x="1080941" y="953960"/>
                </a:lnTo>
                <a:lnTo>
                  <a:pt x="1049177" y="940622"/>
                </a:lnTo>
                <a:lnTo>
                  <a:pt x="1013601" y="930778"/>
                </a:lnTo>
                <a:lnTo>
                  <a:pt x="1011060" y="928555"/>
                </a:lnTo>
                <a:lnTo>
                  <a:pt x="1008519" y="926014"/>
                </a:lnTo>
                <a:lnTo>
                  <a:pt x="1005977" y="923156"/>
                </a:lnTo>
                <a:lnTo>
                  <a:pt x="1003436" y="919980"/>
                </a:lnTo>
                <a:lnTo>
                  <a:pt x="998036" y="912358"/>
                </a:lnTo>
                <a:lnTo>
                  <a:pt x="993589" y="904102"/>
                </a:lnTo>
                <a:lnTo>
                  <a:pt x="989142" y="895528"/>
                </a:lnTo>
                <a:lnTo>
                  <a:pt x="985013" y="887271"/>
                </a:lnTo>
                <a:lnTo>
                  <a:pt x="978025" y="872663"/>
                </a:lnTo>
                <a:lnTo>
                  <a:pt x="955790" y="869487"/>
                </a:lnTo>
                <a:lnTo>
                  <a:pt x="956107" y="865359"/>
                </a:lnTo>
                <a:lnTo>
                  <a:pt x="956743" y="861231"/>
                </a:lnTo>
                <a:lnTo>
                  <a:pt x="957696" y="857738"/>
                </a:lnTo>
                <a:lnTo>
                  <a:pt x="958649" y="854562"/>
                </a:lnTo>
                <a:lnTo>
                  <a:pt x="960237" y="852021"/>
                </a:lnTo>
                <a:lnTo>
                  <a:pt x="961507" y="849481"/>
                </a:lnTo>
                <a:lnTo>
                  <a:pt x="965319" y="845035"/>
                </a:lnTo>
                <a:lnTo>
                  <a:pt x="968813" y="840272"/>
                </a:lnTo>
                <a:lnTo>
                  <a:pt x="972307" y="835826"/>
                </a:lnTo>
                <a:lnTo>
                  <a:pt x="973895" y="833603"/>
                </a:lnTo>
                <a:lnTo>
                  <a:pt x="975484" y="830745"/>
                </a:lnTo>
                <a:lnTo>
                  <a:pt x="977072" y="827887"/>
                </a:lnTo>
                <a:lnTo>
                  <a:pt x="978025" y="824393"/>
                </a:lnTo>
                <a:lnTo>
                  <a:pt x="978978" y="821218"/>
                </a:lnTo>
                <a:lnTo>
                  <a:pt x="979613" y="818042"/>
                </a:lnTo>
                <a:lnTo>
                  <a:pt x="980566" y="811373"/>
                </a:lnTo>
                <a:lnTo>
                  <a:pt x="981201" y="804069"/>
                </a:lnTo>
                <a:lnTo>
                  <a:pt x="981837" y="797083"/>
                </a:lnTo>
                <a:lnTo>
                  <a:pt x="982154" y="789779"/>
                </a:lnTo>
                <a:lnTo>
                  <a:pt x="983107" y="783110"/>
                </a:lnTo>
                <a:lnTo>
                  <a:pt x="983742" y="779935"/>
                </a:lnTo>
                <a:lnTo>
                  <a:pt x="984695" y="776759"/>
                </a:lnTo>
                <a:lnTo>
                  <a:pt x="985966" y="773266"/>
                </a:lnTo>
                <a:lnTo>
                  <a:pt x="987236" y="770408"/>
                </a:lnTo>
                <a:lnTo>
                  <a:pt x="988507" y="768502"/>
                </a:lnTo>
                <a:lnTo>
                  <a:pt x="989778" y="766915"/>
                </a:lnTo>
                <a:lnTo>
                  <a:pt x="991366" y="765327"/>
                </a:lnTo>
                <a:lnTo>
                  <a:pt x="992636" y="764056"/>
                </a:lnTo>
                <a:lnTo>
                  <a:pt x="996131" y="761834"/>
                </a:lnTo>
                <a:lnTo>
                  <a:pt x="999942" y="759928"/>
                </a:lnTo>
                <a:lnTo>
                  <a:pt x="1003436" y="758023"/>
                </a:lnTo>
                <a:lnTo>
                  <a:pt x="1006930" y="755800"/>
                </a:lnTo>
                <a:lnTo>
                  <a:pt x="1010107" y="753259"/>
                </a:lnTo>
                <a:lnTo>
                  <a:pt x="1011695" y="751989"/>
                </a:lnTo>
                <a:lnTo>
                  <a:pt x="1012966" y="750401"/>
                </a:lnTo>
                <a:lnTo>
                  <a:pt x="1014871" y="746908"/>
                </a:lnTo>
                <a:lnTo>
                  <a:pt x="1017095" y="743097"/>
                </a:lnTo>
                <a:lnTo>
                  <a:pt x="1019001" y="738651"/>
                </a:lnTo>
                <a:lnTo>
                  <a:pt x="1020589" y="734523"/>
                </a:lnTo>
                <a:lnTo>
                  <a:pt x="1023130" y="725631"/>
                </a:lnTo>
                <a:lnTo>
                  <a:pt x="1024718" y="717057"/>
                </a:lnTo>
                <a:lnTo>
                  <a:pt x="1025989" y="709753"/>
                </a:lnTo>
                <a:lnTo>
                  <a:pt x="1026942" y="701814"/>
                </a:lnTo>
                <a:lnTo>
                  <a:pt x="1027895" y="693875"/>
                </a:lnTo>
                <a:lnTo>
                  <a:pt x="1028213" y="685618"/>
                </a:lnTo>
                <a:lnTo>
                  <a:pt x="1027895" y="677362"/>
                </a:lnTo>
                <a:lnTo>
                  <a:pt x="1027577" y="673233"/>
                </a:lnTo>
                <a:lnTo>
                  <a:pt x="1026942" y="669105"/>
                </a:lnTo>
                <a:lnTo>
                  <a:pt x="1025989" y="665294"/>
                </a:lnTo>
                <a:lnTo>
                  <a:pt x="1025036" y="661484"/>
                </a:lnTo>
                <a:lnTo>
                  <a:pt x="1023766" y="657673"/>
                </a:lnTo>
                <a:lnTo>
                  <a:pt x="1022177" y="654180"/>
                </a:lnTo>
                <a:lnTo>
                  <a:pt x="1019001" y="647511"/>
                </a:lnTo>
                <a:lnTo>
                  <a:pt x="1015824" y="642747"/>
                </a:lnTo>
                <a:lnTo>
                  <a:pt x="1014871" y="640207"/>
                </a:lnTo>
                <a:lnTo>
                  <a:pt x="1013919" y="637349"/>
                </a:lnTo>
                <a:lnTo>
                  <a:pt x="1012966" y="633856"/>
                </a:lnTo>
                <a:lnTo>
                  <a:pt x="1012330" y="629410"/>
                </a:lnTo>
                <a:lnTo>
                  <a:pt x="1012013" y="626234"/>
                </a:lnTo>
                <a:lnTo>
                  <a:pt x="1012013" y="622106"/>
                </a:lnTo>
                <a:lnTo>
                  <a:pt x="1012330" y="612261"/>
                </a:lnTo>
                <a:lnTo>
                  <a:pt x="1012966" y="601147"/>
                </a:lnTo>
                <a:lnTo>
                  <a:pt x="1013919" y="588762"/>
                </a:lnTo>
                <a:lnTo>
                  <a:pt x="1016460" y="566215"/>
                </a:lnTo>
                <a:lnTo>
                  <a:pt x="1017095" y="557323"/>
                </a:lnTo>
                <a:lnTo>
                  <a:pt x="1017413" y="551607"/>
                </a:lnTo>
                <a:lnTo>
                  <a:pt x="1017730" y="534141"/>
                </a:lnTo>
                <a:lnTo>
                  <a:pt x="1017413" y="527472"/>
                </a:lnTo>
                <a:lnTo>
                  <a:pt x="1016777" y="521756"/>
                </a:lnTo>
                <a:lnTo>
                  <a:pt x="1015824" y="516040"/>
                </a:lnTo>
                <a:lnTo>
                  <a:pt x="1014236" y="509371"/>
                </a:lnTo>
                <a:lnTo>
                  <a:pt x="1010424" y="492222"/>
                </a:lnTo>
                <a:lnTo>
                  <a:pt x="1008836" y="488412"/>
                </a:lnTo>
                <a:lnTo>
                  <a:pt x="1006930" y="483966"/>
                </a:lnTo>
                <a:lnTo>
                  <a:pt x="1004707" y="478567"/>
                </a:lnTo>
                <a:lnTo>
                  <a:pt x="1001530" y="473169"/>
                </a:lnTo>
                <a:lnTo>
                  <a:pt x="997401" y="467770"/>
                </a:lnTo>
                <a:lnTo>
                  <a:pt x="995495" y="465547"/>
                </a:lnTo>
                <a:lnTo>
                  <a:pt x="993272" y="463324"/>
                </a:lnTo>
                <a:lnTo>
                  <a:pt x="991048" y="460784"/>
                </a:lnTo>
                <a:lnTo>
                  <a:pt x="988825" y="459196"/>
                </a:lnTo>
                <a:lnTo>
                  <a:pt x="962143" y="454750"/>
                </a:lnTo>
                <a:lnTo>
                  <a:pt x="945943" y="439825"/>
                </a:lnTo>
                <a:lnTo>
                  <a:pt x="939908" y="436331"/>
                </a:lnTo>
                <a:lnTo>
                  <a:pt x="933555" y="433156"/>
                </a:lnTo>
                <a:lnTo>
                  <a:pt x="927202" y="430298"/>
                </a:lnTo>
                <a:lnTo>
                  <a:pt x="921167" y="427757"/>
                </a:lnTo>
                <a:lnTo>
                  <a:pt x="915131" y="425534"/>
                </a:lnTo>
                <a:lnTo>
                  <a:pt x="908778" y="423629"/>
                </a:lnTo>
                <a:lnTo>
                  <a:pt x="902426" y="422041"/>
                </a:lnTo>
                <a:lnTo>
                  <a:pt x="896390" y="421088"/>
                </a:lnTo>
                <a:lnTo>
                  <a:pt x="890038" y="420136"/>
                </a:lnTo>
                <a:lnTo>
                  <a:pt x="884002" y="419501"/>
                </a:lnTo>
                <a:lnTo>
                  <a:pt x="878285" y="419183"/>
                </a:lnTo>
                <a:lnTo>
                  <a:pt x="871932" y="418865"/>
                </a:lnTo>
                <a:close/>
                <a:moveTo>
                  <a:pt x="1477962" y="0"/>
                </a:moveTo>
                <a:lnTo>
                  <a:pt x="1622425" y="0"/>
                </a:lnTo>
                <a:lnTo>
                  <a:pt x="1622425" y="366713"/>
                </a:lnTo>
                <a:lnTo>
                  <a:pt x="1477962" y="366713"/>
                </a:lnTo>
                <a:lnTo>
                  <a:pt x="1477962" y="0"/>
                </a:lnTo>
                <a:close/>
                <a:moveTo>
                  <a:pt x="326855" y="0"/>
                </a:moveTo>
                <a:lnTo>
                  <a:pt x="1403350" y="0"/>
                </a:lnTo>
                <a:lnTo>
                  <a:pt x="1403350" y="1601788"/>
                </a:lnTo>
                <a:lnTo>
                  <a:pt x="326855" y="1601788"/>
                </a:lnTo>
                <a:lnTo>
                  <a:pt x="326855" y="0"/>
                </a:lnTo>
                <a:close/>
                <a:moveTo>
                  <a:pt x="90211" y="0"/>
                </a:moveTo>
                <a:lnTo>
                  <a:pt x="94975" y="0"/>
                </a:lnTo>
                <a:lnTo>
                  <a:pt x="212503" y="0"/>
                </a:lnTo>
                <a:lnTo>
                  <a:pt x="212503" y="1601788"/>
                </a:lnTo>
                <a:lnTo>
                  <a:pt x="94975" y="1601788"/>
                </a:lnTo>
                <a:lnTo>
                  <a:pt x="90211" y="1601788"/>
                </a:lnTo>
                <a:lnTo>
                  <a:pt x="85446" y="1601471"/>
                </a:lnTo>
                <a:lnTo>
                  <a:pt x="80681" y="1600835"/>
                </a:lnTo>
                <a:lnTo>
                  <a:pt x="75917" y="1599883"/>
                </a:lnTo>
                <a:lnTo>
                  <a:pt x="71470" y="1598930"/>
                </a:lnTo>
                <a:lnTo>
                  <a:pt x="67023" y="1597660"/>
                </a:lnTo>
                <a:lnTo>
                  <a:pt x="62258" y="1596072"/>
                </a:lnTo>
                <a:lnTo>
                  <a:pt x="58129" y="1594484"/>
                </a:lnTo>
                <a:lnTo>
                  <a:pt x="53999" y="1592261"/>
                </a:lnTo>
                <a:lnTo>
                  <a:pt x="49870" y="1590356"/>
                </a:lnTo>
                <a:lnTo>
                  <a:pt x="45740" y="1587815"/>
                </a:lnTo>
                <a:lnTo>
                  <a:pt x="41929" y="1585592"/>
                </a:lnTo>
                <a:lnTo>
                  <a:pt x="38117" y="1583052"/>
                </a:lnTo>
                <a:lnTo>
                  <a:pt x="34623" y="1580194"/>
                </a:lnTo>
                <a:lnTo>
                  <a:pt x="31446" y="1577336"/>
                </a:lnTo>
                <a:lnTo>
                  <a:pt x="27635" y="1573843"/>
                </a:lnTo>
                <a:lnTo>
                  <a:pt x="24776" y="1570667"/>
                </a:lnTo>
                <a:lnTo>
                  <a:pt x="21917" y="1567174"/>
                </a:lnTo>
                <a:lnTo>
                  <a:pt x="19058" y="1563681"/>
                </a:lnTo>
                <a:lnTo>
                  <a:pt x="16517" y="1559870"/>
                </a:lnTo>
                <a:lnTo>
                  <a:pt x="13976" y="1556059"/>
                </a:lnTo>
                <a:lnTo>
                  <a:pt x="11435" y="1551931"/>
                </a:lnTo>
                <a:lnTo>
                  <a:pt x="9211" y="1548120"/>
                </a:lnTo>
                <a:lnTo>
                  <a:pt x="7306" y="1543992"/>
                </a:lnTo>
                <a:lnTo>
                  <a:pt x="5717" y="1539228"/>
                </a:lnTo>
                <a:lnTo>
                  <a:pt x="4447" y="1535100"/>
                </a:lnTo>
                <a:lnTo>
                  <a:pt x="3176" y="1530654"/>
                </a:lnTo>
                <a:lnTo>
                  <a:pt x="1906" y="1525891"/>
                </a:lnTo>
                <a:lnTo>
                  <a:pt x="1270" y="1521127"/>
                </a:lnTo>
                <a:lnTo>
                  <a:pt x="635" y="1516364"/>
                </a:lnTo>
                <a:lnTo>
                  <a:pt x="317" y="1511600"/>
                </a:lnTo>
                <a:lnTo>
                  <a:pt x="0" y="1506837"/>
                </a:lnTo>
                <a:lnTo>
                  <a:pt x="0" y="94951"/>
                </a:lnTo>
                <a:lnTo>
                  <a:pt x="317" y="90188"/>
                </a:lnTo>
                <a:lnTo>
                  <a:pt x="635" y="85424"/>
                </a:lnTo>
                <a:lnTo>
                  <a:pt x="1270" y="80661"/>
                </a:lnTo>
                <a:lnTo>
                  <a:pt x="1906" y="75580"/>
                </a:lnTo>
                <a:lnTo>
                  <a:pt x="3176" y="71134"/>
                </a:lnTo>
                <a:lnTo>
                  <a:pt x="4447" y="66688"/>
                </a:lnTo>
                <a:lnTo>
                  <a:pt x="5717" y="62560"/>
                </a:lnTo>
                <a:lnTo>
                  <a:pt x="7306" y="57796"/>
                </a:lnTo>
                <a:lnTo>
                  <a:pt x="9211" y="53668"/>
                </a:lnTo>
                <a:lnTo>
                  <a:pt x="11435" y="49857"/>
                </a:lnTo>
                <a:lnTo>
                  <a:pt x="13976" y="45729"/>
                </a:lnTo>
                <a:lnTo>
                  <a:pt x="16517" y="41601"/>
                </a:lnTo>
                <a:lnTo>
                  <a:pt x="19058" y="38107"/>
                </a:lnTo>
                <a:lnTo>
                  <a:pt x="21917" y="34614"/>
                </a:lnTo>
                <a:lnTo>
                  <a:pt x="24776" y="31121"/>
                </a:lnTo>
                <a:lnTo>
                  <a:pt x="27635" y="27945"/>
                </a:lnTo>
                <a:lnTo>
                  <a:pt x="31446" y="24452"/>
                </a:lnTo>
                <a:lnTo>
                  <a:pt x="34623" y="21594"/>
                </a:lnTo>
                <a:lnTo>
                  <a:pt x="38117" y="18736"/>
                </a:lnTo>
                <a:lnTo>
                  <a:pt x="41929" y="16195"/>
                </a:lnTo>
                <a:lnTo>
                  <a:pt x="45740" y="13655"/>
                </a:lnTo>
                <a:lnTo>
                  <a:pt x="49870" y="11432"/>
                </a:lnTo>
                <a:lnTo>
                  <a:pt x="53999" y="9527"/>
                </a:lnTo>
                <a:lnTo>
                  <a:pt x="58129" y="7304"/>
                </a:lnTo>
                <a:lnTo>
                  <a:pt x="62258" y="5716"/>
                </a:lnTo>
                <a:lnTo>
                  <a:pt x="67023" y="4128"/>
                </a:lnTo>
                <a:lnTo>
                  <a:pt x="71470" y="2858"/>
                </a:lnTo>
                <a:lnTo>
                  <a:pt x="75917" y="1905"/>
                </a:lnTo>
                <a:lnTo>
                  <a:pt x="80681" y="952"/>
                </a:lnTo>
                <a:lnTo>
                  <a:pt x="85446" y="317"/>
                </a:lnTo>
                <a:lnTo>
                  <a:pt x="90211" y="0"/>
                </a:lnTo>
                <a:close/>
              </a:path>
            </a:pathLst>
          </a:cu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Amiri"/>
              <a:buNone/>
            </a:pPr>
            <a:r>
              <a:t/>
            </a:r>
            <a:endParaRPr b="0" i="0" sz="1800" u="none" cap="none" strike="noStrike">
              <a:solidFill>
                <a:srgbClr val="D8D8D8"/>
              </a:solidFill>
              <a:latin typeface="Amiri"/>
              <a:ea typeface="Amiri"/>
              <a:cs typeface="Amiri"/>
              <a:sym typeface="Amiri"/>
            </a:endParaRPr>
          </a:p>
        </p:txBody>
      </p:sp>
      <p:sp>
        <p:nvSpPr>
          <p:cNvPr id="151" name="Google Shape;151;p4"/>
          <p:cNvSpPr/>
          <p:nvPr/>
        </p:nvSpPr>
        <p:spPr>
          <a:xfrm>
            <a:off x="6283229" y="1929135"/>
            <a:ext cx="5443189" cy="3731713"/>
          </a:xfrm>
          <a:prstGeom prst="rect">
            <a:avLst/>
          </a:prstGeom>
          <a:blipFill rotWithShape="1">
            <a:blip r:embed="rId3">
              <a:alphaModFix/>
            </a:blip>
            <a:tile algn="b" flip="none" tx="0" sx="55000" ty="0" sy="55000"/>
          </a:blipFill>
          <a:ln>
            <a:noFill/>
          </a:ln>
        </p:spPr>
        <p:txBody>
          <a:bodyPr anchorCtr="0" anchor="ctr" bIns="45700" lIns="91400" spcFirstLastPara="1" rIns="91400" wrap="square" tIns="45700">
            <a:noAutofit/>
          </a:bodyPr>
          <a:lstStyle/>
          <a:p>
            <a:pPr indent="0" lvl="0" marL="0" marR="0" rtl="0" algn="ctr">
              <a:spcBef>
                <a:spcPts val="0"/>
              </a:spcBef>
              <a:spcAft>
                <a:spcPts val="0"/>
              </a:spcAft>
              <a:buNone/>
            </a:pPr>
            <a:r>
              <a:t/>
            </a:r>
            <a:endParaRPr sz="1000">
              <a:solidFill>
                <a:srgbClr val="FFFFFF"/>
              </a:solidFill>
              <a:latin typeface="Amiri"/>
              <a:ea typeface="Amiri"/>
              <a:cs typeface="Amiri"/>
              <a:sym typeface="Amiri"/>
            </a:endParaRPr>
          </a:p>
        </p:txBody>
      </p:sp>
      <p:sp>
        <p:nvSpPr>
          <p:cNvPr id="152" name="Google Shape;152;p4"/>
          <p:cNvSpPr txBox="1"/>
          <p:nvPr/>
        </p:nvSpPr>
        <p:spPr>
          <a:xfrm>
            <a:off x="543557" y="2369188"/>
            <a:ext cx="5443189" cy="34163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400">
                <a:solidFill>
                  <a:srgbClr val="5F8B6A"/>
                </a:solidFill>
                <a:latin typeface="Century Schoolbook"/>
                <a:ea typeface="Century Schoolbook"/>
                <a:cs typeface="Century Schoolbook"/>
                <a:sym typeface="Century Schoolbook"/>
              </a:rPr>
              <a:t>We chose this idea after the devastating earthquake that struck Syria and Turkey, and we saw that one of the most critical problems was finding victims, so we decided to assist rescuers in finding victims and then rescuing them as our slogan "finding victims, restoring hope."</a:t>
            </a:r>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47"/>
                                        </p:tgtEl>
                                        <p:attrNameLst>
                                          <p:attrName>style.visibility</p:attrName>
                                        </p:attrNameLst>
                                      </p:cBhvr>
                                      <p:to>
                                        <p:strVal val="visible"/>
                                      </p:to>
                                    </p:set>
                                    <p:animEffect filter="fade" transition="in">
                                      <p:cBhvr>
                                        <p:cTn dur="250"/>
                                        <p:tgtEl>
                                          <p:spTgt spid="147"/>
                                        </p:tgtEl>
                                      </p:cBhvr>
                                    </p:animEffect>
                                  </p:childTnLst>
                                </p:cTn>
                              </p:par>
                            </p:childTnLst>
                          </p:cTn>
                        </p:par>
                        <p:par>
                          <p:cTn fill="hold">
                            <p:stCondLst>
                              <p:cond delay="250"/>
                            </p:stCondLst>
                            <p:childTnLst>
                              <p:par>
                                <p:cTn fill="hold" nodeType="afterEffect" presetClass="entr" presetID="10" presetSubtype="0">
                                  <p:stCondLst>
                                    <p:cond delay="0"/>
                                  </p:stCondLst>
                                  <p:childTnLst>
                                    <p:set>
                                      <p:cBhvr>
                                        <p:cTn dur="1" fill="hold">
                                          <p:stCondLst>
                                            <p:cond delay="0"/>
                                          </p:stCondLst>
                                        </p:cTn>
                                        <p:tgtEl>
                                          <p:spTgt spid="148"/>
                                        </p:tgtEl>
                                        <p:attrNameLst>
                                          <p:attrName>style.visibility</p:attrName>
                                        </p:attrNameLst>
                                      </p:cBhvr>
                                      <p:to>
                                        <p:strVal val="visible"/>
                                      </p:to>
                                    </p:set>
                                    <p:animEffect filter="fade" transition="in">
                                      <p:cBhvr>
                                        <p:cTn dur="250"/>
                                        <p:tgtEl>
                                          <p:spTgt spid="148"/>
                                        </p:tgtEl>
                                      </p:cBhvr>
                                    </p:animEffect>
                                  </p:childTnLst>
                                </p:cTn>
                              </p:par>
                            </p:childTnLst>
                          </p:cTn>
                        </p:par>
                        <p:par>
                          <p:cTn fill="hold">
                            <p:stCondLst>
                              <p:cond delay="500"/>
                            </p:stCondLst>
                            <p:childTnLst>
                              <p:par>
                                <p:cTn fill="hold" nodeType="afterEffect" presetClass="entr" presetID="10" presetSubtype="0">
                                  <p:stCondLst>
                                    <p:cond delay="0"/>
                                  </p:stCondLst>
                                  <p:childTnLst>
                                    <p:set>
                                      <p:cBhvr>
                                        <p:cTn dur="1" fill="hold">
                                          <p:stCondLst>
                                            <p:cond delay="0"/>
                                          </p:stCondLst>
                                        </p:cTn>
                                        <p:tgtEl>
                                          <p:spTgt spid="149"/>
                                        </p:tgtEl>
                                        <p:attrNameLst>
                                          <p:attrName>style.visibility</p:attrName>
                                        </p:attrNameLst>
                                      </p:cBhvr>
                                      <p:to>
                                        <p:strVal val="visible"/>
                                      </p:to>
                                    </p:set>
                                    <p:animEffect filter="fade" transition="in">
                                      <p:cBhvr>
                                        <p:cTn dur="250"/>
                                        <p:tgtEl>
                                          <p:spTgt spid="149"/>
                                        </p:tgtEl>
                                      </p:cBhvr>
                                    </p:animEffect>
                                  </p:childTnLst>
                                </p:cTn>
                              </p:par>
                            </p:childTnLst>
                          </p:cTn>
                        </p:par>
                        <p:par>
                          <p:cTn fill="hold">
                            <p:stCondLst>
                              <p:cond delay="750"/>
                            </p:stCondLst>
                            <p:childTnLst>
                              <p:par>
                                <p:cTn fill="hold" nodeType="afterEffect" presetClass="entr" presetID="10" presetSubtype="0">
                                  <p:stCondLst>
                                    <p:cond delay="0"/>
                                  </p:stCondLst>
                                  <p:childTnLst>
                                    <p:set>
                                      <p:cBhvr>
                                        <p:cTn dur="1" fill="hold">
                                          <p:stCondLst>
                                            <p:cond delay="0"/>
                                          </p:stCondLst>
                                        </p:cTn>
                                        <p:tgtEl>
                                          <p:spTgt spid="150"/>
                                        </p:tgtEl>
                                        <p:attrNameLst>
                                          <p:attrName>style.visibility</p:attrName>
                                        </p:attrNameLst>
                                      </p:cBhvr>
                                      <p:to>
                                        <p:strVal val="visible"/>
                                      </p:to>
                                    </p:set>
                                    <p:animEffect filter="fade" transition="in">
                                      <p:cBhvr>
                                        <p:cTn dur="250"/>
                                        <p:tgtEl>
                                          <p:spTgt spid="150"/>
                                        </p:tgtEl>
                                      </p:cBhvr>
                                    </p:animEffect>
                                  </p:childTnLst>
                                </p:cTn>
                              </p:par>
                            </p:childTnLst>
                          </p:cTn>
                        </p:par>
                        <p:par>
                          <p:cTn fill="hold">
                            <p:stCondLst>
                              <p:cond delay="1000"/>
                            </p:stCondLst>
                            <p:childTnLst>
                              <p:par>
                                <p:cTn fill="hold" nodeType="afterEffect" presetClass="entr" presetID="2" presetSubtype="8">
                                  <p:stCondLst>
                                    <p:cond delay="0"/>
                                  </p:stCondLst>
                                  <p:childTnLst>
                                    <p:set>
                                      <p:cBhvr>
                                        <p:cTn dur="1" fill="hold">
                                          <p:stCondLst>
                                            <p:cond delay="0"/>
                                          </p:stCondLst>
                                        </p:cTn>
                                        <p:tgtEl>
                                          <p:spTgt spid="151"/>
                                        </p:tgtEl>
                                        <p:attrNameLst>
                                          <p:attrName>style.visibility</p:attrName>
                                        </p:attrNameLst>
                                      </p:cBhvr>
                                      <p:to>
                                        <p:strVal val="visible"/>
                                      </p:to>
                                    </p:set>
                                    <p:anim calcmode="lin" valueType="num">
                                      <p:cBhvr additive="base">
                                        <p:cTn dur="1000"/>
                                        <p:tgtEl>
                                          <p:spTgt spid="151"/>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grpSp>
        <p:nvGrpSpPr>
          <p:cNvPr id="158" name="Google Shape;158;p5"/>
          <p:cNvGrpSpPr/>
          <p:nvPr/>
        </p:nvGrpSpPr>
        <p:grpSpPr>
          <a:xfrm>
            <a:off x="0" y="0"/>
            <a:ext cx="12192000" cy="6858000"/>
            <a:chOff x="0" y="0"/>
            <a:chExt cx="12192000" cy="6858000"/>
          </a:xfrm>
        </p:grpSpPr>
        <p:pic>
          <p:nvPicPr>
            <p:cNvPr id="159" name="Google Shape;159;p5"/>
            <p:cNvPicPr preferRelativeResize="0"/>
            <p:nvPr/>
          </p:nvPicPr>
          <p:blipFill rotWithShape="1">
            <a:blip r:embed="rId3">
              <a:alphaModFix/>
            </a:blip>
            <a:srcRect b="5975" l="5975" r="5975" t="5975"/>
            <a:stretch/>
          </p:blipFill>
          <p:spPr>
            <a:xfrm>
              <a:off x="0" y="0"/>
              <a:ext cx="12192000" cy="6858000"/>
            </a:xfrm>
            <a:prstGeom prst="rect">
              <a:avLst/>
            </a:prstGeom>
            <a:noFill/>
            <a:ln>
              <a:noFill/>
            </a:ln>
          </p:spPr>
        </p:pic>
        <p:grpSp>
          <p:nvGrpSpPr>
            <p:cNvPr id="160" name="Google Shape;160;p5"/>
            <p:cNvGrpSpPr/>
            <p:nvPr/>
          </p:nvGrpSpPr>
          <p:grpSpPr>
            <a:xfrm>
              <a:off x="254000" y="218061"/>
              <a:ext cx="11734800" cy="6377856"/>
              <a:chOff x="254000" y="218061"/>
              <a:chExt cx="11734800" cy="6377856"/>
            </a:xfrm>
          </p:grpSpPr>
          <p:sp>
            <p:nvSpPr>
              <p:cNvPr id="161" name="Google Shape;161;p5"/>
              <p:cNvSpPr/>
              <p:nvPr/>
            </p:nvSpPr>
            <p:spPr>
              <a:xfrm flipH="1">
                <a:off x="254000" y="1033229"/>
                <a:ext cx="11734800" cy="5562688"/>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miri"/>
                  <a:ea typeface="Amiri"/>
                  <a:cs typeface="Amiri"/>
                  <a:sym typeface="Amiri"/>
                </a:endParaRPr>
              </a:p>
            </p:txBody>
          </p:sp>
          <p:sp>
            <p:nvSpPr>
              <p:cNvPr id="162" name="Google Shape;162;p5"/>
              <p:cNvSpPr/>
              <p:nvPr/>
            </p:nvSpPr>
            <p:spPr>
              <a:xfrm>
                <a:off x="4005943" y="218061"/>
                <a:ext cx="418011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3600">
                    <a:solidFill>
                      <a:schemeClr val="lt1"/>
                    </a:solidFill>
                    <a:latin typeface="Century Schoolbook"/>
                    <a:ea typeface="Century Schoolbook"/>
                    <a:cs typeface="Century Schoolbook"/>
                    <a:sym typeface="Century Schoolbook"/>
                  </a:rPr>
                  <a:t>Used Tools</a:t>
                </a:r>
                <a:endParaRPr b="1" sz="3600">
                  <a:solidFill>
                    <a:schemeClr val="lt1"/>
                  </a:solidFill>
                  <a:latin typeface="Century Schoolbook"/>
                  <a:ea typeface="Century Schoolbook"/>
                  <a:cs typeface="Century Schoolbook"/>
                  <a:sym typeface="Century Schoolbook"/>
                </a:endParaRPr>
              </a:p>
            </p:txBody>
          </p:sp>
        </p:grpSp>
      </p:grpSp>
      <p:grpSp>
        <p:nvGrpSpPr>
          <p:cNvPr id="163" name="Google Shape;163;p5"/>
          <p:cNvGrpSpPr/>
          <p:nvPr/>
        </p:nvGrpSpPr>
        <p:grpSpPr>
          <a:xfrm>
            <a:off x="5295757" y="2866801"/>
            <a:ext cx="295624" cy="295912"/>
            <a:chOff x="5240338" y="2657475"/>
            <a:chExt cx="1630363" cy="1631951"/>
          </a:xfrm>
        </p:grpSpPr>
        <p:sp>
          <p:nvSpPr>
            <p:cNvPr id="164" name="Google Shape;164;p5"/>
            <p:cNvSpPr/>
            <p:nvPr/>
          </p:nvSpPr>
          <p:spPr>
            <a:xfrm>
              <a:off x="5240338" y="2735263"/>
              <a:ext cx="1552575" cy="1554163"/>
            </a:xfrm>
            <a:custGeom>
              <a:rect b="b" l="l" r="r" t="t"/>
              <a:pathLst>
                <a:path extrusionOk="0" h="519" w="517">
                  <a:moveTo>
                    <a:pt x="391" y="73"/>
                  </a:moveTo>
                  <a:cubicBezTo>
                    <a:pt x="376" y="83"/>
                    <a:pt x="361" y="93"/>
                    <a:pt x="346" y="101"/>
                  </a:cubicBezTo>
                  <a:cubicBezTo>
                    <a:pt x="340" y="103"/>
                    <a:pt x="331" y="100"/>
                    <a:pt x="325" y="98"/>
                  </a:cubicBezTo>
                  <a:cubicBezTo>
                    <a:pt x="252" y="68"/>
                    <a:pt x="166" y="91"/>
                    <a:pt x="122" y="151"/>
                  </a:cubicBezTo>
                  <a:cubicBezTo>
                    <a:pt x="72" y="219"/>
                    <a:pt x="73" y="305"/>
                    <a:pt x="125" y="369"/>
                  </a:cubicBezTo>
                  <a:cubicBezTo>
                    <a:pt x="174" y="429"/>
                    <a:pt x="261" y="449"/>
                    <a:pt x="332" y="416"/>
                  </a:cubicBezTo>
                  <a:cubicBezTo>
                    <a:pt x="413" y="379"/>
                    <a:pt x="454" y="279"/>
                    <a:pt x="421" y="197"/>
                  </a:cubicBezTo>
                  <a:cubicBezTo>
                    <a:pt x="414" y="181"/>
                    <a:pt x="415" y="169"/>
                    <a:pt x="425" y="155"/>
                  </a:cubicBezTo>
                  <a:cubicBezTo>
                    <a:pt x="432" y="146"/>
                    <a:pt x="437" y="136"/>
                    <a:pt x="443" y="127"/>
                  </a:cubicBezTo>
                  <a:cubicBezTo>
                    <a:pt x="491" y="165"/>
                    <a:pt x="517" y="302"/>
                    <a:pt x="444" y="398"/>
                  </a:cubicBezTo>
                  <a:cubicBezTo>
                    <a:pt x="366" y="501"/>
                    <a:pt x="209" y="519"/>
                    <a:pt x="113" y="438"/>
                  </a:cubicBezTo>
                  <a:cubicBezTo>
                    <a:pt x="0" y="343"/>
                    <a:pt x="9" y="187"/>
                    <a:pt x="88" y="101"/>
                  </a:cubicBezTo>
                  <a:cubicBezTo>
                    <a:pt x="181" y="0"/>
                    <a:pt x="336" y="17"/>
                    <a:pt x="391" y="7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rgbClr val="7F7F7F"/>
                </a:solidFill>
                <a:latin typeface="Amiri"/>
                <a:ea typeface="Amiri"/>
                <a:cs typeface="Amiri"/>
                <a:sym typeface="Amiri"/>
              </a:endParaRPr>
            </a:p>
          </p:txBody>
        </p:sp>
        <p:sp>
          <p:nvSpPr>
            <p:cNvPr id="165" name="Google Shape;165;p5"/>
            <p:cNvSpPr/>
            <p:nvPr/>
          </p:nvSpPr>
          <p:spPr>
            <a:xfrm>
              <a:off x="5618163" y="3103563"/>
              <a:ext cx="793750" cy="793750"/>
            </a:xfrm>
            <a:custGeom>
              <a:rect b="b" l="l" r="r" t="t"/>
              <a:pathLst>
                <a:path extrusionOk="0" h="265" w="264">
                  <a:moveTo>
                    <a:pt x="132" y="265"/>
                  </a:moveTo>
                  <a:cubicBezTo>
                    <a:pt x="57" y="265"/>
                    <a:pt x="0" y="205"/>
                    <a:pt x="3" y="128"/>
                  </a:cubicBezTo>
                  <a:cubicBezTo>
                    <a:pt x="5" y="58"/>
                    <a:pt x="70" y="0"/>
                    <a:pt x="141" y="5"/>
                  </a:cubicBezTo>
                  <a:cubicBezTo>
                    <a:pt x="148" y="6"/>
                    <a:pt x="155" y="7"/>
                    <a:pt x="161" y="8"/>
                  </a:cubicBezTo>
                  <a:cubicBezTo>
                    <a:pt x="173" y="11"/>
                    <a:pt x="175" y="17"/>
                    <a:pt x="168" y="27"/>
                  </a:cubicBezTo>
                  <a:cubicBezTo>
                    <a:pt x="164" y="34"/>
                    <a:pt x="159" y="42"/>
                    <a:pt x="156" y="50"/>
                  </a:cubicBezTo>
                  <a:cubicBezTo>
                    <a:pt x="152" y="60"/>
                    <a:pt x="147" y="63"/>
                    <a:pt x="135" y="63"/>
                  </a:cubicBezTo>
                  <a:cubicBezTo>
                    <a:pt x="94" y="63"/>
                    <a:pt x="63" y="92"/>
                    <a:pt x="60" y="131"/>
                  </a:cubicBezTo>
                  <a:cubicBezTo>
                    <a:pt x="57" y="167"/>
                    <a:pt x="85" y="200"/>
                    <a:pt x="124" y="207"/>
                  </a:cubicBezTo>
                  <a:cubicBezTo>
                    <a:pt x="164" y="214"/>
                    <a:pt x="204" y="180"/>
                    <a:pt x="205" y="136"/>
                  </a:cubicBezTo>
                  <a:cubicBezTo>
                    <a:pt x="205" y="120"/>
                    <a:pt x="209" y="113"/>
                    <a:pt x="224" y="110"/>
                  </a:cubicBezTo>
                  <a:cubicBezTo>
                    <a:pt x="225" y="110"/>
                    <a:pt x="225" y="109"/>
                    <a:pt x="226" y="109"/>
                  </a:cubicBezTo>
                  <a:cubicBezTo>
                    <a:pt x="235" y="105"/>
                    <a:pt x="244" y="101"/>
                    <a:pt x="254" y="97"/>
                  </a:cubicBezTo>
                  <a:cubicBezTo>
                    <a:pt x="257" y="109"/>
                    <a:pt x="263" y="122"/>
                    <a:pt x="263" y="135"/>
                  </a:cubicBezTo>
                  <a:cubicBezTo>
                    <a:pt x="264" y="207"/>
                    <a:pt x="205" y="265"/>
                    <a:pt x="132" y="26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rgbClr val="7F7F7F"/>
                </a:solidFill>
                <a:latin typeface="Amiri"/>
                <a:ea typeface="Amiri"/>
                <a:cs typeface="Amiri"/>
                <a:sym typeface="Amiri"/>
              </a:endParaRPr>
            </a:p>
          </p:txBody>
        </p:sp>
        <p:sp>
          <p:nvSpPr>
            <p:cNvPr id="166" name="Google Shape;166;p5"/>
            <p:cNvSpPr/>
            <p:nvPr/>
          </p:nvSpPr>
          <p:spPr>
            <a:xfrm>
              <a:off x="6018213" y="2657475"/>
              <a:ext cx="852488" cy="850900"/>
            </a:xfrm>
            <a:custGeom>
              <a:rect b="b" l="l" r="r" t="t"/>
              <a:pathLst>
                <a:path extrusionOk="0" h="284" w="284">
                  <a:moveTo>
                    <a:pt x="0" y="280"/>
                  </a:moveTo>
                  <a:cubicBezTo>
                    <a:pt x="4" y="275"/>
                    <a:pt x="6" y="270"/>
                    <a:pt x="10" y="266"/>
                  </a:cubicBezTo>
                  <a:cubicBezTo>
                    <a:pt x="23" y="251"/>
                    <a:pt x="31" y="236"/>
                    <a:pt x="31" y="214"/>
                  </a:cubicBezTo>
                  <a:cubicBezTo>
                    <a:pt x="31" y="189"/>
                    <a:pt x="48" y="169"/>
                    <a:pt x="68" y="156"/>
                  </a:cubicBezTo>
                  <a:cubicBezTo>
                    <a:pt x="100" y="134"/>
                    <a:pt x="132" y="115"/>
                    <a:pt x="165" y="97"/>
                  </a:cubicBezTo>
                  <a:cubicBezTo>
                    <a:pt x="180" y="89"/>
                    <a:pt x="188" y="79"/>
                    <a:pt x="186" y="62"/>
                  </a:cubicBezTo>
                  <a:cubicBezTo>
                    <a:pt x="185" y="55"/>
                    <a:pt x="185" y="48"/>
                    <a:pt x="186" y="41"/>
                  </a:cubicBezTo>
                  <a:cubicBezTo>
                    <a:pt x="187" y="17"/>
                    <a:pt x="198" y="4"/>
                    <a:pt x="216" y="2"/>
                  </a:cubicBezTo>
                  <a:cubicBezTo>
                    <a:pt x="234" y="0"/>
                    <a:pt x="243" y="9"/>
                    <a:pt x="249" y="34"/>
                  </a:cubicBezTo>
                  <a:cubicBezTo>
                    <a:pt x="274" y="40"/>
                    <a:pt x="284" y="50"/>
                    <a:pt x="282" y="68"/>
                  </a:cubicBezTo>
                  <a:cubicBezTo>
                    <a:pt x="280" y="86"/>
                    <a:pt x="266" y="100"/>
                    <a:pt x="243" y="97"/>
                  </a:cubicBezTo>
                  <a:cubicBezTo>
                    <a:pt x="205" y="92"/>
                    <a:pt x="189" y="111"/>
                    <a:pt x="175" y="142"/>
                  </a:cubicBezTo>
                  <a:cubicBezTo>
                    <a:pt x="159" y="181"/>
                    <a:pt x="137" y="215"/>
                    <a:pt x="102" y="240"/>
                  </a:cubicBezTo>
                  <a:cubicBezTo>
                    <a:pt x="92" y="246"/>
                    <a:pt x="80" y="253"/>
                    <a:pt x="69" y="253"/>
                  </a:cubicBezTo>
                  <a:cubicBezTo>
                    <a:pt x="49" y="252"/>
                    <a:pt x="33" y="259"/>
                    <a:pt x="19" y="273"/>
                  </a:cubicBezTo>
                  <a:cubicBezTo>
                    <a:pt x="15" y="277"/>
                    <a:pt x="9" y="280"/>
                    <a:pt x="4" y="284"/>
                  </a:cubicBezTo>
                  <a:cubicBezTo>
                    <a:pt x="3" y="283"/>
                    <a:pt x="1" y="281"/>
                    <a:pt x="0" y="28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rgbClr val="7F7F7F"/>
                </a:solidFill>
                <a:latin typeface="Amiri"/>
                <a:ea typeface="Amiri"/>
                <a:cs typeface="Amiri"/>
                <a:sym typeface="Amiri"/>
              </a:endParaRPr>
            </a:p>
          </p:txBody>
        </p:sp>
        <p:sp>
          <p:nvSpPr>
            <p:cNvPr id="167" name="Google Shape;167;p5"/>
            <p:cNvSpPr/>
            <p:nvPr/>
          </p:nvSpPr>
          <p:spPr>
            <a:xfrm>
              <a:off x="5907088" y="3403600"/>
              <a:ext cx="222250" cy="219075"/>
            </a:xfrm>
            <a:custGeom>
              <a:rect b="b" l="l" r="r" t="t"/>
              <a:pathLst>
                <a:path extrusionOk="0" h="73" w="74">
                  <a:moveTo>
                    <a:pt x="39" y="3"/>
                  </a:moveTo>
                  <a:cubicBezTo>
                    <a:pt x="40" y="19"/>
                    <a:pt x="14" y="29"/>
                    <a:pt x="30" y="43"/>
                  </a:cubicBezTo>
                  <a:cubicBezTo>
                    <a:pt x="37" y="48"/>
                    <a:pt x="54" y="38"/>
                    <a:pt x="69" y="35"/>
                  </a:cubicBezTo>
                  <a:cubicBezTo>
                    <a:pt x="74" y="46"/>
                    <a:pt x="68" y="56"/>
                    <a:pt x="58" y="62"/>
                  </a:cubicBezTo>
                  <a:cubicBezTo>
                    <a:pt x="44" y="72"/>
                    <a:pt x="29" y="73"/>
                    <a:pt x="15" y="63"/>
                  </a:cubicBezTo>
                  <a:cubicBezTo>
                    <a:pt x="1" y="52"/>
                    <a:pt x="0" y="36"/>
                    <a:pt x="6" y="21"/>
                  </a:cubicBezTo>
                  <a:cubicBezTo>
                    <a:pt x="11" y="7"/>
                    <a:pt x="22" y="0"/>
                    <a:pt x="39" y="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rgbClr val="7F7F7F"/>
                </a:solidFill>
                <a:latin typeface="Amiri"/>
                <a:ea typeface="Amiri"/>
                <a:cs typeface="Amiri"/>
                <a:sym typeface="Amiri"/>
              </a:endParaRPr>
            </a:p>
          </p:txBody>
        </p:sp>
      </p:grpSp>
      <p:pic>
        <p:nvPicPr>
          <p:cNvPr id="168" name="Google Shape;168;p5"/>
          <p:cNvPicPr preferRelativeResize="0"/>
          <p:nvPr/>
        </p:nvPicPr>
        <p:blipFill rotWithShape="1">
          <a:blip r:embed="rId4">
            <a:alphaModFix/>
          </a:blip>
          <a:srcRect b="0" l="0" r="0" t="0"/>
          <a:stretch/>
        </p:blipFill>
        <p:spPr>
          <a:xfrm>
            <a:off x="897414" y="1684602"/>
            <a:ext cx="2714625" cy="1666875"/>
          </a:xfrm>
          <a:prstGeom prst="rect">
            <a:avLst/>
          </a:prstGeom>
          <a:noFill/>
          <a:ln>
            <a:noFill/>
          </a:ln>
        </p:spPr>
      </p:pic>
      <p:pic>
        <p:nvPicPr>
          <p:cNvPr id="169" name="Google Shape;169;p5"/>
          <p:cNvPicPr preferRelativeResize="0"/>
          <p:nvPr/>
        </p:nvPicPr>
        <p:blipFill rotWithShape="1">
          <a:blip r:embed="rId5">
            <a:alphaModFix/>
          </a:blip>
          <a:srcRect b="0" l="0" r="0" t="0"/>
          <a:stretch/>
        </p:blipFill>
        <p:spPr>
          <a:xfrm>
            <a:off x="4103771" y="1684602"/>
            <a:ext cx="1590675" cy="1781175"/>
          </a:xfrm>
          <a:prstGeom prst="rect">
            <a:avLst/>
          </a:prstGeom>
          <a:noFill/>
          <a:ln>
            <a:noFill/>
          </a:ln>
        </p:spPr>
      </p:pic>
      <p:pic>
        <p:nvPicPr>
          <p:cNvPr id="170" name="Google Shape;170;p5"/>
          <p:cNvPicPr preferRelativeResize="0"/>
          <p:nvPr/>
        </p:nvPicPr>
        <p:blipFill rotWithShape="1">
          <a:blip r:embed="rId6">
            <a:alphaModFix/>
          </a:blip>
          <a:srcRect b="0" l="0" r="0" t="0"/>
          <a:stretch/>
        </p:blipFill>
        <p:spPr>
          <a:xfrm>
            <a:off x="6669986" y="1646501"/>
            <a:ext cx="2466975" cy="1857375"/>
          </a:xfrm>
          <a:prstGeom prst="rect">
            <a:avLst/>
          </a:prstGeom>
          <a:noFill/>
          <a:ln>
            <a:noFill/>
          </a:ln>
        </p:spPr>
      </p:pic>
      <p:pic>
        <p:nvPicPr>
          <p:cNvPr id="171" name="Google Shape;171;p5"/>
          <p:cNvPicPr preferRelativeResize="0"/>
          <p:nvPr/>
        </p:nvPicPr>
        <p:blipFill rotWithShape="1">
          <a:blip r:embed="rId7">
            <a:alphaModFix/>
          </a:blip>
          <a:srcRect b="0" l="0" r="0" t="0"/>
          <a:stretch/>
        </p:blipFill>
        <p:spPr>
          <a:xfrm>
            <a:off x="931670" y="4060521"/>
            <a:ext cx="2277882" cy="1865352"/>
          </a:xfrm>
          <a:prstGeom prst="rect">
            <a:avLst/>
          </a:prstGeom>
          <a:noFill/>
          <a:ln>
            <a:noFill/>
          </a:ln>
        </p:spPr>
      </p:pic>
      <p:pic>
        <p:nvPicPr>
          <p:cNvPr id="172" name="Google Shape;172;p5"/>
          <p:cNvPicPr preferRelativeResize="0"/>
          <p:nvPr/>
        </p:nvPicPr>
        <p:blipFill rotWithShape="1">
          <a:blip r:embed="rId8">
            <a:alphaModFix/>
          </a:blip>
          <a:srcRect b="0" l="0" r="0" t="0"/>
          <a:stretch/>
        </p:blipFill>
        <p:spPr>
          <a:xfrm>
            <a:off x="9569617" y="1732227"/>
            <a:ext cx="1695450" cy="1733550"/>
          </a:xfrm>
          <a:prstGeom prst="rect">
            <a:avLst/>
          </a:prstGeom>
          <a:noFill/>
          <a:ln>
            <a:noFill/>
          </a:ln>
        </p:spPr>
      </p:pic>
      <p:pic>
        <p:nvPicPr>
          <p:cNvPr id="173" name="Google Shape;173;p5"/>
          <p:cNvPicPr preferRelativeResize="0"/>
          <p:nvPr/>
        </p:nvPicPr>
        <p:blipFill rotWithShape="1">
          <a:blip r:embed="rId9">
            <a:alphaModFix/>
          </a:blip>
          <a:srcRect b="0" l="0" r="0" t="0"/>
          <a:stretch/>
        </p:blipFill>
        <p:spPr>
          <a:xfrm>
            <a:off x="3765382" y="4147851"/>
            <a:ext cx="2495550" cy="1743075"/>
          </a:xfrm>
          <a:prstGeom prst="rect">
            <a:avLst/>
          </a:prstGeom>
          <a:noFill/>
          <a:ln>
            <a:noFill/>
          </a:ln>
        </p:spPr>
      </p:pic>
      <p:pic>
        <p:nvPicPr>
          <p:cNvPr id="174" name="Google Shape;174;p5"/>
          <p:cNvPicPr preferRelativeResize="0"/>
          <p:nvPr/>
        </p:nvPicPr>
        <p:blipFill rotWithShape="1">
          <a:blip r:embed="rId10">
            <a:alphaModFix/>
          </a:blip>
          <a:srcRect b="0" l="0" r="0" t="0"/>
          <a:stretch/>
        </p:blipFill>
        <p:spPr>
          <a:xfrm>
            <a:off x="7112898" y="4094139"/>
            <a:ext cx="1581150" cy="1762125"/>
          </a:xfrm>
          <a:prstGeom prst="rect">
            <a:avLst/>
          </a:prstGeom>
          <a:noFill/>
          <a:ln>
            <a:noFill/>
          </a:ln>
        </p:spPr>
      </p:pic>
      <p:pic>
        <p:nvPicPr>
          <p:cNvPr id="175" name="Google Shape;175;p5"/>
          <p:cNvPicPr preferRelativeResize="0"/>
          <p:nvPr/>
        </p:nvPicPr>
        <p:blipFill rotWithShape="1">
          <a:blip r:embed="rId11">
            <a:alphaModFix/>
          </a:blip>
          <a:srcRect b="0" l="0" r="0" t="0"/>
          <a:stretch/>
        </p:blipFill>
        <p:spPr>
          <a:xfrm>
            <a:off x="9305283" y="4168491"/>
            <a:ext cx="2200275" cy="1666875"/>
          </a:xfrm>
          <a:prstGeom prst="rect">
            <a:avLst/>
          </a:prstGeom>
          <a:noFill/>
          <a:ln>
            <a:noFill/>
          </a:ln>
        </p:spPr>
      </p:pic>
      <p:sp>
        <p:nvSpPr>
          <p:cNvPr id="176" name="Google Shape;176;p5"/>
          <p:cNvSpPr/>
          <p:nvPr/>
        </p:nvSpPr>
        <p:spPr>
          <a:xfrm>
            <a:off x="1114107" y="3423111"/>
            <a:ext cx="2095445"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lang="en-US" sz="1800" cap="none">
                <a:solidFill>
                  <a:schemeClr val="dk1"/>
                </a:solidFill>
                <a:latin typeface="Century Schoolbook"/>
                <a:ea typeface="Century Schoolbook"/>
                <a:cs typeface="Century Schoolbook"/>
                <a:sym typeface="Century Schoolbook"/>
              </a:rPr>
              <a:t>Ultrasonic</a:t>
            </a:r>
            <a:r>
              <a:rPr b="0" lang="en-US" sz="1800" cap="none">
                <a:solidFill>
                  <a:srgbClr val="FF0000"/>
                </a:solidFill>
                <a:latin typeface="Century Schoolbook"/>
                <a:ea typeface="Century Schoolbook"/>
                <a:cs typeface="Century Schoolbook"/>
                <a:sym typeface="Century Schoolbook"/>
              </a:rPr>
              <a:t> </a:t>
            </a:r>
            <a:r>
              <a:rPr b="0" lang="en-US" sz="1800" cap="none">
                <a:solidFill>
                  <a:schemeClr val="dk1"/>
                </a:solidFill>
                <a:latin typeface="Century Schoolbook"/>
                <a:ea typeface="Century Schoolbook"/>
                <a:cs typeface="Century Schoolbook"/>
                <a:sym typeface="Century Schoolbook"/>
              </a:rPr>
              <a:t>Sensor</a:t>
            </a:r>
            <a:endParaRPr/>
          </a:p>
        </p:txBody>
      </p:sp>
      <p:sp>
        <p:nvSpPr>
          <p:cNvPr id="177" name="Google Shape;177;p5"/>
          <p:cNvSpPr/>
          <p:nvPr/>
        </p:nvSpPr>
        <p:spPr>
          <a:xfrm>
            <a:off x="3896283" y="3442860"/>
            <a:ext cx="1587294"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lang="en-US" sz="1800" cap="none">
                <a:solidFill>
                  <a:schemeClr val="dk1"/>
                </a:solidFill>
                <a:latin typeface="Century Schoolbook"/>
                <a:ea typeface="Century Schoolbook"/>
                <a:cs typeface="Century Schoolbook"/>
                <a:sym typeface="Century Schoolbook"/>
              </a:rPr>
              <a:t>ESP 32 CAM</a:t>
            </a:r>
            <a:endParaRPr/>
          </a:p>
        </p:txBody>
      </p:sp>
      <p:sp>
        <p:nvSpPr>
          <p:cNvPr id="178" name="Google Shape;178;p5"/>
          <p:cNvSpPr/>
          <p:nvPr/>
        </p:nvSpPr>
        <p:spPr>
          <a:xfrm>
            <a:off x="6923465" y="3473719"/>
            <a:ext cx="1646605"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lang="en-US" sz="1800" cap="none">
                <a:solidFill>
                  <a:schemeClr val="dk1"/>
                </a:solidFill>
                <a:latin typeface="Century Schoolbook"/>
                <a:ea typeface="Century Schoolbook"/>
                <a:cs typeface="Century Schoolbook"/>
                <a:sym typeface="Century Schoolbook"/>
              </a:rPr>
              <a:t>Arduino nano</a:t>
            </a:r>
            <a:endParaRPr/>
          </a:p>
        </p:txBody>
      </p:sp>
      <p:sp>
        <p:nvSpPr>
          <p:cNvPr id="179" name="Google Shape;179;p5"/>
          <p:cNvSpPr/>
          <p:nvPr/>
        </p:nvSpPr>
        <p:spPr>
          <a:xfrm>
            <a:off x="10057111" y="3503876"/>
            <a:ext cx="1377300"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lang="en-US" sz="1800" cap="none">
                <a:solidFill>
                  <a:schemeClr val="dk1"/>
                </a:solidFill>
                <a:latin typeface="Century Schoolbook"/>
                <a:ea typeface="Century Schoolbook"/>
                <a:cs typeface="Century Schoolbook"/>
                <a:sym typeface="Century Schoolbook"/>
              </a:rPr>
              <a:t>DC - Motor</a:t>
            </a:r>
            <a:endParaRPr/>
          </a:p>
        </p:txBody>
      </p:sp>
      <p:sp>
        <p:nvSpPr>
          <p:cNvPr id="180" name="Google Shape;180;p5"/>
          <p:cNvSpPr/>
          <p:nvPr/>
        </p:nvSpPr>
        <p:spPr>
          <a:xfrm>
            <a:off x="849402" y="5991267"/>
            <a:ext cx="2316661"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lang="en-US" sz="1800" cap="none">
                <a:solidFill>
                  <a:schemeClr val="dk1"/>
                </a:solidFill>
                <a:latin typeface="Century Schoolbook"/>
                <a:ea typeface="Century Schoolbook"/>
                <a:cs typeface="Century Schoolbook"/>
                <a:sym typeface="Century Schoolbook"/>
              </a:rPr>
              <a:t>L298N motor driver</a:t>
            </a:r>
            <a:endParaRPr/>
          </a:p>
        </p:txBody>
      </p:sp>
      <p:sp>
        <p:nvSpPr>
          <p:cNvPr id="181" name="Google Shape;181;p5"/>
          <p:cNvSpPr/>
          <p:nvPr/>
        </p:nvSpPr>
        <p:spPr>
          <a:xfrm>
            <a:off x="4470049" y="6021569"/>
            <a:ext cx="1651414"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lang="en-US" sz="1800" cap="none">
                <a:solidFill>
                  <a:schemeClr val="dk1"/>
                </a:solidFill>
                <a:latin typeface="Century Schoolbook"/>
                <a:ea typeface="Century Schoolbook"/>
                <a:cs typeface="Century Schoolbook"/>
                <a:sym typeface="Century Schoolbook"/>
              </a:rPr>
              <a:t>Flame Sensor</a:t>
            </a:r>
            <a:endParaRPr/>
          </a:p>
        </p:txBody>
      </p:sp>
      <p:sp>
        <p:nvSpPr>
          <p:cNvPr id="182" name="Google Shape;182;p5"/>
          <p:cNvSpPr/>
          <p:nvPr/>
        </p:nvSpPr>
        <p:spPr>
          <a:xfrm>
            <a:off x="7359711" y="5999241"/>
            <a:ext cx="1237838"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lang="en-US" sz="1800" cap="none">
                <a:solidFill>
                  <a:schemeClr val="dk1"/>
                </a:solidFill>
                <a:latin typeface="Century Schoolbook"/>
                <a:ea typeface="Century Schoolbook"/>
                <a:cs typeface="Century Schoolbook"/>
                <a:sym typeface="Century Schoolbook"/>
              </a:rPr>
              <a:t>IR Sensor</a:t>
            </a:r>
            <a:endParaRPr/>
          </a:p>
        </p:txBody>
      </p:sp>
      <p:sp>
        <p:nvSpPr>
          <p:cNvPr id="183" name="Google Shape;183;p5"/>
          <p:cNvSpPr/>
          <p:nvPr/>
        </p:nvSpPr>
        <p:spPr>
          <a:xfrm>
            <a:off x="9330345" y="5974523"/>
            <a:ext cx="2173992"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lang="en-US" sz="1800" cap="none">
                <a:solidFill>
                  <a:schemeClr val="dk1"/>
                </a:solidFill>
                <a:latin typeface="Century Schoolbook"/>
                <a:ea typeface="Century Schoolbook"/>
                <a:cs typeface="Century Schoolbook"/>
                <a:sym typeface="Century Schoolbook"/>
              </a:rPr>
              <a:t>MQ 05 Gas Sensor</a:t>
            </a:r>
            <a:endParaRPr/>
          </a:p>
        </p:txBody>
      </p:sp>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grpSp>
        <p:nvGrpSpPr>
          <p:cNvPr id="189" name="Google Shape;189;p6"/>
          <p:cNvGrpSpPr/>
          <p:nvPr/>
        </p:nvGrpSpPr>
        <p:grpSpPr>
          <a:xfrm>
            <a:off x="25463" y="0"/>
            <a:ext cx="12192000" cy="6858000"/>
            <a:chOff x="0" y="0"/>
            <a:chExt cx="12192000" cy="6858000"/>
          </a:xfrm>
        </p:grpSpPr>
        <p:pic>
          <p:nvPicPr>
            <p:cNvPr id="190" name="Google Shape;190;p6"/>
            <p:cNvPicPr preferRelativeResize="0"/>
            <p:nvPr/>
          </p:nvPicPr>
          <p:blipFill rotWithShape="1">
            <a:blip r:embed="rId3">
              <a:alphaModFix/>
            </a:blip>
            <a:srcRect b="5975" l="5975" r="5975" t="5975"/>
            <a:stretch/>
          </p:blipFill>
          <p:spPr>
            <a:xfrm>
              <a:off x="0" y="0"/>
              <a:ext cx="12192000" cy="6858000"/>
            </a:xfrm>
            <a:prstGeom prst="rect">
              <a:avLst/>
            </a:prstGeom>
            <a:noFill/>
            <a:ln>
              <a:noFill/>
            </a:ln>
          </p:spPr>
        </p:pic>
        <p:sp>
          <p:nvSpPr>
            <p:cNvPr id="191" name="Google Shape;191;p6"/>
            <p:cNvSpPr/>
            <p:nvPr/>
          </p:nvSpPr>
          <p:spPr>
            <a:xfrm flipH="1">
              <a:off x="254000" y="1033229"/>
              <a:ext cx="11734800" cy="5562688"/>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miri"/>
                <a:ea typeface="Amiri"/>
                <a:cs typeface="Amiri"/>
                <a:sym typeface="Amiri"/>
              </a:endParaRPr>
            </a:p>
          </p:txBody>
        </p:sp>
      </p:grpSp>
      <p:grpSp>
        <p:nvGrpSpPr>
          <p:cNvPr id="192" name="Google Shape;192;p6"/>
          <p:cNvGrpSpPr/>
          <p:nvPr/>
        </p:nvGrpSpPr>
        <p:grpSpPr>
          <a:xfrm>
            <a:off x="5295757" y="2866801"/>
            <a:ext cx="295624" cy="295912"/>
            <a:chOff x="5240338" y="2657475"/>
            <a:chExt cx="1630363" cy="1631951"/>
          </a:xfrm>
        </p:grpSpPr>
        <p:sp>
          <p:nvSpPr>
            <p:cNvPr id="193" name="Google Shape;193;p6"/>
            <p:cNvSpPr/>
            <p:nvPr/>
          </p:nvSpPr>
          <p:spPr>
            <a:xfrm>
              <a:off x="5240338" y="2735263"/>
              <a:ext cx="1552575" cy="1554163"/>
            </a:xfrm>
            <a:custGeom>
              <a:rect b="b" l="l" r="r" t="t"/>
              <a:pathLst>
                <a:path extrusionOk="0" h="519" w="517">
                  <a:moveTo>
                    <a:pt x="391" y="73"/>
                  </a:moveTo>
                  <a:cubicBezTo>
                    <a:pt x="376" y="83"/>
                    <a:pt x="361" y="93"/>
                    <a:pt x="346" y="101"/>
                  </a:cubicBezTo>
                  <a:cubicBezTo>
                    <a:pt x="340" y="103"/>
                    <a:pt x="331" y="100"/>
                    <a:pt x="325" y="98"/>
                  </a:cubicBezTo>
                  <a:cubicBezTo>
                    <a:pt x="252" y="68"/>
                    <a:pt x="166" y="91"/>
                    <a:pt x="122" y="151"/>
                  </a:cubicBezTo>
                  <a:cubicBezTo>
                    <a:pt x="72" y="219"/>
                    <a:pt x="73" y="305"/>
                    <a:pt x="125" y="369"/>
                  </a:cubicBezTo>
                  <a:cubicBezTo>
                    <a:pt x="174" y="429"/>
                    <a:pt x="261" y="449"/>
                    <a:pt x="332" y="416"/>
                  </a:cubicBezTo>
                  <a:cubicBezTo>
                    <a:pt x="413" y="379"/>
                    <a:pt x="454" y="279"/>
                    <a:pt x="421" y="197"/>
                  </a:cubicBezTo>
                  <a:cubicBezTo>
                    <a:pt x="414" y="181"/>
                    <a:pt x="415" y="169"/>
                    <a:pt x="425" y="155"/>
                  </a:cubicBezTo>
                  <a:cubicBezTo>
                    <a:pt x="432" y="146"/>
                    <a:pt x="437" y="136"/>
                    <a:pt x="443" y="127"/>
                  </a:cubicBezTo>
                  <a:cubicBezTo>
                    <a:pt x="491" y="165"/>
                    <a:pt x="517" y="302"/>
                    <a:pt x="444" y="398"/>
                  </a:cubicBezTo>
                  <a:cubicBezTo>
                    <a:pt x="366" y="501"/>
                    <a:pt x="209" y="519"/>
                    <a:pt x="113" y="438"/>
                  </a:cubicBezTo>
                  <a:cubicBezTo>
                    <a:pt x="0" y="343"/>
                    <a:pt x="9" y="187"/>
                    <a:pt x="88" y="101"/>
                  </a:cubicBezTo>
                  <a:cubicBezTo>
                    <a:pt x="181" y="0"/>
                    <a:pt x="336" y="17"/>
                    <a:pt x="391" y="7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rgbClr val="7F7F7F"/>
                </a:solidFill>
                <a:latin typeface="Amiri"/>
                <a:ea typeface="Amiri"/>
                <a:cs typeface="Amiri"/>
                <a:sym typeface="Amiri"/>
              </a:endParaRPr>
            </a:p>
          </p:txBody>
        </p:sp>
        <p:sp>
          <p:nvSpPr>
            <p:cNvPr id="194" name="Google Shape;194;p6"/>
            <p:cNvSpPr/>
            <p:nvPr/>
          </p:nvSpPr>
          <p:spPr>
            <a:xfrm>
              <a:off x="5618163" y="3103563"/>
              <a:ext cx="793750" cy="793750"/>
            </a:xfrm>
            <a:custGeom>
              <a:rect b="b" l="l" r="r" t="t"/>
              <a:pathLst>
                <a:path extrusionOk="0" h="265" w="264">
                  <a:moveTo>
                    <a:pt x="132" y="265"/>
                  </a:moveTo>
                  <a:cubicBezTo>
                    <a:pt x="57" y="265"/>
                    <a:pt x="0" y="205"/>
                    <a:pt x="3" y="128"/>
                  </a:cubicBezTo>
                  <a:cubicBezTo>
                    <a:pt x="5" y="58"/>
                    <a:pt x="70" y="0"/>
                    <a:pt x="141" y="5"/>
                  </a:cubicBezTo>
                  <a:cubicBezTo>
                    <a:pt x="148" y="6"/>
                    <a:pt x="155" y="7"/>
                    <a:pt x="161" y="8"/>
                  </a:cubicBezTo>
                  <a:cubicBezTo>
                    <a:pt x="173" y="11"/>
                    <a:pt x="175" y="17"/>
                    <a:pt x="168" y="27"/>
                  </a:cubicBezTo>
                  <a:cubicBezTo>
                    <a:pt x="164" y="34"/>
                    <a:pt x="159" y="42"/>
                    <a:pt x="156" y="50"/>
                  </a:cubicBezTo>
                  <a:cubicBezTo>
                    <a:pt x="152" y="60"/>
                    <a:pt x="147" y="63"/>
                    <a:pt x="135" y="63"/>
                  </a:cubicBezTo>
                  <a:cubicBezTo>
                    <a:pt x="94" y="63"/>
                    <a:pt x="63" y="92"/>
                    <a:pt x="60" y="131"/>
                  </a:cubicBezTo>
                  <a:cubicBezTo>
                    <a:pt x="57" y="167"/>
                    <a:pt x="85" y="200"/>
                    <a:pt x="124" y="207"/>
                  </a:cubicBezTo>
                  <a:cubicBezTo>
                    <a:pt x="164" y="214"/>
                    <a:pt x="204" y="180"/>
                    <a:pt x="205" y="136"/>
                  </a:cubicBezTo>
                  <a:cubicBezTo>
                    <a:pt x="205" y="120"/>
                    <a:pt x="209" y="113"/>
                    <a:pt x="224" y="110"/>
                  </a:cubicBezTo>
                  <a:cubicBezTo>
                    <a:pt x="225" y="110"/>
                    <a:pt x="225" y="109"/>
                    <a:pt x="226" y="109"/>
                  </a:cubicBezTo>
                  <a:cubicBezTo>
                    <a:pt x="235" y="105"/>
                    <a:pt x="244" y="101"/>
                    <a:pt x="254" y="97"/>
                  </a:cubicBezTo>
                  <a:cubicBezTo>
                    <a:pt x="257" y="109"/>
                    <a:pt x="263" y="122"/>
                    <a:pt x="263" y="135"/>
                  </a:cubicBezTo>
                  <a:cubicBezTo>
                    <a:pt x="264" y="207"/>
                    <a:pt x="205" y="265"/>
                    <a:pt x="132" y="26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rgbClr val="7F7F7F"/>
                </a:solidFill>
                <a:latin typeface="Amiri"/>
                <a:ea typeface="Amiri"/>
                <a:cs typeface="Amiri"/>
                <a:sym typeface="Amiri"/>
              </a:endParaRPr>
            </a:p>
          </p:txBody>
        </p:sp>
        <p:sp>
          <p:nvSpPr>
            <p:cNvPr id="195" name="Google Shape;195;p6"/>
            <p:cNvSpPr/>
            <p:nvPr/>
          </p:nvSpPr>
          <p:spPr>
            <a:xfrm>
              <a:off x="6018213" y="2657475"/>
              <a:ext cx="852488" cy="850900"/>
            </a:xfrm>
            <a:custGeom>
              <a:rect b="b" l="l" r="r" t="t"/>
              <a:pathLst>
                <a:path extrusionOk="0" h="284" w="284">
                  <a:moveTo>
                    <a:pt x="0" y="280"/>
                  </a:moveTo>
                  <a:cubicBezTo>
                    <a:pt x="4" y="275"/>
                    <a:pt x="6" y="270"/>
                    <a:pt x="10" y="266"/>
                  </a:cubicBezTo>
                  <a:cubicBezTo>
                    <a:pt x="23" y="251"/>
                    <a:pt x="31" y="236"/>
                    <a:pt x="31" y="214"/>
                  </a:cubicBezTo>
                  <a:cubicBezTo>
                    <a:pt x="31" y="189"/>
                    <a:pt x="48" y="169"/>
                    <a:pt x="68" y="156"/>
                  </a:cubicBezTo>
                  <a:cubicBezTo>
                    <a:pt x="100" y="134"/>
                    <a:pt x="132" y="115"/>
                    <a:pt x="165" y="97"/>
                  </a:cubicBezTo>
                  <a:cubicBezTo>
                    <a:pt x="180" y="89"/>
                    <a:pt x="188" y="79"/>
                    <a:pt x="186" y="62"/>
                  </a:cubicBezTo>
                  <a:cubicBezTo>
                    <a:pt x="185" y="55"/>
                    <a:pt x="185" y="48"/>
                    <a:pt x="186" y="41"/>
                  </a:cubicBezTo>
                  <a:cubicBezTo>
                    <a:pt x="187" y="17"/>
                    <a:pt x="198" y="4"/>
                    <a:pt x="216" y="2"/>
                  </a:cubicBezTo>
                  <a:cubicBezTo>
                    <a:pt x="234" y="0"/>
                    <a:pt x="243" y="9"/>
                    <a:pt x="249" y="34"/>
                  </a:cubicBezTo>
                  <a:cubicBezTo>
                    <a:pt x="274" y="40"/>
                    <a:pt x="284" y="50"/>
                    <a:pt x="282" y="68"/>
                  </a:cubicBezTo>
                  <a:cubicBezTo>
                    <a:pt x="280" y="86"/>
                    <a:pt x="266" y="100"/>
                    <a:pt x="243" y="97"/>
                  </a:cubicBezTo>
                  <a:cubicBezTo>
                    <a:pt x="205" y="92"/>
                    <a:pt x="189" y="111"/>
                    <a:pt x="175" y="142"/>
                  </a:cubicBezTo>
                  <a:cubicBezTo>
                    <a:pt x="159" y="181"/>
                    <a:pt x="137" y="215"/>
                    <a:pt x="102" y="240"/>
                  </a:cubicBezTo>
                  <a:cubicBezTo>
                    <a:pt x="92" y="246"/>
                    <a:pt x="80" y="253"/>
                    <a:pt x="69" y="253"/>
                  </a:cubicBezTo>
                  <a:cubicBezTo>
                    <a:pt x="49" y="252"/>
                    <a:pt x="33" y="259"/>
                    <a:pt x="19" y="273"/>
                  </a:cubicBezTo>
                  <a:cubicBezTo>
                    <a:pt x="15" y="277"/>
                    <a:pt x="9" y="280"/>
                    <a:pt x="4" y="284"/>
                  </a:cubicBezTo>
                  <a:cubicBezTo>
                    <a:pt x="3" y="283"/>
                    <a:pt x="1" y="281"/>
                    <a:pt x="0" y="28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rgbClr val="7F7F7F"/>
                </a:solidFill>
                <a:latin typeface="Amiri"/>
                <a:ea typeface="Amiri"/>
                <a:cs typeface="Amiri"/>
                <a:sym typeface="Amiri"/>
              </a:endParaRPr>
            </a:p>
          </p:txBody>
        </p:sp>
        <p:sp>
          <p:nvSpPr>
            <p:cNvPr id="196" name="Google Shape;196;p6"/>
            <p:cNvSpPr/>
            <p:nvPr/>
          </p:nvSpPr>
          <p:spPr>
            <a:xfrm>
              <a:off x="5907088" y="3403600"/>
              <a:ext cx="222250" cy="219075"/>
            </a:xfrm>
            <a:custGeom>
              <a:rect b="b" l="l" r="r" t="t"/>
              <a:pathLst>
                <a:path extrusionOk="0" h="73" w="74">
                  <a:moveTo>
                    <a:pt x="39" y="3"/>
                  </a:moveTo>
                  <a:cubicBezTo>
                    <a:pt x="40" y="19"/>
                    <a:pt x="14" y="29"/>
                    <a:pt x="30" y="43"/>
                  </a:cubicBezTo>
                  <a:cubicBezTo>
                    <a:pt x="37" y="48"/>
                    <a:pt x="54" y="38"/>
                    <a:pt x="69" y="35"/>
                  </a:cubicBezTo>
                  <a:cubicBezTo>
                    <a:pt x="74" y="46"/>
                    <a:pt x="68" y="56"/>
                    <a:pt x="58" y="62"/>
                  </a:cubicBezTo>
                  <a:cubicBezTo>
                    <a:pt x="44" y="72"/>
                    <a:pt x="29" y="73"/>
                    <a:pt x="15" y="63"/>
                  </a:cubicBezTo>
                  <a:cubicBezTo>
                    <a:pt x="1" y="52"/>
                    <a:pt x="0" y="36"/>
                    <a:pt x="6" y="21"/>
                  </a:cubicBezTo>
                  <a:cubicBezTo>
                    <a:pt x="11" y="7"/>
                    <a:pt x="22" y="0"/>
                    <a:pt x="39" y="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rgbClr val="7F7F7F"/>
                </a:solidFill>
                <a:latin typeface="Amiri"/>
                <a:ea typeface="Amiri"/>
                <a:cs typeface="Amiri"/>
                <a:sym typeface="Amiri"/>
              </a:endParaRPr>
            </a:p>
          </p:txBody>
        </p:sp>
      </p:grpSp>
      <p:sp>
        <p:nvSpPr>
          <p:cNvPr id="197" name="Google Shape;197;p6"/>
          <p:cNvSpPr/>
          <p:nvPr/>
        </p:nvSpPr>
        <p:spPr>
          <a:xfrm>
            <a:off x="1402647" y="3423111"/>
            <a:ext cx="1518364"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lang="en-US" sz="1800" cap="none">
                <a:solidFill>
                  <a:schemeClr val="dk1"/>
                </a:solidFill>
                <a:latin typeface="Century Schoolbook"/>
                <a:ea typeface="Century Schoolbook"/>
                <a:cs typeface="Century Schoolbook"/>
                <a:sym typeface="Century Schoolbook"/>
              </a:rPr>
              <a:t>Arduino uno</a:t>
            </a:r>
            <a:endParaRPr/>
          </a:p>
        </p:txBody>
      </p:sp>
      <p:sp>
        <p:nvSpPr>
          <p:cNvPr id="198" name="Google Shape;198;p6"/>
          <p:cNvSpPr/>
          <p:nvPr/>
        </p:nvSpPr>
        <p:spPr>
          <a:xfrm>
            <a:off x="4232112" y="3442860"/>
            <a:ext cx="915635"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lang="en-US" sz="1800" cap="none">
                <a:solidFill>
                  <a:schemeClr val="dk1"/>
                </a:solidFill>
                <a:latin typeface="Century Schoolbook"/>
                <a:ea typeface="Century Schoolbook"/>
                <a:cs typeface="Century Schoolbook"/>
                <a:sym typeface="Century Schoolbook"/>
              </a:rPr>
              <a:t>wheels</a:t>
            </a:r>
            <a:endParaRPr/>
          </a:p>
        </p:txBody>
      </p:sp>
      <p:sp>
        <p:nvSpPr>
          <p:cNvPr id="199" name="Google Shape;199;p6"/>
          <p:cNvSpPr/>
          <p:nvPr/>
        </p:nvSpPr>
        <p:spPr>
          <a:xfrm>
            <a:off x="6246931" y="3343368"/>
            <a:ext cx="2770310"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lang="en-US" sz="1800" cap="none">
                <a:solidFill>
                  <a:schemeClr val="dk1"/>
                </a:solidFill>
                <a:latin typeface="Century Schoolbook"/>
                <a:ea typeface="Century Schoolbook"/>
                <a:cs typeface="Century Schoolbook"/>
                <a:sym typeface="Century Schoolbook"/>
              </a:rPr>
              <a:t>HC0</a:t>
            </a:r>
            <a:r>
              <a:rPr lang="en-US" sz="1800">
                <a:solidFill>
                  <a:schemeClr val="dk1"/>
                </a:solidFill>
                <a:latin typeface="Century Schoolbook"/>
                <a:ea typeface="Century Schoolbook"/>
                <a:cs typeface="Century Schoolbook"/>
                <a:sym typeface="Century Schoolbook"/>
              </a:rPr>
              <a:t>5</a:t>
            </a:r>
            <a:r>
              <a:rPr b="0" lang="en-US" sz="1800" cap="none">
                <a:solidFill>
                  <a:schemeClr val="dk1"/>
                </a:solidFill>
                <a:latin typeface="Century Schoolbook"/>
                <a:ea typeface="Century Schoolbook"/>
                <a:cs typeface="Century Schoolbook"/>
                <a:sym typeface="Century Schoolbook"/>
              </a:rPr>
              <a:t> Bluetooth Module</a:t>
            </a:r>
            <a:endParaRPr/>
          </a:p>
        </p:txBody>
      </p:sp>
      <p:sp>
        <p:nvSpPr>
          <p:cNvPr id="200" name="Google Shape;200;p6"/>
          <p:cNvSpPr/>
          <p:nvPr/>
        </p:nvSpPr>
        <p:spPr>
          <a:xfrm>
            <a:off x="9921285" y="3423111"/>
            <a:ext cx="1694696"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lang="en-US" sz="1800" cap="none">
                <a:solidFill>
                  <a:schemeClr val="dk1"/>
                </a:solidFill>
                <a:latin typeface="Century Schoolbook"/>
                <a:ea typeface="Century Schoolbook"/>
                <a:cs typeface="Century Schoolbook"/>
                <a:sym typeface="Century Schoolbook"/>
              </a:rPr>
              <a:t>Robot Chassis</a:t>
            </a:r>
            <a:endParaRPr/>
          </a:p>
        </p:txBody>
      </p:sp>
      <p:sp>
        <p:nvSpPr>
          <p:cNvPr id="201" name="Google Shape;201;p6"/>
          <p:cNvSpPr/>
          <p:nvPr/>
        </p:nvSpPr>
        <p:spPr>
          <a:xfrm>
            <a:off x="3018398" y="5960965"/>
            <a:ext cx="1659429"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lang="en-US" sz="1800" cap="none">
                <a:solidFill>
                  <a:schemeClr val="dk1"/>
                </a:solidFill>
                <a:latin typeface="Century Schoolbook"/>
                <a:ea typeface="Century Schoolbook"/>
                <a:cs typeface="Century Schoolbook"/>
                <a:sym typeface="Century Schoolbook"/>
              </a:rPr>
              <a:t>9V dc Battery</a:t>
            </a:r>
            <a:endParaRPr/>
          </a:p>
        </p:txBody>
      </p:sp>
      <p:sp>
        <p:nvSpPr>
          <p:cNvPr id="202" name="Google Shape;202;p6"/>
          <p:cNvSpPr/>
          <p:nvPr/>
        </p:nvSpPr>
        <p:spPr>
          <a:xfrm>
            <a:off x="7623490" y="5991267"/>
            <a:ext cx="1787670"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800">
                <a:solidFill>
                  <a:schemeClr val="dk1"/>
                </a:solidFill>
                <a:latin typeface="Century Schoolbook"/>
                <a:ea typeface="Century Schoolbook"/>
                <a:cs typeface="Century Schoolbook"/>
                <a:sym typeface="Century Schoolbook"/>
              </a:rPr>
              <a:t>12</a:t>
            </a:r>
            <a:r>
              <a:rPr b="0" lang="en-US" sz="1800" cap="none">
                <a:solidFill>
                  <a:schemeClr val="dk1"/>
                </a:solidFill>
                <a:latin typeface="Century Schoolbook"/>
                <a:ea typeface="Century Schoolbook"/>
                <a:cs typeface="Century Schoolbook"/>
                <a:sym typeface="Century Schoolbook"/>
              </a:rPr>
              <a:t>V dc Battery</a:t>
            </a:r>
            <a:endParaRPr/>
          </a:p>
        </p:txBody>
      </p:sp>
      <p:sp>
        <p:nvSpPr>
          <p:cNvPr id="203" name="Google Shape;203;p6"/>
          <p:cNvSpPr/>
          <p:nvPr/>
        </p:nvSpPr>
        <p:spPr>
          <a:xfrm>
            <a:off x="4005943" y="218061"/>
            <a:ext cx="4180114"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3600">
                <a:solidFill>
                  <a:schemeClr val="lt1"/>
                </a:solidFill>
                <a:latin typeface="Century Schoolbook"/>
                <a:ea typeface="Century Schoolbook"/>
                <a:cs typeface="Century Schoolbook"/>
                <a:sym typeface="Century Schoolbook"/>
              </a:rPr>
              <a:t>Used Tools</a:t>
            </a:r>
            <a:endParaRPr b="1" sz="3600">
              <a:solidFill>
                <a:schemeClr val="lt1"/>
              </a:solidFill>
              <a:latin typeface="Century Schoolbook"/>
              <a:ea typeface="Century Schoolbook"/>
              <a:cs typeface="Century Schoolbook"/>
              <a:sym typeface="Century Schoolbook"/>
            </a:endParaRPr>
          </a:p>
        </p:txBody>
      </p:sp>
      <p:pic>
        <p:nvPicPr>
          <p:cNvPr id="204" name="Google Shape;204;p6"/>
          <p:cNvPicPr preferRelativeResize="0"/>
          <p:nvPr/>
        </p:nvPicPr>
        <p:blipFill rotWithShape="1">
          <a:blip r:embed="rId4">
            <a:alphaModFix/>
          </a:blip>
          <a:srcRect b="0" l="0" r="0" t="0"/>
          <a:stretch/>
        </p:blipFill>
        <p:spPr>
          <a:xfrm>
            <a:off x="756238" y="1530443"/>
            <a:ext cx="2409825" cy="1657350"/>
          </a:xfrm>
          <a:prstGeom prst="rect">
            <a:avLst/>
          </a:prstGeom>
          <a:noFill/>
          <a:ln>
            <a:noFill/>
          </a:ln>
        </p:spPr>
      </p:pic>
      <p:pic>
        <p:nvPicPr>
          <p:cNvPr id="205" name="Google Shape;205;p6"/>
          <p:cNvPicPr preferRelativeResize="0"/>
          <p:nvPr/>
        </p:nvPicPr>
        <p:blipFill rotWithShape="1">
          <a:blip r:embed="rId5">
            <a:alphaModFix/>
          </a:blip>
          <a:srcRect b="0" l="0" r="0" t="0"/>
          <a:stretch/>
        </p:blipFill>
        <p:spPr>
          <a:xfrm>
            <a:off x="3457816" y="1414833"/>
            <a:ext cx="2663647" cy="1859190"/>
          </a:xfrm>
          <a:prstGeom prst="rect">
            <a:avLst/>
          </a:prstGeom>
          <a:noFill/>
          <a:ln>
            <a:noFill/>
          </a:ln>
        </p:spPr>
      </p:pic>
      <p:pic>
        <p:nvPicPr>
          <p:cNvPr id="206" name="Google Shape;206;p6"/>
          <p:cNvPicPr preferRelativeResize="0"/>
          <p:nvPr/>
        </p:nvPicPr>
        <p:blipFill rotWithShape="1">
          <a:blip r:embed="rId6">
            <a:alphaModFix/>
          </a:blip>
          <a:srcRect b="0" l="0" r="0" t="0"/>
          <a:stretch/>
        </p:blipFill>
        <p:spPr>
          <a:xfrm>
            <a:off x="6765506" y="1414833"/>
            <a:ext cx="1609725" cy="1533525"/>
          </a:xfrm>
          <a:prstGeom prst="rect">
            <a:avLst/>
          </a:prstGeom>
          <a:noFill/>
          <a:ln>
            <a:noFill/>
          </a:ln>
        </p:spPr>
      </p:pic>
      <p:pic>
        <p:nvPicPr>
          <p:cNvPr id="207" name="Google Shape;207;p6"/>
          <p:cNvPicPr preferRelativeResize="0"/>
          <p:nvPr/>
        </p:nvPicPr>
        <p:blipFill rotWithShape="1">
          <a:blip r:embed="rId7">
            <a:alphaModFix/>
          </a:blip>
          <a:srcRect b="0" l="0" r="0" t="0"/>
          <a:stretch/>
        </p:blipFill>
        <p:spPr>
          <a:xfrm>
            <a:off x="9370737" y="1501465"/>
            <a:ext cx="2133600" cy="1685925"/>
          </a:xfrm>
          <a:prstGeom prst="rect">
            <a:avLst/>
          </a:prstGeom>
          <a:noFill/>
          <a:ln>
            <a:noFill/>
          </a:ln>
        </p:spPr>
      </p:pic>
      <p:pic>
        <p:nvPicPr>
          <p:cNvPr id="208" name="Google Shape;208;p6"/>
          <p:cNvPicPr preferRelativeResize="0"/>
          <p:nvPr/>
        </p:nvPicPr>
        <p:blipFill rotWithShape="1">
          <a:blip r:embed="rId8">
            <a:alphaModFix/>
          </a:blip>
          <a:srcRect b="0" l="0" r="0" t="0"/>
          <a:stretch/>
        </p:blipFill>
        <p:spPr>
          <a:xfrm>
            <a:off x="2483206" y="4307252"/>
            <a:ext cx="2590800" cy="1476375"/>
          </a:xfrm>
          <a:prstGeom prst="rect">
            <a:avLst/>
          </a:prstGeom>
          <a:noFill/>
          <a:ln>
            <a:noFill/>
          </a:ln>
        </p:spPr>
      </p:pic>
      <p:pic>
        <p:nvPicPr>
          <p:cNvPr id="209" name="Google Shape;209;p6"/>
          <p:cNvPicPr preferRelativeResize="0"/>
          <p:nvPr/>
        </p:nvPicPr>
        <p:blipFill rotWithShape="1">
          <a:blip r:embed="rId9">
            <a:alphaModFix/>
          </a:blip>
          <a:srcRect b="0" l="0" r="0" t="0"/>
          <a:stretch/>
        </p:blipFill>
        <p:spPr>
          <a:xfrm>
            <a:off x="7277748" y="3849429"/>
            <a:ext cx="2133600" cy="2141838"/>
          </a:xfrm>
          <a:prstGeom prst="rect">
            <a:avLst/>
          </a:prstGeom>
          <a:noFill/>
          <a:ln>
            <a:noFill/>
          </a:ln>
        </p:spPr>
      </p:pic>
    </p:spTree>
  </p:cSld>
  <p:clrMapOvr>
    <a:masterClrMapping/>
  </p:clrMapOvr>
  <p:transition spd="slow">
    <p:push/>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grpSp>
        <p:nvGrpSpPr>
          <p:cNvPr id="215" name="Google Shape;215;p7"/>
          <p:cNvGrpSpPr/>
          <p:nvPr/>
        </p:nvGrpSpPr>
        <p:grpSpPr>
          <a:xfrm>
            <a:off x="-7774" y="-10908"/>
            <a:ext cx="12192000" cy="6858000"/>
            <a:chOff x="0" y="0"/>
            <a:chExt cx="12192000" cy="6858000"/>
          </a:xfrm>
        </p:grpSpPr>
        <p:pic>
          <p:nvPicPr>
            <p:cNvPr id="216" name="Google Shape;216;p7"/>
            <p:cNvPicPr preferRelativeResize="0"/>
            <p:nvPr/>
          </p:nvPicPr>
          <p:blipFill rotWithShape="1">
            <a:blip r:embed="rId3">
              <a:alphaModFix/>
            </a:blip>
            <a:srcRect b="5975" l="5975" r="5975" t="5975"/>
            <a:stretch/>
          </p:blipFill>
          <p:spPr>
            <a:xfrm>
              <a:off x="0" y="0"/>
              <a:ext cx="12192000" cy="6858000"/>
            </a:xfrm>
            <a:prstGeom prst="rect">
              <a:avLst/>
            </a:prstGeom>
            <a:noFill/>
            <a:ln>
              <a:noFill/>
            </a:ln>
          </p:spPr>
        </p:pic>
        <p:grpSp>
          <p:nvGrpSpPr>
            <p:cNvPr id="217" name="Google Shape;217;p7"/>
            <p:cNvGrpSpPr/>
            <p:nvPr/>
          </p:nvGrpSpPr>
          <p:grpSpPr>
            <a:xfrm>
              <a:off x="228600" y="219051"/>
              <a:ext cx="11734800" cy="6399875"/>
              <a:chOff x="228600" y="219051"/>
              <a:chExt cx="11734800" cy="6399875"/>
            </a:xfrm>
          </p:grpSpPr>
          <p:sp>
            <p:nvSpPr>
              <p:cNvPr id="218" name="Google Shape;218;p7"/>
              <p:cNvSpPr/>
              <p:nvPr/>
            </p:nvSpPr>
            <p:spPr>
              <a:xfrm flipH="1">
                <a:off x="228600" y="1056238"/>
                <a:ext cx="11734800" cy="5562688"/>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miri"/>
                  <a:ea typeface="Amiri"/>
                  <a:cs typeface="Amiri"/>
                  <a:sym typeface="Amiri"/>
                </a:endParaRPr>
              </a:p>
            </p:txBody>
          </p:sp>
          <p:sp>
            <p:nvSpPr>
              <p:cNvPr id="219" name="Google Shape;219;p7"/>
              <p:cNvSpPr/>
              <p:nvPr/>
            </p:nvSpPr>
            <p:spPr>
              <a:xfrm>
                <a:off x="3735486" y="219051"/>
                <a:ext cx="4789884"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600">
                    <a:solidFill>
                      <a:schemeClr val="lt1"/>
                    </a:solidFill>
                    <a:latin typeface="Century Schoolbook"/>
                    <a:ea typeface="Century Schoolbook"/>
                    <a:cs typeface="Century Schoolbook"/>
                    <a:sym typeface="Century Schoolbook"/>
                  </a:rPr>
                  <a:t>Robot Design</a:t>
                </a:r>
                <a:endParaRPr/>
              </a:p>
            </p:txBody>
          </p:sp>
        </p:grpSp>
      </p:grpSp>
      <p:sp>
        <p:nvSpPr>
          <p:cNvPr id="220" name="Google Shape;220;p7"/>
          <p:cNvSpPr/>
          <p:nvPr/>
        </p:nvSpPr>
        <p:spPr>
          <a:xfrm>
            <a:off x="1899160" y="2286410"/>
            <a:ext cx="2263367" cy="2263367"/>
          </a:xfrm>
          <a:custGeom>
            <a:rect b="b" l="l" r="r" t="t"/>
            <a:pathLst>
              <a:path extrusionOk="0" h="1618211" w="1618211">
                <a:moveTo>
                  <a:pt x="0" y="809106"/>
                </a:moveTo>
                <a:cubicBezTo>
                  <a:pt x="0" y="520040"/>
                  <a:pt x="154215" y="252932"/>
                  <a:pt x="404553" y="108400"/>
                </a:cubicBezTo>
                <a:cubicBezTo>
                  <a:pt x="654891" y="-36133"/>
                  <a:pt x="963321" y="-36133"/>
                  <a:pt x="1213659" y="108400"/>
                </a:cubicBezTo>
                <a:cubicBezTo>
                  <a:pt x="1463997" y="252933"/>
                  <a:pt x="1618212" y="520041"/>
                  <a:pt x="1618212" y="809107"/>
                </a:cubicBezTo>
                <a:lnTo>
                  <a:pt x="1370770" y="809106"/>
                </a:lnTo>
                <a:cubicBezTo>
                  <a:pt x="1370770" y="608442"/>
                  <a:pt x="1263718" y="423021"/>
                  <a:pt x="1089938" y="322690"/>
                </a:cubicBezTo>
                <a:cubicBezTo>
                  <a:pt x="916158" y="222358"/>
                  <a:pt x="702053" y="222358"/>
                  <a:pt x="528273" y="322690"/>
                </a:cubicBezTo>
                <a:cubicBezTo>
                  <a:pt x="354493" y="423022"/>
                  <a:pt x="247440" y="608443"/>
                  <a:pt x="247440" y="809106"/>
                </a:cubicBezTo>
                <a:lnTo>
                  <a:pt x="0" y="809106"/>
                </a:lnTo>
                <a:close/>
              </a:path>
            </a:pathLst>
          </a:custGeom>
          <a:solidFill>
            <a:srgbClr val="4E5B6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2800">
              <a:solidFill>
                <a:srgbClr val="7F7F7F"/>
              </a:solidFill>
              <a:latin typeface="Amiri"/>
              <a:ea typeface="Amiri"/>
              <a:cs typeface="Amiri"/>
              <a:sym typeface="Amiri"/>
            </a:endParaRPr>
          </a:p>
        </p:txBody>
      </p:sp>
      <p:sp>
        <p:nvSpPr>
          <p:cNvPr id="221" name="Google Shape;221;p7"/>
          <p:cNvSpPr/>
          <p:nvPr/>
        </p:nvSpPr>
        <p:spPr>
          <a:xfrm rot="10800000">
            <a:off x="3824859" y="2286410"/>
            <a:ext cx="2263367" cy="2263366"/>
          </a:xfrm>
          <a:custGeom>
            <a:rect b="b" l="l" r="r" t="t"/>
            <a:pathLst>
              <a:path extrusionOk="0" h="1618211" w="1618211">
                <a:moveTo>
                  <a:pt x="0" y="809106"/>
                </a:moveTo>
                <a:cubicBezTo>
                  <a:pt x="0" y="520040"/>
                  <a:pt x="154215" y="252932"/>
                  <a:pt x="404553" y="108400"/>
                </a:cubicBezTo>
                <a:cubicBezTo>
                  <a:pt x="654891" y="-36133"/>
                  <a:pt x="963321" y="-36133"/>
                  <a:pt x="1213659" y="108400"/>
                </a:cubicBezTo>
                <a:cubicBezTo>
                  <a:pt x="1463997" y="252933"/>
                  <a:pt x="1618212" y="520041"/>
                  <a:pt x="1618212" y="809107"/>
                </a:cubicBezTo>
                <a:lnTo>
                  <a:pt x="1370770" y="809106"/>
                </a:lnTo>
                <a:cubicBezTo>
                  <a:pt x="1370770" y="608442"/>
                  <a:pt x="1263718" y="423021"/>
                  <a:pt x="1089938" y="322690"/>
                </a:cubicBezTo>
                <a:cubicBezTo>
                  <a:pt x="916158" y="222358"/>
                  <a:pt x="702053" y="222358"/>
                  <a:pt x="528273" y="322690"/>
                </a:cubicBezTo>
                <a:cubicBezTo>
                  <a:pt x="354493" y="423022"/>
                  <a:pt x="247440" y="608443"/>
                  <a:pt x="247440" y="809106"/>
                </a:cubicBezTo>
                <a:lnTo>
                  <a:pt x="0" y="809106"/>
                </a:lnTo>
                <a:close/>
              </a:path>
            </a:pathLst>
          </a:custGeom>
          <a:solidFill>
            <a:srgbClr val="4E5B6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2800">
              <a:solidFill>
                <a:srgbClr val="7F7F7F"/>
              </a:solidFill>
              <a:latin typeface="Amiri"/>
              <a:ea typeface="Amiri"/>
              <a:cs typeface="Amiri"/>
              <a:sym typeface="Amiri"/>
            </a:endParaRPr>
          </a:p>
        </p:txBody>
      </p:sp>
      <p:sp>
        <p:nvSpPr>
          <p:cNvPr id="222" name="Google Shape;222;p7"/>
          <p:cNvSpPr/>
          <p:nvPr/>
        </p:nvSpPr>
        <p:spPr>
          <a:xfrm>
            <a:off x="5750557" y="2297317"/>
            <a:ext cx="2263368" cy="2263367"/>
          </a:xfrm>
          <a:custGeom>
            <a:rect b="b" l="l" r="r" t="t"/>
            <a:pathLst>
              <a:path extrusionOk="0" h="1618211" w="1618211">
                <a:moveTo>
                  <a:pt x="0" y="809106"/>
                </a:moveTo>
                <a:cubicBezTo>
                  <a:pt x="0" y="520040"/>
                  <a:pt x="154215" y="252932"/>
                  <a:pt x="404553" y="108400"/>
                </a:cubicBezTo>
                <a:cubicBezTo>
                  <a:pt x="654891" y="-36133"/>
                  <a:pt x="963321" y="-36133"/>
                  <a:pt x="1213659" y="108400"/>
                </a:cubicBezTo>
                <a:cubicBezTo>
                  <a:pt x="1463997" y="252933"/>
                  <a:pt x="1618212" y="520041"/>
                  <a:pt x="1618212" y="809107"/>
                </a:cubicBezTo>
                <a:lnTo>
                  <a:pt x="1370770" y="809106"/>
                </a:lnTo>
                <a:cubicBezTo>
                  <a:pt x="1370770" y="608442"/>
                  <a:pt x="1263718" y="423021"/>
                  <a:pt x="1089938" y="322690"/>
                </a:cubicBezTo>
                <a:cubicBezTo>
                  <a:pt x="916158" y="222358"/>
                  <a:pt x="702053" y="222358"/>
                  <a:pt x="528273" y="322690"/>
                </a:cubicBezTo>
                <a:cubicBezTo>
                  <a:pt x="354493" y="423022"/>
                  <a:pt x="247440" y="608443"/>
                  <a:pt x="247440" y="809106"/>
                </a:cubicBezTo>
                <a:lnTo>
                  <a:pt x="0" y="809106"/>
                </a:lnTo>
                <a:close/>
              </a:path>
            </a:pathLst>
          </a:custGeom>
          <a:solidFill>
            <a:srgbClr val="4E5B6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2800">
              <a:solidFill>
                <a:srgbClr val="7F7F7F"/>
              </a:solidFill>
              <a:latin typeface="Amiri"/>
              <a:ea typeface="Amiri"/>
              <a:cs typeface="Amiri"/>
              <a:sym typeface="Amiri"/>
            </a:endParaRPr>
          </a:p>
        </p:txBody>
      </p:sp>
      <p:sp>
        <p:nvSpPr>
          <p:cNvPr id="223" name="Google Shape;223;p7"/>
          <p:cNvSpPr/>
          <p:nvPr/>
        </p:nvSpPr>
        <p:spPr>
          <a:xfrm rot="10800000">
            <a:off x="7663032" y="2297317"/>
            <a:ext cx="2265588" cy="2263366"/>
          </a:xfrm>
          <a:custGeom>
            <a:rect b="b" l="l" r="r" t="t"/>
            <a:pathLst>
              <a:path extrusionOk="0" h="1618211" w="1618211">
                <a:moveTo>
                  <a:pt x="0" y="809106"/>
                </a:moveTo>
                <a:cubicBezTo>
                  <a:pt x="0" y="520040"/>
                  <a:pt x="154215" y="252932"/>
                  <a:pt x="404553" y="108400"/>
                </a:cubicBezTo>
                <a:cubicBezTo>
                  <a:pt x="654891" y="-36133"/>
                  <a:pt x="963321" y="-36133"/>
                  <a:pt x="1213659" y="108400"/>
                </a:cubicBezTo>
                <a:cubicBezTo>
                  <a:pt x="1463997" y="252933"/>
                  <a:pt x="1618212" y="520041"/>
                  <a:pt x="1618212" y="809107"/>
                </a:cubicBezTo>
                <a:lnTo>
                  <a:pt x="1370770" y="809106"/>
                </a:lnTo>
                <a:cubicBezTo>
                  <a:pt x="1370770" y="608442"/>
                  <a:pt x="1263718" y="423021"/>
                  <a:pt x="1089938" y="322690"/>
                </a:cubicBezTo>
                <a:cubicBezTo>
                  <a:pt x="916158" y="222358"/>
                  <a:pt x="702053" y="222358"/>
                  <a:pt x="528273" y="322690"/>
                </a:cubicBezTo>
                <a:cubicBezTo>
                  <a:pt x="354493" y="423022"/>
                  <a:pt x="247440" y="608443"/>
                  <a:pt x="247440" y="809106"/>
                </a:cubicBezTo>
                <a:lnTo>
                  <a:pt x="0" y="809106"/>
                </a:lnTo>
                <a:close/>
              </a:path>
            </a:pathLst>
          </a:custGeom>
          <a:solidFill>
            <a:srgbClr val="4E5B6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2800">
              <a:solidFill>
                <a:srgbClr val="7F7F7F"/>
              </a:solidFill>
              <a:latin typeface="Amiri"/>
              <a:ea typeface="Amiri"/>
              <a:cs typeface="Amiri"/>
              <a:sym typeface="Amiri"/>
            </a:endParaRPr>
          </a:p>
        </p:txBody>
      </p:sp>
      <p:sp>
        <p:nvSpPr>
          <p:cNvPr id="224" name="Google Shape;224;p7"/>
          <p:cNvSpPr/>
          <p:nvPr/>
        </p:nvSpPr>
        <p:spPr>
          <a:xfrm>
            <a:off x="2360269" y="2760628"/>
            <a:ext cx="1314930" cy="1314929"/>
          </a:xfrm>
          <a:custGeom>
            <a:rect b="b" l="l" r="r" t="t"/>
            <a:pathLst>
              <a:path extrusionOk="0" h="905504" w="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gradFill>
            <a:gsLst>
              <a:gs pos="0">
                <a:srgbClr val="FFDC9B"/>
              </a:gs>
              <a:gs pos="50000">
                <a:srgbClr val="FFD68D"/>
              </a:gs>
              <a:gs pos="100000">
                <a:srgbClr val="FFD478"/>
              </a:gs>
            </a:gsLst>
            <a:lin ang="5400000" scaled="0"/>
          </a:gradFill>
          <a:ln cap="flat" cmpd="sng" w="9525">
            <a:solidFill>
              <a:schemeClr val="accent4"/>
            </a:solidFill>
            <a:prstDash val="solid"/>
            <a:miter lim="800000"/>
            <a:headEnd len="sm" w="sm" type="none"/>
            <a:tailEnd len="sm" w="sm" type="none"/>
          </a:ln>
        </p:spPr>
        <p:txBody>
          <a:bodyPr anchorCtr="0" anchor="ctr" bIns="158000" lIns="182875" spcFirstLastPara="1" rIns="158000" wrap="square" tIns="182875">
            <a:noAutofit/>
          </a:bodyPr>
          <a:lstStyle/>
          <a:p>
            <a:pPr indent="0" lvl="0" marL="0" marR="0" rtl="0" algn="ctr">
              <a:lnSpc>
                <a:spcPct val="90000"/>
              </a:lnSpc>
              <a:spcBef>
                <a:spcPts val="0"/>
              </a:spcBef>
              <a:spcAft>
                <a:spcPts val="0"/>
              </a:spcAft>
              <a:buNone/>
            </a:pPr>
            <a:r>
              <a:rPr b="1" lang="en-US" sz="4800">
                <a:solidFill>
                  <a:srgbClr val="7F7F7F"/>
                </a:solidFill>
                <a:latin typeface="Amiri"/>
                <a:ea typeface="Amiri"/>
                <a:cs typeface="Amiri"/>
                <a:sym typeface="Amiri"/>
              </a:rPr>
              <a:t>1</a:t>
            </a:r>
            <a:endParaRPr/>
          </a:p>
        </p:txBody>
      </p:sp>
      <p:sp>
        <p:nvSpPr>
          <p:cNvPr id="225" name="Google Shape;225;p7"/>
          <p:cNvSpPr/>
          <p:nvPr/>
        </p:nvSpPr>
        <p:spPr>
          <a:xfrm>
            <a:off x="4299077" y="2611615"/>
            <a:ext cx="1314930" cy="1314929"/>
          </a:xfrm>
          <a:custGeom>
            <a:rect b="b" l="l" r="r" t="t"/>
            <a:pathLst>
              <a:path extrusionOk="0" h="905504" w="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gradFill>
            <a:gsLst>
              <a:gs pos="0">
                <a:srgbClr val="B0CAE9"/>
              </a:gs>
              <a:gs pos="50000">
                <a:srgbClr val="A1C1E4"/>
              </a:gs>
              <a:gs pos="100000">
                <a:srgbClr val="90B8E4"/>
              </a:gs>
            </a:gsLst>
            <a:lin ang="5400000" scaled="0"/>
          </a:gradFill>
          <a:ln cap="flat" cmpd="sng" w="9525">
            <a:solidFill>
              <a:schemeClr val="accent5"/>
            </a:solidFill>
            <a:prstDash val="solid"/>
            <a:miter lim="800000"/>
            <a:headEnd len="sm" w="sm" type="none"/>
            <a:tailEnd len="sm" w="sm" type="none"/>
          </a:ln>
        </p:spPr>
        <p:txBody>
          <a:bodyPr anchorCtr="0" anchor="ctr" bIns="158000" lIns="182875" spcFirstLastPara="1" rIns="158000" wrap="square" tIns="182875">
            <a:noAutofit/>
          </a:bodyPr>
          <a:lstStyle/>
          <a:p>
            <a:pPr indent="0" lvl="0" marL="0" marR="0" rtl="0" algn="ctr">
              <a:lnSpc>
                <a:spcPct val="90000"/>
              </a:lnSpc>
              <a:spcBef>
                <a:spcPts val="0"/>
              </a:spcBef>
              <a:spcAft>
                <a:spcPts val="0"/>
              </a:spcAft>
              <a:buNone/>
            </a:pPr>
            <a:r>
              <a:rPr b="1" lang="en-US" sz="4800">
                <a:solidFill>
                  <a:srgbClr val="7F7F7F"/>
                </a:solidFill>
                <a:latin typeface="Amiri"/>
                <a:ea typeface="Amiri"/>
                <a:cs typeface="Amiri"/>
                <a:sym typeface="Amiri"/>
              </a:rPr>
              <a:t>2</a:t>
            </a:r>
            <a:endParaRPr/>
          </a:p>
        </p:txBody>
      </p:sp>
      <p:sp>
        <p:nvSpPr>
          <p:cNvPr id="226" name="Google Shape;226;p7"/>
          <p:cNvSpPr/>
          <p:nvPr/>
        </p:nvSpPr>
        <p:spPr>
          <a:xfrm>
            <a:off x="6244768" y="2921996"/>
            <a:ext cx="1314930" cy="1314929"/>
          </a:xfrm>
          <a:custGeom>
            <a:rect b="b" l="l" r="r" t="t"/>
            <a:pathLst>
              <a:path extrusionOk="0" h="905504" w="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gradFill>
            <a:gsLst>
              <a:gs pos="0">
                <a:srgbClr val="F7BCA2"/>
              </a:gs>
              <a:gs pos="50000">
                <a:srgbClr val="F4B093"/>
              </a:gs>
              <a:gs pos="100000">
                <a:srgbClr val="F7A47F"/>
              </a:gs>
            </a:gsLst>
            <a:lin ang="5400000" scaled="0"/>
          </a:gradFill>
          <a:ln cap="flat" cmpd="sng" w="9525">
            <a:solidFill>
              <a:schemeClr val="accent2"/>
            </a:solidFill>
            <a:prstDash val="solid"/>
            <a:miter lim="800000"/>
            <a:headEnd len="sm" w="sm" type="none"/>
            <a:tailEnd len="sm" w="sm" type="none"/>
          </a:ln>
        </p:spPr>
        <p:txBody>
          <a:bodyPr anchorCtr="0" anchor="ctr" bIns="158000" lIns="182875" spcFirstLastPara="1" rIns="158000" wrap="square" tIns="182875">
            <a:noAutofit/>
          </a:bodyPr>
          <a:lstStyle/>
          <a:p>
            <a:pPr indent="0" lvl="0" marL="0" marR="0" rtl="0" algn="ctr">
              <a:lnSpc>
                <a:spcPct val="90000"/>
              </a:lnSpc>
              <a:spcBef>
                <a:spcPts val="0"/>
              </a:spcBef>
              <a:spcAft>
                <a:spcPts val="0"/>
              </a:spcAft>
              <a:buNone/>
            </a:pPr>
            <a:r>
              <a:rPr b="1" lang="en-US" sz="4800">
                <a:solidFill>
                  <a:srgbClr val="7F7F7F"/>
                </a:solidFill>
                <a:latin typeface="Amiri"/>
                <a:ea typeface="Amiri"/>
                <a:cs typeface="Amiri"/>
                <a:sym typeface="Amiri"/>
              </a:rPr>
              <a:t>3</a:t>
            </a:r>
            <a:endParaRPr/>
          </a:p>
        </p:txBody>
      </p:sp>
      <p:sp>
        <p:nvSpPr>
          <p:cNvPr id="227" name="Google Shape;227;p7"/>
          <p:cNvSpPr/>
          <p:nvPr/>
        </p:nvSpPr>
        <p:spPr>
          <a:xfrm>
            <a:off x="8110647" y="2697266"/>
            <a:ext cx="1317150" cy="1314929"/>
          </a:xfrm>
          <a:custGeom>
            <a:rect b="b" l="l" r="r" t="t"/>
            <a:pathLst>
              <a:path extrusionOk="0" h="905504" w="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gradFill>
            <a:gsLst>
              <a:gs pos="0">
                <a:srgbClr val="B4D4A5"/>
              </a:gs>
              <a:gs pos="50000">
                <a:srgbClr val="A8CD97"/>
              </a:gs>
              <a:gs pos="100000">
                <a:srgbClr val="9BC985"/>
              </a:gs>
            </a:gsLst>
            <a:lin ang="5400000" scaled="0"/>
          </a:gradFill>
          <a:ln cap="flat" cmpd="sng" w="9525">
            <a:solidFill>
              <a:schemeClr val="accent6"/>
            </a:solidFill>
            <a:prstDash val="solid"/>
            <a:miter lim="800000"/>
            <a:headEnd len="sm" w="sm" type="none"/>
            <a:tailEnd len="sm" w="sm" type="none"/>
          </a:ln>
        </p:spPr>
        <p:txBody>
          <a:bodyPr anchorCtr="0" anchor="ctr" bIns="158000" lIns="182875" spcFirstLastPara="1" rIns="158000" wrap="square" tIns="182875">
            <a:noAutofit/>
          </a:bodyPr>
          <a:lstStyle/>
          <a:p>
            <a:pPr indent="0" lvl="0" marL="0" marR="0" rtl="0" algn="ctr">
              <a:lnSpc>
                <a:spcPct val="90000"/>
              </a:lnSpc>
              <a:spcBef>
                <a:spcPts val="0"/>
              </a:spcBef>
              <a:spcAft>
                <a:spcPts val="0"/>
              </a:spcAft>
              <a:buNone/>
            </a:pPr>
            <a:r>
              <a:rPr b="1" lang="en-US" sz="4800">
                <a:solidFill>
                  <a:srgbClr val="7F7F7F"/>
                </a:solidFill>
                <a:latin typeface="Amiri"/>
                <a:ea typeface="Amiri"/>
                <a:cs typeface="Amiri"/>
                <a:sym typeface="Amiri"/>
              </a:rPr>
              <a:t>4</a:t>
            </a:r>
            <a:endParaRPr/>
          </a:p>
        </p:txBody>
      </p:sp>
      <p:sp>
        <p:nvSpPr>
          <p:cNvPr id="228" name="Google Shape;228;p7"/>
          <p:cNvSpPr/>
          <p:nvPr/>
        </p:nvSpPr>
        <p:spPr>
          <a:xfrm>
            <a:off x="1051210" y="4236925"/>
            <a:ext cx="2937437" cy="2031325"/>
          </a:xfrm>
          <a:prstGeom prst="rect">
            <a:avLst/>
          </a:prstGeom>
          <a:gradFill>
            <a:gsLst>
              <a:gs pos="0">
                <a:srgbClr val="FFDC9B"/>
              </a:gs>
              <a:gs pos="50000">
                <a:srgbClr val="FFD68D"/>
              </a:gs>
              <a:gs pos="100000">
                <a:srgbClr val="FFD478"/>
              </a:gs>
            </a:gsLst>
            <a:lin ang="5400000" scaled="0"/>
          </a:gradFill>
          <a:ln cap="flat" cmpd="sng" w="9525">
            <a:solidFill>
              <a:schemeClr val="accent4"/>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spcBef>
                <a:spcPts val="0"/>
              </a:spcBef>
              <a:spcAft>
                <a:spcPts val="0"/>
              </a:spcAft>
              <a:buNone/>
            </a:pPr>
            <a:r>
              <a:rPr b="0" lang="en-US" sz="1800" cap="none">
                <a:solidFill>
                  <a:srgbClr val="538C6B"/>
                </a:solidFill>
                <a:latin typeface="Century Schoolbook"/>
                <a:ea typeface="Century Schoolbook"/>
                <a:cs typeface="Century Schoolbook"/>
                <a:sym typeface="Century Schoolbook"/>
              </a:rPr>
              <a:t>It is small and light enough to enter the rubble easily and safely. To make movement easier on rough surfaces, we used wheels with chains.</a:t>
            </a:r>
            <a:endParaRPr/>
          </a:p>
        </p:txBody>
      </p:sp>
      <p:sp>
        <p:nvSpPr>
          <p:cNvPr id="229" name="Google Shape;229;p7"/>
          <p:cNvSpPr/>
          <p:nvPr/>
        </p:nvSpPr>
        <p:spPr>
          <a:xfrm>
            <a:off x="3503182" y="1148592"/>
            <a:ext cx="2785470" cy="1200329"/>
          </a:xfrm>
          <a:prstGeom prst="rect">
            <a:avLst/>
          </a:prstGeom>
          <a:gradFill>
            <a:gsLst>
              <a:gs pos="0">
                <a:srgbClr val="B0CAE9"/>
              </a:gs>
              <a:gs pos="50000">
                <a:srgbClr val="A1C1E4"/>
              </a:gs>
              <a:gs pos="100000">
                <a:srgbClr val="90B8E4"/>
              </a:gs>
            </a:gsLst>
            <a:lin ang="5400000" scaled="0"/>
          </a:gradFill>
          <a:ln cap="flat" cmpd="sng" w="9525">
            <a:solidFill>
              <a:schemeClr val="accent5"/>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spcBef>
                <a:spcPts val="0"/>
              </a:spcBef>
              <a:spcAft>
                <a:spcPts val="0"/>
              </a:spcAft>
              <a:buNone/>
            </a:pPr>
            <a:r>
              <a:rPr b="0" lang="en-US" sz="1800" cap="none">
                <a:solidFill>
                  <a:schemeClr val="dk2"/>
                </a:solidFill>
                <a:latin typeface="Century Schoolbook"/>
                <a:ea typeface="Century Schoolbook"/>
                <a:cs typeface="Century Schoolbook"/>
                <a:sym typeface="Century Schoolbook"/>
              </a:rPr>
              <a:t>We added an ultrasonic sensor to prevent the robot from crashing into an obstacle.</a:t>
            </a:r>
            <a:endParaRPr/>
          </a:p>
        </p:txBody>
      </p:sp>
      <p:sp>
        <p:nvSpPr>
          <p:cNvPr id="230" name="Google Shape;230;p7"/>
          <p:cNvSpPr/>
          <p:nvPr/>
        </p:nvSpPr>
        <p:spPr>
          <a:xfrm>
            <a:off x="7972437" y="1257863"/>
            <a:ext cx="2840100" cy="1200329"/>
          </a:xfrm>
          <a:prstGeom prst="rect">
            <a:avLst/>
          </a:prstGeom>
          <a:gradFill>
            <a:gsLst>
              <a:gs pos="0">
                <a:srgbClr val="B4D4A5"/>
              </a:gs>
              <a:gs pos="50000">
                <a:srgbClr val="A8CD97"/>
              </a:gs>
              <a:gs pos="100000">
                <a:srgbClr val="9BC985"/>
              </a:gs>
            </a:gsLst>
            <a:lin ang="5400000" scaled="0"/>
          </a:gradFill>
          <a:ln cap="flat" cmpd="sng" w="9525">
            <a:solidFill>
              <a:schemeClr val="accent6"/>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spcBef>
                <a:spcPts val="0"/>
              </a:spcBef>
              <a:spcAft>
                <a:spcPts val="0"/>
              </a:spcAft>
              <a:buNone/>
            </a:pPr>
            <a:r>
              <a:rPr b="0" lang="en-US" sz="1800" cap="none">
                <a:solidFill>
                  <a:srgbClr val="385623"/>
                </a:solidFill>
                <a:latin typeface="Century Schoolbook"/>
                <a:ea typeface="Century Schoolbook"/>
                <a:cs typeface="Century Schoolbook"/>
                <a:sym typeface="Century Schoolbook"/>
              </a:rPr>
              <a:t>We added various types of sensors to give the rescuers an indication about the risk inside</a:t>
            </a:r>
            <a:endParaRPr/>
          </a:p>
        </p:txBody>
      </p:sp>
      <p:sp>
        <p:nvSpPr>
          <p:cNvPr id="231" name="Google Shape;231;p7"/>
          <p:cNvSpPr/>
          <p:nvPr/>
        </p:nvSpPr>
        <p:spPr>
          <a:xfrm>
            <a:off x="5485929" y="4341561"/>
            <a:ext cx="3174229" cy="2031325"/>
          </a:xfrm>
          <a:prstGeom prst="rect">
            <a:avLst/>
          </a:prstGeom>
          <a:gradFill>
            <a:gsLst>
              <a:gs pos="0">
                <a:srgbClr val="F7BCA2"/>
              </a:gs>
              <a:gs pos="50000">
                <a:srgbClr val="F4B093"/>
              </a:gs>
              <a:gs pos="100000">
                <a:srgbClr val="F7A47F"/>
              </a:gs>
            </a:gsLst>
            <a:lin ang="5400000" scaled="0"/>
          </a:gradFill>
          <a:ln cap="flat" cmpd="sng" w="9525">
            <a:solidFill>
              <a:schemeClr val="accent2"/>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spcBef>
                <a:spcPts val="0"/>
              </a:spcBef>
              <a:spcAft>
                <a:spcPts val="0"/>
              </a:spcAft>
              <a:buNone/>
            </a:pPr>
            <a:r>
              <a:rPr b="0" lang="en-US" sz="1800" cap="none">
                <a:solidFill>
                  <a:srgbClr val="833C0B"/>
                </a:solidFill>
                <a:latin typeface="Century Schoolbook"/>
                <a:ea typeface="Century Schoolbook"/>
                <a:cs typeface="Century Schoolbook"/>
                <a:sym typeface="Century Schoolbook"/>
              </a:rPr>
              <a:t>We added a camera to stream video from the rubbles to rescuers outside, as well as several levels of flash lighting to ensure video quality in low-light conditions.</a:t>
            </a:r>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20"/>
                                        </p:tgtEl>
                                        <p:attrNameLst>
                                          <p:attrName>style.visibility</p:attrName>
                                        </p:attrNameLst>
                                      </p:cBhvr>
                                      <p:to>
                                        <p:strVal val="visible"/>
                                      </p:to>
                                    </p:set>
                                    <p:animEffect filter="fade" transition="in">
                                      <p:cBhvr>
                                        <p:cTn dur="1000"/>
                                        <p:tgtEl>
                                          <p:spTgt spid="220"/>
                                        </p:tgtEl>
                                      </p:cBhvr>
                                    </p:animEffect>
                                  </p:childTnLst>
                                </p:cTn>
                              </p:par>
                              <p:par>
                                <p:cTn fill="hold" nodeType="withEffect" presetClass="entr" presetID="10" presetSubtype="0">
                                  <p:stCondLst>
                                    <p:cond delay="200"/>
                                  </p:stCondLst>
                                  <p:childTnLst>
                                    <p:set>
                                      <p:cBhvr>
                                        <p:cTn dur="1" fill="hold">
                                          <p:stCondLst>
                                            <p:cond delay="0"/>
                                          </p:stCondLst>
                                        </p:cTn>
                                        <p:tgtEl>
                                          <p:spTgt spid="221"/>
                                        </p:tgtEl>
                                        <p:attrNameLst>
                                          <p:attrName>style.visibility</p:attrName>
                                        </p:attrNameLst>
                                      </p:cBhvr>
                                      <p:to>
                                        <p:strVal val="visible"/>
                                      </p:to>
                                    </p:set>
                                    <p:animEffect filter="fade" transition="in">
                                      <p:cBhvr>
                                        <p:cTn dur="1000"/>
                                        <p:tgtEl>
                                          <p:spTgt spid="221"/>
                                        </p:tgtEl>
                                      </p:cBhvr>
                                    </p:animEffect>
                                  </p:childTnLst>
                                </p:cTn>
                              </p:par>
                              <p:par>
                                <p:cTn fill="hold" nodeType="withEffect" presetClass="entr" presetID="10" presetSubtype="0">
                                  <p:stCondLst>
                                    <p:cond delay="200"/>
                                  </p:stCondLst>
                                  <p:childTnLst>
                                    <p:set>
                                      <p:cBhvr>
                                        <p:cTn dur="1" fill="hold">
                                          <p:stCondLst>
                                            <p:cond delay="0"/>
                                          </p:stCondLst>
                                        </p:cTn>
                                        <p:tgtEl>
                                          <p:spTgt spid="222"/>
                                        </p:tgtEl>
                                        <p:attrNameLst>
                                          <p:attrName>style.visibility</p:attrName>
                                        </p:attrNameLst>
                                      </p:cBhvr>
                                      <p:to>
                                        <p:strVal val="visible"/>
                                      </p:to>
                                    </p:set>
                                    <p:animEffect filter="fade" transition="in">
                                      <p:cBhvr>
                                        <p:cTn dur="1000"/>
                                        <p:tgtEl>
                                          <p:spTgt spid="222"/>
                                        </p:tgtEl>
                                      </p:cBhvr>
                                    </p:animEffect>
                                  </p:childTnLst>
                                </p:cTn>
                              </p:par>
                              <p:par>
                                <p:cTn fill="hold" nodeType="withEffect" presetClass="entr" presetID="10" presetSubtype="0">
                                  <p:stCondLst>
                                    <p:cond delay="200"/>
                                  </p:stCondLst>
                                  <p:childTnLst>
                                    <p:set>
                                      <p:cBhvr>
                                        <p:cTn dur="1" fill="hold">
                                          <p:stCondLst>
                                            <p:cond delay="0"/>
                                          </p:stCondLst>
                                        </p:cTn>
                                        <p:tgtEl>
                                          <p:spTgt spid="223"/>
                                        </p:tgtEl>
                                        <p:attrNameLst>
                                          <p:attrName>style.visibility</p:attrName>
                                        </p:attrNameLst>
                                      </p:cBhvr>
                                      <p:to>
                                        <p:strVal val="visible"/>
                                      </p:to>
                                    </p:set>
                                    <p:animEffect filter="fade" transition="in">
                                      <p:cBhvr>
                                        <p:cTn dur="1000"/>
                                        <p:tgtEl>
                                          <p:spTgt spid="223"/>
                                        </p:tgtEl>
                                      </p:cBhvr>
                                    </p:animEffect>
                                  </p:childTnLst>
                                </p:cTn>
                              </p:par>
                              <p:par>
                                <p:cTn fill="hold" nodeType="withEffect" presetClass="entr" presetID="10" presetSubtype="0">
                                  <p:stCondLst>
                                    <p:cond delay="200"/>
                                  </p:stCondLst>
                                  <p:childTnLst>
                                    <p:set>
                                      <p:cBhvr>
                                        <p:cTn dur="1" fill="hold">
                                          <p:stCondLst>
                                            <p:cond delay="0"/>
                                          </p:stCondLst>
                                        </p:cTn>
                                        <p:tgtEl>
                                          <p:spTgt spid="224"/>
                                        </p:tgtEl>
                                        <p:attrNameLst>
                                          <p:attrName>style.visibility</p:attrName>
                                        </p:attrNameLst>
                                      </p:cBhvr>
                                      <p:to>
                                        <p:strVal val="visible"/>
                                      </p:to>
                                    </p:set>
                                    <p:animEffect filter="fade" transition="in">
                                      <p:cBhvr>
                                        <p:cTn dur="1000"/>
                                        <p:tgtEl>
                                          <p:spTgt spid="224"/>
                                        </p:tgtEl>
                                      </p:cBhvr>
                                    </p:animEffect>
                                  </p:childTnLst>
                                </p:cTn>
                              </p:par>
                              <p:par>
                                <p:cTn fill="hold" nodeType="withEffect" presetClass="entr" presetID="10" presetSubtype="0">
                                  <p:stCondLst>
                                    <p:cond delay="200"/>
                                  </p:stCondLst>
                                  <p:childTnLst>
                                    <p:set>
                                      <p:cBhvr>
                                        <p:cTn dur="1" fill="hold">
                                          <p:stCondLst>
                                            <p:cond delay="0"/>
                                          </p:stCondLst>
                                        </p:cTn>
                                        <p:tgtEl>
                                          <p:spTgt spid="225"/>
                                        </p:tgtEl>
                                        <p:attrNameLst>
                                          <p:attrName>style.visibility</p:attrName>
                                        </p:attrNameLst>
                                      </p:cBhvr>
                                      <p:to>
                                        <p:strVal val="visible"/>
                                      </p:to>
                                    </p:set>
                                    <p:animEffect filter="fade" transition="in">
                                      <p:cBhvr>
                                        <p:cTn dur="1000"/>
                                        <p:tgtEl>
                                          <p:spTgt spid="225"/>
                                        </p:tgtEl>
                                      </p:cBhvr>
                                    </p:animEffect>
                                  </p:childTnLst>
                                </p:cTn>
                              </p:par>
                              <p:par>
                                <p:cTn fill="hold" nodeType="withEffect" presetClass="entr" presetID="10" presetSubtype="0">
                                  <p:stCondLst>
                                    <p:cond delay="200"/>
                                  </p:stCondLst>
                                  <p:childTnLst>
                                    <p:set>
                                      <p:cBhvr>
                                        <p:cTn dur="1" fill="hold">
                                          <p:stCondLst>
                                            <p:cond delay="0"/>
                                          </p:stCondLst>
                                        </p:cTn>
                                        <p:tgtEl>
                                          <p:spTgt spid="226"/>
                                        </p:tgtEl>
                                        <p:attrNameLst>
                                          <p:attrName>style.visibility</p:attrName>
                                        </p:attrNameLst>
                                      </p:cBhvr>
                                      <p:to>
                                        <p:strVal val="visible"/>
                                      </p:to>
                                    </p:set>
                                    <p:animEffect filter="fade" transition="in">
                                      <p:cBhvr>
                                        <p:cTn dur="1000"/>
                                        <p:tgtEl>
                                          <p:spTgt spid="226"/>
                                        </p:tgtEl>
                                      </p:cBhvr>
                                    </p:animEffect>
                                  </p:childTnLst>
                                </p:cTn>
                              </p:par>
                              <p:par>
                                <p:cTn fill="hold" nodeType="withEffect" presetClass="entr" presetID="10" presetSubtype="0">
                                  <p:stCondLst>
                                    <p:cond delay="200"/>
                                  </p:stCondLst>
                                  <p:childTnLst>
                                    <p:set>
                                      <p:cBhvr>
                                        <p:cTn dur="1" fill="hold">
                                          <p:stCondLst>
                                            <p:cond delay="0"/>
                                          </p:stCondLst>
                                        </p:cTn>
                                        <p:tgtEl>
                                          <p:spTgt spid="227"/>
                                        </p:tgtEl>
                                        <p:attrNameLst>
                                          <p:attrName>style.visibility</p:attrName>
                                        </p:attrNameLst>
                                      </p:cBhvr>
                                      <p:to>
                                        <p:strVal val="visible"/>
                                      </p:to>
                                    </p:set>
                                    <p:animEffect filter="fade" transition="in">
                                      <p:cBhvr>
                                        <p:cTn dur="1000"/>
                                        <p:tgtEl>
                                          <p:spTgt spid="22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grpSp>
        <p:nvGrpSpPr>
          <p:cNvPr id="237" name="Google Shape;237;p8"/>
          <p:cNvGrpSpPr/>
          <p:nvPr/>
        </p:nvGrpSpPr>
        <p:grpSpPr>
          <a:xfrm>
            <a:off x="0" y="0"/>
            <a:ext cx="12192000" cy="6858000"/>
            <a:chOff x="0" y="0"/>
            <a:chExt cx="12192000" cy="6858000"/>
          </a:xfrm>
        </p:grpSpPr>
        <p:pic>
          <p:nvPicPr>
            <p:cNvPr id="238" name="Google Shape;238;p8"/>
            <p:cNvPicPr preferRelativeResize="0"/>
            <p:nvPr/>
          </p:nvPicPr>
          <p:blipFill rotWithShape="1">
            <a:blip r:embed="rId3">
              <a:alphaModFix/>
            </a:blip>
            <a:srcRect b="5975" l="5975" r="5975" t="5975"/>
            <a:stretch/>
          </p:blipFill>
          <p:spPr>
            <a:xfrm>
              <a:off x="0" y="0"/>
              <a:ext cx="12192000" cy="6858000"/>
            </a:xfrm>
            <a:prstGeom prst="rect">
              <a:avLst/>
            </a:prstGeom>
            <a:noFill/>
            <a:ln>
              <a:noFill/>
            </a:ln>
          </p:spPr>
        </p:pic>
        <p:grpSp>
          <p:nvGrpSpPr>
            <p:cNvPr id="239" name="Google Shape;239;p8"/>
            <p:cNvGrpSpPr/>
            <p:nvPr/>
          </p:nvGrpSpPr>
          <p:grpSpPr>
            <a:xfrm>
              <a:off x="254000" y="198097"/>
              <a:ext cx="11734800" cy="6465238"/>
              <a:chOff x="254000" y="198097"/>
              <a:chExt cx="11734800" cy="6465238"/>
            </a:xfrm>
          </p:grpSpPr>
          <p:sp>
            <p:nvSpPr>
              <p:cNvPr id="240" name="Google Shape;240;p8"/>
              <p:cNvSpPr/>
              <p:nvPr/>
            </p:nvSpPr>
            <p:spPr>
              <a:xfrm flipH="1">
                <a:off x="254000" y="1100647"/>
                <a:ext cx="11734800" cy="5562688"/>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miri"/>
                  <a:ea typeface="Amiri"/>
                  <a:cs typeface="Amiri"/>
                  <a:sym typeface="Amiri"/>
                </a:endParaRPr>
              </a:p>
            </p:txBody>
          </p:sp>
          <p:sp>
            <p:nvSpPr>
              <p:cNvPr id="241" name="Google Shape;241;p8"/>
              <p:cNvSpPr/>
              <p:nvPr/>
            </p:nvSpPr>
            <p:spPr>
              <a:xfrm>
                <a:off x="3820842" y="198097"/>
                <a:ext cx="4180114"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4000">
                    <a:solidFill>
                      <a:schemeClr val="lt1"/>
                    </a:solidFill>
                    <a:latin typeface="Century Schoolbook"/>
                    <a:ea typeface="Century Schoolbook"/>
                    <a:cs typeface="Century Schoolbook"/>
                    <a:sym typeface="Century Schoolbook"/>
                  </a:rPr>
                  <a:t>Features</a:t>
                </a:r>
                <a:endParaRPr sz="4000">
                  <a:solidFill>
                    <a:schemeClr val="lt1"/>
                  </a:solidFill>
                  <a:latin typeface="Amiri"/>
                  <a:ea typeface="Amiri"/>
                  <a:cs typeface="Amiri"/>
                  <a:sym typeface="Amiri"/>
                </a:endParaRPr>
              </a:p>
            </p:txBody>
          </p:sp>
        </p:grpSp>
      </p:grpSp>
      <p:sp>
        <p:nvSpPr>
          <p:cNvPr id="242" name="Google Shape;242;p8"/>
          <p:cNvSpPr/>
          <p:nvPr/>
        </p:nvSpPr>
        <p:spPr>
          <a:xfrm>
            <a:off x="968456" y="2691647"/>
            <a:ext cx="664328" cy="664328"/>
          </a:xfrm>
          <a:prstGeom prst="ellipse">
            <a:avLst/>
          </a:prstGeom>
          <a:solidFill>
            <a:srgbClr val="4E5B6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rgbClr val="7F7F7F"/>
              </a:solidFill>
              <a:latin typeface="Amiri"/>
              <a:ea typeface="Amiri"/>
              <a:cs typeface="Amiri"/>
              <a:sym typeface="Amiri"/>
            </a:endParaRPr>
          </a:p>
        </p:txBody>
      </p:sp>
      <p:sp>
        <p:nvSpPr>
          <p:cNvPr id="243" name="Google Shape;243;p8"/>
          <p:cNvSpPr/>
          <p:nvPr/>
        </p:nvSpPr>
        <p:spPr>
          <a:xfrm>
            <a:off x="2152643" y="4292561"/>
            <a:ext cx="318387" cy="318388"/>
          </a:xfrm>
          <a:custGeom>
            <a:rect b="b" l="l" r="r" t="t"/>
            <a:pathLst>
              <a:path extrusionOk="0" h="67" w="67">
                <a:moveTo>
                  <a:pt x="57" y="31"/>
                </a:moveTo>
                <a:cubicBezTo>
                  <a:pt x="67" y="31"/>
                  <a:pt x="67" y="31"/>
                  <a:pt x="67" y="31"/>
                </a:cubicBezTo>
                <a:cubicBezTo>
                  <a:pt x="67" y="24"/>
                  <a:pt x="64" y="17"/>
                  <a:pt x="59" y="12"/>
                </a:cubicBezTo>
                <a:cubicBezTo>
                  <a:pt x="57" y="13"/>
                  <a:pt x="55" y="13"/>
                  <a:pt x="52" y="14"/>
                </a:cubicBezTo>
                <a:cubicBezTo>
                  <a:pt x="55" y="19"/>
                  <a:pt x="56" y="25"/>
                  <a:pt x="57" y="31"/>
                </a:cubicBezTo>
                <a:close/>
                <a:moveTo>
                  <a:pt x="35" y="50"/>
                </a:moveTo>
                <a:cubicBezTo>
                  <a:pt x="40" y="50"/>
                  <a:pt x="45" y="51"/>
                  <a:pt x="49" y="52"/>
                </a:cubicBezTo>
                <a:cubicBezTo>
                  <a:pt x="52" y="47"/>
                  <a:pt x="53" y="41"/>
                  <a:pt x="53" y="35"/>
                </a:cubicBezTo>
                <a:cubicBezTo>
                  <a:pt x="35" y="35"/>
                  <a:pt x="35" y="35"/>
                  <a:pt x="35" y="35"/>
                </a:cubicBezTo>
                <a:lnTo>
                  <a:pt x="35" y="50"/>
                </a:lnTo>
                <a:close/>
                <a:moveTo>
                  <a:pt x="44" y="7"/>
                </a:moveTo>
                <a:cubicBezTo>
                  <a:pt x="41" y="4"/>
                  <a:pt x="38" y="2"/>
                  <a:pt x="35" y="0"/>
                </a:cubicBezTo>
                <a:cubicBezTo>
                  <a:pt x="35" y="13"/>
                  <a:pt x="35" y="13"/>
                  <a:pt x="35" y="13"/>
                </a:cubicBezTo>
                <a:cubicBezTo>
                  <a:pt x="39" y="13"/>
                  <a:pt x="43" y="13"/>
                  <a:pt x="47" y="12"/>
                </a:cubicBezTo>
                <a:cubicBezTo>
                  <a:pt x="46" y="10"/>
                  <a:pt x="45" y="9"/>
                  <a:pt x="44" y="7"/>
                </a:cubicBezTo>
                <a:close/>
                <a:moveTo>
                  <a:pt x="47" y="55"/>
                </a:moveTo>
                <a:cubicBezTo>
                  <a:pt x="43" y="54"/>
                  <a:pt x="39" y="53"/>
                  <a:pt x="35" y="53"/>
                </a:cubicBezTo>
                <a:cubicBezTo>
                  <a:pt x="35" y="67"/>
                  <a:pt x="35" y="67"/>
                  <a:pt x="35" y="67"/>
                </a:cubicBezTo>
                <a:cubicBezTo>
                  <a:pt x="38" y="65"/>
                  <a:pt x="41" y="63"/>
                  <a:pt x="44" y="60"/>
                </a:cubicBezTo>
                <a:cubicBezTo>
                  <a:pt x="45" y="58"/>
                  <a:pt x="46" y="57"/>
                  <a:pt x="47" y="55"/>
                </a:cubicBezTo>
                <a:close/>
                <a:moveTo>
                  <a:pt x="57" y="35"/>
                </a:moveTo>
                <a:cubicBezTo>
                  <a:pt x="56" y="41"/>
                  <a:pt x="55" y="47"/>
                  <a:pt x="52" y="53"/>
                </a:cubicBezTo>
                <a:cubicBezTo>
                  <a:pt x="55" y="53"/>
                  <a:pt x="57" y="54"/>
                  <a:pt x="59" y="55"/>
                </a:cubicBezTo>
                <a:cubicBezTo>
                  <a:pt x="64" y="50"/>
                  <a:pt x="67" y="42"/>
                  <a:pt x="67" y="35"/>
                </a:cubicBezTo>
                <a:lnTo>
                  <a:pt x="57" y="35"/>
                </a:lnTo>
                <a:close/>
                <a:moveTo>
                  <a:pt x="46" y="62"/>
                </a:moveTo>
                <a:cubicBezTo>
                  <a:pt x="46" y="62"/>
                  <a:pt x="46" y="62"/>
                  <a:pt x="46" y="62"/>
                </a:cubicBezTo>
                <a:cubicBezTo>
                  <a:pt x="45" y="63"/>
                  <a:pt x="44" y="65"/>
                  <a:pt x="42" y="66"/>
                </a:cubicBezTo>
                <a:cubicBezTo>
                  <a:pt x="48" y="64"/>
                  <a:pt x="53" y="62"/>
                  <a:pt x="57" y="58"/>
                </a:cubicBezTo>
                <a:cubicBezTo>
                  <a:pt x="55" y="57"/>
                  <a:pt x="53" y="56"/>
                  <a:pt x="51" y="56"/>
                </a:cubicBezTo>
                <a:cubicBezTo>
                  <a:pt x="49" y="58"/>
                  <a:pt x="48" y="60"/>
                  <a:pt x="46" y="62"/>
                </a:cubicBezTo>
                <a:close/>
                <a:moveTo>
                  <a:pt x="46" y="5"/>
                </a:moveTo>
                <a:cubicBezTo>
                  <a:pt x="46" y="5"/>
                  <a:pt x="46" y="5"/>
                  <a:pt x="46" y="5"/>
                </a:cubicBezTo>
                <a:cubicBezTo>
                  <a:pt x="48" y="7"/>
                  <a:pt x="49" y="9"/>
                  <a:pt x="51" y="11"/>
                </a:cubicBezTo>
                <a:cubicBezTo>
                  <a:pt x="53" y="11"/>
                  <a:pt x="55" y="10"/>
                  <a:pt x="57" y="9"/>
                </a:cubicBezTo>
                <a:cubicBezTo>
                  <a:pt x="53" y="5"/>
                  <a:pt x="48" y="2"/>
                  <a:pt x="42" y="1"/>
                </a:cubicBezTo>
                <a:cubicBezTo>
                  <a:pt x="44" y="2"/>
                  <a:pt x="45" y="3"/>
                  <a:pt x="46" y="5"/>
                </a:cubicBezTo>
                <a:close/>
                <a:moveTo>
                  <a:pt x="49" y="15"/>
                </a:moveTo>
                <a:cubicBezTo>
                  <a:pt x="45" y="16"/>
                  <a:pt x="40" y="17"/>
                  <a:pt x="35" y="17"/>
                </a:cubicBezTo>
                <a:cubicBezTo>
                  <a:pt x="35" y="31"/>
                  <a:pt x="35" y="31"/>
                  <a:pt x="35" y="31"/>
                </a:cubicBezTo>
                <a:cubicBezTo>
                  <a:pt x="53" y="31"/>
                  <a:pt x="53" y="31"/>
                  <a:pt x="53" y="31"/>
                </a:cubicBezTo>
                <a:cubicBezTo>
                  <a:pt x="53" y="25"/>
                  <a:pt x="51" y="20"/>
                  <a:pt x="49" y="15"/>
                </a:cubicBezTo>
                <a:close/>
                <a:moveTo>
                  <a:pt x="23" y="7"/>
                </a:moveTo>
                <a:cubicBezTo>
                  <a:pt x="22" y="9"/>
                  <a:pt x="21" y="10"/>
                  <a:pt x="20" y="12"/>
                </a:cubicBezTo>
                <a:cubicBezTo>
                  <a:pt x="24" y="13"/>
                  <a:pt x="28" y="13"/>
                  <a:pt x="32" y="13"/>
                </a:cubicBezTo>
                <a:cubicBezTo>
                  <a:pt x="32" y="0"/>
                  <a:pt x="32" y="0"/>
                  <a:pt x="32" y="0"/>
                </a:cubicBezTo>
                <a:cubicBezTo>
                  <a:pt x="29" y="2"/>
                  <a:pt x="26" y="4"/>
                  <a:pt x="23" y="7"/>
                </a:cubicBezTo>
                <a:close/>
                <a:moveTo>
                  <a:pt x="14" y="31"/>
                </a:moveTo>
                <a:cubicBezTo>
                  <a:pt x="32" y="31"/>
                  <a:pt x="32" y="31"/>
                  <a:pt x="32" y="31"/>
                </a:cubicBezTo>
                <a:cubicBezTo>
                  <a:pt x="32" y="17"/>
                  <a:pt x="32" y="17"/>
                  <a:pt x="32" y="17"/>
                </a:cubicBezTo>
                <a:cubicBezTo>
                  <a:pt x="27" y="17"/>
                  <a:pt x="23" y="16"/>
                  <a:pt x="18" y="15"/>
                </a:cubicBezTo>
                <a:cubicBezTo>
                  <a:pt x="16" y="20"/>
                  <a:pt x="14" y="25"/>
                  <a:pt x="14" y="31"/>
                </a:cubicBezTo>
                <a:close/>
                <a:moveTo>
                  <a:pt x="15" y="14"/>
                </a:moveTo>
                <a:cubicBezTo>
                  <a:pt x="12" y="13"/>
                  <a:pt x="10" y="13"/>
                  <a:pt x="8" y="12"/>
                </a:cubicBezTo>
                <a:cubicBezTo>
                  <a:pt x="3" y="17"/>
                  <a:pt x="0" y="24"/>
                  <a:pt x="0" y="31"/>
                </a:cubicBezTo>
                <a:cubicBezTo>
                  <a:pt x="11" y="31"/>
                  <a:pt x="11" y="31"/>
                  <a:pt x="11" y="31"/>
                </a:cubicBezTo>
                <a:cubicBezTo>
                  <a:pt x="11" y="25"/>
                  <a:pt x="12" y="19"/>
                  <a:pt x="15" y="14"/>
                </a:cubicBezTo>
                <a:close/>
                <a:moveTo>
                  <a:pt x="21" y="5"/>
                </a:moveTo>
                <a:cubicBezTo>
                  <a:pt x="22" y="3"/>
                  <a:pt x="24" y="2"/>
                  <a:pt x="25" y="1"/>
                </a:cubicBezTo>
                <a:cubicBezTo>
                  <a:pt x="19" y="2"/>
                  <a:pt x="14" y="5"/>
                  <a:pt x="10" y="9"/>
                </a:cubicBezTo>
                <a:cubicBezTo>
                  <a:pt x="12" y="10"/>
                  <a:pt x="14" y="11"/>
                  <a:pt x="16" y="11"/>
                </a:cubicBezTo>
                <a:cubicBezTo>
                  <a:pt x="18" y="9"/>
                  <a:pt x="19" y="7"/>
                  <a:pt x="21" y="5"/>
                </a:cubicBezTo>
                <a:close/>
                <a:moveTo>
                  <a:pt x="10" y="35"/>
                </a:moveTo>
                <a:cubicBezTo>
                  <a:pt x="0" y="35"/>
                  <a:pt x="0" y="35"/>
                  <a:pt x="0" y="35"/>
                </a:cubicBezTo>
                <a:cubicBezTo>
                  <a:pt x="0" y="42"/>
                  <a:pt x="3" y="50"/>
                  <a:pt x="8" y="55"/>
                </a:cubicBezTo>
                <a:cubicBezTo>
                  <a:pt x="10" y="54"/>
                  <a:pt x="12" y="53"/>
                  <a:pt x="15" y="53"/>
                </a:cubicBezTo>
                <a:cubicBezTo>
                  <a:pt x="12" y="47"/>
                  <a:pt x="11" y="41"/>
                  <a:pt x="10" y="35"/>
                </a:cubicBezTo>
                <a:close/>
                <a:moveTo>
                  <a:pt x="21" y="62"/>
                </a:moveTo>
                <a:cubicBezTo>
                  <a:pt x="19" y="60"/>
                  <a:pt x="18" y="58"/>
                  <a:pt x="16" y="56"/>
                </a:cubicBezTo>
                <a:cubicBezTo>
                  <a:pt x="14" y="56"/>
                  <a:pt x="12" y="57"/>
                  <a:pt x="10" y="58"/>
                </a:cubicBezTo>
                <a:cubicBezTo>
                  <a:pt x="14" y="62"/>
                  <a:pt x="19" y="64"/>
                  <a:pt x="25" y="66"/>
                </a:cubicBezTo>
                <a:cubicBezTo>
                  <a:pt x="24" y="65"/>
                  <a:pt x="22" y="63"/>
                  <a:pt x="21" y="62"/>
                </a:cubicBezTo>
                <a:close/>
                <a:moveTo>
                  <a:pt x="18" y="52"/>
                </a:moveTo>
                <a:cubicBezTo>
                  <a:pt x="23" y="51"/>
                  <a:pt x="27" y="50"/>
                  <a:pt x="32" y="50"/>
                </a:cubicBezTo>
                <a:cubicBezTo>
                  <a:pt x="32" y="35"/>
                  <a:pt x="32" y="35"/>
                  <a:pt x="32" y="35"/>
                </a:cubicBezTo>
                <a:cubicBezTo>
                  <a:pt x="14" y="35"/>
                  <a:pt x="14" y="35"/>
                  <a:pt x="14" y="35"/>
                </a:cubicBezTo>
                <a:cubicBezTo>
                  <a:pt x="14" y="41"/>
                  <a:pt x="16" y="47"/>
                  <a:pt x="18" y="52"/>
                </a:cubicBezTo>
                <a:close/>
                <a:moveTo>
                  <a:pt x="23" y="60"/>
                </a:moveTo>
                <a:cubicBezTo>
                  <a:pt x="26" y="63"/>
                  <a:pt x="29" y="65"/>
                  <a:pt x="32" y="67"/>
                </a:cubicBezTo>
                <a:cubicBezTo>
                  <a:pt x="32" y="53"/>
                  <a:pt x="32" y="53"/>
                  <a:pt x="32" y="53"/>
                </a:cubicBezTo>
                <a:cubicBezTo>
                  <a:pt x="28" y="53"/>
                  <a:pt x="24" y="54"/>
                  <a:pt x="20" y="55"/>
                </a:cubicBezTo>
                <a:cubicBezTo>
                  <a:pt x="21" y="57"/>
                  <a:pt x="22" y="58"/>
                  <a:pt x="23" y="6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000">
              <a:solidFill>
                <a:srgbClr val="7F7F7F"/>
              </a:solidFill>
              <a:latin typeface="Amiri"/>
              <a:ea typeface="Amiri"/>
              <a:cs typeface="Amiri"/>
              <a:sym typeface="Amiri"/>
            </a:endParaRPr>
          </a:p>
        </p:txBody>
      </p:sp>
      <p:sp>
        <p:nvSpPr>
          <p:cNvPr id="244" name="Google Shape;244;p8"/>
          <p:cNvSpPr/>
          <p:nvPr/>
        </p:nvSpPr>
        <p:spPr>
          <a:xfrm>
            <a:off x="3049471" y="2088613"/>
            <a:ext cx="264555" cy="351220"/>
          </a:xfrm>
          <a:custGeom>
            <a:rect b="b" l="l" r="r" t="t"/>
            <a:pathLst>
              <a:path extrusionOk="0" h="65" w="49">
                <a:moveTo>
                  <a:pt x="25" y="23"/>
                </a:moveTo>
                <a:cubicBezTo>
                  <a:pt x="31" y="23"/>
                  <a:pt x="36" y="18"/>
                  <a:pt x="36" y="12"/>
                </a:cubicBezTo>
                <a:cubicBezTo>
                  <a:pt x="36" y="5"/>
                  <a:pt x="31" y="0"/>
                  <a:pt x="25" y="0"/>
                </a:cubicBezTo>
                <a:cubicBezTo>
                  <a:pt x="19" y="0"/>
                  <a:pt x="13" y="5"/>
                  <a:pt x="13" y="12"/>
                </a:cubicBezTo>
                <a:cubicBezTo>
                  <a:pt x="13" y="18"/>
                  <a:pt x="19" y="23"/>
                  <a:pt x="25" y="23"/>
                </a:cubicBezTo>
                <a:close/>
                <a:moveTo>
                  <a:pt x="32" y="25"/>
                </a:moveTo>
                <a:cubicBezTo>
                  <a:pt x="18" y="25"/>
                  <a:pt x="18" y="25"/>
                  <a:pt x="18" y="25"/>
                </a:cubicBezTo>
                <a:cubicBezTo>
                  <a:pt x="8" y="25"/>
                  <a:pt x="0" y="33"/>
                  <a:pt x="0" y="42"/>
                </a:cubicBezTo>
                <a:cubicBezTo>
                  <a:pt x="0" y="65"/>
                  <a:pt x="0" y="65"/>
                  <a:pt x="0" y="65"/>
                </a:cubicBezTo>
                <a:cubicBezTo>
                  <a:pt x="10" y="65"/>
                  <a:pt x="10" y="65"/>
                  <a:pt x="10" y="65"/>
                </a:cubicBezTo>
                <a:cubicBezTo>
                  <a:pt x="10" y="42"/>
                  <a:pt x="10" y="42"/>
                  <a:pt x="10" y="42"/>
                </a:cubicBezTo>
                <a:cubicBezTo>
                  <a:pt x="14" y="42"/>
                  <a:pt x="14" y="42"/>
                  <a:pt x="14" y="42"/>
                </a:cubicBezTo>
                <a:cubicBezTo>
                  <a:pt x="14" y="65"/>
                  <a:pt x="14" y="65"/>
                  <a:pt x="14" y="65"/>
                </a:cubicBezTo>
                <a:cubicBezTo>
                  <a:pt x="35" y="65"/>
                  <a:pt x="35" y="65"/>
                  <a:pt x="35" y="65"/>
                </a:cubicBezTo>
                <a:cubicBezTo>
                  <a:pt x="35" y="42"/>
                  <a:pt x="35" y="42"/>
                  <a:pt x="35" y="42"/>
                </a:cubicBezTo>
                <a:cubicBezTo>
                  <a:pt x="39" y="42"/>
                  <a:pt x="39" y="42"/>
                  <a:pt x="39" y="42"/>
                </a:cubicBezTo>
                <a:cubicBezTo>
                  <a:pt x="39" y="65"/>
                  <a:pt x="39" y="65"/>
                  <a:pt x="39" y="65"/>
                </a:cubicBezTo>
                <a:cubicBezTo>
                  <a:pt x="49" y="65"/>
                  <a:pt x="49" y="65"/>
                  <a:pt x="49" y="65"/>
                </a:cubicBezTo>
                <a:cubicBezTo>
                  <a:pt x="49" y="42"/>
                  <a:pt x="49" y="42"/>
                  <a:pt x="49" y="42"/>
                </a:cubicBezTo>
                <a:cubicBezTo>
                  <a:pt x="49" y="33"/>
                  <a:pt x="42" y="25"/>
                  <a:pt x="32" y="2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000">
              <a:solidFill>
                <a:srgbClr val="7F7F7F"/>
              </a:solidFill>
              <a:latin typeface="Amiri"/>
              <a:ea typeface="Amiri"/>
              <a:cs typeface="Amiri"/>
              <a:sym typeface="Amiri"/>
            </a:endParaRPr>
          </a:p>
        </p:txBody>
      </p:sp>
      <p:sp>
        <p:nvSpPr>
          <p:cNvPr id="245" name="Google Shape;245;p8"/>
          <p:cNvSpPr/>
          <p:nvPr/>
        </p:nvSpPr>
        <p:spPr>
          <a:xfrm>
            <a:off x="8462512" y="2714157"/>
            <a:ext cx="664328" cy="664328"/>
          </a:xfrm>
          <a:prstGeom prst="ellipse">
            <a:avLst/>
          </a:prstGeom>
          <a:solidFill>
            <a:srgbClr val="4E5B6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rgbClr val="7F7F7F"/>
              </a:solidFill>
              <a:latin typeface="Amiri"/>
              <a:ea typeface="Amiri"/>
              <a:cs typeface="Amiri"/>
              <a:sym typeface="Amiri"/>
            </a:endParaRPr>
          </a:p>
        </p:txBody>
      </p:sp>
      <p:sp>
        <p:nvSpPr>
          <p:cNvPr id="246" name="Google Shape;246;p8"/>
          <p:cNvSpPr txBox="1"/>
          <p:nvPr/>
        </p:nvSpPr>
        <p:spPr>
          <a:xfrm>
            <a:off x="1709919" y="2861655"/>
            <a:ext cx="1452642"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800">
                <a:solidFill>
                  <a:schemeClr val="accent2"/>
                </a:solidFill>
                <a:latin typeface="Century Schoolbook"/>
                <a:ea typeface="Century Schoolbook"/>
                <a:cs typeface="Century Schoolbook"/>
                <a:sym typeface="Century Schoolbook"/>
              </a:rPr>
              <a:t>Wifi mode </a:t>
            </a:r>
            <a:endParaRPr b="1" sz="1800">
              <a:solidFill>
                <a:schemeClr val="accent2"/>
              </a:solidFill>
              <a:latin typeface="Century Schoolbook"/>
              <a:ea typeface="Century Schoolbook"/>
              <a:cs typeface="Century Schoolbook"/>
              <a:sym typeface="Century Schoolbook"/>
            </a:endParaRPr>
          </a:p>
        </p:txBody>
      </p:sp>
      <p:sp>
        <p:nvSpPr>
          <p:cNvPr id="247" name="Google Shape;247;p8"/>
          <p:cNvSpPr txBox="1"/>
          <p:nvPr/>
        </p:nvSpPr>
        <p:spPr>
          <a:xfrm>
            <a:off x="1191389" y="3699304"/>
            <a:ext cx="2629453" cy="1569660"/>
          </a:xfrm>
          <a:prstGeom prst="rect">
            <a:avLst/>
          </a:prstGeom>
          <a:gradFill>
            <a:gsLst>
              <a:gs pos="0">
                <a:srgbClr val="FFDC9B"/>
              </a:gs>
              <a:gs pos="50000">
                <a:srgbClr val="FFD68D"/>
              </a:gs>
              <a:gs pos="100000">
                <a:srgbClr val="FFD478"/>
              </a:gs>
            </a:gsLst>
            <a:lin ang="5400000" scaled="0"/>
          </a:gradFill>
          <a:ln cap="flat" cmpd="sng" w="9525">
            <a:solidFill>
              <a:schemeClr val="accent4"/>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rgbClr val="538C6B"/>
                </a:solidFill>
                <a:latin typeface="Century Schoolbook"/>
                <a:ea typeface="Century Schoolbook"/>
                <a:cs typeface="Century Schoolbook"/>
                <a:sym typeface="Century Schoolbook"/>
              </a:rPr>
              <a:t>User can move the robot using buttons in the app screen that moves the robot forward, backward, left and right.</a:t>
            </a:r>
            <a:endParaRPr/>
          </a:p>
        </p:txBody>
      </p:sp>
      <p:pic>
        <p:nvPicPr>
          <p:cNvPr id="248" name="Google Shape;248;p8"/>
          <p:cNvPicPr preferRelativeResize="0"/>
          <p:nvPr/>
        </p:nvPicPr>
        <p:blipFill rotWithShape="1">
          <a:blip r:embed="rId4">
            <a:alphaModFix/>
          </a:blip>
          <a:srcRect b="0" l="0" r="0" t="0"/>
          <a:stretch/>
        </p:blipFill>
        <p:spPr>
          <a:xfrm>
            <a:off x="1135940" y="2861655"/>
            <a:ext cx="324311" cy="324311"/>
          </a:xfrm>
          <a:prstGeom prst="rect">
            <a:avLst/>
          </a:prstGeom>
          <a:noFill/>
          <a:ln>
            <a:noFill/>
          </a:ln>
        </p:spPr>
      </p:pic>
      <p:pic>
        <p:nvPicPr>
          <p:cNvPr id="249" name="Google Shape;249;p8"/>
          <p:cNvPicPr preferRelativeResize="0"/>
          <p:nvPr/>
        </p:nvPicPr>
        <p:blipFill rotWithShape="1">
          <a:blip r:embed="rId5">
            <a:alphaModFix/>
          </a:blip>
          <a:srcRect b="0" l="0" r="0" t="0"/>
          <a:stretch/>
        </p:blipFill>
        <p:spPr>
          <a:xfrm>
            <a:off x="4794169" y="4693670"/>
            <a:ext cx="390629" cy="390629"/>
          </a:xfrm>
          <a:prstGeom prst="rect">
            <a:avLst/>
          </a:prstGeom>
          <a:noFill/>
          <a:ln>
            <a:noFill/>
          </a:ln>
        </p:spPr>
      </p:pic>
      <p:pic>
        <p:nvPicPr>
          <p:cNvPr id="250" name="Google Shape;250;p8"/>
          <p:cNvPicPr preferRelativeResize="0"/>
          <p:nvPr/>
        </p:nvPicPr>
        <p:blipFill rotWithShape="1">
          <a:blip r:embed="rId6">
            <a:alphaModFix/>
          </a:blip>
          <a:srcRect b="0" l="0" r="0" t="0"/>
          <a:stretch/>
        </p:blipFill>
        <p:spPr>
          <a:xfrm>
            <a:off x="8620123" y="2830763"/>
            <a:ext cx="368301" cy="368301"/>
          </a:xfrm>
          <a:prstGeom prst="rect">
            <a:avLst/>
          </a:prstGeom>
          <a:noFill/>
          <a:ln>
            <a:noFill/>
          </a:ln>
        </p:spPr>
      </p:pic>
      <p:pic>
        <p:nvPicPr>
          <p:cNvPr id="251" name="Google Shape;251;p8"/>
          <p:cNvPicPr preferRelativeResize="0"/>
          <p:nvPr/>
        </p:nvPicPr>
        <p:blipFill rotWithShape="1">
          <a:blip r:embed="rId7">
            <a:alphaModFix/>
          </a:blip>
          <a:srcRect b="0" l="0" r="0" t="0"/>
          <a:stretch/>
        </p:blipFill>
        <p:spPr>
          <a:xfrm>
            <a:off x="8000956" y="4504249"/>
            <a:ext cx="609600" cy="609600"/>
          </a:xfrm>
          <a:prstGeom prst="rect">
            <a:avLst/>
          </a:prstGeom>
          <a:noFill/>
          <a:ln>
            <a:noFill/>
          </a:ln>
        </p:spPr>
      </p:pic>
      <p:sp>
        <p:nvSpPr>
          <p:cNvPr id="252" name="Google Shape;252;p8"/>
          <p:cNvSpPr txBox="1"/>
          <p:nvPr/>
        </p:nvSpPr>
        <p:spPr>
          <a:xfrm>
            <a:off x="8869692" y="2861655"/>
            <a:ext cx="2353852"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800">
                <a:solidFill>
                  <a:schemeClr val="accent2"/>
                </a:solidFill>
                <a:latin typeface="Century Schoolbook"/>
                <a:ea typeface="Century Schoolbook"/>
                <a:cs typeface="Century Schoolbook"/>
                <a:sym typeface="Century Schoolbook"/>
              </a:rPr>
              <a:t>Flame Sensor</a:t>
            </a:r>
            <a:endParaRPr/>
          </a:p>
        </p:txBody>
      </p:sp>
      <p:sp>
        <p:nvSpPr>
          <p:cNvPr id="253" name="Google Shape;253;p8"/>
          <p:cNvSpPr txBox="1"/>
          <p:nvPr/>
        </p:nvSpPr>
        <p:spPr>
          <a:xfrm>
            <a:off x="8620123" y="3636521"/>
            <a:ext cx="2390054" cy="1477328"/>
          </a:xfrm>
          <a:prstGeom prst="rect">
            <a:avLst/>
          </a:prstGeom>
          <a:gradFill>
            <a:gsLst>
              <a:gs pos="0">
                <a:srgbClr val="FFDC9B"/>
              </a:gs>
              <a:gs pos="50000">
                <a:srgbClr val="FFD68D"/>
              </a:gs>
              <a:gs pos="100000">
                <a:srgbClr val="FFD478"/>
              </a:gs>
            </a:gsLst>
            <a:lin ang="5400000" scaled="0"/>
          </a:gradFill>
          <a:ln cap="flat" cmpd="sng" w="9525">
            <a:solidFill>
              <a:schemeClr val="accent4"/>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rgbClr val="538C6B"/>
                </a:solidFill>
                <a:latin typeface="Century Schoolbook"/>
                <a:ea typeface="Century Schoolbook"/>
                <a:cs typeface="Century Schoolbook"/>
                <a:sym typeface="Century Schoolbook"/>
              </a:rPr>
              <a:t>Detect any fire and alert the rescuers for burning risk.</a:t>
            </a:r>
            <a:endParaRPr/>
          </a:p>
          <a:p>
            <a:pPr indent="0" lvl="0" marL="0" marR="0" rtl="0" algn="ctr">
              <a:spcBef>
                <a:spcPts val="0"/>
              </a:spcBef>
              <a:spcAft>
                <a:spcPts val="0"/>
              </a:spcAft>
              <a:buNone/>
            </a:pPr>
            <a:r>
              <a:t/>
            </a:r>
            <a:endParaRPr b="1" sz="1400">
              <a:solidFill>
                <a:srgbClr val="538C6B"/>
              </a:solidFill>
              <a:latin typeface="Century Schoolbook"/>
              <a:ea typeface="Century Schoolbook"/>
              <a:cs typeface="Century Schoolbook"/>
              <a:sym typeface="Century Schoolbook"/>
            </a:endParaRPr>
          </a:p>
          <a:p>
            <a:pPr indent="0" lvl="0" marL="0" marR="0" rtl="0" algn="ctr">
              <a:spcBef>
                <a:spcPts val="0"/>
              </a:spcBef>
              <a:spcAft>
                <a:spcPts val="0"/>
              </a:spcAft>
              <a:buNone/>
            </a:pPr>
            <a:r>
              <a:t/>
            </a:r>
            <a:endParaRPr b="1" sz="1400">
              <a:solidFill>
                <a:srgbClr val="538C6B"/>
              </a:solidFill>
              <a:latin typeface="Century Schoolbook"/>
              <a:ea typeface="Century Schoolbook"/>
              <a:cs typeface="Century Schoolbook"/>
              <a:sym typeface="Century Schoolbook"/>
            </a:endParaRPr>
          </a:p>
          <a:p>
            <a:pPr indent="0" lvl="0" marL="0" marR="0" rtl="0" algn="ctr">
              <a:spcBef>
                <a:spcPts val="0"/>
              </a:spcBef>
              <a:spcAft>
                <a:spcPts val="0"/>
              </a:spcAft>
              <a:buNone/>
            </a:pPr>
            <a:r>
              <a:t/>
            </a:r>
            <a:endParaRPr b="1" sz="1400">
              <a:solidFill>
                <a:srgbClr val="538C6B"/>
              </a:solidFill>
              <a:latin typeface="Century Schoolbook"/>
              <a:ea typeface="Century Schoolbook"/>
              <a:cs typeface="Century Schoolbook"/>
              <a:sym typeface="Century Schoolbook"/>
            </a:endParaRPr>
          </a:p>
        </p:txBody>
      </p:sp>
      <p:sp>
        <p:nvSpPr>
          <p:cNvPr id="254" name="Google Shape;254;p8"/>
          <p:cNvSpPr txBox="1"/>
          <p:nvPr/>
        </p:nvSpPr>
        <p:spPr>
          <a:xfrm>
            <a:off x="5525338" y="2829732"/>
            <a:ext cx="2093843"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800">
                <a:solidFill>
                  <a:schemeClr val="accent2"/>
                </a:solidFill>
                <a:latin typeface="Century Schoolbook"/>
                <a:ea typeface="Century Schoolbook"/>
                <a:cs typeface="Century Schoolbook"/>
                <a:sym typeface="Century Schoolbook"/>
              </a:rPr>
              <a:t>Bluetooth Mode</a:t>
            </a:r>
            <a:endParaRPr/>
          </a:p>
        </p:txBody>
      </p:sp>
      <p:sp>
        <p:nvSpPr>
          <p:cNvPr id="255" name="Google Shape;255;p8"/>
          <p:cNvSpPr/>
          <p:nvPr/>
        </p:nvSpPr>
        <p:spPr>
          <a:xfrm>
            <a:off x="4715484" y="2714157"/>
            <a:ext cx="664328" cy="664328"/>
          </a:xfrm>
          <a:prstGeom prst="ellipse">
            <a:avLst/>
          </a:prstGeom>
          <a:solidFill>
            <a:srgbClr val="4E5B6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rgbClr val="7F7F7F"/>
              </a:solidFill>
              <a:latin typeface="Amiri"/>
              <a:ea typeface="Amiri"/>
              <a:cs typeface="Amiri"/>
              <a:sym typeface="Amiri"/>
            </a:endParaRPr>
          </a:p>
        </p:txBody>
      </p:sp>
      <p:pic>
        <p:nvPicPr>
          <p:cNvPr id="256" name="Google Shape;256;p8"/>
          <p:cNvPicPr preferRelativeResize="0"/>
          <p:nvPr/>
        </p:nvPicPr>
        <p:blipFill rotWithShape="1">
          <a:blip r:embed="rId8">
            <a:alphaModFix/>
          </a:blip>
          <a:srcRect b="0" l="0" r="0" t="0"/>
          <a:stretch/>
        </p:blipFill>
        <p:spPr>
          <a:xfrm>
            <a:off x="4843274" y="2838825"/>
            <a:ext cx="392162" cy="392162"/>
          </a:xfrm>
          <a:prstGeom prst="rect">
            <a:avLst/>
          </a:prstGeom>
          <a:noFill/>
          <a:ln>
            <a:noFill/>
          </a:ln>
        </p:spPr>
      </p:pic>
      <p:sp>
        <p:nvSpPr>
          <p:cNvPr id="257" name="Google Shape;257;p8"/>
          <p:cNvSpPr txBox="1"/>
          <p:nvPr/>
        </p:nvSpPr>
        <p:spPr>
          <a:xfrm>
            <a:off x="4782096" y="3699304"/>
            <a:ext cx="2795653" cy="1569660"/>
          </a:xfrm>
          <a:prstGeom prst="rect">
            <a:avLst/>
          </a:prstGeom>
          <a:gradFill>
            <a:gsLst>
              <a:gs pos="0">
                <a:srgbClr val="FFDC9B"/>
              </a:gs>
              <a:gs pos="50000">
                <a:srgbClr val="FFD68D"/>
              </a:gs>
              <a:gs pos="100000">
                <a:srgbClr val="FFD478"/>
              </a:gs>
            </a:gsLst>
            <a:lin ang="5400000" scaled="0"/>
          </a:gradFill>
          <a:ln cap="flat" cmpd="sng" w="9525">
            <a:solidFill>
              <a:schemeClr val="accent4"/>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rgbClr val="5F8B6A"/>
                </a:solidFill>
                <a:latin typeface="Century Schoolbook"/>
                <a:ea typeface="Century Schoolbook"/>
                <a:cs typeface="Century Schoolbook"/>
                <a:sym typeface="Century Schoolbook"/>
              </a:rPr>
              <a:t>The user can control the robot by saying one of the Defend 7 commands.</a:t>
            </a:r>
            <a:endParaRPr/>
          </a:p>
          <a:p>
            <a:pPr indent="0" lvl="0" marL="0" marR="0" rtl="0" algn="ctr">
              <a:spcBef>
                <a:spcPts val="0"/>
              </a:spcBef>
              <a:spcAft>
                <a:spcPts val="0"/>
              </a:spcAft>
              <a:buNone/>
            </a:pPr>
            <a:r>
              <a:t/>
            </a:r>
            <a:endParaRPr b="1" sz="1600">
              <a:solidFill>
                <a:srgbClr val="5F8B6A"/>
              </a:solidFill>
              <a:latin typeface="Century Schoolbook"/>
              <a:ea typeface="Century Schoolbook"/>
              <a:cs typeface="Century Schoolbook"/>
              <a:sym typeface="Century Schoolbook"/>
            </a:endParaRPr>
          </a:p>
          <a:p>
            <a:pPr indent="0" lvl="0" marL="0" marR="0" rtl="0" algn="ctr">
              <a:spcBef>
                <a:spcPts val="0"/>
              </a:spcBef>
              <a:spcAft>
                <a:spcPts val="0"/>
              </a:spcAft>
              <a:buNone/>
            </a:pPr>
            <a:r>
              <a:t/>
            </a:r>
            <a:endParaRPr b="1" sz="1600">
              <a:solidFill>
                <a:srgbClr val="5F8B6A"/>
              </a:solidFill>
              <a:latin typeface="Century Schoolbook"/>
              <a:ea typeface="Century Schoolbook"/>
              <a:cs typeface="Century Schoolbook"/>
              <a:sym typeface="Century Schoolbook"/>
            </a:endParaRPr>
          </a:p>
          <a:p>
            <a:pPr indent="0" lvl="0" marL="0" marR="0" rtl="0" algn="ctr">
              <a:spcBef>
                <a:spcPts val="0"/>
              </a:spcBef>
              <a:spcAft>
                <a:spcPts val="0"/>
              </a:spcAft>
              <a:buNone/>
            </a:pPr>
            <a:r>
              <a:t/>
            </a:r>
            <a:endParaRPr b="1" sz="1600">
              <a:solidFill>
                <a:srgbClr val="5F8B6A"/>
              </a:solidFill>
              <a:latin typeface="Century Schoolbook"/>
              <a:ea typeface="Century Schoolbook"/>
              <a:cs typeface="Century Schoolbook"/>
              <a:sym typeface="Century Schoolbook"/>
            </a:endParaRPr>
          </a:p>
        </p:txBody>
      </p:sp>
    </p:spTree>
  </p:cSld>
  <p:clrMapOvr>
    <a:masterClrMapping/>
  </p:clrMapOvr>
  <mc:AlternateContent>
    <mc:Choice Requires="p14">
      <p:transition p14:dur="10">
        <p:push/>
      </p:transition>
    </mc:Choice>
    <mc:Fallback>
      <p:transition>
        <p:fade/>
      </p:transition>
    </mc:Fallback>
  </mc:AlternateContent>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42"/>
                                        </p:tgtEl>
                                        <p:attrNameLst>
                                          <p:attrName>style.visibility</p:attrName>
                                        </p:attrNameLst>
                                      </p:cBhvr>
                                      <p:to>
                                        <p:strVal val="visible"/>
                                      </p:to>
                                    </p:set>
                                    <p:animEffect filter="fade" transition="in">
                                      <p:cBhvr>
                                        <p:cTn dur="1000"/>
                                        <p:tgtEl>
                                          <p:spTgt spid="242"/>
                                        </p:tgtEl>
                                      </p:cBhvr>
                                    </p:animEffect>
                                  </p:childTnLst>
                                </p:cTn>
                              </p:par>
                              <p:par>
                                <p:cTn fill="hold" nodeType="withEffect" presetClass="entr" presetID="10" presetSubtype="0">
                                  <p:stCondLst>
                                    <p:cond delay="0"/>
                                  </p:stCondLst>
                                  <p:childTnLst>
                                    <p:set>
                                      <p:cBhvr>
                                        <p:cTn dur="1" fill="hold">
                                          <p:stCondLst>
                                            <p:cond delay="0"/>
                                          </p:stCondLst>
                                        </p:cTn>
                                        <p:tgtEl>
                                          <p:spTgt spid="243"/>
                                        </p:tgtEl>
                                        <p:attrNameLst>
                                          <p:attrName>style.visibility</p:attrName>
                                        </p:attrNameLst>
                                      </p:cBhvr>
                                      <p:to>
                                        <p:strVal val="visible"/>
                                      </p:to>
                                    </p:set>
                                    <p:animEffect filter="fade" transition="in">
                                      <p:cBhvr>
                                        <p:cTn dur="1000"/>
                                        <p:tgtEl>
                                          <p:spTgt spid="243"/>
                                        </p:tgtEl>
                                      </p:cBhvr>
                                    </p:animEffect>
                                  </p:childTnLst>
                                </p:cTn>
                              </p:par>
                              <p:par>
                                <p:cTn fill="hold" nodeType="withEffect" presetClass="entr" presetID="10" presetSubtype="0">
                                  <p:stCondLst>
                                    <p:cond delay="0"/>
                                  </p:stCondLst>
                                  <p:childTnLst>
                                    <p:set>
                                      <p:cBhvr>
                                        <p:cTn dur="1" fill="hold">
                                          <p:stCondLst>
                                            <p:cond delay="0"/>
                                          </p:stCondLst>
                                        </p:cTn>
                                        <p:tgtEl>
                                          <p:spTgt spid="244"/>
                                        </p:tgtEl>
                                        <p:attrNameLst>
                                          <p:attrName>style.visibility</p:attrName>
                                        </p:attrNameLst>
                                      </p:cBhvr>
                                      <p:to>
                                        <p:strVal val="visible"/>
                                      </p:to>
                                    </p:set>
                                    <p:animEffect filter="fade" transition="in">
                                      <p:cBhvr>
                                        <p:cTn dur="1000"/>
                                        <p:tgtEl>
                                          <p:spTgt spid="244"/>
                                        </p:tgtEl>
                                      </p:cBhvr>
                                    </p:animEffect>
                                  </p:childTnLst>
                                </p:cTn>
                              </p:par>
                              <p:par>
                                <p:cTn fill="hold" nodeType="withEffect" presetClass="entr" presetID="10" presetSubtype="0">
                                  <p:stCondLst>
                                    <p:cond delay="0"/>
                                  </p:stCondLst>
                                  <p:childTnLst>
                                    <p:set>
                                      <p:cBhvr>
                                        <p:cTn dur="1" fill="hold">
                                          <p:stCondLst>
                                            <p:cond delay="0"/>
                                          </p:stCondLst>
                                        </p:cTn>
                                        <p:tgtEl>
                                          <p:spTgt spid="245"/>
                                        </p:tgtEl>
                                        <p:attrNameLst>
                                          <p:attrName>style.visibility</p:attrName>
                                        </p:attrNameLst>
                                      </p:cBhvr>
                                      <p:to>
                                        <p:strVal val="visible"/>
                                      </p:to>
                                    </p:set>
                                    <p:animEffect filter="fade" transition="in">
                                      <p:cBhvr>
                                        <p:cTn dur="1000"/>
                                        <p:tgtEl>
                                          <p:spTgt spid="245"/>
                                        </p:tgtEl>
                                      </p:cBhvr>
                                    </p:animEffect>
                                  </p:childTnLst>
                                </p:cTn>
                              </p:par>
                              <p:par>
                                <p:cTn fill="hold" nodeType="withEffect" presetClass="entr" presetID="10" presetSubtype="0">
                                  <p:stCondLst>
                                    <p:cond delay="0"/>
                                  </p:stCondLst>
                                  <p:childTnLst>
                                    <p:set>
                                      <p:cBhvr>
                                        <p:cTn dur="1" fill="hold">
                                          <p:stCondLst>
                                            <p:cond delay="0"/>
                                          </p:stCondLst>
                                        </p:cTn>
                                        <p:tgtEl>
                                          <p:spTgt spid="246"/>
                                        </p:tgtEl>
                                        <p:attrNameLst>
                                          <p:attrName>style.visibility</p:attrName>
                                        </p:attrNameLst>
                                      </p:cBhvr>
                                      <p:to>
                                        <p:strVal val="visible"/>
                                      </p:to>
                                    </p:set>
                                    <p:animEffect filter="fade" transition="in">
                                      <p:cBhvr>
                                        <p:cTn dur="1000"/>
                                        <p:tgtEl>
                                          <p:spTgt spid="246"/>
                                        </p:tgtEl>
                                      </p:cBhvr>
                                    </p:animEffect>
                                  </p:childTnLst>
                                </p:cTn>
                              </p:par>
                              <p:par>
                                <p:cTn fill="hold" nodeType="withEffect" presetClass="entr" presetID="10" presetSubtype="0">
                                  <p:stCondLst>
                                    <p:cond delay="0"/>
                                  </p:stCondLst>
                                  <p:childTnLst>
                                    <p:set>
                                      <p:cBhvr>
                                        <p:cTn dur="1" fill="hold">
                                          <p:stCondLst>
                                            <p:cond delay="0"/>
                                          </p:stCondLst>
                                        </p:cTn>
                                        <p:tgtEl>
                                          <p:spTgt spid="247"/>
                                        </p:tgtEl>
                                        <p:attrNameLst>
                                          <p:attrName>style.visibility</p:attrName>
                                        </p:attrNameLst>
                                      </p:cBhvr>
                                      <p:to>
                                        <p:strVal val="visible"/>
                                      </p:to>
                                    </p:set>
                                    <p:animEffect filter="fade" transition="in">
                                      <p:cBhvr>
                                        <p:cTn dur="1000"/>
                                        <p:tgtEl>
                                          <p:spTgt spid="247"/>
                                        </p:tgtEl>
                                      </p:cBhvr>
                                    </p:animEffect>
                                  </p:childTnLst>
                                </p:cTn>
                              </p:par>
                              <p:par>
                                <p:cTn fill="hold" nodeType="withEffect" presetClass="entr" presetID="10" presetSubtype="0">
                                  <p:stCondLst>
                                    <p:cond delay="0"/>
                                  </p:stCondLst>
                                  <p:childTnLst>
                                    <p:set>
                                      <p:cBhvr>
                                        <p:cTn dur="1" fill="hold">
                                          <p:stCondLst>
                                            <p:cond delay="0"/>
                                          </p:stCondLst>
                                        </p:cTn>
                                        <p:tgtEl>
                                          <p:spTgt spid="252"/>
                                        </p:tgtEl>
                                        <p:attrNameLst>
                                          <p:attrName>style.visibility</p:attrName>
                                        </p:attrNameLst>
                                      </p:cBhvr>
                                      <p:to>
                                        <p:strVal val="visible"/>
                                      </p:to>
                                    </p:set>
                                    <p:animEffect filter="fade" transition="in">
                                      <p:cBhvr>
                                        <p:cTn dur="1000"/>
                                        <p:tgtEl>
                                          <p:spTgt spid="252"/>
                                        </p:tgtEl>
                                      </p:cBhvr>
                                    </p:animEffect>
                                  </p:childTnLst>
                                </p:cTn>
                              </p:par>
                              <p:par>
                                <p:cTn fill="hold" nodeType="withEffect" presetClass="entr" presetID="10" presetSubtype="0">
                                  <p:stCondLst>
                                    <p:cond delay="0"/>
                                  </p:stCondLst>
                                  <p:childTnLst>
                                    <p:set>
                                      <p:cBhvr>
                                        <p:cTn dur="1" fill="hold">
                                          <p:stCondLst>
                                            <p:cond delay="0"/>
                                          </p:stCondLst>
                                        </p:cTn>
                                        <p:tgtEl>
                                          <p:spTgt spid="253"/>
                                        </p:tgtEl>
                                        <p:attrNameLst>
                                          <p:attrName>style.visibility</p:attrName>
                                        </p:attrNameLst>
                                      </p:cBhvr>
                                      <p:to>
                                        <p:strVal val="visible"/>
                                      </p:to>
                                    </p:set>
                                    <p:animEffect filter="fade" transition="in">
                                      <p:cBhvr>
                                        <p:cTn dur="1000"/>
                                        <p:tgtEl>
                                          <p:spTgt spid="253"/>
                                        </p:tgtEl>
                                      </p:cBhvr>
                                    </p:animEffect>
                                  </p:childTnLst>
                                </p:cTn>
                              </p:par>
                              <p:par>
                                <p:cTn fill="hold" nodeType="withEffect" presetClass="entr" presetID="10" presetSubtype="0">
                                  <p:stCondLst>
                                    <p:cond delay="0"/>
                                  </p:stCondLst>
                                  <p:childTnLst>
                                    <p:set>
                                      <p:cBhvr>
                                        <p:cTn dur="1" fill="hold">
                                          <p:stCondLst>
                                            <p:cond delay="0"/>
                                          </p:stCondLst>
                                        </p:cTn>
                                        <p:tgtEl>
                                          <p:spTgt spid="254"/>
                                        </p:tgtEl>
                                        <p:attrNameLst>
                                          <p:attrName>style.visibility</p:attrName>
                                        </p:attrNameLst>
                                      </p:cBhvr>
                                      <p:to>
                                        <p:strVal val="visible"/>
                                      </p:to>
                                    </p:set>
                                    <p:animEffect filter="fade" transition="in">
                                      <p:cBhvr>
                                        <p:cTn dur="1000"/>
                                        <p:tgtEl>
                                          <p:spTgt spid="254"/>
                                        </p:tgtEl>
                                      </p:cBhvr>
                                    </p:animEffect>
                                  </p:childTnLst>
                                </p:cTn>
                              </p:par>
                              <p:par>
                                <p:cTn fill="hold" nodeType="withEffect" presetClass="entr" presetID="10" presetSubtype="0">
                                  <p:stCondLst>
                                    <p:cond delay="0"/>
                                  </p:stCondLst>
                                  <p:childTnLst>
                                    <p:set>
                                      <p:cBhvr>
                                        <p:cTn dur="1" fill="hold">
                                          <p:stCondLst>
                                            <p:cond delay="0"/>
                                          </p:stCondLst>
                                        </p:cTn>
                                        <p:tgtEl>
                                          <p:spTgt spid="255"/>
                                        </p:tgtEl>
                                        <p:attrNameLst>
                                          <p:attrName>style.visibility</p:attrName>
                                        </p:attrNameLst>
                                      </p:cBhvr>
                                      <p:to>
                                        <p:strVal val="visible"/>
                                      </p:to>
                                    </p:set>
                                    <p:animEffect filter="fade" transition="in">
                                      <p:cBhvr>
                                        <p:cTn dur="1000"/>
                                        <p:tgtEl>
                                          <p:spTgt spid="255"/>
                                        </p:tgtEl>
                                      </p:cBhvr>
                                    </p:animEffect>
                                  </p:childTnLst>
                                </p:cTn>
                              </p:par>
                              <p:par>
                                <p:cTn fill="hold" nodeType="withEffect" presetClass="entr" presetID="10" presetSubtype="0">
                                  <p:stCondLst>
                                    <p:cond delay="0"/>
                                  </p:stCondLst>
                                  <p:childTnLst>
                                    <p:set>
                                      <p:cBhvr>
                                        <p:cTn dur="1" fill="hold">
                                          <p:stCondLst>
                                            <p:cond delay="0"/>
                                          </p:stCondLst>
                                        </p:cTn>
                                        <p:tgtEl>
                                          <p:spTgt spid="257"/>
                                        </p:tgtEl>
                                        <p:attrNameLst>
                                          <p:attrName>style.visibility</p:attrName>
                                        </p:attrNameLst>
                                      </p:cBhvr>
                                      <p:to>
                                        <p:strVal val="visible"/>
                                      </p:to>
                                    </p:set>
                                    <p:animEffect filter="fade" transition="in">
                                      <p:cBhvr>
                                        <p:cTn dur="1000"/>
                                        <p:tgtEl>
                                          <p:spTgt spid="25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grpSp>
        <p:nvGrpSpPr>
          <p:cNvPr id="263" name="Google Shape;263;p9"/>
          <p:cNvGrpSpPr/>
          <p:nvPr/>
        </p:nvGrpSpPr>
        <p:grpSpPr>
          <a:xfrm>
            <a:off x="0" y="5915"/>
            <a:ext cx="12192000" cy="6858000"/>
            <a:chOff x="0" y="0"/>
            <a:chExt cx="12192000" cy="6858000"/>
          </a:xfrm>
        </p:grpSpPr>
        <p:pic>
          <p:nvPicPr>
            <p:cNvPr id="264" name="Google Shape;264;p9"/>
            <p:cNvPicPr preferRelativeResize="0"/>
            <p:nvPr/>
          </p:nvPicPr>
          <p:blipFill rotWithShape="1">
            <a:blip r:embed="rId3">
              <a:alphaModFix/>
            </a:blip>
            <a:srcRect b="5975" l="5975" r="5975" t="5975"/>
            <a:stretch/>
          </p:blipFill>
          <p:spPr>
            <a:xfrm>
              <a:off x="0" y="0"/>
              <a:ext cx="12192000" cy="6858000"/>
            </a:xfrm>
            <a:prstGeom prst="rect">
              <a:avLst/>
            </a:prstGeom>
            <a:noFill/>
            <a:ln>
              <a:noFill/>
            </a:ln>
          </p:spPr>
        </p:pic>
        <p:grpSp>
          <p:nvGrpSpPr>
            <p:cNvPr id="265" name="Google Shape;265;p9"/>
            <p:cNvGrpSpPr/>
            <p:nvPr/>
          </p:nvGrpSpPr>
          <p:grpSpPr>
            <a:xfrm>
              <a:off x="228600" y="198097"/>
              <a:ext cx="11734800" cy="6420829"/>
              <a:chOff x="228600" y="198097"/>
              <a:chExt cx="11734800" cy="6420829"/>
            </a:xfrm>
          </p:grpSpPr>
          <p:sp>
            <p:nvSpPr>
              <p:cNvPr id="266" name="Google Shape;266;p9"/>
              <p:cNvSpPr/>
              <p:nvPr/>
            </p:nvSpPr>
            <p:spPr>
              <a:xfrm flipH="1">
                <a:off x="228600" y="1056238"/>
                <a:ext cx="11734800" cy="5562688"/>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miri"/>
                  <a:ea typeface="Amiri"/>
                  <a:cs typeface="Amiri"/>
                  <a:sym typeface="Amiri"/>
                </a:endParaRPr>
              </a:p>
            </p:txBody>
          </p:sp>
          <p:sp>
            <p:nvSpPr>
              <p:cNvPr id="267" name="Google Shape;267;p9"/>
              <p:cNvSpPr/>
              <p:nvPr/>
            </p:nvSpPr>
            <p:spPr>
              <a:xfrm>
                <a:off x="3820842" y="198097"/>
                <a:ext cx="4180114"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4000">
                    <a:solidFill>
                      <a:schemeClr val="lt1"/>
                    </a:solidFill>
                    <a:latin typeface="Century Schoolbook"/>
                    <a:ea typeface="Century Schoolbook"/>
                    <a:cs typeface="Century Schoolbook"/>
                    <a:sym typeface="Century Schoolbook"/>
                  </a:rPr>
                  <a:t>Features</a:t>
                </a:r>
                <a:endParaRPr sz="4000">
                  <a:solidFill>
                    <a:schemeClr val="lt1"/>
                  </a:solidFill>
                  <a:latin typeface="Amiri"/>
                  <a:ea typeface="Amiri"/>
                  <a:cs typeface="Amiri"/>
                  <a:sym typeface="Amiri"/>
                </a:endParaRPr>
              </a:p>
            </p:txBody>
          </p:sp>
        </p:grpSp>
      </p:grpSp>
      <p:sp>
        <p:nvSpPr>
          <p:cNvPr id="268" name="Google Shape;268;p9"/>
          <p:cNvSpPr/>
          <p:nvPr/>
        </p:nvSpPr>
        <p:spPr>
          <a:xfrm>
            <a:off x="2152643" y="4292561"/>
            <a:ext cx="318387" cy="318388"/>
          </a:xfrm>
          <a:custGeom>
            <a:rect b="b" l="l" r="r" t="t"/>
            <a:pathLst>
              <a:path extrusionOk="0" h="67" w="67">
                <a:moveTo>
                  <a:pt x="57" y="31"/>
                </a:moveTo>
                <a:cubicBezTo>
                  <a:pt x="67" y="31"/>
                  <a:pt x="67" y="31"/>
                  <a:pt x="67" y="31"/>
                </a:cubicBezTo>
                <a:cubicBezTo>
                  <a:pt x="67" y="24"/>
                  <a:pt x="64" y="17"/>
                  <a:pt x="59" y="12"/>
                </a:cubicBezTo>
                <a:cubicBezTo>
                  <a:pt x="57" y="13"/>
                  <a:pt x="55" y="13"/>
                  <a:pt x="52" y="14"/>
                </a:cubicBezTo>
                <a:cubicBezTo>
                  <a:pt x="55" y="19"/>
                  <a:pt x="56" y="25"/>
                  <a:pt x="57" y="31"/>
                </a:cubicBezTo>
                <a:close/>
                <a:moveTo>
                  <a:pt x="35" y="50"/>
                </a:moveTo>
                <a:cubicBezTo>
                  <a:pt x="40" y="50"/>
                  <a:pt x="45" y="51"/>
                  <a:pt x="49" y="52"/>
                </a:cubicBezTo>
                <a:cubicBezTo>
                  <a:pt x="52" y="47"/>
                  <a:pt x="53" y="41"/>
                  <a:pt x="53" y="35"/>
                </a:cubicBezTo>
                <a:cubicBezTo>
                  <a:pt x="35" y="35"/>
                  <a:pt x="35" y="35"/>
                  <a:pt x="35" y="35"/>
                </a:cubicBezTo>
                <a:lnTo>
                  <a:pt x="35" y="50"/>
                </a:lnTo>
                <a:close/>
                <a:moveTo>
                  <a:pt x="44" y="7"/>
                </a:moveTo>
                <a:cubicBezTo>
                  <a:pt x="41" y="4"/>
                  <a:pt x="38" y="2"/>
                  <a:pt x="35" y="0"/>
                </a:cubicBezTo>
                <a:cubicBezTo>
                  <a:pt x="35" y="13"/>
                  <a:pt x="35" y="13"/>
                  <a:pt x="35" y="13"/>
                </a:cubicBezTo>
                <a:cubicBezTo>
                  <a:pt x="39" y="13"/>
                  <a:pt x="43" y="13"/>
                  <a:pt x="47" y="12"/>
                </a:cubicBezTo>
                <a:cubicBezTo>
                  <a:pt x="46" y="10"/>
                  <a:pt x="45" y="9"/>
                  <a:pt x="44" y="7"/>
                </a:cubicBezTo>
                <a:close/>
                <a:moveTo>
                  <a:pt x="47" y="55"/>
                </a:moveTo>
                <a:cubicBezTo>
                  <a:pt x="43" y="54"/>
                  <a:pt x="39" y="53"/>
                  <a:pt x="35" y="53"/>
                </a:cubicBezTo>
                <a:cubicBezTo>
                  <a:pt x="35" y="67"/>
                  <a:pt x="35" y="67"/>
                  <a:pt x="35" y="67"/>
                </a:cubicBezTo>
                <a:cubicBezTo>
                  <a:pt x="38" y="65"/>
                  <a:pt x="41" y="63"/>
                  <a:pt x="44" y="60"/>
                </a:cubicBezTo>
                <a:cubicBezTo>
                  <a:pt x="45" y="58"/>
                  <a:pt x="46" y="57"/>
                  <a:pt x="47" y="55"/>
                </a:cubicBezTo>
                <a:close/>
                <a:moveTo>
                  <a:pt x="57" y="35"/>
                </a:moveTo>
                <a:cubicBezTo>
                  <a:pt x="56" y="41"/>
                  <a:pt x="55" y="47"/>
                  <a:pt x="52" y="53"/>
                </a:cubicBezTo>
                <a:cubicBezTo>
                  <a:pt x="55" y="53"/>
                  <a:pt x="57" y="54"/>
                  <a:pt x="59" y="55"/>
                </a:cubicBezTo>
                <a:cubicBezTo>
                  <a:pt x="64" y="50"/>
                  <a:pt x="67" y="42"/>
                  <a:pt x="67" y="35"/>
                </a:cubicBezTo>
                <a:lnTo>
                  <a:pt x="57" y="35"/>
                </a:lnTo>
                <a:close/>
                <a:moveTo>
                  <a:pt x="46" y="62"/>
                </a:moveTo>
                <a:cubicBezTo>
                  <a:pt x="46" y="62"/>
                  <a:pt x="46" y="62"/>
                  <a:pt x="46" y="62"/>
                </a:cubicBezTo>
                <a:cubicBezTo>
                  <a:pt x="45" y="63"/>
                  <a:pt x="44" y="65"/>
                  <a:pt x="42" y="66"/>
                </a:cubicBezTo>
                <a:cubicBezTo>
                  <a:pt x="48" y="64"/>
                  <a:pt x="53" y="62"/>
                  <a:pt x="57" y="58"/>
                </a:cubicBezTo>
                <a:cubicBezTo>
                  <a:pt x="55" y="57"/>
                  <a:pt x="53" y="56"/>
                  <a:pt x="51" y="56"/>
                </a:cubicBezTo>
                <a:cubicBezTo>
                  <a:pt x="49" y="58"/>
                  <a:pt x="48" y="60"/>
                  <a:pt x="46" y="62"/>
                </a:cubicBezTo>
                <a:close/>
                <a:moveTo>
                  <a:pt x="46" y="5"/>
                </a:moveTo>
                <a:cubicBezTo>
                  <a:pt x="46" y="5"/>
                  <a:pt x="46" y="5"/>
                  <a:pt x="46" y="5"/>
                </a:cubicBezTo>
                <a:cubicBezTo>
                  <a:pt x="48" y="7"/>
                  <a:pt x="49" y="9"/>
                  <a:pt x="51" y="11"/>
                </a:cubicBezTo>
                <a:cubicBezTo>
                  <a:pt x="53" y="11"/>
                  <a:pt x="55" y="10"/>
                  <a:pt x="57" y="9"/>
                </a:cubicBezTo>
                <a:cubicBezTo>
                  <a:pt x="53" y="5"/>
                  <a:pt x="48" y="2"/>
                  <a:pt x="42" y="1"/>
                </a:cubicBezTo>
                <a:cubicBezTo>
                  <a:pt x="44" y="2"/>
                  <a:pt x="45" y="3"/>
                  <a:pt x="46" y="5"/>
                </a:cubicBezTo>
                <a:close/>
                <a:moveTo>
                  <a:pt x="49" y="15"/>
                </a:moveTo>
                <a:cubicBezTo>
                  <a:pt x="45" y="16"/>
                  <a:pt x="40" y="17"/>
                  <a:pt x="35" y="17"/>
                </a:cubicBezTo>
                <a:cubicBezTo>
                  <a:pt x="35" y="31"/>
                  <a:pt x="35" y="31"/>
                  <a:pt x="35" y="31"/>
                </a:cubicBezTo>
                <a:cubicBezTo>
                  <a:pt x="53" y="31"/>
                  <a:pt x="53" y="31"/>
                  <a:pt x="53" y="31"/>
                </a:cubicBezTo>
                <a:cubicBezTo>
                  <a:pt x="53" y="25"/>
                  <a:pt x="51" y="20"/>
                  <a:pt x="49" y="15"/>
                </a:cubicBezTo>
                <a:close/>
                <a:moveTo>
                  <a:pt x="23" y="7"/>
                </a:moveTo>
                <a:cubicBezTo>
                  <a:pt x="22" y="9"/>
                  <a:pt x="21" y="10"/>
                  <a:pt x="20" y="12"/>
                </a:cubicBezTo>
                <a:cubicBezTo>
                  <a:pt x="24" y="13"/>
                  <a:pt x="28" y="13"/>
                  <a:pt x="32" y="13"/>
                </a:cubicBezTo>
                <a:cubicBezTo>
                  <a:pt x="32" y="0"/>
                  <a:pt x="32" y="0"/>
                  <a:pt x="32" y="0"/>
                </a:cubicBezTo>
                <a:cubicBezTo>
                  <a:pt x="29" y="2"/>
                  <a:pt x="26" y="4"/>
                  <a:pt x="23" y="7"/>
                </a:cubicBezTo>
                <a:close/>
                <a:moveTo>
                  <a:pt x="14" y="31"/>
                </a:moveTo>
                <a:cubicBezTo>
                  <a:pt x="32" y="31"/>
                  <a:pt x="32" y="31"/>
                  <a:pt x="32" y="31"/>
                </a:cubicBezTo>
                <a:cubicBezTo>
                  <a:pt x="32" y="17"/>
                  <a:pt x="32" y="17"/>
                  <a:pt x="32" y="17"/>
                </a:cubicBezTo>
                <a:cubicBezTo>
                  <a:pt x="27" y="17"/>
                  <a:pt x="23" y="16"/>
                  <a:pt x="18" y="15"/>
                </a:cubicBezTo>
                <a:cubicBezTo>
                  <a:pt x="16" y="20"/>
                  <a:pt x="14" y="25"/>
                  <a:pt x="14" y="31"/>
                </a:cubicBezTo>
                <a:close/>
                <a:moveTo>
                  <a:pt x="15" y="14"/>
                </a:moveTo>
                <a:cubicBezTo>
                  <a:pt x="12" y="13"/>
                  <a:pt x="10" y="13"/>
                  <a:pt x="8" y="12"/>
                </a:cubicBezTo>
                <a:cubicBezTo>
                  <a:pt x="3" y="17"/>
                  <a:pt x="0" y="24"/>
                  <a:pt x="0" y="31"/>
                </a:cubicBezTo>
                <a:cubicBezTo>
                  <a:pt x="11" y="31"/>
                  <a:pt x="11" y="31"/>
                  <a:pt x="11" y="31"/>
                </a:cubicBezTo>
                <a:cubicBezTo>
                  <a:pt x="11" y="25"/>
                  <a:pt x="12" y="19"/>
                  <a:pt x="15" y="14"/>
                </a:cubicBezTo>
                <a:close/>
                <a:moveTo>
                  <a:pt x="21" y="5"/>
                </a:moveTo>
                <a:cubicBezTo>
                  <a:pt x="22" y="3"/>
                  <a:pt x="24" y="2"/>
                  <a:pt x="25" y="1"/>
                </a:cubicBezTo>
                <a:cubicBezTo>
                  <a:pt x="19" y="2"/>
                  <a:pt x="14" y="5"/>
                  <a:pt x="10" y="9"/>
                </a:cubicBezTo>
                <a:cubicBezTo>
                  <a:pt x="12" y="10"/>
                  <a:pt x="14" y="11"/>
                  <a:pt x="16" y="11"/>
                </a:cubicBezTo>
                <a:cubicBezTo>
                  <a:pt x="18" y="9"/>
                  <a:pt x="19" y="7"/>
                  <a:pt x="21" y="5"/>
                </a:cubicBezTo>
                <a:close/>
                <a:moveTo>
                  <a:pt x="10" y="35"/>
                </a:moveTo>
                <a:cubicBezTo>
                  <a:pt x="0" y="35"/>
                  <a:pt x="0" y="35"/>
                  <a:pt x="0" y="35"/>
                </a:cubicBezTo>
                <a:cubicBezTo>
                  <a:pt x="0" y="42"/>
                  <a:pt x="3" y="50"/>
                  <a:pt x="8" y="55"/>
                </a:cubicBezTo>
                <a:cubicBezTo>
                  <a:pt x="10" y="54"/>
                  <a:pt x="12" y="53"/>
                  <a:pt x="15" y="53"/>
                </a:cubicBezTo>
                <a:cubicBezTo>
                  <a:pt x="12" y="47"/>
                  <a:pt x="11" y="41"/>
                  <a:pt x="10" y="35"/>
                </a:cubicBezTo>
                <a:close/>
                <a:moveTo>
                  <a:pt x="21" y="62"/>
                </a:moveTo>
                <a:cubicBezTo>
                  <a:pt x="19" y="60"/>
                  <a:pt x="18" y="58"/>
                  <a:pt x="16" y="56"/>
                </a:cubicBezTo>
                <a:cubicBezTo>
                  <a:pt x="14" y="56"/>
                  <a:pt x="12" y="57"/>
                  <a:pt x="10" y="58"/>
                </a:cubicBezTo>
                <a:cubicBezTo>
                  <a:pt x="14" y="62"/>
                  <a:pt x="19" y="64"/>
                  <a:pt x="25" y="66"/>
                </a:cubicBezTo>
                <a:cubicBezTo>
                  <a:pt x="24" y="65"/>
                  <a:pt x="22" y="63"/>
                  <a:pt x="21" y="62"/>
                </a:cubicBezTo>
                <a:close/>
                <a:moveTo>
                  <a:pt x="18" y="52"/>
                </a:moveTo>
                <a:cubicBezTo>
                  <a:pt x="23" y="51"/>
                  <a:pt x="27" y="50"/>
                  <a:pt x="32" y="50"/>
                </a:cubicBezTo>
                <a:cubicBezTo>
                  <a:pt x="32" y="35"/>
                  <a:pt x="32" y="35"/>
                  <a:pt x="32" y="35"/>
                </a:cubicBezTo>
                <a:cubicBezTo>
                  <a:pt x="14" y="35"/>
                  <a:pt x="14" y="35"/>
                  <a:pt x="14" y="35"/>
                </a:cubicBezTo>
                <a:cubicBezTo>
                  <a:pt x="14" y="41"/>
                  <a:pt x="16" y="47"/>
                  <a:pt x="18" y="52"/>
                </a:cubicBezTo>
                <a:close/>
                <a:moveTo>
                  <a:pt x="23" y="60"/>
                </a:moveTo>
                <a:cubicBezTo>
                  <a:pt x="26" y="63"/>
                  <a:pt x="29" y="65"/>
                  <a:pt x="32" y="67"/>
                </a:cubicBezTo>
                <a:cubicBezTo>
                  <a:pt x="32" y="53"/>
                  <a:pt x="32" y="53"/>
                  <a:pt x="32" y="53"/>
                </a:cubicBezTo>
                <a:cubicBezTo>
                  <a:pt x="28" y="53"/>
                  <a:pt x="24" y="54"/>
                  <a:pt x="20" y="55"/>
                </a:cubicBezTo>
                <a:cubicBezTo>
                  <a:pt x="21" y="57"/>
                  <a:pt x="22" y="58"/>
                  <a:pt x="23" y="6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000">
              <a:solidFill>
                <a:srgbClr val="7F7F7F"/>
              </a:solidFill>
              <a:latin typeface="Amiri"/>
              <a:ea typeface="Amiri"/>
              <a:cs typeface="Amiri"/>
              <a:sym typeface="Amiri"/>
            </a:endParaRPr>
          </a:p>
        </p:txBody>
      </p:sp>
      <p:sp>
        <p:nvSpPr>
          <p:cNvPr id="269" name="Google Shape;269;p9"/>
          <p:cNvSpPr/>
          <p:nvPr/>
        </p:nvSpPr>
        <p:spPr>
          <a:xfrm>
            <a:off x="4612688" y="2901870"/>
            <a:ext cx="664328" cy="664328"/>
          </a:xfrm>
          <a:prstGeom prst="ellipse">
            <a:avLst/>
          </a:prstGeom>
          <a:solidFill>
            <a:srgbClr val="4E5B6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rgbClr val="7F7F7F"/>
              </a:solidFill>
              <a:latin typeface="Amiri"/>
              <a:ea typeface="Amiri"/>
              <a:cs typeface="Amiri"/>
              <a:sym typeface="Amiri"/>
            </a:endParaRPr>
          </a:p>
        </p:txBody>
      </p:sp>
      <p:sp>
        <p:nvSpPr>
          <p:cNvPr id="270" name="Google Shape;270;p9"/>
          <p:cNvSpPr/>
          <p:nvPr/>
        </p:nvSpPr>
        <p:spPr>
          <a:xfrm>
            <a:off x="3049471" y="2088613"/>
            <a:ext cx="264555" cy="351220"/>
          </a:xfrm>
          <a:custGeom>
            <a:rect b="b" l="l" r="r" t="t"/>
            <a:pathLst>
              <a:path extrusionOk="0" h="65" w="49">
                <a:moveTo>
                  <a:pt x="25" y="23"/>
                </a:moveTo>
                <a:cubicBezTo>
                  <a:pt x="31" y="23"/>
                  <a:pt x="36" y="18"/>
                  <a:pt x="36" y="12"/>
                </a:cubicBezTo>
                <a:cubicBezTo>
                  <a:pt x="36" y="5"/>
                  <a:pt x="31" y="0"/>
                  <a:pt x="25" y="0"/>
                </a:cubicBezTo>
                <a:cubicBezTo>
                  <a:pt x="19" y="0"/>
                  <a:pt x="13" y="5"/>
                  <a:pt x="13" y="12"/>
                </a:cubicBezTo>
                <a:cubicBezTo>
                  <a:pt x="13" y="18"/>
                  <a:pt x="19" y="23"/>
                  <a:pt x="25" y="23"/>
                </a:cubicBezTo>
                <a:close/>
                <a:moveTo>
                  <a:pt x="32" y="25"/>
                </a:moveTo>
                <a:cubicBezTo>
                  <a:pt x="18" y="25"/>
                  <a:pt x="18" y="25"/>
                  <a:pt x="18" y="25"/>
                </a:cubicBezTo>
                <a:cubicBezTo>
                  <a:pt x="8" y="25"/>
                  <a:pt x="0" y="33"/>
                  <a:pt x="0" y="42"/>
                </a:cubicBezTo>
                <a:cubicBezTo>
                  <a:pt x="0" y="65"/>
                  <a:pt x="0" y="65"/>
                  <a:pt x="0" y="65"/>
                </a:cubicBezTo>
                <a:cubicBezTo>
                  <a:pt x="10" y="65"/>
                  <a:pt x="10" y="65"/>
                  <a:pt x="10" y="65"/>
                </a:cubicBezTo>
                <a:cubicBezTo>
                  <a:pt x="10" y="42"/>
                  <a:pt x="10" y="42"/>
                  <a:pt x="10" y="42"/>
                </a:cubicBezTo>
                <a:cubicBezTo>
                  <a:pt x="14" y="42"/>
                  <a:pt x="14" y="42"/>
                  <a:pt x="14" y="42"/>
                </a:cubicBezTo>
                <a:cubicBezTo>
                  <a:pt x="14" y="65"/>
                  <a:pt x="14" y="65"/>
                  <a:pt x="14" y="65"/>
                </a:cubicBezTo>
                <a:cubicBezTo>
                  <a:pt x="35" y="65"/>
                  <a:pt x="35" y="65"/>
                  <a:pt x="35" y="65"/>
                </a:cubicBezTo>
                <a:cubicBezTo>
                  <a:pt x="35" y="42"/>
                  <a:pt x="35" y="42"/>
                  <a:pt x="35" y="42"/>
                </a:cubicBezTo>
                <a:cubicBezTo>
                  <a:pt x="39" y="42"/>
                  <a:pt x="39" y="42"/>
                  <a:pt x="39" y="42"/>
                </a:cubicBezTo>
                <a:cubicBezTo>
                  <a:pt x="39" y="65"/>
                  <a:pt x="39" y="65"/>
                  <a:pt x="39" y="65"/>
                </a:cubicBezTo>
                <a:cubicBezTo>
                  <a:pt x="49" y="65"/>
                  <a:pt x="49" y="65"/>
                  <a:pt x="49" y="65"/>
                </a:cubicBezTo>
                <a:cubicBezTo>
                  <a:pt x="49" y="42"/>
                  <a:pt x="49" y="42"/>
                  <a:pt x="49" y="42"/>
                </a:cubicBezTo>
                <a:cubicBezTo>
                  <a:pt x="49" y="33"/>
                  <a:pt x="42" y="25"/>
                  <a:pt x="32" y="2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000">
              <a:solidFill>
                <a:srgbClr val="7F7F7F"/>
              </a:solidFill>
              <a:latin typeface="Amiri"/>
              <a:ea typeface="Amiri"/>
              <a:cs typeface="Amiri"/>
              <a:sym typeface="Amiri"/>
            </a:endParaRPr>
          </a:p>
        </p:txBody>
      </p:sp>
      <p:sp>
        <p:nvSpPr>
          <p:cNvPr id="271" name="Google Shape;271;p9"/>
          <p:cNvSpPr/>
          <p:nvPr/>
        </p:nvSpPr>
        <p:spPr>
          <a:xfrm>
            <a:off x="8155176" y="2915864"/>
            <a:ext cx="664328" cy="664328"/>
          </a:xfrm>
          <a:prstGeom prst="ellipse">
            <a:avLst/>
          </a:prstGeom>
          <a:solidFill>
            <a:srgbClr val="4E5B6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rgbClr val="7F7F7F"/>
              </a:solidFill>
              <a:latin typeface="Amiri"/>
              <a:ea typeface="Amiri"/>
              <a:cs typeface="Amiri"/>
              <a:sym typeface="Amiri"/>
            </a:endParaRPr>
          </a:p>
        </p:txBody>
      </p:sp>
      <p:pic>
        <p:nvPicPr>
          <p:cNvPr id="272" name="Google Shape;272;p9"/>
          <p:cNvPicPr preferRelativeResize="0"/>
          <p:nvPr/>
        </p:nvPicPr>
        <p:blipFill rotWithShape="1">
          <a:blip r:embed="rId4">
            <a:alphaModFix/>
          </a:blip>
          <a:srcRect b="0" l="0" r="0" t="0"/>
          <a:stretch/>
        </p:blipFill>
        <p:spPr>
          <a:xfrm>
            <a:off x="4762977" y="3024401"/>
            <a:ext cx="390629" cy="390629"/>
          </a:xfrm>
          <a:prstGeom prst="rect">
            <a:avLst/>
          </a:prstGeom>
          <a:noFill/>
          <a:ln>
            <a:noFill/>
          </a:ln>
        </p:spPr>
      </p:pic>
      <p:pic>
        <p:nvPicPr>
          <p:cNvPr id="273" name="Google Shape;273;p9"/>
          <p:cNvPicPr preferRelativeResize="0"/>
          <p:nvPr/>
        </p:nvPicPr>
        <p:blipFill rotWithShape="1">
          <a:blip r:embed="rId5">
            <a:alphaModFix/>
          </a:blip>
          <a:srcRect b="0" l="0" r="0" t="0"/>
          <a:stretch/>
        </p:blipFill>
        <p:spPr>
          <a:xfrm>
            <a:off x="8197763" y="2929234"/>
            <a:ext cx="609600" cy="609600"/>
          </a:xfrm>
          <a:prstGeom prst="rect">
            <a:avLst/>
          </a:prstGeom>
          <a:noFill/>
          <a:ln>
            <a:noFill/>
          </a:ln>
        </p:spPr>
      </p:pic>
      <p:sp>
        <p:nvSpPr>
          <p:cNvPr id="274" name="Google Shape;274;p9"/>
          <p:cNvSpPr txBox="1"/>
          <p:nvPr/>
        </p:nvSpPr>
        <p:spPr>
          <a:xfrm>
            <a:off x="4807128" y="3943923"/>
            <a:ext cx="2628544" cy="1508105"/>
          </a:xfrm>
          <a:prstGeom prst="rect">
            <a:avLst/>
          </a:prstGeom>
          <a:gradFill>
            <a:gsLst>
              <a:gs pos="0">
                <a:srgbClr val="FFDC9B"/>
              </a:gs>
              <a:gs pos="50000">
                <a:srgbClr val="FFD68D"/>
              </a:gs>
              <a:gs pos="100000">
                <a:srgbClr val="FFD478"/>
              </a:gs>
            </a:gsLst>
            <a:lin ang="5400000" scaled="0"/>
          </a:gradFill>
          <a:ln cap="flat" cmpd="sng" w="9525">
            <a:solidFill>
              <a:schemeClr val="accent4"/>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rgbClr val="538C6B"/>
                </a:solidFill>
                <a:latin typeface="Century Schoolbook"/>
                <a:ea typeface="Century Schoolbook"/>
                <a:cs typeface="Century Schoolbook"/>
                <a:sym typeface="Century Schoolbook"/>
              </a:rPr>
              <a:t>Detects if there is a human near the robot.</a:t>
            </a:r>
            <a:endParaRPr/>
          </a:p>
          <a:p>
            <a:pPr indent="0" lvl="0" marL="0" marR="0" rtl="0" algn="ctr">
              <a:spcBef>
                <a:spcPts val="0"/>
              </a:spcBef>
              <a:spcAft>
                <a:spcPts val="0"/>
              </a:spcAft>
              <a:buNone/>
            </a:pPr>
            <a:r>
              <a:t/>
            </a:r>
            <a:endParaRPr b="1" sz="1600">
              <a:solidFill>
                <a:srgbClr val="538C6B"/>
              </a:solidFill>
              <a:latin typeface="Century Schoolbook"/>
              <a:ea typeface="Century Schoolbook"/>
              <a:cs typeface="Century Schoolbook"/>
              <a:sym typeface="Century Schoolbook"/>
            </a:endParaRPr>
          </a:p>
          <a:p>
            <a:pPr indent="0" lvl="0" marL="0" marR="0" rtl="0" algn="ctr">
              <a:spcBef>
                <a:spcPts val="0"/>
              </a:spcBef>
              <a:spcAft>
                <a:spcPts val="0"/>
              </a:spcAft>
              <a:buNone/>
            </a:pPr>
            <a:r>
              <a:t/>
            </a:r>
            <a:endParaRPr b="1" sz="1600">
              <a:solidFill>
                <a:srgbClr val="538C6B"/>
              </a:solidFill>
              <a:latin typeface="Century Schoolbook"/>
              <a:ea typeface="Century Schoolbook"/>
              <a:cs typeface="Century Schoolbook"/>
              <a:sym typeface="Century Schoolbook"/>
            </a:endParaRPr>
          </a:p>
          <a:p>
            <a:pPr indent="0" lvl="0" marL="0" marR="0" rtl="0" algn="ctr">
              <a:spcBef>
                <a:spcPts val="0"/>
              </a:spcBef>
              <a:spcAft>
                <a:spcPts val="0"/>
              </a:spcAft>
              <a:buNone/>
            </a:pPr>
            <a:r>
              <a:t/>
            </a:r>
            <a:endParaRPr b="1" sz="1400">
              <a:solidFill>
                <a:srgbClr val="538C6B"/>
              </a:solidFill>
              <a:latin typeface="Century Schoolbook"/>
              <a:ea typeface="Century Schoolbook"/>
              <a:cs typeface="Century Schoolbook"/>
              <a:sym typeface="Century Schoolbook"/>
            </a:endParaRPr>
          </a:p>
          <a:p>
            <a:pPr indent="0" lvl="0" marL="0" marR="0" rtl="0" algn="ctr">
              <a:spcBef>
                <a:spcPts val="0"/>
              </a:spcBef>
              <a:spcAft>
                <a:spcPts val="0"/>
              </a:spcAft>
              <a:buNone/>
            </a:pPr>
            <a:r>
              <a:t/>
            </a:r>
            <a:endParaRPr b="1" sz="1400">
              <a:solidFill>
                <a:srgbClr val="538C6B"/>
              </a:solidFill>
              <a:latin typeface="Century Schoolbook"/>
              <a:ea typeface="Century Schoolbook"/>
              <a:cs typeface="Century Schoolbook"/>
              <a:sym typeface="Century Schoolbook"/>
            </a:endParaRPr>
          </a:p>
        </p:txBody>
      </p:sp>
      <p:sp>
        <p:nvSpPr>
          <p:cNvPr id="275" name="Google Shape;275;p9"/>
          <p:cNvSpPr txBox="1"/>
          <p:nvPr/>
        </p:nvSpPr>
        <p:spPr>
          <a:xfrm>
            <a:off x="5277016" y="3097607"/>
            <a:ext cx="1738144" cy="38074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800">
                <a:solidFill>
                  <a:schemeClr val="accent2"/>
                </a:solidFill>
                <a:latin typeface="Century Schoolbook"/>
                <a:ea typeface="Century Schoolbook"/>
                <a:cs typeface="Century Schoolbook"/>
                <a:sym typeface="Century Schoolbook"/>
              </a:rPr>
              <a:t>IR Sensor</a:t>
            </a:r>
            <a:endParaRPr/>
          </a:p>
        </p:txBody>
      </p:sp>
      <p:sp>
        <p:nvSpPr>
          <p:cNvPr id="276" name="Google Shape;276;p9"/>
          <p:cNvSpPr txBox="1"/>
          <p:nvPr/>
        </p:nvSpPr>
        <p:spPr>
          <a:xfrm>
            <a:off x="8715940" y="3075021"/>
            <a:ext cx="2353852"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800">
                <a:solidFill>
                  <a:schemeClr val="accent2"/>
                </a:solidFill>
                <a:latin typeface="Century Schoolbook"/>
                <a:ea typeface="Century Schoolbook"/>
                <a:cs typeface="Century Schoolbook"/>
                <a:sym typeface="Century Schoolbook"/>
              </a:rPr>
              <a:t>Co2 Sensor</a:t>
            </a:r>
            <a:endParaRPr/>
          </a:p>
        </p:txBody>
      </p:sp>
      <p:sp>
        <p:nvSpPr>
          <p:cNvPr id="277" name="Google Shape;277;p9"/>
          <p:cNvSpPr txBox="1"/>
          <p:nvPr/>
        </p:nvSpPr>
        <p:spPr>
          <a:xfrm>
            <a:off x="8487340" y="3876016"/>
            <a:ext cx="2353853" cy="1508105"/>
          </a:xfrm>
          <a:prstGeom prst="rect">
            <a:avLst/>
          </a:prstGeom>
          <a:gradFill>
            <a:gsLst>
              <a:gs pos="0">
                <a:srgbClr val="FFDC9B"/>
              </a:gs>
              <a:gs pos="50000">
                <a:srgbClr val="FFD68D"/>
              </a:gs>
              <a:gs pos="100000">
                <a:srgbClr val="FFD478"/>
              </a:gs>
            </a:gsLst>
            <a:lin ang="5400000" scaled="0"/>
          </a:gradFill>
          <a:ln cap="flat" cmpd="sng" w="9525">
            <a:solidFill>
              <a:schemeClr val="accent4"/>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rgbClr val="538C6B"/>
                </a:solidFill>
                <a:latin typeface="Century Schoolbook"/>
                <a:ea typeface="Century Schoolbook"/>
                <a:cs typeface="Century Schoolbook"/>
                <a:sym typeface="Century Schoolbook"/>
              </a:rPr>
              <a:t>Measure gas levels and alert the rescuers for suffocation risk.</a:t>
            </a:r>
            <a:endParaRPr/>
          </a:p>
          <a:p>
            <a:pPr indent="0" lvl="0" marL="0" marR="0" rtl="0" algn="ctr">
              <a:spcBef>
                <a:spcPts val="0"/>
              </a:spcBef>
              <a:spcAft>
                <a:spcPts val="0"/>
              </a:spcAft>
              <a:buNone/>
            </a:pPr>
            <a:r>
              <a:t/>
            </a:r>
            <a:endParaRPr b="1" sz="1400">
              <a:solidFill>
                <a:srgbClr val="538C6B"/>
              </a:solidFill>
              <a:latin typeface="Century Schoolbook"/>
              <a:ea typeface="Century Schoolbook"/>
              <a:cs typeface="Century Schoolbook"/>
              <a:sym typeface="Century Schoolbook"/>
            </a:endParaRPr>
          </a:p>
          <a:p>
            <a:pPr indent="0" lvl="0" marL="0" marR="0" rtl="0" algn="ctr">
              <a:spcBef>
                <a:spcPts val="0"/>
              </a:spcBef>
              <a:spcAft>
                <a:spcPts val="0"/>
              </a:spcAft>
              <a:buNone/>
            </a:pPr>
            <a:r>
              <a:t/>
            </a:r>
            <a:endParaRPr b="1" sz="1400">
              <a:solidFill>
                <a:srgbClr val="538C6B"/>
              </a:solidFill>
              <a:latin typeface="Century Schoolbook"/>
              <a:ea typeface="Century Schoolbook"/>
              <a:cs typeface="Century Schoolbook"/>
              <a:sym typeface="Century Schoolbook"/>
            </a:endParaRPr>
          </a:p>
        </p:txBody>
      </p:sp>
      <p:sp>
        <p:nvSpPr>
          <p:cNvPr id="278" name="Google Shape;278;p9"/>
          <p:cNvSpPr txBox="1"/>
          <p:nvPr/>
        </p:nvSpPr>
        <p:spPr>
          <a:xfrm>
            <a:off x="1697618" y="3063362"/>
            <a:ext cx="2353852"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800">
                <a:solidFill>
                  <a:schemeClr val="accent2"/>
                </a:solidFill>
                <a:latin typeface="Century Schoolbook"/>
                <a:ea typeface="Century Schoolbook"/>
                <a:cs typeface="Century Schoolbook"/>
                <a:sym typeface="Century Schoolbook"/>
              </a:rPr>
              <a:t>Ultrasonic Sensor</a:t>
            </a:r>
            <a:endParaRPr/>
          </a:p>
        </p:txBody>
      </p:sp>
      <p:sp>
        <p:nvSpPr>
          <p:cNvPr id="279" name="Google Shape;279;p9"/>
          <p:cNvSpPr txBox="1"/>
          <p:nvPr/>
        </p:nvSpPr>
        <p:spPr>
          <a:xfrm>
            <a:off x="1401607" y="3902839"/>
            <a:ext cx="2353853" cy="1508105"/>
          </a:xfrm>
          <a:prstGeom prst="rect">
            <a:avLst/>
          </a:prstGeom>
          <a:gradFill>
            <a:gsLst>
              <a:gs pos="0">
                <a:srgbClr val="FFDC9B"/>
              </a:gs>
              <a:gs pos="50000">
                <a:srgbClr val="FFD68D"/>
              </a:gs>
              <a:gs pos="100000">
                <a:srgbClr val="FFD478"/>
              </a:gs>
            </a:gsLst>
            <a:lin ang="5400000" scaled="0"/>
          </a:gradFill>
          <a:ln cap="flat" cmpd="sng" w="9525">
            <a:solidFill>
              <a:schemeClr val="accent4"/>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rgbClr val="538C6B"/>
                </a:solidFill>
                <a:latin typeface="Century Schoolbook"/>
                <a:ea typeface="Century Schoolbook"/>
                <a:cs typeface="Century Schoolbook"/>
                <a:sym typeface="Century Schoolbook"/>
              </a:rPr>
              <a:t>Stops the robot’s movement if there is any obstacle in front of it.</a:t>
            </a:r>
            <a:endParaRPr/>
          </a:p>
          <a:p>
            <a:pPr indent="0" lvl="0" marL="0" marR="0" rtl="0" algn="ctr">
              <a:spcBef>
                <a:spcPts val="0"/>
              </a:spcBef>
              <a:spcAft>
                <a:spcPts val="0"/>
              </a:spcAft>
              <a:buNone/>
            </a:pPr>
            <a:r>
              <a:t/>
            </a:r>
            <a:endParaRPr b="1" sz="1400">
              <a:solidFill>
                <a:srgbClr val="538C6B"/>
              </a:solidFill>
              <a:latin typeface="Century Schoolbook"/>
              <a:ea typeface="Century Schoolbook"/>
              <a:cs typeface="Century Schoolbook"/>
              <a:sym typeface="Century Schoolbook"/>
            </a:endParaRPr>
          </a:p>
          <a:p>
            <a:pPr indent="0" lvl="0" marL="0" marR="0" rtl="0" algn="ctr">
              <a:spcBef>
                <a:spcPts val="0"/>
              </a:spcBef>
              <a:spcAft>
                <a:spcPts val="0"/>
              </a:spcAft>
              <a:buNone/>
            </a:pPr>
            <a:r>
              <a:t/>
            </a:r>
            <a:endParaRPr b="1" sz="1400">
              <a:solidFill>
                <a:srgbClr val="538C6B"/>
              </a:solidFill>
              <a:latin typeface="Century Schoolbook"/>
              <a:ea typeface="Century Schoolbook"/>
              <a:cs typeface="Century Schoolbook"/>
              <a:sym typeface="Century Schoolbook"/>
            </a:endParaRPr>
          </a:p>
        </p:txBody>
      </p:sp>
      <p:sp>
        <p:nvSpPr>
          <p:cNvPr id="280" name="Google Shape;280;p9"/>
          <p:cNvSpPr/>
          <p:nvPr/>
        </p:nvSpPr>
        <p:spPr>
          <a:xfrm>
            <a:off x="1013488" y="2874506"/>
            <a:ext cx="664328" cy="664328"/>
          </a:xfrm>
          <a:prstGeom prst="ellipse">
            <a:avLst/>
          </a:prstGeom>
          <a:solidFill>
            <a:srgbClr val="4E5B6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rgbClr val="7F7F7F"/>
              </a:solidFill>
              <a:latin typeface="Amiri"/>
              <a:ea typeface="Amiri"/>
              <a:cs typeface="Amiri"/>
              <a:sym typeface="Amiri"/>
            </a:endParaRPr>
          </a:p>
        </p:txBody>
      </p:sp>
      <p:pic>
        <p:nvPicPr>
          <p:cNvPr id="281" name="Google Shape;281;p9"/>
          <p:cNvPicPr preferRelativeResize="0"/>
          <p:nvPr/>
        </p:nvPicPr>
        <p:blipFill rotWithShape="1">
          <a:blip r:embed="rId6">
            <a:alphaModFix/>
          </a:blip>
          <a:srcRect b="0" l="0" r="0" t="0"/>
          <a:stretch/>
        </p:blipFill>
        <p:spPr>
          <a:xfrm>
            <a:off x="1146781" y="3039253"/>
            <a:ext cx="417550" cy="417550"/>
          </a:xfrm>
          <a:prstGeom prst="rect">
            <a:avLst/>
          </a:prstGeom>
          <a:noFill/>
          <a:ln>
            <a:noFill/>
          </a:ln>
        </p:spPr>
      </p:pic>
    </p:spTree>
  </p:cSld>
  <p:clrMapOvr>
    <a:masterClrMapping/>
  </p:clrMapOvr>
  <mc:AlternateContent>
    <mc:Choice Requires="p14">
      <p:transition p14:dur="10">
        <p:push/>
      </p:transition>
    </mc:Choice>
    <mc:Fallback>
      <p:transition>
        <p:fade/>
      </p:transition>
    </mc:Fallback>
  </mc:AlternateContent>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68"/>
                                        </p:tgtEl>
                                        <p:attrNameLst>
                                          <p:attrName>style.visibility</p:attrName>
                                        </p:attrNameLst>
                                      </p:cBhvr>
                                      <p:to>
                                        <p:strVal val="visible"/>
                                      </p:to>
                                    </p:set>
                                    <p:animEffect filter="fade" transition="in">
                                      <p:cBhvr>
                                        <p:cTn dur="1000"/>
                                        <p:tgtEl>
                                          <p:spTgt spid="268"/>
                                        </p:tgtEl>
                                      </p:cBhvr>
                                    </p:animEffect>
                                  </p:childTnLst>
                                </p:cTn>
                              </p:par>
                              <p:par>
                                <p:cTn fill="hold" nodeType="withEffect" presetClass="entr" presetID="10" presetSubtype="0">
                                  <p:stCondLst>
                                    <p:cond delay="0"/>
                                  </p:stCondLst>
                                  <p:childTnLst>
                                    <p:set>
                                      <p:cBhvr>
                                        <p:cTn dur="1" fill="hold">
                                          <p:stCondLst>
                                            <p:cond delay="0"/>
                                          </p:stCondLst>
                                        </p:cTn>
                                        <p:tgtEl>
                                          <p:spTgt spid="269"/>
                                        </p:tgtEl>
                                        <p:attrNameLst>
                                          <p:attrName>style.visibility</p:attrName>
                                        </p:attrNameLst>
                                      </p:cBhvr>
                                      <p:to>
                                        <p:strVal val="visible"/>
                                      </p:to>
                                    </p:set>
                                    <p:animEffect filter="fade" transition="in">
                                      <p:cBhvr>
                                        <p:cTn dur="1000"/>
                                        <p:tgtEl>
                                          <p:spTgt spid="269"/>
                                        </p:tgtEl>
                                      </p:cBhvr>
                                    </p:animEffect>
                                  </p:childTnLst>
                                </p:cTn>
                              </p:par>
                              <p:par>
                                <p:cTn fill="hold" nodeType="withEffect" presetClass="entr" presetID="10" presetSubtype="0">
                                  <p:stCondLst>
                                    <p:cond delay="0"/>
                                  </p:stCondLst>
                                  <p:childTnLst>
                                    <p:set>
                                      <p:cBhvr>
                                        <p:cTn dur="1" fill="hold">
                                          <p:stCondLst>
                                            <p:cond delay="0"/>
                                          </p:stCondLst>
                                        </p:cTn>
                                        <p:tgtEl>
                                          <p:spTgt spid="270"/>
                                        </p:tgtEl>
                                        <p:attrNameLst>
                                          <p:attrName>style.visibility</p:attrName>
                                        </p:attrNameLst>
                                      </p:cBhvr>
                                      <p:to>
                                        <p:strVal val="visible"/>
                                      </p:to>
                                    </p:set>
                                    <p:animEffect filter="fade" transition="in">
                                      <p:cBhvr>
                                        <p:cTn dur="1000"/>
                                        <p:tgtEl>
                                          <p:spTgt spid="270"/>
                                        </p:tgtEl>
                                      </p:cBhvr>
                                    </p:animEffect>
                                  </p:childTnLst>
                                </p:cTn>
                              </p:par>
                              <p:par>
                                <p:cTn fill="hold" nodeType="withEffect" presetClass="entr" presetID="10" presetSubtype="0">
                                  <p:stCondLst>
                                    <p:cond delay="0"/>
                                  </p:stCondLst>
                                  <p:childTnLst>
                                    <p:set>
                                      <p:cBhvr>
                                        <p:cTn dur="1" fill="hold">
                                          <p:stCondLst>
                                            <p:cond delay="0"/>
                                          </p:stCondLst>
                                        </p:cTn>
                                        <p:tgtEl>
                                          <p:spTgt spid="271"/>
                                        </p:tgtEl>
                                        <p:attrNameLst>
                                          <p:attrName>style.visibility</p:attrName>
                                        </p:attrNameLst>
                                      </p:cBhvr>
                                      <p:to>
                                        <p:strVal val="visible"/>
                                      </p:to>
                                    </p:set>
                                    <p:animEffect filter="fade" transition="in">
                                      <p:cBhvr>
                                        <p:cTn dur="1000"/>
                                        <p:tgtEl>
                                          <p:spTgt spid="271"/>
                                        </p:tgtEl>
                                      </p:cBhvr>
                                    </p:animEffect>
                                  </p:childTnLst>
                                </p:cTn>
                              </p:par>
                              <p:par>
                                <p:cTn fill="hold" nodeType="withEffect" presetClass="entr" presetID="10" presetSubtype="0">
                                  <p:stCondLst>
                                    <p:cond delay="0"/>
                                  </p:stCondLst>
                                  <p:childTnLst>
                                    <p:set>
                                      <p:cBhvr>
                                        <p:cTn dur="1" fill="hold">
                                          <p:stCondLst>
                                            <p:cond delay="0"/>
                                          </p:stCondLst>
                                        </p:cTn>
                                        <p:tgtEl>
                                          <p:spTgt spid="274"/>
                                        </p:tgtEl>
                                        <p:attrNameLst>
                                          <p:attrName>style.visibility</p:attrName>
                                        </p:attrNameLst>
                                      </p:cBhvr>
                                      <p:to>
                                        <p:strVal val="visible"/>
                                      </p:to>
                                    </p:set>
                                    <p:animEffect filter="fade" transition="in">
                                      <p:cBhvr>
                                        <p:cTn dur="1000"/>
                                        <p:tgtEl>
                                          <p:spTgt spid="274"/>
                                        </p:tgtEl>
                                      </p:cBhvr>
                                    </p:animEffect>
                                  </p:childTnLst>
                                </p:cTn>
                              </p:par>
                              <p:par>
                                <p:cTn fill="hold" nodeType="withEffect" presetClass="entr" presetID="10" presetSubtype="0">
                                  <p:stCondLst>
                                    <p:cond delay="0"/>
                                  </p:stCondLst>
                                  <p:childTnLst>
                                    <p:set>
                                      <p:cBhvr>
                                        <p:cTn dur="1" fill="hold">
                                          <p:stCondLst>
                                            <p:cond delay="0"/>
                                          </p:stCondLst>
                                        </p:cTn>
                                        <p:tgtEl>
                                          <p:spTgt spid="275"/>
                                        </p:tgtEl>
                                        <p:attrNameLst>
                                          <p:attrName>style.visibility</p:attrName>
                                        </p:attrNameLst>
                                      </p:cBhvr>
                                      <p:to>
                                        <p:strVal val="visible"/>
                                      </p:to>
                                    </p:set>
                                    <p:animEffect filter="fade" transition="in">
                                      <p:cBhvr>
                                        <p:cTn dur="1000"/>
                                        <p:tgtEl>
                                          <p:spTgt spid="275"/>
                                        </p:tgtEl>
                                      </p:cBhvr>
                                    </p:animEffect>
                                  </p:childTnLst>
                                </p:cTn>
                              </p:par>
                              <p:par>
                                <p:cTn fill="hold" nodeType="withEffect" presetClass="entr" presetID="10" presetSubtype="0">
                                  <p:stCondLst>
                                    <p:cond delay="0"/>
                                  </p:stCondLst>
                                  <p:childTnLst>
                                    <p:set>
                                      <p:cBhvr>
                                        <p:cTn dur="1" fill="hold">
                                          <p:stCondLst>
                                            <p:cond delay="0"/>
                                          </p:stCondLst>
                                        </p:cTn>
                                        <p:tgtEl>
                                          <p:spTgt spid="276"/>
                                        </p:tgtEl>
                                        <p:attrNameLst>
                                          <p:attrName>style.visibility</p:attrName>
                                        </p:attrNameLst>
                                      </p:cBhvr>
                                      <p:to>
                                        <p:strVal val="visible"/>
                                      </p:to>
                                    </p:set>
                                    <p:animEffect filter="fade" transition="in">
                                      <p:cBhvr>
                                        <p:cTn dur="1000"/>
                                        <p:tgtEl>
                                          <p:spTgt spid="276"/>
                                        </p:tgtEl>
                                      </p:cBhvr>
                                    </p:animEffect>
                                  </p:childTnLst>
                                </p:cTn>
                              </p:par>
                              <p:par>
                                <p:cTn fill="hold" nodeType="withEffect" presetClass="entr" presetID="10" presetSubtype="0">
                                  <p:stCondLst>
                                    <p:cond delay="0"/>
                                  </p:stCondLst>
                                  <p:childTnLst>
                                    <p:set>
                                      <p:cBhvr>
                                        <p:cTn dur="1" fill="hold">
                                          <p:stCondLst>
                                            <p:cond delay="0"/>
                                          </p:stCondLst>
                                        </p:cTn>
                                        <p:tgtEl>
                                          <p:spTgt spid="277"/>
                                        </p:tgtEl>
                                        <p:attrNameLst>
                                          <p:attrName>style.visibility</p:attrName>
                                        </p:attrNameLst>
                                      </p:cBhvr>
                                      <p:to>
                                        <p:strVal val="visible"/>
                                      </p:to>
                                    </p:set>
                                    <p:animEffect filter="fade" transition="in">
                                      <p:cBhvr>
                                        <p:cTn dur="1000"/>
                                        <p:tgtEl>
                                          <p:spTgt spid="277"/>
                                        </p:tgtEl>
                                      </p:cBhvr>
                                    </p:animEffect>
                                  </p:childTnLst>
                                </p:cTn>
                              </p:par>
                              <p:par>
                                <p:cTn fill="hold" nodeType="withEffect" presetClass="entr" presetID="10" presetSubtype="0">
                                  <p:stCondLst>
                                    <p:cond delay="0"/>
                                  </p:stCondLst>
                                  <p:childTnLst>
                                    <p:set>
                                      <p:cBhvr>
                                        <p:cTn dur="1" fill="hold">
                                          <p:stCondLst>
                                            <p:cond delay="0"/>
                                          </p:stCondLst>
                                        </p:cTn>
                                        <p:tgtEl>
                                          <p:spTgt spid="278"/>
                                        </p:tgtEl>
                                        <p:attrNameLst>
                                          <p:attrName>style.visibility</p:attrName>
                                        </p:attrNameLst>
                                      </p:cBhvr>
                                      <p:to>
                                        <p:strVal val="visible"/>
                                      </p:to>
                                    </p:set>
                                    <p:animEffect filter="fade" transition="in">
                                      <p:cBhvr>
                                        <p:cTn dur="1000"/>
                                        <p:tgtEl>
                                          <p:spTgt spid="278"/>
                                        </p:tgtEl>
                                      </p:cBhvr>
                                    </p:animEffect>
                                  </p:childTnLst>
                                </p:cTn>
                              </p:par>
                              <p:par>
                                <p:cTn fill="hold" nodeType="withEffect" presetClass="entr" presetID="10" presetSubtype="0">
                                  <p:stCondLst>
                                    <p:cond delay="0"/>
                                  </p:stCondLst>
                                  <p:childTnLst>
                                    <p:set>
                                      <p:cBhvr>
                                        <p:cTn dur="1" fill="hold">
                                          <p:stCondLst>
                                            <p:cond delay="0"/>
                                          </p:stCondLst>
                                        </p:cTn>
                                        <p:tgtEl>
                                          <p:spTgt spid="279"/>
                                        </p:tgtEl>
                                        <p:attrNameLst>
                                          <p:attrName>style.visibility</p:attrName>
                                        </p:attrNameLst>
                                      </p:cBhvr>
                                      <p:to>
                                        <p:strVal val="visible"/>
                                      </p:to>
                                    </p:set>
                                    <p:animEffect filter="fade" transition="in">
                                      <p:cBhvr>
                                        <p:cTn dur="1000"/>
                                        <p:tgtEl>
                                          <p:spTgt spid="279"/>
                                        </p:tgtEl>
                                      </p:cBhvr>
                                    </p:animEffect>
                                  </p:childTnLst>
                                </p:cTn>
                              </p:par>
                              <p:par>
                                <p:cTn fill="hold" nodeType="withEffect" presetClass="entr" presetID="10" presetSubtype="0">
                                  <p:stCondLst>
                                    <p:cond delay="0"/>
                                  </p:stCondLst>
                                  <p:childTnLst>
                                    <p:set>
                                      <p:cBhvr>
                                        <p:cTn dur="1" fill="hold">
                                          <p:stCondLst>
                                            <p:cond delay="0"/>
                                          </p:stCondLst>
                                        </p:cTn>
                                        <p:tgtEl>
                                          <p:spTgt spid="280"/>
                                        </p:tgtEl>
                                        <p:attrNameLst>
                                          <p:attrName>style.visibility</p:attrName>
                                        </p:attrNameLst>
                                      </p:cBhvr>
                                      <p:to>
                                        <p:strVal val="visible"/>
                                      </p:to>
                                    </p:set>
                                    <p:animEffect filter="fade" transition="in">
                                      <p:cBhvr>
                                        <p:cTn dur="1000"/>
                                        <p:tgtEl>
                                          <p:spTgt spid="28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主题​​">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2018-02-23T07:21:00Z</dcterms:created>
  <dc:creator>lzjljlc</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2052-11.1.0.9192</vt:lpwstr>
  </property>
</Properties>
</file>