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4" r:id="rId5"/>
    <p:sldId id="259" r:id="rId6"/>
    <p:sldId id="260" r:id="rId7"/>
    <p:sldId id="263" r:id="rId8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921"/>
    <p:restoredTop sz="94698"/>
  </p:normalViewPr>
  <p:slideViewPr>
    <p:cSldViewPr>
      <p:cViewPr varScale="1">
        <p:scale>
          <a:sx n="25" d="100"/>
          <a:sy n="25" d="100"/>
        </p:scale>
        <p:origin x="184" y="22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1BD80-A6CD-A348-BB57-3481998914BA}" type="datetimeFigureOut">
              <a:rPr lang="en-US" smtClean="0"/>
              <a:t>12/28/19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3AAF2-2801-5A41-B2F1-73A8FF8D8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6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4-</a:t>
            </a:r>
            <a:r>
              <a:rPr lang="en-US" baseline="0" dirty="0" smtClean="0"/>
              <a:t> trade assurance </a:t>
            </a:r>
            <a:br>
              <a:rPr lang="en-US" baseline="0" dirty="0" smtClean="0"/>
            </a:br>
            <a:r>
              <a:rPr lang="en-US" baseline="0" dirty="0" smtClean="0"/>
              <a:t>also more filters can be added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3AAF2-2801-5A41-B2F1-73A8FF8D8F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67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73" y="1378464"/>
            <a:ext cx="7539052" cy="421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488315"/>
          </a:xfrm>
          <a:custGeom>
            <a:avLst/>
            <a:gdLst/>
            <a:ahLst/>
            <a:cxnLst/>
            <a:rect l="l" t="t" r="r" b="b"/>
            <a:pathLst>
              <a:path w="9144000" h="488315">
                <a:moveTo>
                  <a:pt x="9143981" y="487799"/>
                </a:moveTo>
                <a:lnTo>
                  <a:pt x="0" y="487799"/>
                </a:lnTo>
                <a:lnTo>
                  <a:pt x="0" y="0"/>
                </a:lnTo>
                <a:lnTo>
                  <a:pt x="9143981" y="0"/>
                </a:lnTo>
                <a:lnTo>
                  <a:pt x="9143981" y="487799"/>
                </a:lnTo>
                <a:close/>
              </a:path>
            </a:pathLst>
          </a:custGeom>
          <a:solidFill>
            <a:srgbClr val="E8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03292" y="1191252"/>
            <a:ext cx="373380" cy="46355"/>
          </a:xfrm>
          <a:custGeom>
            <a:avLst/>
            <a:gdLst/>
            <a:ahLst/>
            <a:cxnLst/>
            <a:rect l="l" t="t" r="r" b="b"/>
            <a:pathLst>
              <a:path w="373380" h="46355">
                <a:moveTo>
                  <a:pt x="372859" y="45827"/>
                </a:moveTo>
                <a:lnTo>
                  <a:pt x="0" y="45827"/>
                </a:lnTo>
                <a:lnTo>
                  <a:pt x="0" y="0"/>
                </a:lnTo>
                <a:lnTo>
                  <a:pt x="372859" y="0"/>
                </a:lnTo>
                <a:lnTo>
                  <a:pt x="372859" y="45827"/>
                </a:lnTo>
                <a:close/>
              </a:path>
            </a:pathLst>
          </a:custGeom>
          <a:solidFill>
            <a:srgbClr val="EB5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30390" y="1191252"/>
            <a:ext cx="376555" cy="46355"/>
          </a:xfrm>
          <a:custGeom>
            <a:avLst/>
            <a:gdLst/>
            <a:ahLst/>
            <a:cxnLst/>
            <a:rect l="l" t="t" r="r" b="b"/>
            <a:pathLst>
              <a:path w="376555" h="46355">
                <a:moveTo>
                  <a:pt x="376011" y="45827"/>
                </a:moveTo>
                <a:lnTo>
                  <a:pt x="0" y="45827"/>
                </a:lnTo>
                <a:lnTo>
                  <a:pt x="0" y="0"/>
                </a:lnTo>
                <a:lnTo>
                  <a:pt x="376011" y="0"/>
                </a:lnTo>
                <a:lnTo>
                  <a:pt x="376011" y="45827"/>
                </a:lnTo>
                <a:close/>
              </a:path>
            </a:pathLst>
          </a:custGeom>
          <a:solidFill>
            <a:srgbClr val="1A99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2473" y="1378464"/>
            <a:ext cx="7539052" cy="421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2473" y="2144787"/>
            <a:ext cx="7539052" cy="1381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ebay.com/sch/i.html?_from=R40&amp;_trksid=p2380057.m570.l1312.R2.TR10.TRC2.A0.H0.Xsa.TRS2&amp;_nkw=samsung&amp;_sacat=0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87799"/>
            <a:ext cx="9144000" cy="4655820"/>
          </a:xfrm>
          <a:custGeom>
            <a:avLst/>
            <a:gdLst/>
            <a:ahLst/>
            <a:cxnLst/>
            <a:rect l="l" t="t" r="r" b="b"/>
            <a:pathLst>
              <a:path w="9144000" h="4655820">
                <a:moveTo>
                  <a:pt x="0" y="4655690"/>
                </a:moveTo>
                <a:lnTo>
                  <a:pt x="9143981" y="4655690"/>
                </a:lnTo>
                <a:lnTo>
                  <a:pt x="9143981" y="0"/>
                </a:lnTo>
                <a:lnTo>
                  <a:pt x="0" y="0"/>
                </a:lnTo>
                <a:lnTo>
                  <a:pt x="0" y="4655690"/>
                </a:lnTo>
                <a:close/>
              </a:path>
            </a:pathLst>
          </a:custGeom>
          <a:solidFill>
            <a:srgbClr val="E8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488315"/>
          </a:xfrm>
          <a:custGeom>
            <a:avLst/>
            <a:gdLst/>
            <a:ahLst/>
            <a:cxnLst/>
            <a:rect l="l" t="t" r="r" b="b"/>
            <a:pathLst>
              <a:path w="9144000" h="488315">
                <a:moveTo>
                  <a:pt x="9143981" y="487799"/>
                </a:moveTo>
                <a:lnTo>
                  <a:pt x="0" y="487799"/>
                </a:lnTo>
                <a:lnTo>
                  <a:pt x="0" y="0"/>
                </a:lnTo>
                <a:lnTo>
                  <a:pt x="9143981" y="0"/>
                </a:lnTo>
                <a:lnTo>
                  <a:pt x="9143981" y="487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30390" y="1191252"/>
            <a:ext cx="746125" cy="46355"/>
            <a:chOff x="830390" y="1191252"/>
            <a:chExt cx="746125" cy="46355"/>
          </a:xfrm>
        </p:grpSpPr>
        <p:sp>
          <p:nvSpPr>
            <p:cNvPr id="5" name="object 5"/>
            <p:cNvSpPr/>
            <p:nvPr/>
          </p:nvSpPr>
          <p:spPr>
            <a:xfrm>
              <a:off x="1203292" y="1191252"/>
              <a:ext cx="373380" cy="46355"/>
            </a:xfrm>
            <a:custGeom>
              <a:avLst/>
              <a:gdLst/>
              <a:ahLst/>
              <a:cxnLst/>
              <a:rect l="l" t="t" r="r" b="b"/>
              <a:pathLst>
                <a:path w="373380" h="46355">
                  <a:moveTo>
                    <a:pt x="372859" y="45827"/>
                  </a:moveTo>
                  <a:lnTo>
                    <a:pt x="0" y="45827"/>
                  </a:lnTo>
                  <a:lnTo>
                    <a:pt x="0" y="0"/>
                  </a:lnTo>
                  <a:lnTo>
                    <a:pt x="372859" y="0"/>
                  </a:lnTo>
                  <a:lnTo>
                    <a:pt x="372859" y="45827"/>
                  </a:lnTo>
                  <a:close/>
                </a:path>
              </a:pathLst>
            </a:custGeom>
            <a:solidFill>
              <a:srgbClr val="EB5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0390" y="1191252"/>
              <a:ext cx="376555" cy="46355"/>
            </a:xfrm>
            <a:custGeom>
              <a:avLst/>
              <a:gdLst/>
              <a:ahLst/>
              <a:cxnLst/>
              <a:rect l="l" t="t" r="r" b="b"/>
              <a:pathLst>
                <a:path w="376555" h="46355">
                  <a:moveTo>
                    <a:pt x="376011" y="45827"/>
                  </a:moveTo>
                  <a:lnTo>
                    <a:pt x="0" y="45827"/>
                  </a:lnTo>
                  <a:lnTo>
                    <a:pt x="0" y="0"/>
                  </a:lnTo>
                  <a:lnTo>
                    <a:pt x="376011" y="0"/>
                  </a:lnTo>
                  <a:lnTo>
                    <a:pt x="376011" y="45827"/>
                  </a:lnTo>
                  <a:close/>
                </a:path>
              </a:pathLst>
            </a:custGeom>
            <a:solidFill>
              <a:srgbClr val="1A99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02473" y="1374137"/>
            <a:ext cx="53397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200" spc="25" dirty="0" smtClean="0"/>
              <a:t>One Tech commerce</a:t>
            </a:r>
            <a:endParaRPr sz="4200" dirty="0"/>
          </a:p>
        </p:txBody>
      </p:sp>
      <p:sp>
        <p:nvSpPr>
          <p:cNvPr id="8" name="object 8"/>
          <p:cNvSpPr txBox="1"/>
          <p:nvPr/>
        </p:nvSpPr>
        <p:spPr>
          <a:xfrm>
            <a:off x="802647" y="3237792"/>
            <a:ext cx="262826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5" dirty="0">
                <a:latin typeface="Arial"/>
                <a:cs typeface="Arial"/>
              </a:rPr>
              <a:t>Submitted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dirty="0" smtClean="0">
                <a:latin typeface="Arial"/>
                <a:cs typeface="Arial"/>
              </a:rPr>
              <a:t>by</a:t>
            </a:r>
            <a:r>
              <a:rPr lang="en-US" sz="1600" dirty="0" smtClean="0"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z="1600" spc="-25" dirty="0" smtClean="0">
                <a:latin typeface="Arial"/>
                <a:cs typeface="Arial"/>
              </a:rPr>
              <a:t>Yazan ayman	</a:t>
            </a:r>
            <a:br>
              <a:rPr lang="en-US" sz="1600" spc="-25" dirty="0" smtClean="0">
                <a:latin typeface="Arial"/>
                <a:cs typeface="Arial"/>
              </a:rPr>
            </a:br>
            <a:r>
              <a:rPr lang="en-US" sz="1600" spc="-25" dirty="0" smtClean="0">
                <a:latin typeface="Arial"/>
                <a:cs typeface="Arial"/>
              </a:rPr>
              <a:t>rawan abu salhia	</a:t>
            </a: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z="1600" spc="-25" dirty="0" smtClean="0">
                <a:latin typeface="Arial"/>
                <a:cs typeface="Arial"/>
              </a:rPr>
              <a:t>yazan aghbar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2473" y="1378464"/>
            <a:ext cx="19780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</a:t>
            </a:r>
            <a:r>
              <a:rPr spc="-15" dirty="0"/>
              <a:t>n</a:t>
            </a:r>
            <a:r>
              <a:rPr spc="55" dirty="0"/>
              <a:t>t</a:t>
            </a:r>
            <a:r>
              <a:rPr spc="-5" dirty="0"/>
              <a:t>r</a:t>
            </a:r>
            <a:r>
              <a:rPr spc="15" dirty="0"/>
              <a:t>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73" y="2144787"/>
            <a:ext cx="7259320" cy="1397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Arial"/>
                <a:cs typeface="Arial"/>
              </a:rPr>
              <a:t>The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idea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60" dirty="0">
                <a:latin typeface="Arial"/>
                <a:cs typeface="Arial"/>
              </a:rPr>
              <a:t>for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this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project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came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from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global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E-Commerce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applications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95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85" dirty="0">
                <a:latin typeface="Arial"/>
                <a:cs typeface="Arial"/>
              </a:rPr>
              <a:t>It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is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one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of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new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applications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in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20" dirty="0" smtClean="0">
                <a:latin typeface="Arial"/>
                <a:cs typeface="Arial"/>
              </a:rPr>
              <a:t>Palestine</a:t>
            </a:r>
            <a:r>
              <a:rPr sz="1400" spc="-95" dirty="0" smtClean="0">
                <a:latin typeface="Arial"/>
                <a:cs typeface="Arial"/>
              </a:rPr>
              <a:t>.</a:t>
            </a:r>
            <a:r>
              <a:rPr lang="ar-SA" sz="1400" spc="-95" dirty="0" smtClean="0">
                <a:latin typeface="Arial"/>
                <a:cs typeface="Arial"/>
              </a:rPr>
              <a:t>  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 dirty="0">
              <a:latin typeface="Arial"/>
              <a:cs typeface="Arial"/>
            </a:endParaRPr>
          </a:p>
          <a:p>
            <a:pPr marL="12700" marR="5080" indent="34290">
              <a:lnSpc>
                <a:spcPct val="116100"/>
              </a:lnSpc>
            </a:pPr>
            <a:r>
              <a:rPr sz="1400" spc="-20" dirty="0">
                <a:latin typeface="Arial"/>
                <a:cs typeface="Arial"/>
              </a:rPr>
              <a:t>This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application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makes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90" dirty="0">
                <a:latin typeface="Arial"/>
                <a:cs typeface="Arial"/>
              </a:rPr>
              <a:t>it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easy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60" dirty="0">
                <a:latin typeface="Arial"/>
                <a:cs typeface="Arial"/>
              </a:rPr>
              <a:t>for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browsers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to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choose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their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products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30" dirty="0">
                <a:latin typeface="Arial"/>
                <a:cs typeface="Arial"/>
              </a:rPr>
              <a:t>at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best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prices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  </a:t>
            </a:r>
            <a:r>
              <a:rPr sz="1400" spc="-10" dirty="0">
                <a:latin typeface="Arial"/>
                <a:cs typeface="Arial"/>
              </a:rPr>
              <a:t>least </a:t>
            </a:r>
            <a:r>
              <a:rPr sz="1400" spc="55" dirty="0">
                <a:latin typeface="Arial"/>
                <a:cs typeface="Arial"/>
              </a:rPr>
              <a:t>effort</a:t>
            </a:r>
            <a:r>
              <a:rPr sz="1400" spc="-235" dirty="0">
                <a:latin typeface="Arial"/>
                <a:cs typeface="Arial"/>
              </a:rPr>
              <a:t> </a:t>
            </a:r>
            <a:r>
              <a:rPr sz="1400" spc="-95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473" y="1378464"/>
            <a:ext cx="12979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35" dirty="0">
                <a:latin typeface="Arial"/>
                <a:cs typeface="Arial"/>
              </a:rPr>
              <a:t>Features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2473" y="2114550"/>
            <a:ext cx="8265327" cy="1788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1400" spc="15" dirty="0">
                <a:latin typeface="Arial"/>
                <a:cs typeface="Arial"/>
              </a:rPr>
              <a:t>A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simple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design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many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features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15" dirty="0">
                <a:latin typeface="Arial"/>
                <a:cs typeface="Arial"/>
              </a:rPr>
              <a:t>were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used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to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serve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15" dirty="0">
                <a:latin typeface="Arial"/>
                <a:cs typeface="Arial"/>
              </a:rPr>
              <a:t>visitors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so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that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they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40" dirty="0">
                <a:latin typeface="Arial"/>
                <a:cs typeface="Arial"/>
              </a:rPr>
              <a:t>can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easily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be  </a:t>
            </a:r>
            <a:r>
              <a:rPr sz="1400" spc="20" dirty="0">
                <a:latin typeface="Arial"/>
                <a:cs typeface="Arial"/>
              </a:rPr>
              <a:t>transported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within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application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40" dirty="0">
                <a:latin typeface="Arial"/>
                <a:cs typeface="Arial"/>
              </a:rPr>
              <a:t>have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access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to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required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10" dirty="0" smtClean="0">
                <a:latin typeface="Arial"/>
                <a:cs typeface="Arial"/>
              </a:rPr>
              <a:t>products</a:t>
            </a:r>
            <a:r>
              <a:rPr lang="en-US" sz="1400" spc="10" dirty="0" smtClean="0">
                <a:latin typeface="Arial"/>
                <a:cs typeface="Arial"/>
              </a:rPr>
              <a:t> such as:</a:t>
            </a:r>
            <a:br>
              <a:rPr lang="en-US" sz="1400" spc="10" dirty="0" smtClean="0">
                <a:latin typeface="Arial"/>
                <a:cs typeface="Arial"/>
              </a:rPr>
            </a:br>
            <a:r>
              <a:rPr lang="en-US" sz="1400" spc="10" dirty="0" smtClean="0">
                <a:latin typeface="Arial"/>
                <a:cs typeface="Arial"/>
              </a:rPr>
              <a:t>1- watch product.</a:t>
            </a:r>
            <a:br>
              <a:rPr lang="en-US" sz="1400" spc="10" dirty="0" smtClean="0">
                <a:latin typeface="Arial"/>
                <a:cs typeface="Arial"/>
              </a:rPr>
            </a:br>
            <a:r>
              <a:rPr lang="en-US" sz="1400" spc="10" dirty="0" smtClean="0">
                <a:latin typeface="Arial"/>
                <a:cs typeface="Arial"/>
              </a:rPr>
              <a:t>2- quantity knowledge.</a:t>
            </a:r>
            <a:br>
              <a:rPr lang="en-US" sz="1400" spc="10" dirty="0" smtClean="0">
                <a:latin typeface="Arial"/>
                <a:cs typeface="Arial"/>
              </a:rPr>
            </a:br>
            <a:r>
              <a:rPr lang="en-US" sz="1400" spc="10" dirty="0" smtClean="0">
                <a:latin typeface="Arial"/>
                <a:cs typeface="Arial"/>
              </a:rPr>
              <a:t>3- search strategies.</a:t>
            </a:r>
          </a:p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en-US" sz="1400" spc="10" dirty="0" smtClean="0">
                <a:latin typeface="Arial"/>
                <a:cs typeface="Arial"/>
              </a:rPr>
              <a:t>4-virefied seller.</a:t>
            </a:r>
            <a:endParaRPr lang="en-US" sz="1400" spc="10" dirty="0" smtClean="0">
              <a:latin typeface="Arial"/>
              <a:cs typeface="Arial"/>
            </a:endParaRPr>
          </a:p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en-US" sz="1400" spc="10" dirty="0">
                <a:latin typeface="Arial"/>
                <a:cs typeface="Arial"/>
              </a:rPr>
              <a:t>5</a:t>
            </a:r>
            <a:r>
              <a:rPr lang="en-US" sz="1400" spc="10" dirty="0" smtClean="0">
                <a:latin typeface="Arial"/>
                <a:cs typeface="Arial"/>
              </a:rPr>
              <a:t>-</a:t>
            </a:r>
            <a:r>
              <a:rPr lang="en-US" sz="1400" spc="10" dirty="0" smtClean="0">
                <a:latin typeface="Arial"/>
                <a:cs typeface="Arial"/>
              </a:rPr>
              <a:t>compare product.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472" y="1378464"/>
            <a:ext cx="2245527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600" spc="-35" smtClean="0">
                <a:latin typeface="Arial"/>
                <a:cs typeface="Arial"/>
              </a:rPr>
              <a:t>Search query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799780"/>
            <a:ext cx="7655727" cy="1049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endParaRPr lang="en-US" dirty="0" smtClean="0"/>
          </a:p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en-US" dirty="0" smtClean="0">
                <a:hlinkClick r:id="rId2"/>
              </a:rPr>
              <a:t>https://www.ebay.com/sch/i.html?_from=R40&amp;_trksid=p2380057.m570.l1312.R2.TR10.TRC2.A0.H0.Xsa.TRS2&amp;_nkw=samsung&amp;_sacat=0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71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2473" y="1378464"/>
            <a:ext cx="206756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Project</a:t>
            </a:r>
            <a:r>
              <a:rPr spc="-150" dirty="0"/>
              <a:t> </a:t>
            </a:r>
            <a:r>
              <a:rPr spc="-10" dirty="0"/>
              <a:t>proﬁt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73" y="2110497"/>
            <a:ext cx="753554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1400" spc="-20" dirty="0">
                <a:latin typeface="Arial"/>
                <a:cs typeface="Arial"/>
              </a:rPr>
              <a:t>This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project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gets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its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35" dirty="0">
                <a:latin typeface="Arial"/>
                <a:cs typeface="Arial"/>
              </a:rPr>
              <a:t>proﬁts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by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calculating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lang="en-US" sz="1400" spc="-60" dirty="0" smtClean="0">
                <a:latin typeface="Arial"/>
                <a:cs typeface="Arial"/>
              </a:rPr>
              <a:t>2 shekels</a:t>
            </a:r>
            <a:r>
              <a:rPr sz="1400" spc="-114" dirty="0" smtClean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of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every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lang="en-US" sz="1400" spc="-40" dirty="0" smtClean="0">
                <a:latin typeface="Arial"/>
                <a:cs typeface="Arial"/>
              </a:rPr>
              <a:t>product </a:t>
            </a:r>
            <a:r>
              <a:rPr sz="1400" spc="45" dirty="0" smtClean="0">
                <a:latin typeface="Arial"/>
                <a:cs typeface="Arial"/>
              </a:rPr>
              <a:t>that</a:t>
            </a:r>
            <a:r>
              <a:rPr sz="1400" spc="-120" dirty="0" smtClean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takes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place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through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site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 </a:t>
            </a:r>
            <a:r>
              <a:rPr sz="1400" spc="25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requests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5" dirty="0">
                <a:latin typeface="Arial"/>
                <a:cs typeface="Arial"/>
              </a:rPr>
              <a:t>delivered </a:t>
            </a:r>
            <a:r>
              <a:rPr sz="1400" spc="6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customers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15" dirty="0">
                <a:latin typeface="Arial"/>
                <a:cs typeface="Arial"/>
              </a:rPr>
              <a:t>delivery </a:t>
            </a:r>
            <a:r>
              <a:rPr sz="1400" spc="-30" dirty="0">
                <a:latin typeface="Arial"/>
                <a:cs typeface="Arial"/>
              </a:rPr>
              <a:t>companies </a:t>
            </a:r>
            <a:r>
              <a:rPr sz="1400" dirty="0">
                <a:latin typeface="Arial"/>
                <a:cs typeface="Arial"/>
              </a:rPr>
              <a:t>located </a:t>
            </a:r>
            <a:r>
              <a:rPr sz="1400" spc="20" dirty="0">
                <a:latin typeface="Arial"/>
                <a:cs typeface="Arial"/>
              </a:rPr>
              <a:t>in </a:t>
            </a:r>
            <a:r>
              <a:rPr sz="1400" spc="-25" dirty="0">
                <a:latin typeface="Arial"/>
                <a:cs typeface="Arial"/>
              </a:rPr>
              <a:t>Palestine</a:t>
            </a:r>
            <a:r>
              <a:rPr sz="1400" spc="-25" dirty="0" smtClean="0">
                <a:latin typeface="Arial"/>
                <a:cs typeface="Arial"/>
              </a:rPr>
              <a:t>.</a:t>
            </a:r>
            <a:endParaRPr lang="en-US" sz="1400" spc="-25" dirty="0" smtClean="0">
              <a:latin typeface="Arial"/>
              <a:cs typeface="Arial"/>
            </a:endParaRPr>
          </a:p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1400" spc="-20" dirty="0" smtClean="0">
                <a:latin typeface="Arial"/>
                <a:cs typeface="Arial"/>
              </a:rPr>
              <a:t>Payment </a:t>
            </a:r>
            <a:r>
              <a:rPr sz="1400" spc="-25" dirty="0">
                <a:latin typeface="Arial"/>
                <a:cs typeface="Arial"/>
              </a:rPr>
              <a:t>is  </a:t>
            </a:r>
            <a:r>
              <a:rPr sz="1400" spc="-35" dirty="0">
                <a:latin typeface="Arial"/>
                <a:cs typeface="Arial"/>
              </a:rPr>
              <a:t>made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upon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15" dirty="0">
                <a:latin typeface="Arial"/>
                <a:cs typeface="Arial"/>
              </a:rPr>
              <a:t>receipt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of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request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after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examining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verifying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request,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this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increases</a:t>
            </a:r>
            <a:r>
              <a:rPr sz="1400" spc="-15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  </a:t>
            </a:r>
            <a:r>
              <a:rPr sz="1400" spc="30" dirty="0">
                <a:latin typeface="Arial"/>
                <a:cs typeface="Arial"/>
              </a:rPr>
              <a:t>credibility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of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the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site.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473" y="1322098"/>
            <a:ext cx="248285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600" b="1" spc="-15" dirty="0" smtClean="0">
                <a:solidFill>
                  <a:srgbClr val="1A1A1A"/>
                </a:solidFill>
                <a:latin typeface="Arial"/>
                <a:cs typeface="Arial"/>
              </a:rPr>
              <a:t>Future work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2473" y="1975768"/>
            <a:ext cx="510413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 smtClean="0">
                <a:latin typeface="Arial"/>
                <a:cs typeface="Arial"/>
              </a:rPr>
              <a:t>1- We attend wo make the website available in 3 different languages which are English , Arabic and </a:t>
            </a:r>
            <a:r>
              <a:rPr lang="en-US" sz="1400" dirty="0">
                <a:latin typeface="Arial"/>
                <a:cs typeface="Arial"/>
              </a:rPr>
              <a:t>H</a:t>
            </a:r>
            <a:r>
              <a:rPr lang="en-US" sz="1400" dirty="0" smtClean="0">
                <a:latin typeface="Arial"/>
                <a:cs typeface="Arial"/>
              </a:rPr>
              <a:t>ebrew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6273" y="2530495"/>
            <a:ext cx="4531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2-The strategy used in buying a product is pay on receive, so we are attended to add pay by visa card also.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726273" y="3060321"/>
            <a:ext cx="4398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3- we are attended to </a:t>
            </a:r>
            <a:r>
              <a:rPr lang="en-US" sz="1400" dirty="0"/>
              <a:t>develop a one tech mobile application and connect it with our </a:t>
            </a:r>
            <a:r>
              <a:rPr lang="en-US" sz="1400" dirty="0" smtClean="0"/>
              <a:t>website.</a:t>
            </a:r>
            <a:endParaRPr lang="en-US" sz="1400" dirty="0"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6273" y="3625961"/>
            <a:ext cx="3651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4-Add </a:t>
            </a:r>
            <a:r>
              <a:rPr lang="en-US" sz="1400" dirty="0"/>
              <a:t>other features that can help the user more and make his/her operation easier and more fixable. </a:t>
            </a:r>
            <a:endParaRPr lang="en-US" sz="1400" dirty="0"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6273" y="4401026"/>
            <a:ext cx="38684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eaLnBrk="1" latinLnBrk="0" hangingPunct="1"/>
            <a:r>
              <a:rPr lang="en-US" sz="1400" dirty="0" smtClean="0"/>
              <a:t>5- we are attended to send an SMS to</a:t>
            </a:r>
          </a:p>
          <a:p>
            <a:pPr marL="0" algn="l" defTabSz="914400" eaLnBrk="1" latinLnBrk="0" hangingPunct="1"/>
            <a:r>
              <a:rPr lang="en-US" sz="1400" dirty="0" smtClean="0"/>
              <a:t>the user who watch a product after it price change</a:t>
            </a:r>
          </a:p>
          <a:p>
            <a:pPr marL="0" algn="l" defTabSz="914400" eaLnBrk="1" latinLnBrk="0" hangingPunct="1"/>
            <a:r>
              <a:rPr lang="en-US" sz="1400" dirty="0" smtClean="0"/>
              <a:t>Instead of notify him/her in the website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2473" y="1378464"/>
            <a:ext cx="16529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Thank</a:t>
            </a:r>
            <a:r>
              <a:rPr spc="-245" dirty="0"/>
              <a:t> </a:t>
            </a:r>
            <a:r>
              <a:rPr spc="-20" dirty="0"/>
              <a:t>you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0" y="2343150"/>
            <a:ext cx="390010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Any </a:t>
            </a:r>
            <a:r>
              <a:rPr lang="en-US" sz="4400" b="0" cap="none" spc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Question</a:t>
            </a:r>
            <a:r>
              <a:rPr lang="en-US" sz="5400" b="0" cap="none" spc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8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1220</TotalTime>
  <Words>270</Words>
  <Application>Microsoft Macintosh PowerPoint</Application>
  <PresentationFormat>On-screen Show (16:9)</PresentationFormat>
  <Paragraphs>32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Calibri</vt:lpstr>
      <vt:lpstr>Arial</vt:lpstr>
      <vt:lpstr>Office Theme</vt:lpstr>
      <vt:lpstr>One Tech commerce</vt:lpstr>
      <vt:lpstr>Introduction</vt:lpstr>
      <vt:lpstr>PowerPoint Presentation</vt:lpstr>
      <vt:lpstr>PowerPoint Presentation</vt:lpstr>
      <vt:lpstr>Project proﬁt</vt:lpstr>
      <vt:lpstr>PowerPoint Presentation</vt:lpstr>
      <vt:lpstr>Thank you</vt:lpstr>
    </vt:vector>
  </TitlesOfParts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Tech commerce</dc:title>
  <cp:lastModifiedBy>yazan ayman</cp:lastModifiedBy>
  <cp:revision>13</cp:revision>
  <cp:lastPrinted>2019-12-29T07:52:52Z</cp:lastPrinted>
  <dcterms:created xsi:type="dcterms:W3CDTF">2019-12-28T11:32:02Z</dcterms:created>
  <dcterms:modified xsi:type="dcterms:W3CDTF">2019-12-29T07:52:58Z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2019-12-28T00:00:00Z</vt:filetime>
  </property>
</Properties>
</file>