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93" r:id="rId2"/>
    <p:sldId id="259" r:id="rId3"/>
    <p:sldId id="294" r:id="rId4"/>
    <p:sldId id="326" r:id="rId5"/>
    <p:sldId id="327" r:id="rId6"/>
    <p:sldId id="321" r:id="rId7"/>
    <p:sldId id="322" r:id="rId8"/>
    <p:sldId id="329" r:id="rId9"/>
    <p:sldId id="330" r:id="rId10"/>
    <p:sldId id="325" r:id="rId11"/>
    <p:sldId id="324" r:id="rId12"/>
    <p:sldId id="297" r:id="rId13"/>
  </p:sldIdLst>
  <p:sldSz cx="9144000" cy="6858000" type="screen4x3"/>
  <p:notesSz cx="6858000" cy="9144000"/>
  <p:embeddedFontLst>
    <p:embeddedFont>
      <p:font typeface="SimSun-ExtB" panose="02010609060101010101" pitchFamily="49" charset="-122"/>
      <p:regular r:id="rId16"/>
    </p:embeddedFont>
    <p:embeddedFont>
      <p:font typeface="맑은 고딕" panose="020B0503020000020004" pitchFamily="34" charset="-127"/>
      <p:regular r:id="rId17"/>
      <p:bold r:id="rId18"/>
    </p:embeddedFont>
    <p:embeddedFont>
      <p:font typeface="Baskerville Old Face" panose="02020602080505020303" pitchFamily="18" charset="0"/>
      <p:regular r:id="rId19"/>
    </p:embeddedFont>
    <p:embeddedFont>
      <p:font typeface="Bauhaus 93" panose="04030905020B02020C02" pitchFamily="82" charset="0"/>
      <p:regular r:id="rId20"/>
    </p:embeddedFont>
    <p:embeddedFont>
      <p:font typeface="Calibri" panose="020F0502020204030204" pitchFamily="34" charset="0"/>
      <p:regular r:id="rId21"/>
      <p:bold r:id="rId22"/>
    </p:embeddedFont>
    <p:embeddedFont>
      <p:font typeface="Calibri Light" panose="020F0302020204030204" pitchFamily="34" charset="0"/>
      <p:regular r:id="rId23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363B"/>
    <a:srgbClr val="90555D"/>
    <a:srgbClr val="3D292E"/>
    <a:srgbClr val="3F262B"/>
    <a:srgbClr val="3770A4"/>
    <a:srgbClr val="5E4722"/>
    <a:srgbClr val="FEB349"/>
    <a:srgbClr val="906924"/>
    <a:srgbClr val="C29F4A"/>
    <a:srgbClr val="262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815" autoAdjust="0"/>
    <p:restoredTop sz="94792" autoAdjust="0"/>
  </p:normalViewPr>
  <p:slideViewPr>
    <p:cSldViewPr>
      <p:cViewPr varScale="1">
        <p:scale>
          <a:sx n="89" d="100"/>
          <a:sy n="89" d="100"/>
        </p:scale>
        <p:origin x="150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23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7.fntdata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CCFBE2-2B8D-499C-81C9-2CD5B3EB8E93}" type="datetimeFigureOut">
              <a:rPr lang="ko-KR" altLang="en-US" smtClean="0"/>
              <a:pPr/>
              <a:t>2021-12-24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54DD7E-3179-445A-81DB-781C4554AFF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95366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545AC5-813F-4ED1-B011-8EA17CB93331}" type="datetimeFigureOut">
              <a:rPr lang="ko-KR" altLang="en-US" smtClean="0"/>
              <a:pPr/>
              <a:t>2021-12-24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504B90-27FD-422C-8CC6-2AADAD122D0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707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04B90-27FD-422C-8CC6-2AADAD122D08}" type="slidenum">
              <a:rPr lang="ko-KR" altLang="en-US" smtClean="0"/>
              <a:pPr/>
              <a:t>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19955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ED3D6733-6F27-4404-AB51-585418F146E5}" type="datetimeFigureOut">
              <a:rPr lang="ko-KR" altLang="en-US" smtClean="0"/>
              <a:pPr/>
              <a:t>2021-12-24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제목 1"/>
          <p:cNvSpPr>
            <a:spLocks noGrp="1"/>
          </p:cNvSpPr>
          <p:nvPr>
            <p:ph type="ctrTitle"/>
          </p:nvPr>
        </p:nvSpPr>
        <p:spPr>
          <a:xfrm>
            <a:off x="395536" y="1412776"/>
            <a:ext cx="5832648" cy="1585337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mar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Font typeface="굴림체" pitchFamily="49" charset="-127"/>
              <a:buNone/>
              <a:defRPr lang="en-US" altLang="ko-KR" sz="5400" kern="1200" baseline="0" dirty="0">
                <a:solidFill>
                  <a:schemeClr val="bg1"/>
                </a:solidFill>
                <a:effectLst/>
                <a:latin typeface="+mj-lt"/>
                <a:ea typeface="맑은 고딕" pitchFamily="50" charset="-127"/>
                <a:cs typeface="+mj-cs"/>
              </a:defRPr>
            </a:lvl1pPr>
          </a:lstStyle>
          <a:p>
            <a:endParaRPr lang="en-US" altLang="ko-K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D6733-6F27-4404-AB51-585418F146E5}" type="datetimeFigureOut">
              <a:rPr lang="ko-KR" altLang="en-US" smtClean="0"/>
              <a:pPr/>
              <a:t>2021-12-24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429396"/>
            <a:ext cx="2133600" cy="292079"/>
          </a:xfrm>
        </p:spPr>
        <p:txBody>
          <a:bodyPr/>
          <a:lstStyle/>
          <a:p>
            <a:fld id="{ED3D6733-6F27-4404-AB51-585418F146E5}" type="datetimeFigureOut">
              <a:rPr lang="ko-KR" altLang="en-US" smtClean="0"/>
              <a:pPr/>
              <a:t>2021-12-24</a:t>
            </a:fld>
            <a:endParaRPr lang="ko-KR" altLang="en-US"/>
          </a:p>
        </p:txBody>
      </p:sp>
      <p:sp>
        <p:nvSpPr>
          <p:cNvPr id="9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429396"/>
            <a:ext cx="2895600" cy="292079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10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429396"/>
            <a:ext cx="2133600" cy="292079"/>
          </a:xfrm>
        </p:spPr>
        <p:txBody>
          <a:bodyPr/>
          <a:lstStyle/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512" y="44624"/>
            <a:ext cx="7661196" cy="796908"/>
          </a:xfr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lang="ko-KR" altLang="en-US" sz="2500" b="1" kern="1200" baseline="0" dirty="0">
                <a:solidFill>
                  <a:schemeClr val="bg1"/>
                </a:solidFill>
                <a:effectLst>
                  <a:outerShdw blurRad="63500" algn="ctr" rotWithShape="0">
                    <a:prstClr val="black">
                      <a:alpha val="13000"/>
                    </a:prstClr>
                  </a:outerShdw>
                </a:effectLst>
                <a:latin typeface="+mj-lt"/>
                <a:ea typeface="맑은 고딕" pitchFamily="50" charset="-127"/>
                <a:cs typeface="+mj-cs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ED3D6733-6F27-4404-AB51-585418F146E5}" type="datetimeFigureOut">
              <a:rPr lang="ko-KR" altLang="en-US" smtClean="0"/>
              <a:pPr/>
              <a:t>2021-12-24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내용 개체 틀 2"/>
          <p:cNvSpPr>
            <a:spLocks noGrp="1"/>
          </p:cNvSpPr>
          <p:nvPr>
            <p:ph idx="1"/>
          </p:nvPr>
        </p:nvSpPr>
        <p:spPr>
          <a:xfrm>
            <a:off x="395536" y="1484784"/>
            <a:ext cx="8402525" cy="4881686"/>
          </a:xfrm>
        </p:spPr>
        <p:txBody>
          <a:bodyPr>
            <a:normAutofit/>
          </a:bodyPr>
          <a:lstStyle>
            <a:lvl1pPr algn="l">
              <a:buNone/>
              <a:defRPr sz="1600" i="1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</a:defRPr>
            </a:lvl1pPr>
            <a:lvl2pPr algn="l">
              <a:buNone/>
              <a:defRPr sz="1600" i="1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</a:defRPr>
            </a:lvl2pPr>
            <a:lvl3pPr algn="l">
              <a:buNone/>
              <a:defRPr sz="1600" i="1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</a:defRPr>
            </a:lvl3pPr>
            <a:lvl4pPr algn="l">
              <a:buNone/>
              <a:defRPr sz="1600" i="1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</a:defRPr>
            </a:lvl4pPr>
            <a:lvl5pPr algn="l">
              <a:buNone/>
              <a:defRPr sz="1600" i="1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500834"/>
            <a:ext cx="2133600" cy="220641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fld id="{ED3D6733-6F27-4404-AB51-585418F146E5}" type="datetimeFigureOut">
              <a:rPr lang="ko-KR" altLang="en-US" smtClean="0"/>
              <a:pPr/>
              <a:t>2021-12-24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500834"/>
            <a:ext cx="2895600" cy="220641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500834"/>
            <a:ext cx="2133600" cy="220641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1" name="내용 개체 틀 2"/>
          <p:cNvSpPr>
            <a:spLocks noGrp="1"/>
          </p:cNvSpPr>
          <p:nvPr>
            <p:ph idx="1"/>
          </p:nvPr>
        </p:nvSpPr>
        <p:spPr>
          <a:xfrm>
            <a:off x="395536" y="1484784"/>
            <a:ext cx="8402525" cy="4881686"/>
          </a:xfrm>
        </p:spPr>
        <p:txBody>
          <a:bodyPr>
            <a:normAutofit/>
          </a:bodyPr>
          <a:lstStyle>
            <a:lvl1pPr algn="l">
              <a:buNone/>
              <a:defRPr sz="1600" i="1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</a:defRPr>
            </a:lvl1pPr>
            <a:lvl2pPr algn="l">
              <a:buNone/>
              <a:defRPr sz="1600" i="1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</a:defRPr>
            </a:lvl2pPr>
            <a:lvl3pPr algn="l">
              <a:buNone/>
              <a:defRPr sz="1600" i="1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</a:defRPr>
            </a:lvl3pPr>
            <a:lvl4pPr algn="l">
              <a:buNone/>
              <a:defRPr sz="1600" i="1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</a:defRPr>
            </a:lvl4pPr>
            <a:lvl5pPr algn="l">
              <a:buNone/>
              <a:defRPr sz="1600" i="1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9" name="제목 1"/>
          <p:cNvSpPr>
            <a:spLocks noGrp="1"/>
          </p:cNvSpPr>
          <p:nvPr>
            <p:ph type="title"/>
          </p:nvPr>
        </p:nvSpPr>
        <p:spPr>
          <a:xfrm>
            <a:off x="179512" y="39804"/>
            <a:ext cx="7661196" cy="796908"/>
          </a:xfr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lang="ko-KR" altLang="en-US" sz="2500" b="1" kern="1200" baseline="0" dirty="0">
                <a:solidFill>
                  <a:schemeClr val="bg1"/>
                </a:solidFill>
                <a:effectLst>
                  <a:outerShdw blurRad="63500" algn="ctr" rotWithShape="0">
                    <a:prstClr val="black">
                      <a:alpha val="13000"/>
                    </a:prstClr>
                  </a:outerShdw>
                </a:effectLst>
                <a:latin typeface="+mj-lt"/>
                <a:ea typeface="맑은 고딕" pitchFamily="50" charset="-127"/>
                <a:cs typeface="+mj-cs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ED3D6733-6F27-4404-AB51-585418F146E5}" type="datetimeFigureOut">
              <a:rPr lang="ko-KR" altLang="en-US" smtClean="0"/>
              <a:pPr/>
              <a:t>2021-12-24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제목 1"/>
          <p:cNvSpPr>
            <a:spLocks noGrp="1"/>
          </p:cNvSpPr>
          <p:nvPr>
            <p:ph type="ctrTitle"/>
          </p:nvPr>
        </p:nvSpPr>
        <p:spPr>
          <a:xfrm>
            <a:off x="2915816" y="692696"/>
            <a:ext cx="5868666" cy="2592288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Font typeface="굴림체" pitchFamily="49" charset="-127"/>
              <a:buNone/>
              <a:defRPr lang="ko-KR" altLang="en-US" sz="7000" kern="1200" baseline="0" dirty="0">
                <a:solidFill>
                  <a:schemeClr val="bg1"/>
                </a:solidFill>
                <a:effectLst/>
                <a:latin typeface="+mj-lt"/>
                <a:ea typeface="맑은 고딕" pitchFamily="50" charset="-127"/>
                <a:cs typeface="+mj-cs"/>
              </a:defRPr>
            </a:lvl1pPr>
          </a:lstStyle>
          <a:p>
            <a:endParaRPr lang="en-US" altLang="ko-K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19026"/>
            <a:ext cx="8229600" cy="7969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062021"/>
            <a:ext cx="8229600" cy="5286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3D6733-6F27-4404-AB51-585418F146E5}" type="datetimeFigureOut">
              <a:rPr lang="ko-KR" altLang="en-US" smtClean="0"/>
              <a:pPr/>
              <a:t>2021-12-24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429396"/>
            <a:ext cx="2895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1" r:id="rId3"/>
    <p:sldLayoutId id="2147483656" r:id="rId4"/>
    <p:sldLayoutId id="2147483650" r:id="rId5"/>
    <p:sldLayoutId id="2147483657" r:id="rId6"/>
  </p:sldLayoutIdLst>
  <p:txStyles>
    <p:titleStyle>
      <a:lvl1pPr algn="l" defTabSz="914400" rtl="0" eaLnBrk="1" latinLnBrk="1" hangingPunct="1">
        <a:spcBef>
          <a:spcPct val="0"/>
        </a:spcBef>
        <a:buNone/>
        <a:defRPr lang="ko-KR" altLang="en-US" sz="3500" kern="1200">
          <a:solidFill>
            <a:sysClr val="windowText" lastClr="000000"/>
          </a:solidFill>
          <a:latin typeface="맑은 고딕" pitchFamily="50" charset="-127"/>
          <a:ea typeface="맑은 고딕" pitchFamily="50" charset="-127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lang="ko-KR" altLang="en-US" sz="2500" kern="1200" smtClean="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lang="ko-KR" altLang="en-US" sz="1800" kern="1200" smtClean="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lang="ko-KR" altLang="en-US" sz="1800" kern="1200" smtClean="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lang="ko-KR" altLang="en-US" sz="1800" kern="1200" smtClean="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lang="ko-KR" altLang="en-US" sz="1800" kern="120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ctrTitle"/>
          </p:nvPr>
        </p:nvSpPr>
        <p:spPr>
          <a:xfrm>
            <a:off x="76020" y="1196752"/>
            <a:ext cx="5178083" cy="1511979"/>
          </a:xfrm>
        </p:spPr>
        <p:txBody>
          <a:bodyPr/>
          <a:lstStyle/>
          <a:p>
            <a:pPr algn="ctr"/>
            <a:r>
              <a:rPr lang="en-US" altLang="ko-KR" sz="4000" dirty="0" smtClean="0">
                <a:latin typeface="Bauhaus 93" panose="04030905020B02020C02" pitchFamily="82" charset="0"/>
              </a:rPr>
              <a:t>Smart Parking System</a:t>
            </a:r>
            <a:br>
              <a:rPr lang="en-US" altLang="ko-KR" sz="4000" dirty="0" smtClean="0">
                <a:latin typeface="Bauhaus 93" panose="04030905020B02020C02" pitchFamily="82" charset="0"/>
              </a:rPr>
            </a:br>
            <a:r>
              <a:rPr lang="en-US" altLang="ko-KR" sz="4000" dirty="0" smtClean="0">
                <a:latin typeface="Bauhaus 93" panose="04030905020B02020C02" pitchFamily="82" charset="0"/>
              </a:rPr>
              <a:t>(</a:t>
            </a:r>
            <a:r>
              <a:rPr lang="en-US" altLang="ko-KR" sz="4000" dirty="0" err="1" smtClean="0">
                <a:latin typeface="Bauhaus 93" panose="04030905020B02020C02" pitchFamily="82" charset="0"/>
              </a:rPr>
              <a:t>E</a:t>
            </a:r>
            <a:r>
              <a:rPr lang="en-US" altLang="ko-KR" sz="4000" dirty="0" err="1">
                <a:latin typeface="Bauhaus 93" panose="04030905020B02020C02" pitchFamily="82" charset="0"/>
              </a:rPr>
              <a:t>P</a:t>
            </a:r>
            <a:r>
              <a:rPr lang="en-US" altLang="ko-KR" sz="4000" dirty="0" err="1" smtClean="0">
                <a:latin typeface="Bauhaus 93" panose="04030905020B02020C02" pitchFamily="82" charset="0"/>
              </a:rPr>
              <a:t>ark</a:t>
            </a:r>
            <a:r>
              <a:rPr lang="en-US" altLang="ko-KR" sz="4000" dirty="0" smtClean="0">
                <a:latin typeface="Bauhaus 93" panose="04030905020B02020C02" pitchFamily="82" charset="0"/>
              </a:rPr>
              <a:t>)</a:t>
            </a:r>
            <a:endParaRPr lang="ko-KR" altLang="en-US" sz="4000" dirty="0">
              <a:latin typeface="Bauhaus 93" panose="04030905020B02020C02" pitchFamily="82" charset="0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1154989" y="4080435"/>
            <a:ext cx="3651485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600" dirty="0" smtClean="0">
                <a:solidFill>
                  <a:schemeClr val="bg1"/>
                </a:solidFill>
                <a:latin typeface="Bauhaus 93" panose="04030905020B02020C02" pitchFamily="82" charset="0"/>
                <a:ea typeface="맑은 고딕" pitchFamily="50" charset="-127"/>
                <a:cs typeface="굴림" pitchFamily="50" charset="-127"/>
              </a:rPr>
              <a:t>Done by 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600" dirty="0" smtClean="0">
                <a:solidFill>
                  <a:schemeClr val="bg1"/>
                </a:solidFill>
                <a:latin typeface="Bauhaus 93" panose="04030905020B02020C02" pitchFamily="82" charset="0"/>
                <a:ea typeface="맑은 고딕" pitchFamily="50" charset="-127"/>
                <a:cs typeface="굴림" pitchFamily="50" charset="-127"/>
              </a:rPr>
              <a:t>Dyala Saadeh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600" dirty="0" err="1" smtClean="0">
                <a:solidFill>
                  <a:schemeClr val="bg1"/>
                </a:solidFill>
                <a:latin typeface="Bauhaus 93" panose="04030905020B02020C02" pitchFamily="82" charset="0"/>
                <a:ea typeface="맑은 고딕" pitchFamily="50" charset="-127"/>
                <a:cs typeface="굴림" pitchFamily="50" charset="-127"/>
              </a:rPr>
              <a:t>Aseel</a:t>
            </a:r>
            <a:r>
              <a:rPr kumimoji="1" lang="en-US" altLang="ko-KR" sz="1600" dirty="0" smtClean="0">
                <a:solidFill>
                  <a:schemeClr val="bg1"/>
                </a:solidFill>
                <a:latin typeface="Bauhaus 93" panose="04030905020B02020C02" pitchFamily="82" charset="0"/>
                <a:ea typeface="맑은 고딕" pitchFamily="50" charset="-127"/>
                <a:cs typeface="굴림" pitchFamily="50" charset="-127"/>
              </a:rPr>
              <a:t> </a:t>
            </a:r>
            <a:r>
              <a:rPr kumimoji="1" lang="en-US" altLang="ko-KR" sz="1600" dirty="0" err="1" smtClean="0">
                <a:solidFill>
                  <a:schemeClr val="bg1"/>
                </a:solidFill>
                <a:latin typeface="Bauhaus 93" panose="04030905020B02020C02" pitchFamily="82" charset="0"/>
                <a:ea typeface="맑은 고딕" pitchFamily="50" charset="-127"/>
                <a:cs typeface="굴림" pitchFamily="50" charset="-127"/>
              </a:rPr>
              <a:t>Assi</a:t>
            </a:r>
            <a:endParaRPr kumimoji="1" lang="en-US" altLang="ko-KR" sz="1600" dirty="0">
              <a:solidFill>
                <a:schemeClr val="bg1"/>
              </a:solidFill>
              <a:latin typeface="Bauhaus 93" panose="04030905020B02020C02" pitchFamily="82" charset="0"/>
              <a:ea typeface="맑은 고딕" pitchFamily="50" charset="-127"/>
              <a:cs typeface="굴림" pitchFamily="50" charset="-127"/>
            </a:endParaRPr>
          </a:p>
        </p:txBody>
      </p:sp>
      <p:grpSp>
        <p:nvGrpSpPr>
          <p:cNvPr id="29" name="그룹 28"/>
          <p:cNvGrpSpPr/>
          <p:nvPr/>
        </p:nvGrpSpPr>
        <p:grpSpPr>
          <a:xfrm>
            <a:off x="3904200" y="6166383"/>
            <a:ext cx="1335600" cy="338400"/>
            <a:chOff x="5427663" y="5711825"/>
            <a:chExt cx="1335600" cy="338400"/>
          </a:xfrm>
        </p:grpSpPr>
        <p:sp>
          <p:nvSpPr>
            <p:cNvPr id="30" name="AutoShape 3"/>
            <p:cNvSpPr>
              <a:spLocks noChangeAspect="1" noChangeArrowheads="1" noTextEdit="1"/>
            </p:cNvSpPr>
            <p:nvPr/>
          </p:nvSpPr>
          <p:spPr bwMode="auto">
            <a:xfrm>
              <a:off x="5429245" y="5711825"/>
              <a:ext cx="1332435" cy="338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5"/>
            <p:cNvSpPr>
              <a:spLocks/>
            </p:cNvSpPr>
            <p:nvPr/>
          </p:nvSpPr>
          <p:spPr bwMode="auto">
            <a:xfrm>
              <a:off x="5628635" y="5887235"/>
              <a:ext cx="85453" cy="130393"/>
            </a:xfrm>
            <a:custGeom>
              <a:avLst/>
              <a:gdLst>
                <a:gd name="T0" fmla="*/ 83 w 83"/>
                <a:gd name="T1" fmla="*/ 90 h 130"/>
                <a:gd name="T2" fmla="*/ 79 w 83"/>
                <a:gd name="T3" fmla="*/ 108 h 130"/>
                <a:gd name="T4" fmla="*/ 69 w 83"/>
                <a:gd name="T5" fmla="*/ 120 h 130"/>
                <a:gd name="T6" fmla="*/ 54 w 83"/>
                <a:gd name="T7" fmla="*/ 128 h 130"/>
                <a:gd name="T8" fmla="*/ 36 w 83"/>
                <a:gd name="T9" fmla="*/ 130 h 130"/>
                <a:gd name="T10" fmla="*/ 24 w 83"/>
                <a:gd name="T11" fmla="*/ 129 h 130"/>
                <a:gd name="T12" fmla="*/ 14 w 83"/>
                <a:gd name="T13" fmla="*/ 127 h 130"/>
                <a:gd name="T14" fmla="*/ 7 w 83"/>
                <a:gd name="T15" fmla="*/ 124 h 130"/>
                <a:gd name="T16" fmla="*/ 3 w 83"/>
                <a:gd name="T17" fmla="*/ 121 h 130"/>
                <a:gd name="T18" fmla="*/ 1 w 83"/>
                <a:gd name="T19" fmla="*/ 117 h 130"/>
                <a:gd name="T20" fmla="*/ 0 w 83"/>
                <a:gd name="T21" fmla="*/ 110 h 130"/>
                <a:gd name="T22" fmla="*/ 0 w 83"/>
                <a:gd name="T23" fmla="*/ 105 h 130"/>
                <a:gd name="T24" fmla="*/ 1 w 83"/>
                <a:gd name="T25" fmla="*/ 102 h 130"/>
                <a:gd name="T26" fmla="*/ 2 w 83"/>
                <a:gd name="T27" fmla="*/ 100 h 130"/>
                <a:gd name="T28" fmla="*/ 4 w 83"/>
                <a:gd name="T29" fmla="*/ 99 h 130"/>
                <a:gd name="T30" fmla="*/ 8 w 83"/>
                <a:gd name="T31" fmla="*/ 101 h 130"/>
                <a:gd name="T32" fmla="*/ 14 w 83"/>
                <a:gd name="T33" fmla="*/ 105 h 130"/>
                <a:gd name="T34" fmla="*/ 24 w 83"/>
                <a:gd name="T35" fmla="*/ 108 h 130"/>
                <a:gd name="T36" fmla="*/ 36 w 83"/>
                <a:gd name="T37" fmla="*/ 110 h 130"/>
                <a:gd name="T38" fmla="*/ 45 w 83"/>
                <a:gd name="T39" fmla="*/ 109 h 130"/>
                <a:gd name="T40" fmla="*/ 51 w 83"/>
                <a:gd name="T41" fmla="*/ 105 h 130"/>
                <a:gd name="T42" fmla="*/ 55 w 83"/>
                <a:gd name="T43" fmla="*/ 100 h 130"/>
                <a:gd name="T44" fmla="*/ 56 w 83"/>
                <a:gd name="T45" fmla="*/ 94 h 130"/>
                <a:gd name="T46" fmla="*/ 54 w 83"/>
                <a:gd name="T47" fmla="*/ 86 h 130"/>
                <a:gd name="T48" fmla="*/ 48 w 83"/>
                <a:gd name="T49" fmla="*/ 81 h 130"/>
                <a:gd name="T50" fmla="*/ 39 w 83"/>
                <a:gd name="T51" fmla="*/ 76 h 130"/>
                <a:gd name="T52" fmla="*/ 29 w 83"/>
                <a:gd name="T53" fmla="*/ 72 h 130"/>
                <a:gd name="T54" fmla="*/ 19 w 83"/>
                <a:gd name="T55" fmla="*/ 66 h 130"/>
                <a:gd name="T56" fmla="*/ 11 w 83"/>
                <a:gd name="T57" fmla="*/ 59 h 130"/>
                <a:gd name="T58" fmla="*/ 5 w 83"/>
                <a:gd name="T59" fmla="*/ 50 h 130"/>
                <a:gd name="T60" fmla="*/ 2 w 83"/>
                <a:gd name="T61" fmla="*/ 36 h 130"/>
                <a:gd name="T62" fmla="*/ 6 w 83"/>
                <a:gd name="T63" fmla="*/ 20 h 130"/>
                <a:gd name="T64" fmla="*/ 15 w 83"/>
                <a:gd name="T65" fmla="*/ 9 h 130"/>
                <a:gd name="T66" fmla="*/ 28 w 83"/>
                <a:gd name="T67" fmla="*/ 2 h 130"/>
                <a:gd name="T68" fmla="*/ 45 w 83"/>
                <a:gd name="T69" fmla="*/ 0 h 130"/>
                <a:gd name="T70" fmla="*/ 54 w 83"/>
                <a:gd name="T71" fmla="*/ 0 h 130"/>
                <a:gd name="T72" fmla="*/ 62 w 83"/>
                <a:gd name="T73" fmla="*/ 2 h 130"/>
                <a:gd name="T74" fmla="*/ 69 w 83"/>
                <a:gd name="T75" fmla="*/ 5 h 130"/>
                <a:gd name="T76" fmla="*/ 73 w 83"/>
                <a:gd name="T77" fmla="*/ 7 h 130"/>
                <a:gd name="T78" fmla="*/ 75 w 83"/>
                <a:gd name="T79" fmla="*/ 9 h 130"/>
                <a:gd name="T80" fmla="*/ 75 w 83"/>
                <a:gd name="T81" fmla="*/ 11 h 130"/>
                <a:gd name="T82" fmla="*/ 75 w 83"/>
                <a:gd name="T83" fmla="*/ 13 h 130"/>
                <a:gd name="T84" fmla="*/ 76 w 83"/>
                <a:gd name="T85" fmla="*/ 18 h 130"/>
                <a:gd name="T86" fmla="*/ 75 w 83"/>
                <a:gd name="T87" fmla="*/ 22 h 130"/>
                <a:gd name="T88" fmla="*/ 75 w 83"/>
                <a:gd name="T89" fmla="*/ 26 h 130"/>
                <a:gd name="T90" fmla="*/ 74 w 83"/>
                <a:gd name="T91" fmla="*/ 28 h 130"/>
                <a:gd name="T92" fmla="*/ 72 w 83"/>
                <a:gd name="T93" fmla="*/ 28 h 130"/>
                <a:gd name="T94" fmla="*/ 69 w 83"/>
                <a:gd name="T95" fmla="*/ 27 h 130"/>
                <a:gd name="T96" fmla="*/ 63 w 83"/>
                <a:gd name="T97" fmla="*/ 24 h 130"/>
                <a:gd name="T98" fmla="*/ 55 w 83"/>
                <a:gd name="T99" fmla="*/ 21 h 130"/>
                <a:gd name="T100" fmla="*/ 45 w 83"/>
                <a:gd name="T101" fmla="*/ 20 h 130"/>
                <a:gd name="T102" fmla="*/ 38 w 83"/>
                <a:gd name="T103" fmla="*/ 21 h 130"/>
                <a:gd name="T104" fmla="*/ 33 w 83"/>
                <a:gd name="T105" fmla="*/ 23 h 130"/>
                <a:gd name="T106" fmla="*/ 30 w 83"/>
                <a:gd name="T107" fmla="*/ 28 h 130"/>
                <a:gd name="T108" fmla="*/ 28 w 83"/>
                <a:gd name="T109" fmla="*/ 33 h 130"/>
                <a:gd name="T110" fmla="*/ 31 w 83"/>
                <a:gd name="T111" fmla="*/ 40 h 130"/>
                <a:gd name="T112" fmla="*/ 37 w 83"/>
                <a:gd name="T113" fmla="*/ 46 h 130"/>
                <a:gd name="T114" fmla="*/ 46 w 83"/>
                <a:gd name="T115" fmla="*/ 50 h 130"/>
                <a:gd name="T116" fmla="*/ 56 w 83"/>
                <a:gd name="T117" fmla="*/ 55 h 130"/>
                <a:gd name="T118" fmla="*/ 66 w 83"/>
                <a:gd name="T119" fmla="*/ 60 h 130"/>
                <a:gd name="T120" fmla="*/ 74 w 83"/>
                <a:gd name="T121" fmla="*/ 67 h 130"/>
                <a:gd name="T122" fmla="*/ 81 w 83"/>
                <a:gd name="T123" fmla="*/ 77 h 130"/>
                <a:gd name="T124" fmla="*/ 83 w 83"/>
                <a:gd name="T125" fmla="*/ 9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3" h="130">
                  <a:moveTo>
                    <a:pt x="83" y="90"/>
                  </a:moveTo>
                  <a:cubicBezTo>
                    <a:pt x="83" y="97"/>
                    <a:pt x="82" y="103"/>
                    <a:pt x="79" y="108"/>
                  </a:cubicBezTo>
                  <a:cubicBezTo>
                    <a:pt x="77" y="113"/>
                    <a:pt x="73" y="117"/>
                    <a:pt x="69" y="120"/>
                  </a:cubicBezTo>
                  <a:cubicBezTo>
                    <a:pt x="65" y="124"/>
                    <a:pt x="60" y="126"/>
                    <a:pt x="54" y="128"/>
                  </a:cubicBezTo>
                  <a:cubicBezTo>
                    <a:pt x="49" y="130"/>
                    <a:pt x="42" y="130"/>
                    <a:pt x="36" y="130"/>
                  </a:cubicBezTo>
                  <a:cubicBezTo>
                    <a:pt x="32" y="130"/>
                    <a:pt x="28" y="130"/>
                    <a:pt x="24" y="129"/>
                  </a:cubicBezTo>
                  <a:cubicBezTo>
                    <a:pt x="20" y="129"/>
                    <a:pt x="17" y="128"/>
                    <a:pt x="14" y="127"/>
                  </a:cubicBezTo>
                  <a:cubicBezTo>
                    <a:pt x="11" y="126"/>
                    <a:pt x="9" y="125"/>
                    <a:pt x="7" y="124"/>
                  </a:cubicBezTo>
                  <a:cubicBezTo>
                    <a:pt x="5" y="122"/>
                    <a:pt x="3" y="121"/>
                    <a:pt x="3" y="121"/>
                  </a:cubicBezTo>
                  <a:cubicBezTo>
                    <a:pt x="2" y="120"/>
                    <a:pt x="1" y="119"/>
                    <a:pt x="1" y="117"/>
                  </a:cubicBezTo>
                  <a:cubicBezTo>
                    <a:pt x="0" y="115"/>
                    <a:pt x="0" y="113"/>
                    <a:pt x="0" y="110"/>
                  </a:cubicBezTo>
                  <a:cubicBezTo>
                    <a:pt x="0" y="108"/>
                    <a:pt x="0" y="106"/>
                    <a:pt x="0" y="105"/>
                  </a:cubicBezTo>
                  <a:cubicBezTo>
                    <a:pt x="1" y="104"/>
                    <a:pt x="1" y="103"/>
                    <a:pt x="1" y="102"/>
                  </a:cubicBezTo>
                  <a:cubicBezTo>
                    <a:pt x="1" y="101"/>
                    <a:pt x="2" y="100"/>
                    <a:pt x="2" y="100"/>
                  </a:cubicBezTo>
                  <a:cubicBezTo>
                    <a:pt x="3" y="100"/>
                    <a:pt x="3" y="99"/>
                    <a:pt x="4" y="99"/>
                  </a:cubicBezTo>
                  <a:cubicBezTo>
                    <a:pt x="5" y="99"/>
                    <a:pt x="6" y="100"/>
                    <a:pt x="8" y="101"/>
                  </a:cubicBezTo>
                  <a:cubicBezTo>
                    <a:pt x="9" y="102"/>
                    <a:pt x="12" y="103"/>
                    <a:pt x="14" y="105"/>
                  </a:cubicBezTo>
                  <a:cubicBezTo>
                    <a:pt x="17" y="106"/>
                    <a:pt x="20" y="107"/>
                    <a:pt x="24" y="108"/>
                  </a:cubicBezTo>
                  <a:cubicBezTo>
                    <a:pt x="27" y="109"/>
                    <a:pt x="31" y="110"/>
                    <a:pt x="36" y="110"/>
                  </a:cubicBezTo>
                  <a:cubicBezTo>
                    <a:pt x="39" y="110"/>
                    <a:pt x="42" y="109"/>
                    <a:pt x="45" y="109"/>
                  </a:cubicBezTo>
                  <a:cubicBezTo>
                    <a:pt x="47" y="108"/>
                    <a:pt x="49" y="107"/>
                    <a:pt x="51" y="105"/>
                  </a:cubicBezTo>
                  <a:cubicBezTo>
                    <a:pt x="53" y="104"/>
                    <a:pt x="54" y="102"/>
                    <a:pt x="55" y="100"/>
                  </a:cubicBezTo>
                  <a:cubicBezTo>
                    <a:pt x="56" y="98"/>
                    <a:pt x="56" y="96"/>
                    <a:pt x="56" y="94"/>
                  </a:cubicBezTo>
                  <a:cubicBezTo>
                    <a:pt x="56" y="91"/>
                    <a:pt x="55" y="88"/>
                    <a:pt x="54" y="86"/>
                  </a:cubicBezTo>
                  <a:cubicBezTo>
                    <a:pt x="52" y="84"/>
                    <a:pt x="50" y="82"/>
                    <a:pt x="48" y="81"/>
                  </a:cubicBezTo>
                  <a:cubicBezTo>
                    <a:pt x="45" y="79"/>
                    <a:pt x="42" y="78"/>
                    <a:pt x="39" y="76"/>
                  </a:cubicBezTo>
                  <a:cubicBezTo>
                    <a:pt x="36" y="75"/>
                    <a:pt x="33" y="73"/>
                    <a:pt x="29" y="72"/>
                  </a:cubicBezTo>
                  <a:cubicBezTo>
                    <a:pt x="26" y="70"/>
                    <a:pt x="23" y="68"/>
                    <a:pt x="19" y="66"/>
                  </a:cubicBezTo>
                  <a:cubicBezTo>
                    <a:pt x="16" y="65"/>
                    <a:pt x="13" y="62"/>
                    <a:pt x="11" y="59"/>
                  </a:cubicBezTo>
                  <a:cubicBezTo>
                    <a:pt x="8" y="57"/>
                    <a:pt x="6" y="53"/>
                    <a:pt x="5" y="50"/>
                  </a:cubicBezTo>
                  <a:cubicBezTo>
                    <a:pt x="3" y="46"/>
                    <a:pt x="2" y="41"/>
                    <a:pt x="2" y="36"/>
                  </a:cubicBezTo>
                  <a:cubicBezTo>
                    <a:pt x="2" y="30"/>
                    <a:pt x="3" y="25"/>
                    <a:pt x="6" y="20"/>
                  </a:cubicBezTo>
                  <a:cubicBezTo>
                    <a:pt x="8" y="15"/>
                    <a:pt x="11" y="12"/>
                    <a:pt x="15" y="9"/>
                  </a:cubicBezTo>
                  <a:cubicBezTo>
                    <a:pt x="19" y="6"/>
                    <a:pt x="23" y="3"/>
                    <a:pt x="28" y="2"/>
                  </a:cubicBezTo>
                  <a:cubicBezTo>
                    <a:pt x="34" y="0"/>
                    <a:pt x="39" y="0"/>
                    <a:pt x="45" y="0"/>
                  </a:cubicBezTo>
                  <a:cubicBezTo>
                    <a:pt x="48" y="0"/>
                    <a:pt x="51" y="0"/>
                    <a:pt x="54" y="0"/>
                  </a:cubicBezTo>
                  <a:cubicBezTo>
                    <a:pt x="57" y="1"/>
                    <a:pt x="60" y="1"/>
                    <a:pt x="62" y="2"/>
                  </a:cubicBezTo>
                  <a:cubicBezTo>
                    <a:pt x="65" y="3"/>
                    <a:pt x="67" y="4"/>
                    <a:pt x="69" y="5"/>
                  </a:cubicBezTo>
                  <a:cubicBezTo>
                    <a:pt x="71" y="6"/>
                    <a:pt x="73" y="7"/>
                    <a:pt x="73" y="7"/>
                  </a:cubicBezTo>
                  <a:cubicBezTo>
                    <a:pt x="74" y="8"/>
                    <a:pt x="74" y="8"/>
                    <a:pt x="75" y="9"/>
                  </a:cubicBezTo>
                  <a:cubicBezTo>
                    <a:pt x="75" y="9"/>
                    <a:pt x="75" y="10"/>
                    <a:pt x="75" y="11"/>
                  </a:cubicBezTo>
                  <a:cubicBezTo>
                    <a:pt x="75" y="11"/>
                    <a:pt x="75" y="12"/>
                    <a:pt x="75" y="13"/>
                  </a:cubicBezTo>
                  <a:cubicBezTo>
                    <a:pt x="76" y="15"/>
                    <a:pt x="76" y="16"/>
                    <a:pt x="76" y="18"/>
                  </a:cubicBezTo>
                  <a:cubicBezTo>
                    <a:pt x="76" y="20"/>
                    <a:pt x="76" y="21"/>
                    <a:pt x="75" y="22"/>
                  </a:cubicBezTo>
                  <a:cubicBezTo>
                    <a:pt x="75" y="24"/>
                    <a:pt x="75" y="25"/>
                    <a:pt x="75" y="26"/>
                  </a:cubicBezTo>
                  <a:cubicBezTo>
                    <a:pt x="75" y="27"/>
                    <a:pt x="74" y="27"/>
                    <a:pt x="74" y="28"/>
                  </a:cubicBezTo>
                  <a:cubicBezTo>
                    <a:pt x="74" y="28"/>
                    <a:pt x="73" y="28"/>
                    <a:pt x="72" y="28"/>
                  </a:cubicBezTo>
                  <a:cubicBezTo>
                    <a:pt x="72" y="28"/>
                    <a:pt x="70" y="28"/>
                    <a:pt x="69" y="27"/>
                  </a:cubicBezTo>
                  <a:cubicBezTo>
                    <a:pt x="67" y="26"/>
                    <a:pt x="65" y="25"/>
                    <a:pt x="63" y="24"/>
                  </a:cubicBezTo>
                  <a:cubicBezTo>
                    <a:pt x="61" y="23"/>
                    <a:pt x="58" y="22"/>
                    <a:pt x="55" y="21"/>
                  </a:cubicBezTo>
                  <a:cubicBezTo>
                    <a:pt x="52" y="20"/>
                    <a:pt x="49" y="20"/>
                    <a:pt x="45" y="20"/>
                  </a:cubicBezTo>
                  <a:cubicBezTo>
                    <a:pt x="42" y="20"/>
                    <a:pt x="40" y="20"/>
                    <a:pt x="38" y="21"/>
                  </a:cubicBezTo>
                  <a:cubicBezTo>
                    <a:pt x="36" y="21"/>
                    <a:pt x="34" y="22"/>
                    <a:pt x="33" y="23"/>
                  </a:cubicBezTo>
                  <a:cubicBezTo>
                    <a:pt x="31" y="25"/>
                    <a:pt x="30" y="26"/>
                    <a:pt x="30" y="28"/>
                  </a:cubicBezTo>
                  <a:cubicBezTo>
                    <a:pt x="29" y="29"/>
                    <a:pt x="28" y="31"/>
                    <a:pt x="28" y="33"/>
                  </a:cubicBezTo>
                  <a:cubicBezTo>
                    <a:pt x="28" y="36"/>
                    <a:pt x="29" y="38"/>
                    <a:pt x="31" y="40"/>
                  </a:cubicBezTo>
                  <a:cubicBezTo>
                    <a:pt x="32" y="42"/>
                    <a:pt x="34" y="44"/>
                    <a:pt x="37" y="46"/>
                  </a:cubicBezTo>
                  <a:cubicBezTo>
                    <a:pt x="40" y="47"/>
                    <a:pt x="42" y="49"/>
                    <a:pt x="46" y="50"/>
                  </a:cubicBezTo>
                  <a:cubicBezTo>
                    <a:pt x="49" y="52"/>
                    <a:pt x="52" y="53"/>
                    <a:pt x="56" y="55"/>
                  </a:cubicBezTo>
                  <a:cubicBezTo>
                    <a:pt x="59" y="56"/>
                    <a:pt x="62" y="58"/>
                    <a:pt x="66" y="60"/>
                  </a:cubicBezTo>
                  <a:cubicBezTo>
                    <a:pt x="69" y="62"/>
                    <a:pt x="72" y="65"/>
                    <a:pt x="74" y="67"/>
                  </a:cubicBezTo>
                  <a:cubicBezTo>
                    <a:pt x="77" y="70"/>
                    <a:pt x="79" y="73"/>
                    <a:pt x="81" y="77"/>
                  </a:cubicBezTo>
                  <a:cubicBezTo>
                    <a:pt x="82" y="81"/>
                    <a:pt x="83" y="85"/>
                    <a:pt x="83" y="9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6"/>
            <p:cNvSpPr>
              <a:spLocks/>
            </p:cNvSpPr>
            <p:nvPr/>
          </p:nvSpPr>
          <p:spPr bwMode="auto">
            <a:xfrm>
              <a:off x="5726748" y="5879473"/>
              <a:ext cx="26902" cy="138155"/>
            </a:xfrm>
            <a:custGeom>
              <a:avLst/>
              <a:gdLst>
                <a:gd name="T0" fmla="*/ 25 w 25"/>
                <a:gd name="T1" fmla="*/ 133 h 137"/>
                <a:gd name="T2" fmla="*/ 24 w 25"/>
                <a:gd name="T3" fmla="*/ 135 h 137"/>
                <a:gd name="T4" fmla="*/ 22 w 25"/>
                <a:gd name="T5" fmla="*/ 136 h 137"/>
                <a:gd name="T6" fmla="*/ 18 w 25"/>
                <a:gd name="T7" fmla="*/ 137 h 137"/>
                <a:gd name="T8" fmla="*/ 12 w 25"/>
                <a:gd name="T9" fmla="*/ 137 h 137"/>
                <a:gd name="T10" fmla="*/ 7 w 25"/>
                <a:gd name="T11" fmla="*/ 137 h 137"/>
                <a:gd name="T12" fmla="*/ 3 w 25"/>
                <a:gd name="T13" fmla="*/ 136 h 137"/>
                <a:gd name="T14" fmla="*/ 1 w 25"/>
                <a:gd name="T15" fmla="*/ 135 h 137"/>
                <a:gd name="T16" fmla="*/ 0 w 25"/>
                <a:gd name="T17" fmla="*/ 133 h 137"/>
                <a:gd name="T18" fmla="*/ 0 w 25"/>
                <a:gd name="T19" fmla="*/ 4 h 137"/>
                <a:gd name="T20" fmla="*/ 1 w 25"/>
                <a:gd name="T21" fmla="*/ 3 h 137"/>
                <a:gd name="T22" fmla="*/ 3 w 25"/>
                <a:gd name="T23" fmla="*/ 1 h 137"/>
                <a:gd name="T24" fmla="*/ 7 w 25"/>
                <a:gd name="T25" fmla="*/ 1 h 137"/>
                <a:gd name="T26" fmla="*/ 12 w 25"/>
                <a:gd name="T27" fmla="*/ 0 h 137"/>
                <a:gd name="T28" fmla="*/ 18 w 25"/>
                <a:gd name="T29" fmla="*/ 1 h 137"/>
                <a:gd name="T30" fmla="*/ 22 w 25"/>
                <a:gd name="T31" fmla="*/ 1 h 137"/>
                <a:gd name="T32" fmla="*/ 24 w 25"/>
                <a:gd name="T33" fmla="*/ 3 h 137"/>
                <a:gd name="T34" fmla="*/ 25 w 25"/>
                <a:gd name="T35" fmla="*/ 4 h 137"/>
                <a:gd name="T36" fmla="*/ 25 w 25"/>
                <a:gd name="T37" fmla="*/ 13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137">
                  <a:moveTo>
                    <a:pt x="25" y="133"/>
                  </a:moveTo>
                  <a:cubicBezTo>
                    <a:pt x="25" y="133"/>
                    <a:pt x="25" y="134"/>
                    <a:pt x="24" y="135"/>
                  </a:cubicBezTo>
                  <a:cubicBezTo>
                    <a:pt x="24" y="135"/>
                    <a:pt x="23" y="135"/>
                    <a:pt x="22" y="136"/>
                  </a:cubicBezTo>
                  <a:cubicBezTo>
                    <a:pt x="21" y="136"/>
                    <a:pt x="20" y="136"/>
                    <a:pt x="18" y="137"/>
                  </a:cubicBezTo>
                  <a:cubicBezTo>
                    <a:pt x="17" y="137"/>
                    <a:pt x="15" y="137"/>
                    <a:pt x="12" y="137"/>
                  </a:cubicBezTo>
                  <a:cubicBezTo>
                    <a:pt x="10" y="137"/>
                    <a:pt x="8" y="137"/>
                    <a:pt x="7" y="137"/>
                  </a:cubicBezTo>
                  <a:cubicBezTo>
                    <a:pt x="5" y="136"/>
                    <a:pt x="4" y="136"/>
                    <a:pt x="3" y="136"/>
                  </a:cubicBezTo>
                  <a:cubicBezTo>
                    <a:pt x="2" y="135"/>
                    <a:pt x="1" y="135"/>
                    <a:pt x="1" y="135"/>
                  </a:cubicBezTo>
                  <a:cubicBezTo>
                    <a:pt x="0" y="134"/>
                    <a:pt x="0" y="133"/>
                    <a:pt x="0" y="13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3"/>
                    <a:pt x="1" y="3"/>
                  </a:cubicBezTo>
                  <a:cubicBezTo>
                    <a:pt x="1" y="2"/>
                    <a:pt x="2" y="2"/>
                    <a:pt x="3" y="1"/>
                  </a:cubicBezTo>
                  <a:cubicBezTo>
                    <a:pt x="4" y="1"/>
                    <a:pt x="5" y="1"/>
                    <a:pt x="7" y="1"/>
                  </a:cubicBezTo>
                  <a:cubicBezTo>
                    <a:pt x="8" y="0"/>
                    <a:pt x="10" y="0"/>
                    <a:pt x="12" y="0"/>
                  </a:cubicBezTo>
                  <a:cubicBezTo>
                    <a:pt x="15" y="0"/>
                    <a:pt x="17" y="0"/>
                    <a:pt x="18" y="1"/>
                  </a:cubicBezTo>
                  <a:cubicBezTo>
                    <a:pt x="20" y="1"/>
                    <a:pt x="21" y="1"/>
                    <a:pt x="22" y="1"/>
                  </a:cubicBezTo>
                  <a:cubicBezTo>
                    <a:pt x="23" y="2"/>
                    <a:pt x="24" y="2"/>
                    <a:pt x="24" y="3"/>
                  </a:cubicBezTo>
                  <a:cubicBezTo>
                    <a:pt x="25" y="3"/>
                    <a:pt x="25" y="4"/>
                    <a:pt x="25" y="4"/>
                  </a:cubicBezTo>
                  <a:lnTo>
                    <a:pt x="25" y="133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7"/>
            <p:cNvSpPr>
              <a:spLocks noEditPoints="1"/>
            </p:cNvSpPr>
            <p:nvPr/>
          </p:nvSpPr>
          <p:spPr bwMode="auto">
            <a:xfrm>
              <a:off x="5771057" y="5882577"/>
              <a:ext cx="28484" cy="135050"/>
            </a:xfrm>
            <a:custGeom>
              <a:avLst/>
              <a:gdLst>
                <a:gd name="T0" fmla="*/ 28 w 28"/>
                <a:gd name="T1" fmla="*/ 12 h 133"/>
                <a:gd name="T2" fmla="*/ 25 w 28"/>
                <a:gd name="T3" fmla="*/ 22 h 133"/>
                <a:gd name="T4" fmla="*/ 14 w 28"/>
                <a:gd name="T5" fmla="*/ 25 h 133"/>
                <a:gd name="T6" fmla="*/ 2 w 28"/>
                <a:gd name="T7" fmla="*/ 23 h 133"/>
                <a:gd name="T8" fmla="*/ 0 w 28"/>
                <a:gd name="T9" fmla="*/ 13 h 133"/>
                <a:gd name="T10" fmla="*/ 3 w 28"/>
                <a:gd name="T11" fmla="*/ 2 h 133"/>
                <a:gd name="T12" fmla="*/ 14 w 28"/>
                <a:gd name="T13" fmla="*/ 0 h 133"/>
                <a:gd name="T14" fmla="*/ 25 w 28"/>
                <a:gd name="T15" fmla="*/ 2 h 133"/>
                <a:gd name="T16" fmla="*/ 28 w 28"/>
                <a:gd name="T17" fmla="*/ 12 h 133"/>
                <a:gd name="T18" fmla="*/ 26 w 28"/>
                <a:gd name="T19" fmla="*/ 129 h 133"/>
                <a:gd name="T20" fmla="*/ 25 w 28"/>
                <a:gd name="T21" fmla="*/ 131 h 133"/>
                <a:gd name="T22" fmla="*/ 23 w 28"/>
                <a:gd name="T23" fmla="*/ 132 h 133"/>
                <a:gd name="T24" fmla="*/ 20 w 28"/>
                <a:gd name="T25" fmla="*/ 133 h 133"/>
                <a:gd name="T26" fmla="*/ 14 w 28"/>
                <a:gd name="T27" fmla="*/ 133 h 133"/>
                <a:gd name="T28" fmla="*/ 8 w 28"/>
                <a:gd name="T29" fmla="*/ 133 h 133"/>
                <a:gd name="T30" fmla="*/ 4 w 28"/>
                <a:gd name="T31" fmla="*/ 132 h 133"/>
                <a:gd name="T32" fmla="*/ 2 w 28"/>
                <a:gd name="T33" fmla="*/ 131 h 133"/>
                <a:gd name="T34" fmla="*/ 1 w 28"/>
                <a:gd name="T35" fmla="*/ 129 h 133"/>
                <a:gd name="T36" fmla="*/ 1 w 28"/>
                <a:gd name="T37" fmla="*/ 42 h 133"/>
                <a:gd name="T38" fmla="*/ 2 w 28"/>
                <a:gd name="T39" fmla="*/ 40 h 133"/>
                <a:gd name="T40" fmla="*/ 4 w 28"/>
                <a:gd name="T41" fmla="*/ 39 h 133"/>
                <a:gd name="T42" fmla="*/ 8 w 28"/>
                <a:gd name="T43" fmla="*/ 38 h 133"/>
                <a:gd name="T44" fmla="*/ 14 w 28"/>
                <a:gd name="T45" fmla="*/ 38 h 133"/>
                <a:gd name="T46" fmla="*/ 20 w 28"/>
                <a:gd name="T47" fmla="*/ 38 h 133"/>
                <a:gd name="T48" fmla="*/ 23 w 28"/>
                <a:gd name="T49" fmla="*/ 39 h 133"/>
                <a:gd name="T50" fmla="*/ 25 w 28"/>
                <a:gd name="T51" fmla="*/ 40 h 133"/>
                <a:gd name="T52" fmla="*/ 26 w 28"/>
                <a:gd name="T53" fmla="*/ 42 h 133"/>
                <a:gd name="T54" fmla="*/ 26 w 28"/>
                <a:gd name="T55" fmla="*/ 12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8" h="133">
                  <a:moveTo>
                    <a:pt x="28" y="12"/>
                  </a:moveTo>
                  <a:cubicBezTo>
                    <a:pt x="28" y="17"/>
                    <a:pt x="27" y="21"/>
                    <a:pt x="25" y="22"/>
                  </a:cubicBezTo>
                  <a:cubicBezTo>
                    <a:pt x="23" y="24"/>
                    <a:pt x="19" y="25"/>
                    <a:pt x="14" y="25"/>
                  </a:cubicBezTo>
                  <a:cubicBezTo>
                    <a:pt x="8" y="25"/>
                    <a:pt x="4" y="24"/>
                    <a:pt x="2" y="23"/>
                  </a:cubicBezTo>
                  <a:cubicBezTo>
                    <a:pt x="0" y="21"/>
                    <a:pt x="0" y="17"/>
                    <a:pt x="0" y="13"/>
                  </a:cubicBezTo>
                  <a:cubicBezTo>
                    <a:pt x="0" y="8"/>
                    <a:pt x="1" y="4"/>
                    <a:pt x="3" y="2"/>
                  </a:cubicBezTo>
                  <a:cubicBezTo>
                    <a:pt x="5" y="1"/>
                    <a:pt x="8" y="0"/>
                    <a:pt x="14" y="0"/>
                  </a:cubicBezTo>
                  <a:cubicBezTo>
                    <a:pt x="19" y="0"/>
                    <a:pt x="23" y="0"/>
                    <a:pt x="25" y="2"/>
                  </a:cubicBezTo>
                  <a:cubicBezTo>
                    <a:pt x="27" y="4"/>
                    <a:pt x="28" y="7"/>
                    <a:pt x="28" y="12"/>
                  </a:cubicBezTo>
                  <a:close/>
                  <a:moveTo>
                    <a:pt x="26" y="129"/>
                  </a:moveTo>
                  <a:cubicBezTo>
                    <a:pt x="26" y="129"/>
                    <a:pt x="26" y="130"/>
                    <a:pt x="25" y="131"/>
                  </a:cubicBezTo>
                  <a:cubicBezTo>
                    <a:pt x="25" y="131"/>
                    <a:pt x="24" y="131"/>
                    <a:pt x="23" y="132"/>
                  </a:cubicBezTo>
                  <a:cubicBezTo>
                    <a:pt x="23" y="132"/>
                    <a:pt x="21" y="132"/>
                    <a:pt x="20" y="133"/>
                  </a:cubicBezTo>
                  <a:cubicBezTo>
                    <a:pt x="18" y="133"/>
                    <a:pt x="16" y="133"/>
                    <a:pt x="14" y="133"/>
                  </a:cubicBezTo>
                  <a:cubicBezTo>
                    <a:pt x="11" y="133"/>
                    <a:pt x="9" y="133"/>
                    <a:pt x="8" y="133"/>
                  </a:cubicBezTo>
                  <a:cubicBezTo>
                    <a:pt x="6" y="132"/>
                    <a:pt x="5" y="132"/>
                    <a:pt x="4" y="132"/>
                  </a:cubicBezTo>
                  <a:cubicBezTo>
                    <a:pt x="3" y="131"/>
                    <a:pt x="2" y="131"/>
                    <a:pt x="2" y="131"/>
                  </a:cubicBezTo>
                  <a:cubicBezTo>
                    <a:pt x="2" y="130"/>
                    <a:pt x="1" y="129"/>
                    <a:pt x="1" y="129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1"/>
                    <a:pt x="2" y="41"/>
                    <a:pt x="2" y="40"/>
                  </a:cubicBezTo>
                  <a:cubicBezTo>
                    <a:pt x="2" y="40"/>
                    <a:pt x="3" y="39"/>
                    <a:pt x="4" y="39"/>
                  </a:cubicBezTo>
                  <a:cubicBezTo>
                    <a:pt x="5" y="39"/>
                    <a:pt x="6" y="38"/>
                    <a:pt x="8" y="38"/>
                  </a:cubicBezTo>
                  <a:cubicBezTo>
                    <a:pt x="9" y="38"/>
                    <a:pt x="11" y="38"/>
                    <a:pt x="14" y="38"/>
                  </a:cubicBezTo>
                  <a:cubicBezTo>
                    <a:pt x="16" y="38"/>
                    <a:pt x="18" y="38"/>
                    <a:pt x="20" y="38"/>
                  </a:cubicBezTo>
                  <a:cubicBezTo>
                    <a:pt x="21" y="38"/>
                    <a:pt x="23" y="39"/>
                    <a:pt x="23" y="39"/>
                  </a:cubicBezTo>
                  <a:cubicBezTo>
                    <a:pt x="24" y="39"/>
                    <a:pt x="25" y="40"/>
                    <a:pt x="25" y="40"/>
                  </a:cubicBezTo>
                  <a:cubicBezTo>
                    <a:pt x="26" y="41"/>
                    <a:pt x="26" y="41"/>
                    <a:pt x="26" y="42"/>
                  </a:cubicBezTo>
                  <a:lnTo>
                    <a:pt x="26" y="129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8"/>
            <p:cNvSpPr>
              <a:spLocks noEditPoints="1"/>
            </p:cNvSpPr>
            <p:nvPr/>
          </p:nvSpPr>
          <p:spPr bwMode="auto">
            <a:xfrm>
              <a:off x="5813784" y="5879473"/>
              <a:ext cx="88618" cy="138155"/>
            </a:xfrm>
            <a:custGeom>
              <a:avLst/>
              <a:gdLst>
                <a:gd name="T0" fmla="*/ 88 w 88"/>
                <a:gd name="T1" fmla="*/ 132 h 137"/>
                <a:gd name="T2" fmla="*/ 87 w 88"/>
                <a:gd name="T3" fmla="*/ 134 h 137"/>
                <a:gd name="T4" fmla="*/ 85 w 88"/>
                <a:gd name="T5" fmla="*/ 135 h 137"/>
                <a:gd name="T6" fmla="*/ 82 w 88"/>
                <a:gd name="T7" fmla="*/ 136 h 137"/>
                <a:gd name="T8" fmla="*/ 77 w 88"/>
                <a:gd name="T9" fmla="*/ 136 h 137"/>
                <a:gd name="T10" fmla="*/ 72 w 88"/>
                <a:gd name="T11" fmla="*/ 136 h 137"/>
                <a:gd name="T12" fmla="*/ 69 w 88"/>
                <a:gd name="T13" fmla="*/ 135 h 137"/>
                <a:gd name="T14" fmla="*/ 67 w 88"/>
                <a:gd name="T15" fmla="*/ 134 h 137"/>
                <a:gd name="T16" fmla="*/ 67 w 88"/>
                <a:gd name="T17" fmla="*/ 132 h 137"/>
                <a:gd name="T18" fmla="*/ 67 w 88"/>
                <a:gd name="T19" fmla="*/ 122 h 137"/>
                <a:gd name="T20" fmla="*/ 52 w 88"/>
                <a:gd name="T21" fmla="*/ 133 h 137"/>
                <a:gd name="T22" fmla="*/ 36 w 88"/>
                <a:gd name="T23" fmla="*/ 137 h 137"/>
                <a:gd name="T24" fmla="*/ 19 w 88"/>
                <a:gd name="T25" fmla="*/ 134 h 137"/>
                <a:gd name="T26" fmla="*/ 8 w 88"/>
                <a:gd name="T27" fmla="*/ 123 h 137"/>
                <a:gd name="T28" fmla="*/ 2 w 88"/>
                <a:gd name="T29" fmla="*/ 108 h 137"/>
                <a:gd name="T30" fmla="*/ 0 w 88"/>
                <a:gd name="T31" fmla="*/ 89 h 137"/>
                <a:gd name="T32" fmla="*/ 2 w 88"/>
                <a:gd name="T33" fmla="*/ 69 h 137"/>
                <a:gd name="T34" fmla="*/ 9 w 88"/>
                <a:gd name="T35" fmla="*/ 53 h 137"/>
                <a:gd name="T36" fmla="*/ 21 w 88"/>
                <a:gd name="T37" fmla="*/ 43 h 137"/>
                <a:gd name="T38" fmla="*/ 38 w 88"/>
                <a:gd name="T39" fmla="*/ 39 h 137"/>
                <a:gd name="T40" fmla="*/ 51 w 88"/>
                <a:gd name="T41" fmla="*/ 42 h 137"/>
                <a:gd name="T42" fmla="*/ 63 w 88"/>
                <a:gd name="T43" fmla="*/ 51 h 137"/>
                <a:gd name="T44" fmla="*/ 63 w 88"/>
                <a:gd name="T45" fmla="*/ 4 h 137"/>
                <a:gd name="T46" fmla="*/ 64 w 88"/>
                <a:gd name="T47" fmla="*/ 2 h 137"/>
                <a:gd name="T48" fmla="*/ 66 w 88"/>
                <a:gd name="T49" fmla="*/ 1 h 137"/>
                <a:gd name="T50" fmla="*/ 69 w 88"/>
                <a:gd name="T51" fmla="*/ 0 h 137"/>
                <a:gd name="T52" fmla="*/ 75 w 88"/>
                <a:gd name="T53" fmla="*/ 0 h 137"/>
                <a:gd name="T54" fmla="*/ 81 w 88"/>
                <a:gd name="T55" fmla="*/ 0 h 137"/>
                <a:gd name="T56" fmla="*/ 85 w 88"/>
                <a:gd name="T57" fmla="*/ 1 h 137"/>
                <a:gd name="T58" fmla="*/ 87 w 88"/>
                <a:gd name="T59" fmla="*/ 2 h 137"/>
                <a:gd name="T60" fmla="*/ 88 w 88"/>
                <a:gd name="T61" fmla="*/ 4 h 137"/>
                <a:gd name="T62" fmla="*/ 88 w 88"/>
                <a:gd name="T63" fmla="*/ 132 h 137"/>
                <a:gd name="T64" fmla="*/ 63 w 88"/>
                <a:gd name="T65" fmla="*/ 74 h 137"/>
                <a:gd name="T66" fmla="*/ 53 w 88"/>
                <a:gd name="T67" fmla="*/ 63 h 137"/>
                <a:gd name="T68" fmla="*/ 43 w 88"/>
                <a:gd name="T69" fmla="*/ 60 h 137"/>
                <a:gd name="T70" fmla="*/ 34 w 88"/>
                <a:gd name="T71" fmla="*/ 62 h 137"/>
                <a:gd name="T72" fmla="*/ 29 w 88"/>
                <a:gd name="T73" fmla="*/ 69 h 137"/>
                <a:gd name="T74" fmla="*/ 26 w 88"/>
                <a:gd name="T75" fmla="*/ 78 h 137"/>
                <a:gd name="T76" fmla="*/ 25 w 88"/>
                <a:gd name="T77" fmla="*/ 88 h 137"/>
                <a:gd name="T78" fmla="*/ 26 w 88"/>
                <a:gd name="T79" fmla="*/ 98 h 137"/>
                <a:gd name="T80" fmla="*/ 28 w 88"/>
                <a:gd name="T81" fmla="*/ 108 h 137"/>
                <a:gd name="T82" fmla="*/ 34 w 88"/>
                <a:gd name="T83" fmla="*/ 114 h 137"/>
                <a:gd name="T84" fmla="*/ 42 w 88"/>
                <a:gd name="T85" fmla="*/ 117 h 137"/>
                <a:gd name="T86" fmla="*/ 47 w 88"/>
                <a:gd name="T87" fmla="*/ 116 h 137"/>
                <a:gd name="T88" fmla="*/ 52 w 88"/>
                <a:gd name="T89" fmla="*/ 113 h 137"/>
                <a:gd name="T90" fmla="*/ 57 w 88"/>
                <a:gd name="T91" fmla="*/ 109 h 137"/>
                <a:gd name="T92" fmla="*/ 63 w 88"/>
                <a:gd name="T93" fmla="*/ 103 h 137"/>
                <a:gd name="T94" fmla="*/ 63 w 88"/>
                <a:gd name="T95" fmla="*/ 74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8" h="137">
                  <a:moveTo>
                    <a:pt x="88" y="132"/>
                  </a:moveTo>
                  <a:cubicBezTo>
                    <a:pt x="88" y="133"/>
                    <a:pt x="87" y="133"/>
                    <a:pt x="87" y="134"/>
                  </a:cubicBezTo>
                  <a:cubicBezTo>
                    <a:pt x="87" y="134"/>
                    <a:pt x="86" y="135"/>
                    <a:pt x="85" y="135"/>
                  </a:cubicBezTo>
                  <a:cubicBezTo>
                    <a:pt x="85" y="135"/>
                    <a:pt x="84" y="135"/>
                    <a:pt x="82" y="136"/>
                  </a:cubicBezTo>
                  <a:cubicBezTo>
                    <a:pt x="81" y="136"/>
                    <a:pt x="79" y="136"/>
                    <a:pt x="77" y="136"/>
                  </a:cubicBezTo>
                  <a:cubicBezTo>
                    <a:pt x="75" y="136"/>
                    <a:pt x="73" y="136"/>
                    <a:pt x="72" y="136"/>
                  </a:cubicBezTo>
                  <a:cubicBezTo>
                    <a:pt x="71" y="135"/>
                    <a:pt x="70" y="135"/>
                    <a:pt x="69" y="135"/>
                  </a:cubicBezTo>
                  <a:cubicBezTo>
                    <a:pt x="68" y="135"/>
                    <a:pt x="68" y="134"/>
                    <a:pt x="67" y="134"/>
                  </a:cubicBezTo>
                  <a:cubicBezTo>
                    <a:pt x="67" y="133"/>
                    <a:pt x="67" y="133"/>
                    <a:pt x="67" y="132"/>
                  </a:cubicBezTo>
                  <a:cubicBezTo>
                    <a:pt x="67" y="122"/>
                    <a:pt x="67" y="122"/>
                    <a:pt x="67" y="122"/>
                  </a:cubicBezTo>
                  <a:cubicBezTo>
                    <a:pt x="62" y="127"/>
                    <a:pt x="57" y="131"/>
                    <a:pt x="52" y="133"/>
                  </a:cubicBezTo>
                  <a:cubicBezTo>
                    <a:pt x="48" y="136"/>
                    <a:pt x="42" y="137"/>
                    <a:pt x="36" y="137"/>
                  </a:cubicBezTo>
                  <a:cubicBezTo>
                    <a:pt x="29" y="137"/>
                    <a:pt x="24" y="136"/>
                    <a:pt x="19" y="134"/>
                  </a:cubicBezTo>
                  <a:cubicBezTo>
                    <a:pt x="15" y="131"/>
                    <a:pt x="11" y="128"/>
                    <a:pt x="8" y="123"/>
                  </a:cubicBezTo>
                  <a:cubicBezTo>
                    <a:pt x="5" y="119"/>
                    <a:pt x="3" y="114"/>
                    <a:pt x="2" y="108"/>
                  </a:cubicBezTo>
                  <a:cubicBezTo>
                    <a:pt x="0" y="102"/>
                    <a:pt x="0" y="96"/>
                    <a:pt x="0" y="89"/>
                  </a:cubicBezTo>
                  <a:cubicBezTo>
                    <a:pt x="0" y="82"/>
                    <a:pt x="0" y="75"/>
                    <a:pt x="2" y="69"/>
                  </a:cubicBezTo>
                  <a:cubicBezTo>
                    <a:pt x="4" y="62"/>
                    <a:pt x="6" y="57"/>
                    <a:pt x="9" y="53"/>
                  </a:cubicBezTo>
                  <a:cubicBezTo>
                    <a:pt x="13" y="48"/>
                    <a:pt x="17" y="45"/>
                    <a:pt x="21" y="43"/>
                  </a:cubicBezTo>
                  <a:cubicBezTo>
                    <a:pt x="26" y="40"/>
                    <a:pt x="32" y="39"/>
                    <a:pt x="38" y="39"/>
                  </a:cubicBezTo>
                  <a:cubicBezTo>
                    <a:pt x="43" y="39"/>
                    <a:pt x="47" y="40"/>
                    <a:pt x="51" y="42"/>
                  </a:cubicBezTo>
                  <a:cubicBezTo>
                    <a:pt x="55" y="44"/>
                    <a:pt x="59" y="47"/>
                    <a:pt x="63" y="51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3"/>
                    <a:pt x="63" y="2"/>
                    <a:pt x="64" y="2"/>
                  </a:cubicBezTo>
                  <a:cubicBezTo>
                    <a:pt x="64" y="1"/>
                    <a:pt x="65" y="1"/>
                    <a:pt x="66" y="1"/>
                  </a:cubicBezTo>
                  <a:cubicBezTo>
                    <a:pt x="66" y="0"/>
                    <a:pt x="68" y="0"/>
                    <a:pt x="69" y="0"/>
                  </a:cubicBezTo>
                  <a:cubicBezTo>
                    <a:pt x="71" y="0"/>
                    <a:pt x="73" y="0"/>
                    <a:pt x="75" y="0"/>
                  </a:cubicBezTo>
                  <a:cubicBezTo>
                    <a:pt x="78" y="0"/>
                    <a:pt x="80" y="0"/>
                    <a:pt x="81" y="0"/>
                  </a:cubicBezTo>
                  <a:cubicBezTo>
                    <a:pt x="83" y="0"/>
                    <a:pt x="84" y="0"/>
                    <a:pt x="85" y="1"/>
                  </a:cubicBezTo>
                  <a:cubicBezTo>
                    <a:pt x="86" y="1"/>
                    <a:pt x="87" y="1"/>
                    <a:pt x="87" y="2"/>
                  </a:cubicBezTo>
                  <a:cubicBezTo>
                    <a:pt x="87" y="2"/>
                    <a:pt x="88" y="3"/>
                    <a:pt x="88" y="4"/>
                  </a:cubicBezTo>
                  <a:lnTo>
                    <a:pt x="88" y="132"/>
                  </a:lnTo>
                  <a:close/>
                  <a:moveTo>
                    <a:pt x="63" y="74"/>
                  </a:moveTo>
                  <a:cubicBezTo>
                    <a:pt x="59" y="69"/>
                    <a:pt x="56" y="66"/>
                    <a:pt x="53" y="63"/>
                  </a:cubicBezTo>
                  <a:cubicBezTo>
                    <a:pt x="50" y="61"/>
                    <a:pt x="46" y="60"/>
                    <a:pt x="43" y="60"/>
                  </a:cubicBezTo>
                  <a:cubicBezTo>
                    <a:pt x="40" y="60"/>
                    <a:pt x="37" y="61"/>
                    <a:pt x="34" y="62"/>
                  </a:cubicBezTo>
                  <a:cubicBezTo>
                    <a:pt x="32" y="64"/>
                    <a:pt x="30" y="66"/>
                    <a:pt x="29" y="69"/>
                  </a:cubicBezTo>
                  <a:cubicBezTo>
                    <a:pt x="27" y="71"/>
                    <a:pt x="26" y="74"/>
                    <a:pt x="26" y="78"/>
                  </a:cubicBezTo>
                  <a:cubicBezTo>
                    <a:pt x="25" y="81"/>
                    <a:pt x="25" y="84"/>
                    <a:pt x="25" y="88"/>
                  </a:cubicBezTo>
                  <a:cubicBezTo>
                    <a:pt x="25" y="91"/>
                    <a:pt x="25" y="95"/>
                    <a:pt x="26" y="98"/>
                  </a:cubicBezTo>
                  <a:cubicBezTo>
                    <a:pt x="26" y="102"/>
                    <a:pt x="27" y="105"/>
                    <a:pt x="28" y="108"/>
                  </a:cubicBezTo>
                  <a:cubicBezTo>
                    <a:pt x="30" y="110"/>
                    <a:pt x="32" y="113"/>
                    <a:pt x="34" y="114"/>
                  </a:cubicBezTo>
                  <a:cubicBezTo>
                    <a:pt x="36" y="116"/>
                    <a:pt x="39" y="117"/>
                    <a:pt x="42" y="117"/>
                  </a:cubicBezTo>
                  <a:cubicBezTo>
                    <a:pt x="44" y="117"/>
                    <a:pt x="46" y="116"/>
                    <a:pt x="47" y="116"/>
                  </a:cubicBezTo>
                  <a:cubicBezTo>
                    <a:pt x="49" y="115"/>
                    <a:pt x="50" y="115"/>
                    <a:pt x="52" y="113"/>
                  </a:cubicBezTo>
                  <a:cubicBezTo>
                    <a:pt x="54" y="112"/>
                    <a:pt x="55" y="111"/>
                    <a:pt x="57" y="109"/>
                  </a:cubicBezTo>
                  <a:cubicBezTo>
                    <a:pt x="59" y="107"/>
                    <a:pt x="61" y="105"/>
                    <a:pt x="63" y="103"/>
                  </a:cubicBezTo>
                  <a:lnTo>
                    <a:pt x="63" y="74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9"/>
            <p:cNvSpPr>
              <a:spLocks noEditPoints="1"/>
            </p:cNvSpPr>
            <p:nvPr/>
          </p:nvSpPr>
          <p:spPr bwMode="auto">
            <a:xfrm>
              <a:off x="5916644" y="5919832"/>
              <a:ext cx="88618" cy="97795"/>
            </a:xfrm>
            <a:custGeom>
              <a:avLst/>
              <a:gdLst>
                <a:gd name="T0" fmla="*/ 86 w 86"/>
                <a:gd name="T1" fmla="*/ 47 h 98"/>
                <a:gd name="T2" fmla="*/ 84 w 86"/>
                <a:gd name="T3" fmla="*/ 53 h 98"/>
                <a:gd name="T4" fmla="*/ 78 w 86"/>
                <a:gd name="T5" fmla="*/ 56 h 98"/>
                <a:gd name="T6" fmla="*/ 25 w 86"/>
                <a:gd name="T7" fmla="*/ 56 h 98"/>
                <a:gd name="T8" fmla="*/ 27 w 86"/>
                <a:gd name="T9" fmla="*/ 66 h 98"/>
                <a:gd name="T10" fmla="*/ 31 w 86"/>
                <a:gd name="T11" fmla="*/ 73 h 98"/>
                <a:gd name="T12" fmla="*/ 38 w 86"/>
                <a:gd name="T13" fmla="*/ 78 h 98"/>
                <a:gd name="T14" fmla="*/ 49 w 86"/>
                <a:gd name="T15" fmla="*/ 80 h 98"/>
                <a:gd name="T16" fmla="*/ 61 w 86"/>
                <a:gd name="T17" fmla="*/ 79 h 98"/>
                <a:gd name="T18" fmla="*/ 69 w 86"/>
                <a:gd name="T19" fmla="*/ 77 h 98"/>
                <a:gd name="T20" fmla="*/ 75 w 86"/>
                <a:gd name="T21" fmla="*/ 75 h 98"/>
                <a:gd name="T22" fmla="*/ 79 w 86"/>
                <a:gd name="T23" fmla="*/ 74 h 98"/>
                <a:gd name="T24" fmla="*/ 80 w 86"/>
                <a:gd name="T25" fmla="*/ 74 h 98"/>
                <a:gd name="T26" fmla="*/ 81 w 86"/>
                <a:gd name="T27" fmla="*/ 75 h 98"/>
                <a:gd name="T28" fmla="*/ 82 w 86"/>
                <a:gd name="T29" fmla="*/ 78 h 98"/>
                <a:gd name="T30" fmla="*/ 82 w 86"/>
                <a:gd name="T31" fmla="*/ 82 h 98"/>
                <a:gd name="T32" fmla="*/ 82 w 86"/>
                <a:gd name="T33" fmla="*/ 86 h 98"/>
                <a:gd name="T34" fmla="*/ 81 w 86"/>
                <a:gd name="T35" fmla="*/ 88 h 98"/>
                <a:gd name="T36" fmla="*/ 81 w 86"/>
                <a:gd name="T37" fmla="*/ 90 h 98"/>
                <a:gd name="T38" fmla="*/ 80 w 86"/>
                <a:gd name="T39" fmla="*/ 91 h 98"/>
                <a:gd name="T40" fmla="*/ 76 w 86"/>
                <a:gd name="T41" fmla="*/ 93 h 98"/>
                <a:gd name="T42" fmla="*/ 69 w 86"/>
                <a:gd name="T43" fmla="*/ 96 h 98"/>
                <a:gd name="T44" fmla="*/ 59 w 86"/>
                <a:gd name="T45" fmla="*/ 98 h 98"/>
                <a:gd name="T46" fmla="*/ 47 w 86"/>
                <a:gd name="T47" fmla="*/ 98 h 98"/>
                <a:gd name="T48" fmla="*/ 26 w 86"/>
                <a:gd name="T49" fmla="*/ 95 h 98"/>
                <a:gd name="T50" fmla="*/ 12 w 86"/>
                <a:gd name="T51" fmla="*/ 87 h 98"/>
                <a:gd name="T52" fmla="*/ 3 w 86"/>
                <a:gd name="T53" fmla="*/ 72 h 98"/>
                <a:gd name="T54" fmla="*/ 0 w 86"/>
                <a:gd name="T55" fmla="*/ 50 h 98"/>
                <a:gd name="T56" fmla="*/ 3 w 86"/>
                <a:gd name="T57" fmla="*/ 29 h 98"/>
                <a:gd name="T58" fmla="*/ 12 w 86"/>
                <a:gd name="T59" fmla="*/ 13 h 98"/>
                <a:gd name="T60" fmla="*/ 26 w 86"/>
                <a:gd name="T61" fmla="*/ 4 h 98"/>
                <a:gd name="T62" fmla="*/ 45 w 86"/>
                <a:gd name="T63" fmla="*/ 0 h 98"/>
                <a:gd name="T64" fmla="*/ 63 w 86"/>
                <a:gd name="T65" fmla="*/ 3 h 98"/>
                <a:gd name="T66" fmla="*/ 76 w 86"/>
                <a:gd name="T67" fmla="*/ 12 h 98"/>
                <a:gd name="T68" fmla="*/ 84 w 86"/>
                <a:gd name="T69" fmla="*/ 26 h 98"/>
                <a:gd name="T70" fmla="*/ 86 w 86"/>
                <a:gd name="T71" fmla="*/ 43 h 98"/>
                <a:gd name="T72" fmla="*/ 86 w 86"/>
                <a:gd name="T73" fmla="*/ 47 h 98"/>
                <a:gd name="T74" fmla="*/ 62 w 86"/>
                <a:gd name="T75" fmla="*/ 40 h 98"/>
                <a:gd name="T76" fmla="*/ 58 w 86"/>
                <a:gd name="T77" fmla="*/ 23 h 98"/>
                <a:gd name="T78" fmla="*/ 44 w 86"/>
                <a:gd name="T79" fmla="*/ 18 h 98"/>
                <a:gd name="T80" fmla="*/ 36 w 86"/>
                <a:gd name="T81" fmla="*/ 19 h 98"/>
                <a:gd name="T82" fmla="*/ 30 w 86"/>
                <a:gd name="T83" fmla="*/ 24 h 98"/>
                <a:gd name="T84" fmla="*/ 27 w 86"/>
                <a:gd name="T85" fmla="*/ 31 h 98"/>
                <a:gd name="T86" fmla="*/ 25 w 86"/>
                <a:gd name="T87" fmla="*/ 40 h 98"/>
                <a:gd name="T88" fmla="*/ 62 w 86"/>
                <a:gd name="T89" fmla="*/ 4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6" h="98">
                  <a:moveTo>
                    <a:pt x="86" y="47"/>
                  </a:moveTo>
                  <a:cubicBezTo>
                    <a:pt x="86" y="50"/>
                    <a:pt x="85" y="52"/>
                    <a:pt x="84" y="53"/>
                  </a:cubicBezTo>
                  <a:cubicBezTo>
                    <a:pt x="83" y="55"/>
                    <a:pt x="81" y="56"/>
                    <a:pt x="78" y="56"/>
                  </a:cubicBezTo>
                  <a:cubicBezTo>
                    <a:pt x="25" y="56"/>
                    <a:pt x="25" y="56"/>
                    <a:pt x="25" y="56"/>
                  </a:cubicBezTo>
                  <a:cubicBezTo>
                    <a:pt x="25" y="59"/>
                    <a:pt x="26" y="63"/>
                    <a:pt x="27" y="66"/>
                  </a:cubicBezTo>
                  <a:cubicBezTo>
                    <a:pt x="27" y="69"/>
                    <a:pt x="29" y="71"/>
                    <a:pt x="31" y="73"/>
                  </a:cubicBezTo>
                  <a:cubicBezTo>
                    <a:pt x="33" y="75"/>
                    <a:pt x="35" y="77"/>
                    <a:pt x="38" y="78"/>
                  </a:cubicBezTo>
                  <a:cubicBezTo>
                    <a:pt x="41" y="79"/>
                    <a:pt x="45" y="80"/>
                    <a:pt x="49" y="80"/>
                  </a:cubicBezTo>
                  <a:cubicBezTo>
                    <a:pt x="53" y="80"/>
                    <a:pt x="57" y="80"/>
                    <a:pt x="61" y="79"/>
                  </a:cubicBezTo>
                  <a:cubicBezTo>
                    <a:pt x="64" y="78"/>
                    <a:pt x="67" y="78"/>
                    <a:pt x="69" y="77"/>
                  </a:cubicBezTo>
                  <a:cubicBezTo>
                    <a:pt x="71" y="76"/>
                    <a:pt x="73" y="75"/>
                    <a:pt x="75" y="75"/>
                  </a:cubicBezTo>
                  <a:cubicBezTo>
                    <a:pt x="76" y="74"/>
                    <a:pt x="78" y="74"/>
                    <a:pt x="79" y="74"/>
                  </a:cubicBezTo>
                  <a:cubicBezTo>
                    <a:pt x="79" y="74"/>
                    <a:pt x="80" y="74"/>
                    <a:pt x="80" y="74"/>
                  </a:cubicBezTo>
                  <a:cubicBezTo>
                    <a:pt x="81" y="74"/>
                    <a:pt x="81" y="75"/>
                    <a:pt x="81" y="75"/>
                  </a:cubicBezTo>
                  <a:cubicBezTo>
                    <a:pt x="81" y="76"/>
                    <a:pt x="82" y="77"/>
                    <a:pt x="82" y="78"/>
                  </a:cubicBezTo>
                  <a:cubicBezTo>
                    <a:pt x="82" y="79"/>
                    <a:pt x="82" y="80"/>
                    <a:pt x="82" y="82"/>
                  </a:cubicBezTo>
                  <a:cubicBezTo>
                    <a:pt x="82" y="83"/>
                    <a:pt x="82" y="85"/>
                    <a:pt x="82" y="86"/>
                  </a:cubicBezTo>
                  <a:cubicBezTo>
                    <a:pt x="82" y="87"/>
                    <a:pt x="82" y="88"/>
                    <a:pt x="81" y="88"/>
                  </a:cubicBezTo>
                  <a:cubicBezTo>
                    <a:pt x="81" y="89"/>
                    <a:pt x="81" y="90"/>
                    <a:pt x="81" y="90"/>
                  </a:cubicBezTo>
                  <a:cubicBezTo>
                    <a:pt x="81" y="91"/>
                    <a:pt x="80" y="91"/>
                    <a:pt x="80" y="91"/>
                  </a:cubicBezTo>
                  <a:cubicBezTo>
                    <a:pt x="79" y="92"/>
                    <a:pt x="78" y="93"/>
                    <a:pt x="76" y="93"/>
                  </a:cubicBezTo>
                  <a:cubicBezTo>
                    <a:pt x="74" y="94"/>
                    <a:pt x="72" y="95"/>
                    <a:pt x="69" y="96"/>
                  </a:cubicBezTo>
                  <a:cubicBezTo>
                    <a:pt x="66" y="96"/>
                    <a:pt x="63" y="97"/>
                    <a:pt x="59" y="98"/>
                  </a:cubicBezTo>
                  <a:cubicBezTo>
                    <a:pt x="55" y="98"/>
                    <a:pt x="51" y="98"/>
                    <a:pt x="47" y="98"/>
                  </a:cubicBezTo>
                  <a:cubicBezTo>
                    <a:pt x="39" y="98"/>
                    <a:pt x="32" y="97"/>
                    <a:pt x="26" y="95"/>
                  </a:cubicBezTo>
                  <a:cubicBezTo>
                    <a:pt x="21" y="94"/>
                    <a:pt x="16" y="91"/>
                    <a:pt x="12" y="87"/>
                  </a:cubicBezTo>
                  <a:cubicBezTo>
                    <a:pt x="8" y="83"/>
                    <a:pt x="5" y="78"/>
                    <a:pt x="3" y="72"/>
                  </a:cubicBezTo>
                  <a:cubicBezTo>
                    <a:pt x="1" y="65"/>
                    <a:pt x="0" y="58"/>
                    <a:pt x="0" y="50"/>
                  </a:cubicBezTo>
                  <a:cubicBezTo>
                    <a:pt x="0" y="43"/>
                    <a:pt x="1" y="36"/>
                    <a:pt x="3" y="29"/>
                  </a:cubicBezTo>
                  <a:cubicBezTo>
                    <a:pt x="5" y="23"/>
                    <a:pt x="8" y="18"/>
                    <a:pt x="12" y="13"/>
                  </a:cubicBezTo>
                  <a:cubicBezTo>
                    <a:pt x="16" y="9"/>
                    <a:pt x="21" y="6"/>
                    <a:pt x="26" y="4"/>
                  </a:cubicBezTo>
                  <a:cubicBezTo>
                    <a:pt x="32" y="1"/>
                    <a:pt x="38" y="0"/>
                    <a:pt x="45" y="0"/>
                  </a:cubicBezTo>
                  <a:cubicBezTo>
                    <a:pt x="52" y="0"/>
                    <a:pt x="58" y="1"/>
                    <a:pt x="63" y="3"/>
                  </a:cubicBezTo>
                  <a:cubicBezTo>
                    <a:pt x="69" y="6"/>
                    <a:pt x="73" y="9"/>
                    <a:pt x="76" y="12"/>
                  </a:cubicBezTo>
                  <a:cubicBezTo>
                    <a:pt x="80" y="16"/>
                    <a:pt x="82" y="21"/>
                    <a:pt x="84" y="26"/>
                  </a:cubicBezTo>
                  <a:cubicBezTo>
                    <a:pt x="85" y="31"/>
                    <a:pt x="86" y="37"/>
                    <a:pt x="86" y="43"/>
                  </a:cubicBezTo>
                  <a:lnTo>
                    <a:pt x="86" y="47"/>
                  </a:lnTo>
                  <a:close/>
                  <a:moveTo>
                    <a:pt x="62" y="40"/>
                  </a:moveTo>
                  <a:cubicBezTo>
                    <a:pt x="62" y="33"/>
                    <a:pt x="61" y="27"/>
                    <a:pt x="58" y="23"/>
                  </a:cubicBezTo>
                  <a:cubicBezTo>
                    <a:pt x="55" y="20"/>
                    <a:pt x="50" y="18"/>
                    <a:pt x="44" y="18"/>
                  </a:cubicBezTo>
                  <a:cubicBezTo>
                    <a:pt x="41" y="18"/>
                    <a:pt x="38" y="18"/>
                    <a:pt x="36" y="19"/>
                  </a:cubicBezTo>
                  <a:cubicBezTo>
                    <a:pt x="34" y="20"/>
                    <a:pt x="32" y="22"/>
                    <a:pt x="30" y="24"/>
                  </a:cubicBezTo>
                  <a:cubicBezTo>
                    <a:pt x="29" y="26"/>
                    <a:pt x="27" y="28"/>
                    <a:pt x="27" y="31"/>
                  </a:cubicBezTo>
                  <a:cubicBezTo>
                    <a:pt x="26" y="34"/>
                    <a:pt x="25" y="37"/>
                    <a:pt x="25" y="40"/>
                  </a:cubicBezTo>
                  <a:lnTo>
                    <a:pt x="62" y="40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0"/>
            <p:cNvSpPr>
              <a:spLocks/>
            </p:cNvSpPr>
            <p:nvPr/>
          </p:nvSpPr>
          <p:spPr bwMode="auto">
            <a:xfrm>
              <a:off x="6063814" y="5888786"/>
              <a:ext cx="134510" cy="128841"/>
            </a:xfrm>
            <a:custGeom>
              <a:avLst/>
              <a:gdLst>
                <a:gd name="T0" fmla="*/ 132 w 132"/>
                <a:gd name="T1" fmla="*/ 124 h 127"/>
                <a:gd name="T2" fmla="*/ 132 w 132"/>
                <a:gd name="T3" fmla="*/ 125 h 127"/>
                <a:gd name="T4" fmla="*/ 131 w 132"/>
                <a:gd name="T5" fmla="*/ 126 h 127"/>
                <a:gd name="T6" fmla="*/ 129 w 132"/>
                <a:gd name="T7" fmla="*/ 127 h 127"/>
                <a:gd name="T8" fmla="*/ 126 w 132"/>
                <a:gd name="T9" fmla="*/ 127 h 127"/>
                <a:gd name="T10" fmla="*/ 123 w 132"/>
                <a:gd name="T11" fmla="*/ 127 h 127"/>
                <a:gd name="T12" fmla="*/ 121 w 132"/>
                <a:gd name="T13" fmla="*/ 126 h 127"/>
                <a:gd name="T14" fmla="*/ 120 w 132"/>
                <a:gd name="T15" fmla="*/ 125 h 127"/>
                <a:gd name="T16" fmla="*/ 120 w 132"/>
                <a:gd name="T17" fmla="*/ 124 h 127"/>
                <a:gd name="T18" fmla="*/ 120 w 132"/>
                <a:gd name="T19" fmla="*/ 10 h 127"/>
                <a:gd name="T20" fmla="*/ 120 w 132"/>
                <a:gd name="T21" fmla="*/ 10 h 127"/>
                <a:gd name="T22" fmla="*/ 70 w 132"/>
                <a:gd name="T23" fmla="*/ 125 h 127"/>
                <a:gd name="T24" fmla="*/ 70 w 132"/>
                <a:gd name="T25" fmla="*/ 126 h 127"/>
                <a:gd name="T26" fmla="*/ 68 w 132"/>
                <a:gd name="T27" fmla="*/ 126 h 127"/>
                <a:gd name="T28" fmla="*/ 67 w 132"/>
                <a:gd name="T29" fmla="*/ 127 h 127"/>
                <a:gd name="T30" fmla="*/ 65 w 132"/>
                <a:gd name="T31" fmla="*/ 127 h 127"/>
                <a:gd name="T32" fmla="*/ 62 w 132"/>
                <a:gd name="T33" fmla="*/ 127 h 127"/>
                <a:gd name="T34" fmla="*/ 61 w 132"/>
                <a:gd name="T35" fmla="*/ 126 h 127"/>
                <a:gd name="T36" fmla="*/ 60 w 132"/>
                <a:gd name="T37" fmla="*/ 126 h 127"/>
                <a:gd name="T38" fmla="*/ 59 w 132"/>
                <a:gd name="T39" fmla="*/ 125 h 127"/>
                <a:gd name="T40" fmla="*/ 12 w 132"/>
                <a:gd name="T41" fmla="*/ 10 h 127"/>
                <a:gd name="T42" fmla="*/ 12 w 132"/>
                <a:gd name="T43" fmla="*/ 10 h 127"/>
                <a:gd name="T44" fmla="*/ 12 w 132"/>
                <a:gd name="T45" fmla="*/ 124 h 127"/>
                <a:gd name="T46" fmla="*/ 11 w 132"/>
                <a:gd name="T47" fmla="*/ 125 h 127"/>
                <a:gd name="T48" fmla="*/ 10 w 132"/>
                <a:gd name="T49" fmla="*/ 126 h 127"/>
                <a:gd name="T50" fmla="*/ 8 w 132"/>
                <a:gd name="T51" fmla="*/ 127 h 127"/>
                <a:gd name="T52" fmla="*/ 5 w 132"/>
                <a:gd name="T53" fmla="*/ 127 h 127"/>
                <a:gd name="T54" fmla="*/ 3 w 132"/>
                <a:gd name="T55" fmla="*/ 127 h 127"/>
                <a:gd name="T56" fmla="*/ 1 w 132"/>
                <a:gd name="T57" fmla="*/ 126 h 127"/>
                <a:gd name="T58" fmla="*/ 0 w 132"/>
                <a:gd name="T59" fmla="*/ 125 h 127"/>
                <a:gd name="T60" fmla="*/ 0 w 132"/>
                <a:gd name="T61" fmla="*/ 124 h 127"/>
                <a:gd name="T62" fmla="*/ 0 w 132"/>
                <a:gd name="T63" fmla="*/ 6 h 127"/>
                <a:gd name="T64" fmla="*/ 2 w 132"/>
                <a:gd name="T65" fmla="*/ 1 h 127"/>
                <a:gd name="T66" fmla="*/ 5 w 132"/>
                <a:gd name="T67" fmla="*/ 0 h 127"/>
                <a:gd name="T68" fmla="*/ 12 w 132"/>
                <a:gd name="T69" fmla="*/ 0 h 127"/>
                <a:gd name="T70" fmla="*/ 16 w 132"/>
                <a:gd name="T71" fmla="*/ 0 h 127"/>
                <a:gd name="T72" fmla="*/ 19 w 132"/>
                <a:gd name="T73" fmla="*/ 2 h 127"/>
                <a:gd name="T74" fmla="*/ 22 w 132"/>
                <a:gd name="T75" fmla="*/ 4 h 127"/>
                <a:gd name="T76" fmla="*/ 23 w 132"/>
                <a:gd name="T77" fmla="*/ 8 h 127"/>
                <a:gd name="T78" fmla="*/ 65 w 132"/>
                <a:gd name="T79" fmla="*/ 108 h 127"/>
                <a:gd name="T80" fmla="*/ 66 w 132"/>
                <a:gd name="T81" fmla="*/ 108 h 127"/>
                <a:gd name="T82" fmla="*/ 109 w 132"/>
                <a:gd name="T83" fmla="*/ 8 h 127"/>
                <a:gd name="T84" fmla="*/ 111 w 132"/>
                <a:gd name="T85" fmla="*/ 4 h 127"/>
                <a:gd name="T86" fmla="*/ 114 w 132"/>
                <a:gd name="T87" fmla="*/ 2 h 127"/>
                <a:gd name="T88" fmla="*/ 116 w 132"/>
                <a:gd name="T89" fmla="*/ 0 h 127"/>
                <a:gd name="T90" fmla="*/ 120 w 132"/>
                <a:gd name="T91" fmla="*/ 0 h 127"/>
                <a:gd name="T92" fmla="*/ 127 w 132"/>
                <a:gd name="T93" fmla="*/ 0 h 127"/>
                <a:gd name="T94" fmla="*/ 129 w 132"/>
                <a:gd name="T95" fmla="*/ 0 h 127"/>
                <a:gd name="T96" fmla="*/ 130 w 132"/>
                <a:gd name="T97" fmla="*/ 1 h 127"/>
                <a:gd name="T98" fmla="*/ 132 w 132"/>
                <a:gd name="T99" fmla="*/ 3 h 127"/>
                <a:gd name="T100" fmla="*/ 132 w 132"/>
                <a:gd name="T101" fmla="*/ 6 h 127"/>
                <a:gd name="T102" fmla="*/ 132 w 132"/>
                <a:gd name="T103" fmla="*/ 12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2" h="127">
                  <a:moveTo>
                    <a:pt x="132" y="124"/>
                  </a:moveTo>
                  <a:cubicBezTo>
                    <a:pt x="132" y="125"/>
                    <a:pt x="132" y="125"/>
                    <a:pt x="132" y="125"/>
                  </a:cubicBezTo>
                  <a:cubicBezTo>
                    <a:pt x="132" y="126"/>
                    <a:pt x="131" y="126"/>
                    <a:pt x="131" y="126"/>
                  </a:cubicBezTo>
                  <a:cubicBezTo>
                    <a:pt x="130" y="126"/>
                    <a:pt x="130" y="126"/>
                    <a:pt x="129" y="127"/>
                  </a:cubicBezTo>
                  <a:cubicBezTo>
                    <a:pt x="128" y="127"/>
                    <a:pt x="127" y="127"/>
                    <a:pt x="126" y="127"/>
                  </a:cubicBezTo>
                  <a:cubicBezTo>
                    <a:pt x="125" y="127"/>
                    <a:pt x="124" y="127"/>
                    <a:pt x="123" y="127"/>
                  </a:cubicBezTo>
                  <a:cubicBezTo>
                    <a:pt x="123" y="126"/>
                    <a:pt x="122" y="126"/>
                    <a:pt x="121" y="126"/>
                  </a:cubicBezTo>
                  <a:cubicBezTo>
                    <a:pt x="121" y="126"/>
                    <a:pt x="121" y="126"/>
                    <a:pt x="120" y="125"/>
                  </a:cubicBezTo>
                  <a:cubicBezTo>
                    <a:pt x="120" y="125"/>
                    <a:pt x="120" y="125"/>
                    <a:pt x="120" y="124"/>
                  </a:cubicBezTo>
                  <a:cubicBezTo>
                    <a:pt x="120" y="10"/>
                    <a:pt x="120" y="10"/>
                    <a:pt x="120" y="10"/>
                  </a:cubicBezTo>
                  <a:cubicBezTo>
                    <a:pt x="120" y="10"/>
                    <a:pt x="120" y="10"/>
                    <a:pt x="120" y="10"/>
                  </a:cubicBezTo>
                  <a:cubicBezTo>
                    <a:pt x="70" y="125"/>
                    <a:pt x="70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69" y="126"/>
                    <a:pt x="69" y="126"/>
                    <a:pt x="68" y="126"/>
                  </a:cubicBezTo>
                  <a:cubicBezTo>
                    <a:pt x="68" y="126"/>
                    <a:pt x="67" y="127"/>
                    <a:pt x="67" y="127"/>
                  </a:cubicBezTo>
                  <a:cubicBezTo>
                    <a:pt x="66" y="127"/>
                    <a:pt x="66" y="127"/>
                    <a:pt x="65" y="127"/>
                  </a:cubicBezTo>
                  <a:cubicBezTo>
                    <a:pt x="64" y="127"/>
                    <a:pt x="63" y="127"/>
                    <a:pt x="62" y="127"/>
                  </a:cubicBezTo>
                  <a:cubicBezTo>
                    <a:pt x="62" y="127"/>
                    <a:pt x="61" y="126"/>
                    <a:pt x="61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59" y="125"/>
                    <a:pt x="59" y="125"/>
                    <a:pt x="59" y="125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24"/>
                    <a:pt x="12" y="124"/>
                    <a:pt x="12" y="124"/>
                  </a:cubicBezTo>
                  <a:cubicBezTo>
                    <a:pt x="12" y="125"/>
                    <a:pt x="12" y="125"/>
                    <a:pt x="11" y="125"/>
                  </a:cubicBezTo>
                  <a:cubicBezTo>
                    <a:pt x="11" y="126"/>
                    <a:pt x="11" y="126"/>
                    <a:pt x="10" y="126"/>
                  </a:cubicBezTo>
                  <a:cubicBezTo>
                    <a:pt x="10" y="126"/>
                    <a:pt x="9" y="126"/>
                    <a:pt x="8" y="127"/>
                  </a:cubicBezTo>
                  <a:cubicBezTo>
                    <a:pt x="8" y="127"/>
                    <a:pt x="7" y="127"/>
                    <a:pt x="5" y="127"/>
                  </a:cubicBezTo>
                  <a:cubicBezTo>
                    <a:pt x="4" y="127"/>
                    <a:pt x="3" y="127"/>
                    <a:pt x="3" y="127"/>
                  </a:cubicBezTo>
                  <a:cubicBezTo>
                    <a:pt x="2" y="126"/>
                    <a:pt x="1" y="126"/>
                    <a:pt x="1" y="126"/>
                  </a:cubicBezTo>
                  <a:cubicBezTo>
                    <a:pt x="0" y="126"/>
                    <a:pt x="0" y="126"/>
                    <a:pt x="0" y="125"/>
                  </a:cubicBezTo>
                  <a:cubicBezTo>
                    <a:pt x="0" y="125"/>
                    <a:pt x="0" y="125"/>
                    <a:pt x="0" y="1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3" y="0"/>
                    <a:pt x="4" y="0"/>
                    <a:pt x="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5" y="0"/>
                    <a:pt x="16" y="0"/>
                  </a:cubicBezTo>
                  <a:cubicBezTo>
                    <a:pt x="17" y="1"/>
                    <a:pt x="18" y="1"/>
                    <a:pt x="19" y="2"/>
                  </a:cubicBezTo>
                  <a:cubicBezTo>
                    <a:pt x="20" y="3"/>
                    <a:pt x="21" y="3"/>
                    <a:pt x="22" y="4"/>
                  </a:cubicBezTo>
                  <a:cubicBezTo>
                    <a:pt x="22" y="5"/>
                    <a:pt x="23" y="6"/>
                    <a:pt x="23" y="8"/>
                  </a:cubicBezTo>
                  <a:cubicBezTo>
                    <a:pt x="65" y="108"/>
                    <a:pt x="65" y="108"/>
                    <a:pt x="65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109" y="8"/>
                    <a:pt x="109" y="8"/>
                    <a:pt x="109" y="8"/>
                  </a:cubicBezTo>
                  <a:cubicBezTo>
                    <a:pt x="110" y="7"/>
                    <a:pt x="111" y="5"/>
                    <a:pt x="111" y="4"/>
                  </a:cubicBezTo>
                  <a:cubicBezTo>
                    <a:pt x="112" y="3"/>
                    <a:pt x="113" y="2"/>
                    <a:pt x="114" y="2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7" y="0"/>
                    <a:pt x="118" y="0"/>
                    <a:pt x="120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7" y="0"/>
                    <a:pt x="128" y="0"/>
                    <a:pt x="129" y="0"/>
                  </a:cubicBezTo>
                  <a:cubicBezTo>
                    <a:pt x="129" y="0"/>
                    <a:pt x="130" y="1"/>
                    <a:pt x="130" y="1"/>
                  </a:cubicBezTo>
                  <a:cubicBezTo>
                    <a:pt x="131" y="2"/>
                    <a:pt x="131" y="2"/>
                    <a:pt x="132" y="3"/>
                  </a:cubicBezTo>
                  <a:cubicBezTo>
                    <a:pt x="132" y="4"/>
                    <a:pt x="132" y="5"/>
                    <a:pt x="132" y="6"/>
                  </a:cubicBezTo>
                  <a:lnTo>
                    <a:pt x="132" y="124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1"/>
            <p:cNvSpPr>
              <a:spLocks noEditPoints="1"/>
            </p:cNvSpPr>
            <p:nvPr/>
          </p:nvSpPr>
          <p:spPr bwMode="auto">
            <a:xfrm>
              <a:off x="6217312" y="5921385"/>
              <a:ext cx="79123" cy="96242"/>
            </a:xfrm>
            <a:custGeom>
              <a:avLst/>
              <a:gdLst>
                <a:gd name="T0" fmla="*/ 78 w 78"/>
                <a:gd name="T1" fmla="*/ 43 h 96"/>
                <a:gd name="T2" fmla="*/ 76 w 78"/>
                <a:gd name="T3" fmla="*/ 48 h 96"/>
                <a:gd name="T4" fmla="*/ 73 w 78"/>
                <a:gd name="T5" fmla="*/ 50 h 96"/>
                <a:gd name="T6" fmla="*/ 12 w 78"/>
                <a:gd name="T7" fmla="*/ 50 h 96"/>
                <a:gd name="T8" fmla="*/ 14 w 78"/>
                <a:gd name="T9" fmla="*/ 64 h 96"/>
                <a:gd name="T10" fmla="*/ 19 w 78"/>
                <a:gd name="T11" fmla="*/ 76 h 96"/>
                <a:gd name="T12" fmla="*/ 29 w 78"/>
                <a:gd name="T13" fmla="*/ 83 h 96"/>
                <a:gd name="T14" fmla="*/ 44 w 78"/>
                <a:gd name="T15" fmla="*/ 86 h 96"/>
                <a:gd name="T16" fmla="*/ 55 w 78"/>
                <a:gd name="T17" fmla="*/ 85 h 96"/>
                <a:gd name="T18" fmla="*/ 63 w 78"/>
                <a:gd name="T19" fmla="*/ 82 h 96"/>
                <a:gd name="T20" fmla="*/ 69 w 78"/>
                <a:gd name="T21" fmla="*/ 80 h 96"/>
                <a:gd name="T22" fmla="*/ 72 w 78"/>
                <a:gd name="T23" fmla="*/ 79 h 96"/>
                <a:gd name="T24" fmla="*/ 73 w 78"/>
                <a:gd name="T25" fmla="*/ 79 h 96"/>
                <a:gd name="T26" fmla="*/ 74 w 78"/>
                <a:gd name="T27" fmla="*/ 80 h 96"/>
                <a:gd name="T28" fmla="*/ 75 w 78"/>
                <a:gd name="T29" fmla="*/ 82 h 96"/>
                <a:gd name="T30" fmla="*/ 75 w 78"/>
                <a:gd name="T31" fmla="*/ 84 h 96"/>
                <a:gd name="T32" fmla="*/ 75 w 78"/>
                <a:gd name="T33" fmla="*/ 85 h 96"/>
                <a:gd name="T34" fmla="*/ 74 w 78"/>
                <a:gd name="T35" fmla="*/ 86 h 96"/>
                <a:gd name="T36" fmla="*/ 74 w 78"/>
                <a:gd name="T37" fmla="*/ 88 h 96"/>
                <a:gd name="T38" fmla="*/ 73 w 78"/>
                <a:gd name="T39" fmla="*/ 88 h 96"/>
                <a:gd name="T40" fmla="*/ 70 w 78"/>
                <a:gd name="T41" fmla="*/ 90 h 96"/>
                <a:gd name="T42" fmla="*/ 64 w 78"/>
                <a:gd name="T43" fmla="*/ 93 h 96"/>
                <a:gd name="T44" fmla="*/ 54 w 78"/>
                <a:gd name="T45" fmla="*/ 95 h 96"/>
                <a:gd name="T46" fmla="*/ 42 w 78"/>
                <a:gd name="T47" fmla="*/ 96 h 96"/>
                <a:gd name="T48" fmla="*/ 24 w 78"/>
                <a:gd name="T49" fmla="*/ 93 h 96"/>
                <a:gd name="T50" fmla="*/ 11 w 78"/>
                <a:gd name="T51" fmla="*/ 84 h 96"/>
                <a:gd name="T52" fmla="*/ 3 w 78"/>
                <a:gd name="T53" fmla="*/ 69 h 96"/>
                <a:gd name="T54" fmla="*/ 0 w 78"/>
                <a:gd name="T55" fmla="*/ 48 h 96"/>
                <a:gd name="T56" fmla="*/ 3 w 78"/>
                <a:gd name="T57" fmla="*/ 28 h 96"/>
                <a:gd name="T58" fmla="*/ 11 w 78"/>
                <a:gd name="T59" fmla="*/ 13 h 96"/>
                <a:gd name="T60" fmla="*/ 24 w 78"/>
                <a:gd name="T61" fmla="*/ 3 h 96"/>
                <a:gd name="T62" fmla="*/ 41 w 78"/>
                <a:gd name="T63" fmla="*/ 0 h 96"/>
                <a:gd name="T64" fmla="*/ 58 w 78"/>
                <a:gd name="T65" fmla="*/ 4 h 96"/>
                <a:gd name="T66" fmla="*/ 69 w 78"/>
                <a:gd name="T67" fmla="*/ 12 h 96"/>
                <a:gd name="T68" fmla="*/ 76 w 78"/>
                <a:gd name="T69" fmla="*/ 26 h 96"/>
                <a:gd name="T70" fmla="*/ 78 w 78"/>
                <a:gd name="T71" fmla="*/ 41 h 96"/>
                <a:gd name="T72" fmla="*/ 78 w 78"/>
                <a:gd name="T73" fmla="*/ 43 h 96"/>
                <a:gd name="T74" fmla="*/ 66 w 78"/>
                <a:gd name="T75" fmla="*/ 40 h 96"/>
                <a:gd name="T76" fmla="*/ 60 w 78"/>
                <a:gd name="T77" fmla="*/ 18 h 96"/>
                <a:gd name="T78" fmla="*/ 40 w 78"/>
                <a:gd name="T79" fmla="*/ 10 h 96"/>
                <a:gd name="T80" fmla="*/ 28 w 78"/>
                <a:gd name="T81" fmla="*/ 13 h 96"/>
                <a:gd name="T82" fmla="*/ 20 w 78"/>
                <a:gd name="T83" fmla="*/ 19 h 96"/>
                <a:gd name="T84" fmla="*/ 14 w 78"/>
                <a:gd name="T85" fmla="*/ 29 h 96"/>
                <a:gd name="T86" fmla="*/ 12 w 78"/>
                <a:gd name="T87" fmla="*/ 40 h 96"/>
                <a:gd name="T88" fmla="*/ 66 w 78"/>
                <a:gd name="T89" fmla="*/ 4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8" h="96">
                  <a:moveTo>
                    <a:pt x="78" y="43"/>
                  </a:moveTo>
                  <a:cubicBezTo>
                    <a:pt x="78" y="46"/>
                    <a:pt x="78" y="47"/>
                    <a:pt x="76" y="48"/>
                  </a:cubicBezTo>
                  <a:cubicBezTo>
                    <a:pt x="75" y="49"/>
                    <a:pt x="74" y="50"/>
                    <a:pt x="73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2" y="55"/>
                    <a:pt x="13" y="60"/>
                    <a:pt x="14" y="64"/>
                  </a:cubicBezTo>
                  <a:cubicBezTo>
                    <a:pt x="15" y="69"/>
                    <a:pt x="17" y="73"/>
                    <a:pt x="19" y="76"/>
                  </a:cubicBezTo>
                  <a:cubicBezTo>
                    <a:pt x="22" y="79"/>
                    <a:pt x="25" y="81"/>
                    <a:pt x="29" y="83"/>
                  </a:cubicBezTo>
                  <a:cubicBezTo>
                    <a:pt x="33" y="85"/>
                    <a:pt x="38" y="86"/>
                    <a:pt x="44" y="86"/>
                  </a:cubicBezTo>
                  <a:cubicBezTo>
                    <a:pt x="48" y="86"/>
                    <a:pt x="51" y="85"/>
                    <a:pt x="55" y="85"/>
                  </a:cubicBezTo>
                  <a:cubicBezTo>
                    <a:pt x="58" y="84"/>
                    <a:pt x="61" y="83"/>
                    <a:pt x="63" y="82"/>
                  </a:cubicBezTo>
                  <a:cubicBezTo>
                    <a:pt x="66" y="81"/>
                    <a:pt x="68" y="81"/>
                    <a:pt x="69" y="80"/>
                  </a:cubicBezTo>
                  <a:cubicBezTo>
                    <a:pt x="71" y="79"/>
                    <a:pt x="72" y="79"/>
                    <a:pt x="72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4" y="79"/>
                    <a:pt x="74" y="80"/>
                    <a:pt x="74" y="80"/>
                  </a:cubicBezTo>
                  <a:cubicBezTo>
                    <a:pt x="74" y="80"/>
                    <a:pt x="75" y="81"/>
                    <a:pt x="75" y="82"/>
                  </a:cubicBezTo>
                  <a:cubicBezTo>
                    <a:pt x="75" y="82"/>
                    <a:pt x="75" y="83"/>
                    <a:pt x="75" y="84"/>
                  </a:cubicBezTo>
                  <a:cubicBezTo>
                    <a:pt x="75" y="84"/>
                    <a:pt x="75" y="85"/>
                    <a:pt x="75" y="85"/>
                  </a:cubicBezTo>
                  <a:cubicBezTo>
                    <a:pt x="75" y="86"/>
                    <a:pt x="75" y="86"/>
                    <a:pt x="74" y="86"/>
                  </a:cubicBezTo>
                  <a:cubicBezTo>
                    <a:pt x="74" y="87"/>
                    <a:pt x="74" y="87"/>
                    <a:pt x="74" y="88"/>
                  </a:cubicBezTo>
                  <a:cubicBezTo>
                    <a:pt x="74" y="88"/>
                    <a:pt x="74" y="88"/>
                    <a:pt x="73" y="88"/>
                  </a:cubicBezTo>
                  <a:cubicBezTo>
                    <a:pt x="73" y="89"/>
                    <a:pt x="72" y="89"/>
                    <a:pt x="70" y="90"/>
                  </a:cubicBezTo>
                  <a:cubicBezTo>
                    <a:pt x="69" y="91"/>
                    <a:pt x="66" y="92"/>
                    <a:pt x="64" y="93"/>
                  </a:cubicBezTo>
                  <a:cubicBezTo>
                    <a:pt x="61" y="93"/>
                    <a:pt x="58" y="94"/>
                    <a:pt x="54" y="95"/>
                  </a:cubicBezTo>
                  <a:cubicBezTo>
                    <a:pt x="50" y="95"/>
                    <a:pt x="46" y="96"/>
                    <a:pt x="42" y="96"/>
                  </a:cubicBezTo>
                  <a:cubicBezTo>
                    <a:pt x="35" y="96"/>
                    <a:pt x="29" y="95"/>
                    <a:pt x="24" y="93"/>
                  </a:cubicBezTo>
                  <a:cubicBezTo>
                    <a:pt x="19" y="91"/>
                    <a:pt x="14" y="88"/>
                    <a:pt x="11" y="84"/>
                  </a:cubicBezTo>
                  <a:cubicBezTo>
                    <a:pt x="7" y="80"/>
                    <a:pt x="4" y="75"/>
                    <a:pt x="3" y="69"/>
                  </a:cubicBezTo>
                  <a:cubicBezTo>
                    <a:pt x="1" y="63"/>
                    <a:pt x="0" y="56"/>
                    <a:pt x="0" y="48"/>
                  </a:cubicBezTo>
                  <a:cubicBezTo>
                    <a:pt x="0" y="41"/>
                    <a:pt x="1" y="34"/>
                    <a:pt x="3" y="28"/>
                  </a:cubicBezTo>
                  <a:cubicBezTo>
                    <a:pt x="5" y="22"/>
                    <a:pt x="7" y="17"/>
                    <a:pt x="11" y="13"/>
                  </a:cubicBezTo>
                  <a:cubicBezTo>
                    <a:pt x="15" y="9"/>
                    <a:pt x="19" y="6"/>
                    <a:pt x="24" y="3"/>
                  </a:cubicBezTo>
                  <a:cubicBezTo>
                    <a:pt x="29" y="1"/>
                    <a:pt x="35" y="0"/>
                    <a:pt x="41" y="0"/>
                  </a:cubicBezTo>
                  <a:cubicBezTo>
                    <a:pt x="48" y="0"/>
                    <a:pt x="53" y="1"/>
                    <a:pt x="58" y="4"/>
                  </a:cubicBezTo>
                  <a:cubicBezTo>
                    <a:pt x="63" y="6"/>
                    <a:pt x="66" y="9"/>
                    <a:pt x="69" y="12"/>
                  </a:cubicBezTo>
                  <a:cubicBezTo>
                    <a:pt x="73" y="16"/>
                    <a:pt x="75" y="21"/>
                    <a:pt x="76" y="26"/>
                  </a:cubicBezTo>
                  <a:cubicBezTo>
                    <a:pt x="78" y="30"/>
                    <a:pt x="78" y="36"/>
                    <a:pt x="78" y="41"/>
                  </a:cubicBezTo>
                  <a:lnTo>
                    <a:pt x="78" y="43"/>
                  </a:lnTo>
                  <a:close/>
                  <a:moveTo>
                    <a:pt x="66" y="40"/>
                  </a:moveTo>
                  <a:cubicBezTo>
                    <a:pt x="66" y="31"/>
                    <a:pt x="64" y="23"/>
                    <a:pt x="60" y="18"/>
                  </a:cubicBezTo>
                  <a:cubicBezTo>
                    <a:pt x="55" y="13"/>
                    <a:pt x="49" y="10"/>
                    <a:pt x="40" y="10"/>
                  </a:cubicBezTo>
                  <a:cubicBezTo>
                    <a:pt x="36" y="10"/>
                    <a:pt x="32" y="11"/>
                    <a:pt x="28" y="13"/>
                  </a:cubicBezTo>
                  <a:cubicBezTo>
                    <a:pt x="25" y="14"/>
                    <a:pt x="22" y="17"/>
                    <a:pt x="20" y="19"/>
                  </a:cubicBezTo>
                  <a:cubicBezTo>
                    <a:pt x="18" y="22"/>
                    <a:pt x="16" y="25"/>
                    <a:pt x="14" y="29"/>
                  </a:cubicBezTo>
                  <a:cubicBezTo>
                    <a:pt x="13" y="32"/>
                    <a:pt x="13" y="36"/>
                    <a:pt x="12" y="40"/>
                  </a:cubicBezTo>
                  <a:lnTo>
                    <a:pt x="66" y="40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2"/>
            <p:cNvSpPr>
              <a:spLocks/>
            </p:cNvSpPr>
            <p:nvPr/>
          </p:nvSpPr>
          <p:spPr bwMode="auto">
            <a:xfrm>
              <a:off x="6313843" y="5921385"/>
              <a:ext cx="129762" cy="96242"/>
            </a:xfrm>
            <a:custGeom>
              <a:avLst/>
              <a:gdLst>
                <a:gd name="T0" fmla="*/ 126 w 126"/>
                <a:gd name="T1" fmla="*/ 93 h 95"/>
                <a:gd name="T2" fmla="*/ 123 w 126"/>
                <a:gd name="T3" fmla="*/ 95 h 95"/>
                <a:gd name="T4" fmla="*/ 118 w 126"/>
                <a:gd name="T5" fmla="*/ 95 h 95"/>
                <a:gd name="T6" fmla="*/ 115 w 126"/>
                <a:gd name="T7" fmla="*/ 93 h 95"/>
                <a:gd name="T8" fmla="*/ 115 w 126"/>
                <a:gd name="T9" fmla="*/ 38 h 95"/>
                <a:gd name="T10" fmla="*/ 110 w 126"/>
                <a:gd name="T11" fmla="*/ 18 h 95"/>
                <a:gd name="T12" fmla="*/ 95 w 126"/>
                <a:gd name="T13" fmla="*/ 10 h 95"/>
                <a:gd name="T14" fmla="*/ 69 w 126"/>
                <a:gd name="T15" fmla="*/ 29 h 95"/>
                <a:gd name="T16" fmla="*/ 69 w 126"/>
                <a:gd name="T17" fmla="*/ 93 h 95"/>
                <a:gd name="T18" fmla="*/ 66 w 126"/>
                <a:gd name="T19" fmla="*/ 95 h 95"/>
                <a:gd name="T20" fmla="*/ 60 w 126"/>
                <a:gd name="T21" fmla="*/ 95 h 95"/>
                <a:gd name="T22" fmla="*/ 58 w 126"/>
                <a:gd name="T23" fmla="*/ 93 h 95"/>
                <a:gd name="T24" fmla="*/ 57 w 126"/>
                <a:gd name="T25" fmla="*/ 38 h 95"/>
                <a:gd name="T26" fmla="*/ 53 w 126"/>
                <a:gd name="T27" fmla="*/ 18 h 95"/>
                <a:gd name="T28" fmla="*/ 38 w 126"/>
                <a:gd name="T29" fmla="*/ 10 h 95"/>
                <a:gd name="T30" fmla="*/ 12 w 126"/>
                <a:gd name="T31" fmla="*/ 29 h 95"/>
                <a:gd name="T32" fmla="*/ 11 w 126"/>
                <a:gd name="T33" fmla="*/ 93 h 95"/>
                <a:gd name="T34" fmla="*/ 9 w 126"/>
                <a:gd name="T35" fmla="*/ 95 h 95"/>
                <a:gd name="T36" fmla="*/ 3 w 126"/>
                <a:gd name="T37" fmla="*/ 95 h 95"/>
                <a:gd name="T38" fmla="*/ 0 w 126"/>
                <a:gd name="T39" fmla="*/ 93 h 95"/>
                <a:gd name="T40" fmla="*/ 0 w 126"/>
                <a:gd name="T41" fmla="*/ 4 h 95"/>
                <a:gd name="T42" fmla="*/ 1 w 126"/>
                <a:gd name="T43" fmla="*/ 2 h 95"/>
                <a:gd name="T44" fmla="*/ 6 w 126"/>
                <a:gd name="T45" fmla="*/ 1 h 95"/>
                <a:gd name="T46" fmla="*/ 10 w 126"/>
                <a:gd name="T47" fmla="*/ 2 h 95"/>
                <a:gd name="T48" fmla="*/ 11 w 126"/>
                <a:gd name="T49" fmla="*/ 4 h 95"/>
                <a:gd name="T50" fmla="*/ 26 w 126"/>
                <a:gd name="T51" fmla="*/ 4 h 95"/>
                <a:gd name="T52" fmla="*/ 49 w 126"/>
                <a:gd name="T53" fmla="*/ 2 h 95"/>
                <a:gd name="T54" fmla="*/ 63 w 126"/>
                <a:gd name="T55" fmla="*/ 11 h 95"/>
                <a:gd name="T56" fmla="*/ 75 w 126"/>
                <a:gd name="T57" fmla="*/ 10 h 95"/>
                <a:gd name="T58" fmla="*/ 90 w 126"/>
                <a:gd name="T59" fmla="*/ 1 h 95"/>
                <a:gd name="T60" fmla="*/ 111 w 126"/>
                <a:gd name="T61" fmla="*/ 3 h 95"/>
                <a:gd name="T62" fmla="*/ 125 w 126"/>
                <a:gd name="T63" fmla="*/ 23 h 95"/>
                <a:gd name="T64" fmla="*/ 126 w 126"/>
                <a:gd name="T65" fmla="*/ 9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6" h="95">
                  <a:moveTo>
                    <a:pt x="126" y="92"/>
                  </a:moveTo>
                  <a:cubicBezTo>
                    <a:pt x="126" y="93"/>
                    <a:pt x="126" y="93"/>
                    <a:pt x="126" y="93"/>
                  </a:cubicBezTo>
                  <a:cubicBezTo>
                    <a:pt x="126" y="94"/>
                    <a:pt x="126" y="94"/>
                    <a:pt x="125" y="94"/>
                  </a:cubicBezTo>
                  <a:cubicBezTo>
                    <a:pt x="125" y="94"/>
                    <a:pt x="124" y="94"/>
                    <a:pt x="123" y="95"/>
                  </a:cubicBezTo>
                  <a:cubicBezTo>
                    <a:pt x="123" y="95"/>
                    <a:pt x="122" y="95"/>
                    <a:pt x="121" y="95"/>
                  </a:cubicBezTo>
                  <a:cubicBezTo>
                    <a:pt x="119" y="95"/>
                    <a:pt x="118" y="95"/>
                    <a:pt x="118" y="95"/>
                  </a:cubicBezTo>
                  <a:cubicBezTo>
                    <a:pt x="117" y="94"/>
                    <a:pt x="116" y="94"/>
                    <a:pt x="116" y="94"/>
                  </a:cubicBezTo>
                  <a:cubicBezTo>
                    <a:pt x="115" y="94"/>
                    <a:pt x="115" y="94"/>
                    <a:pt x="115" y="93"/>
                  </a:cubicBezTo>
                  <a:cubicBezTo>
                    <a:pt x="115" y="93"/>
                    <a:pt x="115" y="93"/>
                    <a:pt x="115" y="92"/>
                  </a:cubicBezTo>
                  <a:cubicBezTo>
                    <a:pt x="115" y="38"/>
                    <a:pt x="115" y="38"/>
                    <a:pt x="115" y="38"/>
                  </a:cubicBezTo>
                  <a:cubicBezTo>
                    <a:pt x="115" y="34"/>
                    <a:pt x="114" y="30"/>
                    <a:pt x="114" y="26"/>
                  </a:cubicBezTo>
                  <a:cubicBezTo>
                    <a:pt x="113" y="23"/>
                    <a:pt x="112" y="20"/>
                    <a:pt x="110" y="18"/>
                  </a:cubicBezTo>
                  <a:cubicBezTo>
                    <a:pt x="109" y="15"/>
                    <a:pt x="106" y="13"/>
                    <a:pt x="104" y="12"/>
                  </a:cubicBezTo>
                  <a:cubicBezTo>
                    <a:pt x="102" y="11"/>
                    <a:pt x="99" y="10"/>
                    <a:pt x="95" y="10"/>
                  </a:cubicBezTo>
                  <a:cubicBezTo>
                    <a:pt x="91" y="10"/>
                    <a:pt x="87" y="12"/>
                    <a:pt x="83" y="15"/>
                  </a:cubicBezTo>
                  <a:cubicBezTo>
                    <a:pt x="79" y="18"/>
                    <a:pt x="74" y="23"/>
                    <a:pt x="69" y="29"/>
                  </a:cubicBezTo>
                  <a:cubicBezTo>
                    <a:pt x="69" y="92"/>
                    <a:pt x="69" y="92"/>
                    <a:pt x="69" y="92"/>
                  </a:cubicBezTo>
                  <a:cubicBezTo>
                    <a:pt x="69" y="93"/>
                    <a:pt x="69" y="93"/>
                    <a:pt x="69" y="93"/>
                  </a:cubicBezTo>
                  <a:cubicBezTo>
                    <a:pt x="69" y="94"/>
                    <a:pt x="68" y="94"/>
                    <a:pt x="68" y="94"/>
                  </a:cubicBezTo>
                  <a:cubicBezTo>
                    <a:pt x="67" y="94"/>
                    <a:pt x="67" y="94"/>
                    <a:pt x="66" y="95"/>
                  </a:cubicBezTo>
                  <a:cubicBezTo>
                    <a:pt x="65" y="95"/>
                    <a:pt x="64" y="95"/>
                    <a:pt x="63" y="95"/>
                  </a:cubicBezTo>
                  <a:cubicBezTo>
                    <a:pt x="62" y="95"/>
                    <a:pt x="61" y="95"/>
                    <a:pt x="60" y="95"/>
                  </a:cubicBezTo>
                  <a:cubicBezTo>
                    <a:pt x="60" y="94"/>
                    <a:pt x="59" y="94"/>
                    <a:pt x="59" y="94"/>
                  </a:cubicBezTo>
                  <a:cubicBezTo>
                    <a:pt x="58" y="94"/>
                    <a:pt x="58" y="94"/>
                    <a:pt x="58" y="93"/>
                  </a:cubicBezTo>
                  <a:cubicBezTo>
                    <a:pt x="58" y="93"/>
                    <a:pt x="57" y="93"/>
                    <a:pt x="57" y="92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7" y="34"/>
                    <a:pt x="57" y="30"/>
                    <a:pt x="56" y="26"/>
                  </a:cubicBezTo>
                  <a:cubicBezTo>
                    <a:pt x="56" y="23"/>
                    <a:pt x="54" y="20"/>
                    <a:pt x="53" y="18"/>
                  </a:cubicBezTo>
                  <a:cubicBezTo>
                    <a:pt x="51" y="15"/>
                    <a:pt x="49" y="13"/>
                    <a:pt x="47" y="12"/>
                  </a:cubicBezTo>
                  <a:cubicBezTo>
                    <a:pt x="44" y="11"/>
                    <a:pt x="41" y="10"/>
                    <a:pt x="38" y="10"/>
                  </a:cubicBezTo>
                  <a:cubicBezTo>
                    <a:pt x="34" y="10"/>
                    <a:pt x="30" y="12"/>
                    <a:pt x="25" y="15"/>
                  </a:cubicBezTo>
                  <a:cubicBezTo>
                    <a:pt x="21" y="18"/>
                    <a:pt x="17" y="23"/>
                    <a:pt x="12" y="29"/>
                  </a:cubicBezTo>
                  <a:cubicBezTo>
                    <a:pt x="12" y="92"/>
                    <a:pt x="12" y="92"/>
                    <a:pt x="12" y="92"/>
                  </a:cubicBezTo>
                  <a:cubicBezTo>
                    <a:pt x="12" y="93"/>
                    <a:pt x="12" y="93"/>
                    <a:pt x="11" y="93"/>
                  </a:cubicBezTo>
                  <a:cubicBezTo>
                    <a:pt x="11" y="94"/>
                    <a:pt x="11" y="94"/>
                    <a:pt x="10" y="94"/>
                  </a:cubicBezTo>
                  <a:cubicBezTo>
                    <a:pt x="10" y="94"/>
                    <a:pt x="9" y="94"/>
                    <a:pt x="9" y="95"/>
                  </a:cubicBezTo>
                  <a:cubicBezTo>
                    <a:pt x="8" y="95"/>
                    <a:pt x="7" y="95"/>
                    <a:pt x="6" y="95"/>
                  </a:cubicBezTo>
                  <a:cubicBezTo>
                    <a:pt x="5" y="95"/>
                    <a:pt x="4" y="95"/>
                    <a:pt x="3" y="95"/>
                  </a:cubicBezTo>
                  <a:cubicBezTo>
                    <a:pt x="2" y="94"/>
                    <a:pt x="2" y="94"/>
                    <a:pt x="1" y="94"/>
                  </a:cubicBezTo>
                  <a:cubicBezTo>
                    <a:pt x="1" y="94"/>
                    <a:pt x="0" y="94"/>
                    <a:pt x="0" y="93"/>
                  </a:cubicBezTo>
                  <a:cubicBezTo>
                    <a:pt x="0" y="93"/>
                    <a:pt x="0" y="93"/>
                    <a:pt x="0" y="9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7" y="1"/>
                    <a:pt x="8" y="1"/>
                    <a:pt x="8" y="1"/>
                  </a:cubicBezTo>
                  <a:cubicBezTo>
                    <a:pt x="9" y="2"/>
                    <a:pt x="10" y="2"/>
                    <a:pt x="10" y="2"/>
                  </a:cubicBezTo>
                  <a:cubicBezTo>
                    <a:pt x="10" y="2"/>
                    <a:pt x="11" y="2"/>
                    <a:pt x="11" y="3"/>
                  </a:cubicBezTo>
                  <a:cubicBezTo>
                    <a:pt x="11" y="3"/>
                    <a:pt x="11" y="3"/>
                    <a:pt x="11" y="4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6" y="11"/>
                    <a:pt x="21" y="7"/>
                    <a:pt x="26" y="4"/>
                  </a:cubicBezTo>
                  <a:cubicBezTo>
                    <a:pt x="30" y="1"/>
                    <a:pt x="35" y="0"/>
                    <a:pt x="39" y="0"/>
                  </a:cubicBezTo>
                  <a:cubicBezTo>
                    <a:pt x="43" y="0"/>
                    <a:pt x="46" y="1"/>
                    <a:pt x="49" y="2"/>
                  </a:cubicBezTo>
                  <a:cubicBezTo>
                    <a:pt x="52" y="2"/>
                    <a:pt x="55" y="4"/>
                    <a:pt x="57" y="5"/>
                  </a:cubicBezTo>
                  <a:cubicBezTo>
                    <a:pt x="59" y="7"/>
                    <a:pt x="61" y="9"/>
                    <a:pt x="63" y="11"/>
                  </a:cubicBezTo>
                  <a:cubicBezTo>
                    <a:pt x="64" y="13"/>
                    <a:pt x="65" y="16"/>
                    <a:pt x="66" y="18"/>
                  </a:cubicBezTo>
                  <a:cubicBezTo>
                    <a:pt x="69" y="15"/>
                    <a:pt x="72" y="12"/>
                    <a:pt x="75" y="10"/>
                  </a:cubicBezTo>
                  <a:cubicBezTo>
                    <a:pt x="78" y="7"/>
                    <a:pt x="80" y="6"/>
                    <a:pt x="83" y="4"/>
                  </a:cubicBezTo>
                  <a:cubicBezTo>
                    <a:pt x="85" y="3"/>
                    <a:pt x="88" y="2"/>
                    <a:pt x="90" y="1"/>
                  </a:cubicBezTo>
                  <a:cubicBezTo>
                    <a:pt x="92" y="1"/>
                    <a:pt x="94" y="0"/>
                    <a:pt x="97" y="0"/>
                  </a:cubicBezTo>
                  <a:cubicBezTo>
                    <a:pt x="102" y="0"/>
                    <a:pt x="107" y="1"/>
                    <a:pt x="111" y="3"/>
                  </a:cubicBezTo>
                  <a:cubicBezTo>
                    <a:pt x="115" y="5"/>
                    <a:pt x="118" y="8"/>
                    <a:pt x="120" y="11"/>
                  </a:cubicBezTo>
                  <a:cubicBezTo>
                    <a:pt x="122" y="14"/>
                    <a:pt x="124" y="18"/>
                    <a:pt x="125" y="23"/>
                  </a:cubicBezTo>
                  <a:cubicBezTo>
                    <a:pt x="126" y="27"/>
                    <a:pt x="126" y="32"/>
                    <a:pt x="126" y="37"/>
                  </a:cubicBezTo>
                  <a:lnTo>
                    <a:pt x="126" y="92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3"/>
            <p:cNvSpPr>
              <a:spLocks noEditPoints="1"/>
            </p:cNvSpPr>
            <p:nvPr/>
          </p:nvSpPr>
          <p:spPr bwMode="auto">
            <a:xfrm>
              <a:off x="6467342" y="5879473"/>
              <a:ext cx="77541" cy="138155"/>
            </a:xfrm>
            <a:custGeom>
              <a:avLst/>
              <a:gdLst>
                <a:gd name="T0" fmla="*/ 77 w 77"/>
                <a:gd name="T1" fmla="*/ 89 h 138"/>
                <a:gd name="T2" fmla="*/ 75 w 77"/>
                <a:gd name="T3" fmla="*/ 109 h 138"/>
                <a:gd name="T4" fmla="*/ 67 w 77"/>
                <a:gd name="T5" fmla="*/ 125 h 138"/>
                <a:gd name="T6" fmla="*/ 55 w 77"/>
                <a:gd name="T7" fmla="*/ 134 h 138"/>
                <a:gd name="T8" fmla="*/ 39 w 77"/>
                <a:gd name="T9" fmla="*/ 138 h 138"/>
                <a:gd name="T10" fmla="*/ 31 w 77"/>
                <a:gd name="T11" fmla="*/ 137 h 138"/>
                <a:gd name="T12" fmla="*/ 25 w 77"/>
                <a:gd name="T13" fmla="*/ 134 h 138"/>
                <a:gd name="T14" fmla="*/ 18 w 77"/>
                <a:gd name="T15" fmla="*/ 130 h 138"/>
                <a:gd name="T16" fmla="*/ 10 w 77"/>
                <a:gd name="T17" fmla="*/ 123 h 138"/>
                <a:gd name="T18" fmla="*/ 10 w 77"/>
                <a:gd name="T19" fmla="*/ 134 h 138"/>
                <a:gd name="T20" fmla="*/ 10 w 77"/>
                <a:gd name="T21" fmla="*/ 135 h 138"/>
                <a:gd name="T22" fmla="*/ 9 w 77"/>
                <a:gd name="T23" fmla="*/ 136 h 138"/>
                <a:gd name="T24" fmla="*/ 7 w 77"/>
                <a:gd name="T25" fmla="*/ 137 h 138"/>
                <a:gd name="T26" fmla="*/ 5 w 77"/>
                <a:gd name="T27" fmla="*/ 137 h 138"/>
                <a:gd name="T28" fmla="*/ 2 w 77"/>
                <a:gd name="T29" fmla="*/ 137 h 138"/>
                <a:gd name="T30" fmla="*/ 1 w 77"/>
                <a:gd name="T31" fmla="*/ 136 h 138"/>
                <a:gd name="T32" fmla="*/ 0 w 77"/>
                <a:gd name="T33" fmla="*/ 135 h 138"/>
                <a:gd name="T34" fmla="*/ 0 w 77"/>
                <a:gd name="T35" fmla="*/ 134 h 138"/>
                <a:gd name="T36" fmla="*/ 0 w 77"/>
                <a:gd name="T37" fmla="*/ 3 h 138"/>
                <a:gd name="T38" fmla="*/ 0 w 77"/>
                <a:gd name="T39" fmla="*/ 1 h 138"/>
                <a:gd name="T40" fmla="*/ 1 w 77"/>
                <a:gd name="T41" fmla="*/ 1 h 138"/>
                <a:gd name="T42" fmla="*/ 3 w 77"/>
                <a:gd name="T43" fmla="*/ 0 h 138"/>
                <a:gd name="T44" fmla="*/ 5 w 77"/>
                <a:gd name="T45" fmla="*/ 0 h 138"/>
                <a:gd name="T46" fmla="*/ 8 w 77"/>
                <a:gd name="T47" fmla="*/ 0 h 138"/>
                <a:gd name="T48" fmla="*/ 10 w 77"/>
                <a:gd name="T49" fmla="*/ 1 h 138"/>
                <a:gd name="T50" fmla="*/ 11 w 77"/>
                <a:gd name="T51" fmla="*/ 1 h 138"/>
                <a:gd name="T52" fmla="*/ 11 w 77"/>
                <a:gd name="T53" fmla="*/ 3 h 138"/>
                <a:gd name="T54" fmla="*/ 11 w 77"/>
                <a:gd name="T55" fmla="*/ 58 h 138"/>
                <a:gd name="T56" fmla="*/ 19 w 77"/>
                <a:gd name="T57" fmla="*/ 50 h 138"/>
                <a:gd name="T58" fmla="*/ 27 w 77"/>
                <a:gd name="T59" fmla="*/ 46 h 138"/>
                <a:gd name="T60" fmla="*/ 34 w 77"/>
                <a:gd name="T61" fmla="*/ 43 h 138"/>
                <a:gd name="T62" fmla="*/ 41 w 77"/>
                <a:gd name="T63" fmla="*/ 42 h 138"/>
                <a:gd name="T64" fmla="*/ 58 w 77"/>
                <a:gd name="T65" fmla="*/ 46 h 138"/>
                <a:gd name="T66" fmla="*/ 69 w 77"/>
                <a:gd name="T67" fmla="*/ 56 h 138"/>
                <a:gd name="T68" fmla="*/ 75 w 77"/>
                <a:gd name="T69" fmla="*/ 71 h 138"/>
                <a:gd name="T70" fmla="*/ 77 w 77"/>
                <a:gd name="T71" fmla="*/ 89 h 138"/>
                <a:gd name="T72" fmla="*/ 65 w 77"/>
                <a:gd name="T73" fmla="*/ 91 h 138"/>
                <a:gd name="T74" fmla="*/ 64 w 77"/>
                <a:gd name="T75" fmla="*/ 76 h 138"/>
                <a:gd name="T76" fmla="*/ 60 w 77"/>
                <a:gd name="T77" fmla="*/ 64 h 138"/>
                <a:gd name="T78" fmla="*/ 52 w 77"/>
                <a:gd name="T79" fmla="*/ 55 h 138"/>
                <a:gd name="T80" fmla="*/ 40 w 77"/>
                <a:gd name="T81" fmla="*/ 52 h 138"/>
                <a:gd name="T82" fmla="*/ 34 w 77"/>
                <a:gd name="T83" fmla="*/ 53 h 138"/>
                <a:gd name="T84" fmla="*/ 27 w 77"/>
                <a:gd name="T85" fmla="*/ 56 h 138"/>
                <a:gd name="T86" fmla="*/ 19 w 77"/>
                <a:gd name="T87" fmla="*/ 62 h 138"/>
                <a:gd name="T88" fmla="*/ 11 w 77"/>
                <a:gd name="T89" fmla="*/ 71 h 138"/>
                <a:gd name="T90" fmla="*/ 11 w 77"/>
                <a:gd name="T91" fmla="*/ 110 h 138"/>
                <a:gd name="T92" fmla="*/ 26 w 77"/>
                <a:gd name="T93" fmla="*/ 123 h 138"/>
                <a:gd name="T94" fmla="*/ 40 w 77"/>
                <a:gd name="T95" fmla="*/ 128 h 138"/>
                <a:gd name="T96" fmla="*/ 51 w 77"/>
                <a:gd name="T97" fmla="*/ 125 h 138"/>
                <a:gd name="T98" fmla="*/ 59 w 77"/>
                <a:gd name="T99" fmla="*/ 116 h 138"/>
                <a:gd name="T100" fmla="*/ 63 w 77"/>
                <a:gd name="T101" fmla="*/ 104 h 138"/>
                <a:gd name="T102" fmla="*/ 65 w 77"/>
                <a:gd name="T103" fmla="*/ 9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7" h="138">
                  <a:moveTo>
                    <a:pt x="77" y="89"/>
                  </a:moveTo>
                  <a:cubicBezTo>
                    <a:pt x="77" y="96"/>
                    <a:pt x="76" y="103"/>
                    <a:pt x="75" y="109"/>
                  </a:cubicBezTo>
                  <a:cubicBezTo>
                    <a:pt x="73" y="115"/>
                    <a:pt x="71" y="120"/>
                    <a:pt x="67" y="125"/>
                  </a:cubicBezTo>
                  <a:cubicBezTo>
                    <a:pt x="64" y="129"/>
                    <a:pt x="60" y="132"/>
                    <a:pt x="55" y="134"/>
                  </a:cubicBezTo>
                  <a:cubicBezTo>
                    <a:pt x="51" y="137"/>
                    <a:pt x="45" y="138"/>
                    <a:pt x="39" y="138"/>
                  </a:cubicBezTo>
                  <a:cubicBezTo>
                    <a:pt x="36" y="138"/>
                    <a:pt x="34" y="138"/>
                    <a:pt x="31" y="137"/>
                  </a:cubicBezTo>
                  <a:cubicBezTo>
                    <a:pt x="29" y="136"/>
                    <a:pt x="27" y="136"/>
                    <a:pt x="25" y="134"/>
                  </a:cubicBezTo>
                  <a:cubicBezTo>
                    <a:pt x="22" y="133"/>
                    <a:pt x="20" y="132"/>
                    <a:pt x="18" y="130"/>
                  </a:cubicBezTo>
                  <a:cubicBezTo>
                    <a:pt x="16" y="128"/>
                    <a:pt x="13" y="125"/>
                    <a:pt x="10" y="123"/>
                  </a:cubicBezTo>
                  <a:cubicBezTo>
                    <a:pt x="10" y="134"/>
                    <a:pt x="10" y="134"/>
                    <a:pt x="10" y="134"/>
                  </a:cubicBezTo>
                  <a:cubicBezTo>
                    <a:pt x="10" y="135"/>
                    <a:pt x="10" y="135"/>
                    <a:pt x="10" y="135"/>
                  </a:cubicBezTo>
                  <a:cubicBezTo>
                    <a:pt x="10" y="136"/>
                    <a:pt x="10" y="136"/>
                    <a:pt x="9" y="136"/>
                  </a:cubicBezTo>
                  <a:cubicBezTo>
                    <a:pt x="9" y="136"/>
                    <a:pt x="8" y="137"/>
                    <a:pt x="7" y="137"/>
                  </a:cubicBezTo>
                  <a:cubicBezTo>
                    <a:pt x="7" y="137"/>
                    <a:pt x="6" y="137"/>
                    <a:pt x="5" y="137"/>
                  </a:cubicBezTo>
                  <a:cubicBezTo>
                    <a:pt x="4" y="137"/>
                    <a:pt x="3" y="137"/>
                    <a:pt x="2" y="137"/>
                  </a:cubicBezTo>
                  <a:cubicBezTo>
                    <a:pt x="2" y="137"/>
                    <a:pt x="1" y="136"/>
                    <a:pt x="1" y="136"/>
                  </a:cubicBezTo>
                  <a:cubicBezTo>
                    <a:pt x="0" y="136"/>
                    <a:pt x="0" y="136"/>
                    <a:pt x="0" y="135"/>
                  </a:cubicBezTo>
                  <a:cubicBezTo>
                    <a:pt x="0" y="135"/>
                    <a:pt x="0" y="135"/>
                    <a:pt x="0" y="13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3" y="0"/>
                    <a:pt x="4" y="0"/>
                    <a:pt x="5" y="0"/>
                  </a:cubicBezTo>
                  <a:cubicBezTo>
                    <a:pt x="7" y="0"/>
                    <a:pt x="8" y="0"/>
                    <a:pt x="8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2"/>
                    <a:pt x="11" y="2"/>
                    <a:pt x="11" y="3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14" y="55"/>
                    <a:pt x="17" y="52"/>
                    <a:pt x="19" y="50"/>
                  </a:cubicBezTo>
                  <a:cubicBezTo>
                    <a:pt x="22" y="48"/>
                    <a:pt x="24" y="47"/>
                    <a:pt x="27" y="46"/>
                  </a:cubicBezTo>
                  <a:cubicBezTo>
                    <a:pt x="29" y="44"/>
                    <a:pt x="32" y="44"/>
                    <a:pt x="34" y="43"/>
                  </a:cubicBezTo>
                  <a:cubicBezTo>
                    <a:pt x="36" y="42"/>
                    <a:pt x="39" y="42"/>
                    <a:pt x="41" y="42"/>
                  </a:cubicBezTo>
                  <a:cubicBezTo>
                    <a:pt x="48" y="42"/>
                    <a:pt x="53" y="43"/>
                    <a:pt x="58" y="46"/>
                  </a:cubicBezTo>
                  <a:cubicBezTo>
                    <a:pt x="62" y="48"/>
                    <a:pt x="66" y="52"/>
                    <a:pt x="69" y="56"/>
                  </a:cubicBezTo>
                  <a:cubicBezTo>
                    <a:pt x="72" y="60"/>
                    <a:pt x="74" y="65"/>
                    <a:pt x="75" y="71"/>
                  </a:cubicBezTo>
                  <a:cubicBezTo>
                    <a:pt x="76" y="76"/>
                    <a:pt x="77" y="83"/>
                    <a:pt x="77" y="89"/>
                  </a:cubicBezTo>
                  <a:close/>
                  <a:moveTo>
                    <a:pt x="65" y="91"/>
                  </a:moveTo>
                  <a:cubicBezTo>
                    <a:pt x="65" y="86"/>
                    <a:pt x="64" y="81"/>
                    <a:pt x="64" y="76"/>
                  </a:cubicBezTo>
                  <a:cubicBezTo>
                    <a:pt x="63" y="72"/>
                    <a:pt x="62" y="68"/>
                    <a:pt x="60" y="64"/>
                  </a:cubicBezTo>
                  <a:cubicBezTo>
                    <a:pt x="58" y="61"/>
                    <a:pt x="55" y="58"/>
                    <a:pt x="52" y="55"/>
                  </a:cubicBezTo>
                  <a:cubicBezTo>
                    <a:pt x="49" y="53"/>
                    <a:pt x="45" y="52"/>
                    <a:pt x="40" y="52"/>
                  </a:cubicBezTo>
                  <a:cubicBezTo>
                    <a:pt x="38" y="52"/>
                    <a:pt x="36" y="53"/>
                    <a:pt x="34" y="53"/>
                  </a:cubicBezTo>
                  <a:cubicBezTo>
                    <a:pt x="31" y="54"/>
                    <a:pt x="29" y="55"/>
                    <a:pt x="27" y="56"/>
                  </a:cubicBezTo>
                  <a:cubicBezTo>
                    <a:pt x="24" y="58"/>
                    <a:pt x="22" y="60"/>
                    <a:pt x="19" y="62"/>
                  </a:cubicBezTo>
                  <a:cubicBezTo>
                    <a:pt x="17" y="65"/>
                    <a:pt x="14" y="68"/>
                    <a:pt x="11" y="71"/>
                  </a:cubicBezTo>
                  <a:cubicBezTo>
                    <a:pt x="11" y="110"/>
                    <a:pt x="11" y="110"/>
                    <a:pt x="11" y="110"/>
                  </a:cubicBezTo>
                  <a:cubicBezTo>
                    <a:pt x="16" y="115"/>
                    <a:pt x="21" y="120"/>
                    <a:pt x="26" y="123"/>
                  </a:cubicBezTo>
                  <a:cubicBezTo>
                    <a:pt x="30" y="126"/>
                    <a:pt x="35" y="128"/>
                    <a:pt x="40" y="128"/>
                  </a:cubicBezTo>
                  <a:cubicBezTo>
                    <a:pt x="44" y="128"/>
                    <a:pt x="48" y="127"/>
                    <a:pt x="51" y="125"/>
                  </a:cubicBezTo>
                  <a:cubicBezTo>
                    <a:pt x="54" y="122"/>
                    <a:pt x="57" y="120"/>
                    <a:pt x="59" y="116"/>
                  </a:cubicBezTo>
                  <a:cubicBezTo>
                    <a:pt x="61" y="113"/>
                    <a:pt x="63" y="109"/>
                    <a:pt x="63" y="104"/>
                  </a:cubicBezTo>
                  <a:cubicBezTo>
                    <a:pt x="64" y="100"/>
                    <a:pt x="65" y="95"/>
                    <a:pt x="65" y="91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4"/>
            <p:cNvSpPr>
              <a:spLocks noEditPoints="1"/>
            </p:cNvSpPr>
            <p:nvPr/>
          </p:nvSpPr>
          <p:spPr bwMode="auto">
            <a:xfrm>
              <a:off x="6555960" y="5921385"/>
              <a:ext cx="80706" cy="96242"/>
            </a:xfrm>
            <a:custGeom>
              <a:avLst/>
              <a:gdLst>
                <a:gd name="T0" fmla="*/ 78 w 78"/>
                <a:gd name="T1" fmla="*/ 43 h 96"/>
                <a:gd name="T2" fmla="*/ 76 w 78"/>
                <a:gd name="T3" fmla="*/ 48 h 96"/>
                <a:gd name="T4" fmla="*/ 73 w 78"/>
                <a:gd name="T5" fmla="*/ 50 h 96"/>
                <a:gd name="T6" fmla="*/ 12 w 78"/>
                <a:gd name="T7" fmla="*/ 50 h 96"/>
                <a:gd name="T8" fmla="*/ 14 w 78"/>
                <a:gd name="T9" fmla="*/ 64 h 96"/>
                <a:gd name="T10" fmla="*/ 19 w 78"/>
                <a:gd name="T11" fmla="*/ 76 h 96"/>
                <a:gd name="T12" fmla="*/ 29 w 78"/>
                <a:gd name="T13" fmla="*/ 83 h 96"/>
                <a:gd name="T14" fmla="*/ 44 w 78"/>
                <a:gd name="T15" fmla="*/ 86 h 96"/>
                <a:gd name="T16" fmla="*/ 55 w 78"/>
                <a:gd name="T17" fmla="*/ 85 h 96"/>
                <a:gd name="T18" fmla="*/ 63 w 78"/>
                <a:gd name="T19" fmla="*/ 82 h 96"/>
                <a:gd name="T20" fmla="*/ 69 w 78"/>
                <a:gd name="T21" fmla="*/ 80 h 96"/>
                <a:gd name="T22" fmla="*/ 72 w 78"/>
                <a:gd name="T23" fmla="*/ 79 h 96"/>
                <a:gd name="T24" fmla="*/ 73 w 78"/>
                <a:gd name="T25" fmla="*/ 79 h 96"/>
                <a:gd name="T26" fmla="*/ 74 w 78"/>
                <a:gd name="T27" fmla="*/ 80 h 96"/>
                <a:gd name="T28" fmla="*/ 75 w 78"/>
                <a:gd name="T29" fmla="*/ 82 h 96"/>
                <a:gd name="T30" fmla="*/ 75 w 78"/>
                <a:gd name="T31" fmla="*/ 84 h 96"/>
                <a:gd name="T32" fmla="*/ 75 w 78"/>
                <a:gd name="T33" fmla="*/ 85 h 96"/>
                <a:gd name="T34" fmla="*/ 74 w 78"/>
                <a:gd name="T35" fmla="*/ 86 h 96"/>
                <a:gd name="T36" fmla="*/ 74 w 78"/>
                <a:gd name="T37" fmla="*/ 88 h 96"/>
                <a:gd name="T38" fmla="*/ 73 w 78"/>
                <a:gd name="T39" fmla="*/ 88 h 96"/>
                <a:gd name="T40" fmla="*/ 70 w 78"/>
                <a:gd name="T41" fmla="*/ 90 h 96"/>
                <a:gd name="T42" fmla="*/ 63 w 78"/>
                <a:gd name="T43" fmla="*/ 93 h 96"/>
                <a:gd name="T44" fmla="*/ 54 w 78"/>
                <a:gd name="T45" fmla="*/ 95 h 96"/>
                <a:gd name="T46" fmla="*/ 42 w 78"/>
                <a:gd name="T47" fmla="*/ 96 h 96"/>
                <a:gd name="T48" fmla="*/ 24 w 78"/>
                <a:gd name="T49" fmla="*/ 93 h 96"/>
                <a:gd name="T50" fmla="*/ 11 w 78"/>
                <a:gd name="T51" fmla="*/ 84 h 96"/>
                <a:gd name="T52" fmla="*/ 3 w 78"/>
                <a:gd name="T53" fmla="*/ 69 h 96"/>
                <a:gd name="T54" fmla="*/ 0 w 78"/>
                <a:gd name="T55" fmla="*/ 48 h 96"/>
                <a:gd name="T56" fmla="*/ 3 w 78"/>
                <a:gd name="T57" fmla="*/ 28 h 96"/>
                <a:gd name="T58" fmla="*/ 11 w 78"/>
                <a:gd name="T59" fmla="*/ 13 h 96"/>
                <a:gd name="T60" fmla="*/ 24 w 78"/>
                <a:gd name="T61" fmla="*/ 3 h 96"/>
                <a:gd name="T62" fmla="*/ 41 w 78"/>
                <a:gd name="T63" fmla="*/ 0 h 96"/>
                <a:gd name="T64" fmla="*/ 58 w 78"/>
                <a:gd name="T65" fmla="*/ 4 h 96"/>
                <a:gd name="T66" fmla="*/ 69 w 78"/>
                <a:gd name="T67" fmla="*/ 12 h 96"/>
                <a:gd name="T68" fmla="*/ 76 w 78"/>
                <a:gd name="T69" fmla="*/ 26 h 96"/>
                <a:gd name="T70" fmla="*/ 78 w 78"/>
                <a:gd name="T71" fmla="*/ 41 h 96"/>
                <a:gd name="T72" fmla="*/ 78 w 78"/>
                <a:gd name="T73" fmla="*/ 43 h 96"/>
                <a:gd name="T74" fmla="*/ 66 w 78"/>
                <a:gd name="T75" fmla="*/ 40 h 96"/>
                <a:gd name="T76" fmla="*/ 60 w 78"/>
                <a:gd name="T77" fmla="*/ 18 h 96"/>
                <a:gd name="T78" fmla="*/ 40 w 78"/>
                <a:gd name="T79" fmla="*/ 10 h 96"/>
                <a:gd name="T80" fmla="*/ 28 w 78"/>
                <a:gd name="T81" fmla="*/ 13 h 96"/>
                <a:gd name="T82" fmla="*/ 20 w 78"/>
                <a:gd name="T83" fmla="*/ 19 h 96"/>
                <a:gd name="T84" fmla="*/ 14 w 78"/>
                <a:gd name="T85" fmla="*/ 29 h 96"/>
                <a:gd name="T86" fmla="*/ 12 w 78"/>
                <a:gd name="T87" fmla="*/ 40 h 96"/>
                <a:gd name="T88" fmla="*/ 66 w 78"/>
                <a:gd name="T89" fmla="*/ 4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8" h="96">
                  <a:moveTo>
                    <a:pt x="78" y="43"/>
                  </a:moveTo>
                  <a:cubicBezTo>
                    <a:pt x="78" y="46"/>
                    <a:pt x="78" y="47"/>
                    <a:pt x="76" y="48"/>
                  </a:cubicBezTo>
                  <a:cubicBezTo>
                    <a:pt x="75" y="49"/>
                    <a:pt x="74" y="50"/>
                    <a:pt x="73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2" y="55"/>
                    <a:pt x="13" y="60"/>
                    <a:pt x="14" y="64"/>
                  </a:cubicBezTo>
                  <a:cubicBezTo>
                    <a:pt x="15" y="69"/>
                    <a:pt x="17" y="73"/>
                    <a:pt x="19" y="76"/>
                  </a:cubicBezTo>
                  <a:cubicBezTo>
                    <a:pt x="22" y="79"/>
                    <a:pt x="25" y="81"/>
                    <a:pt x="29" y="83"/>
                  </a:cubicBezTo>
                  <a:cubicBezTo>
                    <a:pt x="33" y="85"/>
                    <a:pt x="38" y="86"/>
                    <a:pt x="44" y="86"/>
                  </a:cubicBezTo>
                  <a:cubicBezTo>
                    <a:pt x="48" y="86"/>
                    <a:pt x="51" y="85"/>
                    <a:pt x="55" y="85"/>
                  </a:cubicBezTo>
                  <a:cubicBezTo>
                    <a:pt x="58" y="84"/>
                    <a:pt x="61" y="83"/>
                    <a:pt x="63" y="82"/>
                  </a:cubicBezTo>
                  <a:cubicBezTo>
                    <a:pt x="66" y="81"/>
                    <a:pt x="67" y="81"/>
                    <a:pt x="69" y="80"/>
                  </a:cubicBezTo>
                  <a:cubicBezTo>
                    <a:pt x="71" y="79"/>
                    <a:pt x="72" y="79"/>
                    <a:pt x="72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4" y="79"/>
                    <a:pt x="74" y="80"/>
                    <a:pt x="74" y="80"/>
                  </a:cubicBezTo>
                  <a:cubicBezTo>
                    <a:pt x="74" y="80"/>
                    <a:pt x="74" y="81"/>
                    <a:pt x="75" y="82"/>
                  </a:cubicBezTo>
                  <a:cubicBezTo>
                    <a:pt x="75" y="82"/>
                    <a:pt x="75" y="83"/>
                    <a:pt x="75" y="84"/>
                  </a:cubicBezTo>
                  <a:cubicBezTo>
                    <a:pt x="75" y="84"/>
                    <a:pt x="75" y="85"/>
                    <a:pt x="75" y="85"/>
                  </a:cubicBezTo>
                  <a:cubicBezTo>
                    <a:pt x="75" y="86"/>
                    <a:pt x="74" y="86"/>
                    <a:pt x="74" y="86"/>
                  </a:cubicBezTo>
                  <a:cubicBezTo>
                    <a:pt x="74" y="87"/>
                    <a:pt x="74" y="87"/>
                    <a:pt x="74" y="88"/>
                  </a:cubicBezTo>
                  <a:cubicBezTo>
                    <a:pt x="74" y="88"/>
                    <a:pt x="73" y="88"/>
                    <a:pt x="73" y="88"/>
                  </a:cubicBezTo>
                  <a:cubicBezTo>
                    <a:pt x="73" y="89"/>
                    <a:pt x="72" y="89"/>
                    <a:pt x="70" y="90"/>
                  </a:cubicBezTo>
                  <a:cubicBezTo>
                    <a:pt x="68" y="91"/>
                    <a:pt x="66" y="92"/>
                    <a:pt x="63" y="93"/>
                  </a:cubicBezTo>
                  <a:cubicBezTo>
                    <a:pt x="61" y="93"/>
                    <a:pt x="58" y="94"/>
                    <a:pt x="54" y="95"/>
                  </a:cubicBezTo>
                  <a:cubicBezTo>
                    <a:pt x="50" y="95"/>
                    <a:pt x="46" y="96"/>
                    <a:pt x="42" y="96"/>
                  </a:cubicBezTo>
                  <a:cubicBezTo>
                    <a:pt x="35" y="96"/>
                    <a:pt x="29" y="95"/>
                    <a:pt x="24" y="93"/>
                  </a:cubicBezTo>
                  <a:cubicBezTo>
                    <a:pt x="19" y="91"/>
                    <a:pt x="14" y="88"/>
                    <a:pt x="11" y="84"/>
                  </a:cubicBezTo>
                  <a:cubicBezTo>
                    <a:pt x="7" y="80"/>
                    <a:pt x="4" y="75"/>
                    <a:pt x="3" y="69"/>
                  </a:cubicBezTo>
                  <a:cubicBezTo>
                    <a:pt x="1" y="63"/>
                    <a:pt x="0" y="56"/>
                    <a:pt x="0" y="48"/>
                  </a:cubicBezTo>
                  <a:cubicBezTo>
                    <a:pt x="0" y="41"/>
                    <a:pt x="1" y="34"/>
                    <a:pt x="3" y="28"/>
                  </a:cubicBezTo>
                  <a:cubicBezTo>
                    <a:pt x="5" y="22"/>
                    <a:pt x="7" y="17"/>
                    <a:pt x="11" y="13"/>
                  </a:cubicBezTo>
                  <a:cubicBezTo>
                    <a:pt x="14" y="9"/>
                    <a:pt x="19" y="6"/>
                    <a:pt x="24" y="3"/>
                  </a:cubicBezTo>
                  <a:cubicBezTo>
                    <a:pt x="29" y="1"/>
                    <a:pt x="35" y="0"/>
                    <a:pt x="41" y="0"/>
                  </a:cubicBezTo>
                  <a:cubicBezTo>
                    <a:pt x="47" y="0"/>
                    <a:pt x="53" y="1"/>
                    <a:pt x="58" y="4"/>
                  </a:cubicBezTo>
                  <a:cubicBezTo>
                    <a:pt x="62" y="6"/>
                    <a:pt x="66" y="9"/>
                    <a:pt x="69" y="12"/>
                  </a:cubicBezTo>
                  <a:cubicBezTo>
                    <a:pt x="72" y="16"/>
                    <a:pt x="75" y="21"/>
                    <a:pt x="76" y="26"/>
                  </a:cubicBezTo>
                  <a:cubicBezTo>
                    <a:pt x="77" y="30"/>
                    <a:pt x="78" y="36"/>
                    <a:pt x="78" y="41"/>
                  </a:cubicBezTo>
                  <a:lnTo>
                    <a:pt x="78" y="43"/>
                  </a:lnTo>
                  <a:close/>
                  <a:moveTo>
                    <a:pt x="66" y="40"/>
                  </a:moveTo>
                  <a:cubicBezTo>
                    <a:pt x="66" y="31"/>
                    <a:pt x="64" y="23"/>
                    <a:pt x="60" y="18"/>
                  </a:cubicBezTo>
                  <a:cubicBezTo>
                    <a:pt x="55" y="13"/>
                    <a:pt x="49" y="10"/>
                    <a:pt x="40" y="10"/>
                  </a:cubicBezTo>
                  <a:cubicBezTo>
                    <a:pt x="36" y="10"/>
                    <a:pt x="32" y="11"/>
                    <a:pt x="28" y="13"/>
                  </a:cubicBezTo>
                  <a:cubicBezTo>
                    <a:pt x="25" y="14"/>
                    <a:pt x="22" y="17"/>
                    <a:pt x="20" y="19"/>
                  </a:cubicBezTo>
                  <a:cubicBezTo>
                    <a:pt x="17" y="22"/>
                    <a:pt x="16" y="25"/>
                    <a:pt x="14" y="29"/>
                  </a:cubicBezTo>
                  <a:cubicBezTo>
                    <a:pt x="13" y="32"/>
                    <a:pt x="12" y="36"/>
                    <a:pt x="12" y="40"/>
                  </a:cubicBezTo>
                  <a:lnTo>
                    <a:pt x="66" y="40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5"/>
            <p:cNvSpPr>
              <a:spLocks/>
            </p:cNvSpPr>
            <p:nvPr/>
          </p:nvSpPr>
          <p:spPr bwMode="auto">
            <a:xfrm>
              <a:off x="6654072" y="5921385"/>
              <a:ext cx="49057" cy="96242"/>
            </a:xfrm>
            <a:custGeom>
              <a:avLst/>
              <a:gdLst>
                <a:gd name="T0" fmla="*/ 49 w 49"/>
                <a:gd name="T1" fmla="*/ 8 h 95"/>
                <a:gd name="T2" fmla="*/ 49 w 49"/>
                <a:gd name="T3" fmla="*/ 11 h 95"/>
                <a:gd name="T4" fmla="*/ 49 w 49"/>
                <a:gd name="T5" fmla="*/ 12 h 95"/>
                <a:gd name="T6" fmla="*/ 48 w 49"/>
                <a:gd name="T7" fmla="*/ 13 h 95"/>
                <a:gd name="T8" fmla="*/ 47 w 49"/>
                <a:gd name="T9" fmla="*/ 14 h 95"/>
                <a:gd name="T10" fmla="*/ 45 w 49"/>
                <a:gd name="T11" fmla="*/ 13 h 95"/>
                <a:gd name="T12" fmla="*/ 42 w 49"/>
                <a:gd name="T13" fmla="*/ 12 h 95"/>
                <a:gd name="T14" fmla="*/ 39 w 49"/>
                <a:gd name="T15" fmla="*/ 11 h 95"/>
                <a:gd name="T16" fmla="*/ 35 w 49"/>
                <a:gd name="T17" fmla="*/ 11 h 95"/>
                <a:gd name="T18" fmla="*/ 30 w 49"/>
                <a:gd name="T19" fmla="*/ 12 h 95"/>
                <a:gd name="T20" fmla="*/ 24 w 49"/>
                <a:gd name="T21" fmla="*/ 16 h 95"/>
                <a:gd name="T22" fmla="*/ 18 w 49"/>
                <a:gd name="T23" fmla="*/ 22 h 95"/>
                <a:gd name="T24" fmla="*/ 12 w 49"/>
                <a:gd name="T25" fmla="*/ 32 h 95"/>
                <a:gd name="T26" fmla="*/ 12 w 49"/>
                <a:gd name="T27" fmla="*/ 92 h 95"/>
                <a:gd name="T28" fmla="*/ 11 w 49"/>
                <a:gd name="T29" fmla="*/ 93 h 95"/>
                <a:gd name="T30" fmla="*/ 10 w 49"/>
                <a:gd name="T31" fmla="*/ 94 h 95"/>
                <a:gd name="T32" fmla="*/ 9 w 49"/>
                <a:gd name="T33" fmla="*/ 95 h 95"/>
                <a:gd name="T34" fmla="*/ 6 w 49"/>
                <a:gd name="T35" fmla="*/ 95 h 95"/>
                <a:gd name="T36" fmla="*/ 3 w 49"/>
                <a:gd name="T37" fmla="*/ 95 h 95"/>
                <a:gd name="T38" fmla="*/ 1 w 49"/>
                <a:gd name="T39" fmla="*/ 94 h 95"/>
                <a:gd name="T40" fmla="*/ 0 w 49"/>
                <a:gd name="T41" fmla="*/ 93 h 95"/>
                <a:gd name="T42" fmla="*/ 0 w 49"/>
                <a:gd name="T43" fmla="*/ 92 h 95"/>
                <a:gd name="T44" fmla="*/ 0 w 49"/>
                <a:gd name="T45" fmla="*/ 4 h 95"/>
                <a:gd name="T46" fmla="*/ 0 w 49"/>
                <a:gd name="T47" fmla="*/ 3 h 95"/>
                <a:gd name="T48" fmla="*/ 1 w 49"/>
                <a:gd name="T49" fmla="*/ 2 h 95"/>
                <a:gd name="T50" fmla="*/ 3 w 49"/>
                <a:gd name="T51" fmla="*/ 1 h 95"/>
                <a:gd name="T52" fmla="*/ 6 w 49"/>
                <a:gd name="T53" fmla="*/ 1 h 95"/>
                <a:gd name="T54" fmla="*/ 8 w 49"/>
                <a:gd name="T55" fmla="*/ 1 h 95"/>
                <a:gd name="T56" fmla="*/ 10 w 49"/>
                <a:gd name="T57" fmla="*/ 2 h 95"/>
                <a:gd name="T58" fmla="*/ 11 w 49"/>
                <a:gd name="T59" fmla="*/ 3 h 95"/>
                <a:gd name="T60" fmla="*/ 11 w 49"/>
                <a:gd name="T61" fmla="*/ 4 h 95"/>
                <a:gd name="T62" fmla="*/ 11 w 49"/>
                <a:gd name="T63" fmla="*/ 18 h 95"/>
                <a:gd name="T64" fmla="*/ 18 w 49"/>
                <a:gd name="T65" fmla="*/ 9 h 95"/>
                <a:gd name="T66" fmla="*/ 24 w 49"/>
                <a:gd name="T67" fmla="*/ 3 h 95"/>
                <a:gd name="T68" fmla="*/ 30 w 49"/>
                <a:gd name="T69" fmla="*/ 1 h 95"/>
                <a:gd name="T70" fmla="*/ 36 w 49"/>
                <a:gd name="T71" fmla="*/ 0 h 95"/>
                <a:gd name="T72" fmla="*/ 39 w 49"/>
                <a:gd name="T73" fmla="*/ 0 h 95"/>
                <a:gd name="T74" fmla="*/ 42 w 49"/>
                <a:gd name="T75" fmla="*/ 1 h 95"/>
                <a:gd name="T76" fmla="*/ 46 w 49"/>
                <a:gd name="T77" fmla="*/ 2 h 95"/>
                <a:gd name="T78" fmla="*/ 48 w 49"/>
                <a:gd name="T79" fmla="*/ 3 h 95"/>
                <a:gd name="T80" fmla="*/ 49 w 49"/>
                <a:gd name="T81" fmla="*/ 4 h 95"/>
                <a:gd name="T82" fmla="*/ 49 w 49"/>
                <a:gd name="T83" fmla="*/ 4 h 95"/>
                <a:gd name="T84" fmla="*/ 49 w 49"/>
                <a:gd name="T85" fmla="*/ 6 h 95"/>
                <a:gd name="T86" fmla="*/ 49 w 49"/>
                <a:gd name="T87" fmla="*/ 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9" h="95">
                  <a:moveTo>
                    <a:pt x="49" y="8"/>
                  </a:moveTo>
                  <a:cubicBezTo>
                    <a:pt x="49" y="9"/>
                    <a:pt x="49" y="10"/>
                    <a:pt x="49" y="11"/>
                  </a:cubicBezTo>
                  <a:cubicBezTo>
                    <a:pt x="49" y="11"/>
                    <a:pt x="49" y="12"/>
                    <a:pt x="49" y="12"/>
                  </a:cubicBezTo>
                  <a:cubicBezTo>
                    <a:pt x="49" y="13"/>
                    <a:pt x="48" y="13"/>
                    <a:pt x="48" y="13"/>
                  </a:cubicBezTo>
                  <a:cubicBezTo>
                    <a:pt x="48" y="14"/>
                    <a:pt x="48" y="14"/>
                    <a:pt x="47" y="14"/>
                  </a:cubicBezTo>
                  <a:cubicBezTo>
                    <a:pt x="47" y="14"/>
                    <a:pt x="46" y="14"/>
                    <a:pt x="45" y="13"/>
                  </a:cubicBezTo>
                  <a:cubicBezTo>
                    <a:pt x="44" y="13"/>
                    <a:pt x="43" y="13"/>
                    <a:pt x="42" y="12"/>
                  </a:cubicBezTo>
                  <a:cubicBezTo>
                    <a:pt x="41" y="12"/>
                    <a:pt x="40" y="12"/>
                    <a:pt x="39" y="11"/>
                  </a:cubicBezTo>
                  <a:cubicBezTo>
                    <a:pt x="38" y="11"/>
                    <a:pt x="36" y="11"/>
                    <a:pt x="35" y="11"/>
                  </a:cubicBezTo>
                  <a:cubicBezTo>
                    <a:pt x="33" y="11"/>
                    <a:pt x="31" y="11"/>
                    <a:pt x="30" y="12"/>
                  </a:cubicBezTo>
                  <a:cubicBezTo>
                    <a:pt x="28" y="13"/>
                    <a:pt x="26" y="14"/>
                    <a:pt x="24" y="16"/>
                  </a:cubicBezTo>
                  <a:cubicBezTo>
                    <a:pt x="22" y="17"/>
                    <a:pt x="20" y="20"/>
                    <a:pt x="18" y="22"/>
                  </a:cubicBezTo>
                  <a:cubicBezTo>
                    <a:pt x="16" y="25"/>
                    <a:pt x="14" y="28"/>
                    <a:pt x="12" y="32"/>
                  </a:cubicBezTo>
                  <a:cubicBezTo>
                    <a:pt x="12" y="92"/>
                    <a:pt x="12" y="92"/>
                    <a:pt x="12" y="92"/>
                  </a:cubicBezTo>
                  <a:cubicBezTo>
                    <a:pt x="12" y="93"/>
                    <a:pt x="12" y="93"/>
                    <a:pt x="11" y="93"/>
                  </a:cubicBezTo>
                  <a:cubicBezTo>
                    <a:pt x="11" y="94"/>
                    <a:pt x="11" y="94"/>
                    <a:pt x="10" y="94"/>
                  </a:cubicBezTo>
                  <a:cubicBezTo>
                    <a:pt x="10" y="94"/>
                    <a:pt x="9" y="94"/>
                    <a:pt x="9" y="95"/>
                  </a:cubicBezTo>
                  <a:cubicBezTo>
                    <a:pt x="8" y="95"/>
                    <a:pt x="7" y="95"/>
                    <a:pt x="6" y="95"/>
                  </a:cubicBezTo>
                  <a:cubicBezTo>
                    <a:pt x="5" y="95"/>
                    <a:pt x="4" y="95"/>
                    <a:pt x="3" y="95"/>
                  </a:cubicBezTo>
                  <a:cubicBezTo>
                    <a:pt x="2" y="94"/>
                    <a:pt x="2" y="94"/>
                    <a:pt x="1" y="94"/>
                  </a:cubicBezTo>
                  <a:cubicBezTo>
                    <a:pt x="1" y="94"/>
                    <a:pt x="0" y="94"/>
                    <a:pt x="0" y="93"/>
                  </a:cubicBezTo>
                  <a:cubicBezTo>
                    <a:pt x="0" y="93"/>
                    <a:pt x="0" y="93"/>
                    <a:pt x="0" y="9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4" y="1"/>
                    <a:pt x="4" y="1"/>
                    <a:pt x="6" y="1"/>
                  </a:cubicBezTo>
                  <a:cubicBezTo>
                    <a:pt x="7" y="1"/>
                    <a:pt x="8" y="1"/>
                    <a:pt x="8" y="1"/>
                  </a:cubicBezTo>
                  <a:cubicBezTo>
                    <a:pt x="9" y="2"/>
                    <a:pt x="10" y="2"/>
                    <a:pt x="10" y="2"/>
                  </a:cubicBezTo>
                  <a:cubicBezTo>
                    <a:pt x="10" y="2"/>
                    <a:pt x="11" y="2"/>
                    <a:pt x="11" y="3"/>
                  </a:cubicBezTo>
                  <a:cubicBezTo>
                    <a:pt x="11" y="3"/>
                    <a:pt x="11" y="3"/>
                    <a:pt x="11" y="4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4" y="14"/>
                    <a:pt x="16" y="11"/>
                    <a:pt x="18" y="9"/>
                  </a:cubicBezTo>
                  <a:cubicBezTo>
                    <a:pt x="20" y="7"/>
                    <a:pt x="22" y="5"/>
                    <a:pt x="24" y="3"/>
                  </a:cubicBezTo>
                  <a:cubicBezTo>
                    <a:pt x="26" y="2"/>
                    <a:pt x="28" y="1"/>
                    <a:pt x="30" y="1"/>
                  </a:cubicBezTo>
                  <a:cubicBezTo>
                    <a:pt x="32" y="0"/>
                    <a:pt x="34" y="0"/>
                    <a:pt x="36" y="0"/>
                  </a:cubicBezTo>
                  <a:cubicBezTo>
                    <a:pt x="37" y="0"/>
                    <a:pt x="38" y="0"/>
                    <a:pt x="39" y="0"/>
                  </a:cubicBezTo>
                  <a:cubicBezTo>
                    <a:pt x="40" y="0"/>
                    <a:pt x="41" y="1"/>
                    <a:pt x="42" y="1"/>
                  </a:cubicBezTo>
                  <a:cubicBezTo>
                    <a:pt x="44" y="1"/>
                    <a:pt x="45" y="1"/>
                    <a:pt x="46" y="2"/>
                  </a:cubicBezTo>
                  <a:cubicBezTo>
                    <a:pt x="47" y="2"/>
                    <a:pt x="47" y="3"/>
                    <a:pt x="48" y="3"/>
                  </a:cubicBezTo>
                  <a:cubicBezTo>
                    <a:pt x="48" y="3"/>
                    <a:pt x="48" y="3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5"/>
                    <a:pt x="49" y="5"/>
                    <a:pt x="49" y="6"/>
                  </a:cubicBezTo>
                  <a:cubicBezTo>
                    <a:pt x="49" y="7"/>
                    <a:pt x="49" y="7"/>
                    <a:pt x="49" y="8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16"/>
            <p:cNvSpPr>
              <a:spLocks/>
            </p:cNvSpPr>
            <p:nvPr/>
          </p:nvSpPr>
          <p:spPr bwMode="auto">
            <a:xfrm>
              <a:off x="6701546" y="5921385"/>
              <a:ext cx="61717" cy="96242"/>
            </a:xfrm>
            <a:custGeom>
              <a:avLst/>
              <a:gdLst>
                <a:gd name="T0" fmla="*/ 60 w 60"/>
                <a:gd name="T1" fmla="*/ 69 h 96"/>
                <a:gd name="T2" fmla="*/ 58 w 60"/>
                <a:gd name="T3" fmla="*/ 80 h 96"/>
                <a:gd name="T4" fmla="*/ 51 w 60"/>
                <a:gd name="T5" fmla="*/ 89 h 96"/>
                <a:gd name="T6" fmla="*/ 41 w 60"/>
                <a:gd name="T7" fmla="*/ 94 h 96"/>
                <a:gd name="T8" fmla="*/ 27 w 60"/>
                <a:gd name="T9" fmla="*/ 96 h 96"/>
                <a:gd name="T10" fmla="*/ 19 w 60"/>
                <a:gd name="T11" fmla="*/ 95 h 96"/>
                <a:gd name="T12" fmla="*/ 11 w 60"/>
                <a:gd name="T13" fmla="*/ 93 h 96"/>
                <a:gd name="T14" fmla="*/ 6 w 60"/>
                <a:gd name="T15" fmla="*/ 91 h 96"/>
                <a:gd name="T16" fmla="*/ 2 w 60"/>
                <a:gd name="T17" fmla="*/ 89 h 96"/>
                <a:gd name="T18" fmla="*/ 1 w 60"/>
                <a:gd name="T19" fmla="*/ 86 h 96"/>
                <a:gd name="T20" fmla="*/ 0 w 60"/>
                <a:gd name="T21" fmla="*/ 82 h 96"/>
                <a:gd name="T22" fmla="*/ 0 w 60"/>
                <a:gd name="T23" fmla="*/ 80 h 96"/>
                <a:gd name="T24" fmla="*/ 1 w 60"/>
                <a:gd name="T25" fmla="*/ 78 h 96"/>
                <a:gd name="T26" fmla="*/ 2 w 60"/>
                <a:gd name="T27" fmla="*/ 77 h 96"/>
                <a:gd name="T28" fmla="*/ 3 w 60"/>
                <a:gd name="T29" fmla="*/ 77 h 96"/>
                <a:gd name="T30" fmla="*/ 6 w 60"/>
                <a:gd name="T31" fmla="*/ 78 h 96"/>
                <a:gd name="T32" fmla="*/ 11 w 60"/>
                <a:gd name="T33" fmla="*/ 81 h 96"/>
                <a:gd name="T34" fmla="*/ 18 w 60"/>
                <a:gd name="T35" fmla="*/ 84 h 96"/>
                <a:gd name="T36" fmla="*/ 28 w 60"/>
                <a:gd name="T37" fmla="*/ 86 h 96"/>
                <a:gd name="T38" fmla="*/ 36 w 60"/>
                <a:gd name="T39" fmla="*/ 85 h 96"/>
                <a:gd name="T40" fmla="*/ 43 w 60"/>
                <a:gd name="T41" fmla="*/ 82 h 96"/>
                <a:gd name="T42" fmla="*/ 47 w 60"/>
                <a:gd name="T43" fmla="*/ 77 h 96"/>
                <a:gd name="T44" fmla="*/ 49 w 60"/>
                <a:gd name="T45" fmla="*/ 70 h 96"/>
                <a:gd name="T46" fmla="*/ 47 w 60"/>
                <a:gd name="T47" fmla="*/ 63 h 96"/>
                <a:gd name="T48" fmla="*/ 42 w 60"/>
                <a:gd name="T49" fmla="*/ 58 h 96"/>
                <a:gd name="T50" fmla="*/ 34 w 60"/>
                <a:gd name="T51" fmla="*/ 54 h 96"/>
                <a:gd name="T52" fmla="*/ 26 w 60"/>
                <a:gd name="T53" fmla="*/ 51 h 96"/>
                <a:gd name="T54" fmla="*/ 18 w 60"/>
                <a:gd name="T55" fmla="*/ 47 h 96"/>
                <a:gd name="T56" fmla="*/ 10 w 60"/>
                <a:gd name="T57" fmla="*/ 42 h 96"/>
                <a:gd name="T58" fmla="*/ 5 w 60"/>
                <a:gd name="T59" fmla="*/ 35 h 96"/>
                <a:gd name="T60" fmla="*/ 3 w 60"/>
                <a:gd name="T61" fmla="*/ 25 h 96"/>
                <a:gd name="T62" fmla="*/ 5 w 60"/>
                <a:gd name="T63" fmla="*/ 16 h 96"/>
                <a:gd name="T64" fmla="*/ 10 w 60"/>
                <a:gd name="T65" fmla="*/ 8 h 96"/>
                <a:gd name="T66" fmla="*/ 20 w 60"/>
                <a:gd name="T67" fmla="*/ 2 h 96"/>
                <a:gd name="T68" fmla="*/ 33 w 60"/>
                <a:gd name="T69" fmla="*/ 0 h 96"/>
                <a:gd name="T70" fmla="*/ 40 w 60"/>
                <a:gd name="T71" fmla="*/ 1 h 96"/>
                <a:gd name="T72" fmla="*/ 46 w 60"/>
                <a:gd name="T73" fmla="*/ 2 h 96"/>
                <a:gd name="T74" fmla="*/ 51 w 60"/>
                <a:gd name="T75" fmla="*/ 4 h 96"/>
                <a:gd name="T76" fmla="*/ 54 w 60"/>
                <a:gd name="T77" fmla="*/ 6 h 96"/>
                <a:gd name="T78" fmla="*/ 55 w 60"/>
                <a:gd name="T79" fmla="*/ 7 h 96"/>
                <a:gd name="T80" fmla="*/ 56 w 60"/>
                <a:gd name="T81" fmla="*/ 8 h 96"/>
                <a:gd name="T82" fmla="*/ 56 w 60"/>
                <a:gd name="T83" fmla="*/ 10 h 96"/>
                <a:gd name="T84" fmla="*/ 56 w 60"/>
                <a:gd name="T85" fmla="*/ 12 h 96"/>
                <a:gd name="T86" fmla="*/ 56 w 60"/>
                <a:gd name="T87" fmla="*/ 14 h 96"/>
                <a:gd name="T88" fmla="*/ 55 w 60"/>
                <a:gd name="T89" fmla="*/ 15 h 96"/>
                <a:gd name="T90" fmla="*/ 55 w 60"/>
                <a:gd name="T91" fmla="*/ 16 h 96"/>
                <a:gd name="T92" fmla="*/ 54 w 60"/>
                <a:gd name="T93" fmla="*/ 17 h 96"/>
                <a:gd name="T94" fmla="*/ 51 w 60"/>
                <a:gd name="T95" fmla="*/ 16 h 96"/>
                <a:gd name="T96" fmla="*/ 47 w 60"/>
                <a:gd name="T97" fmla="*/ 13 h 96"/>
                <a:gd name="T98" fmla="*/ 41 w 60"/>
                <a:gd name="T99" fmla="*/ 11 h 96"/>
                <a:gd name="T100" fmla="*/ 33 w 60"/>
                <a:gd name="T101" fmla="*/ 10 h 96"/>
                <a:gd name="T102" fmla="*/ 25 w 60"/>
                <a:gd name="T103" fmla="*/ 11 h 96"/>
                <a:gd name="T104" fmla="*/ 19 w 60"/>
                <a:gd name="T105" fmla="*/ 14 h 96"/>
                <a:gd name="T106" fmla="*/ 16 w 60"/>
                <a:gd name="T107" fmla="*/ 19 h 96"/>
                <a:gd name="T108" fmla="*/ 15 w 60"/>
                <a:gd name="T109" fmla="*/ 24 h 96"/>
                <a:gd name="T110" fmla="*/ 16 w 60"/>
                <a:gd name="T111" fmla="*/ 32 h 96"/>
                <a:gd name="T112" fmla="*/ 22 w 60"/>
                <a:gd name="T113" fmla="*/ 37 h 96"/>
                <a:gd name="T114" fmla="*/ 29 w 60"/>
                <a:gd name="T115" fmla="*/ 41 h 96"/>
                <a:gd name="T116" fmla="*/ 37 w 60"/>
                <a:gd name="T117" fmla="*/ 44 h 96"/>
                <a:gd name="T118" fmla="*/ 46 w 60"/>
                <a:gd name="T119" fmla="*/ 48 h 96"/>
                <a:gd name="T120" fmla="*/ 53 w 60"/>
                <a:gd name="T121" fmla="*/ 52 h 96"/>
                <a:gd name="T122" fmla="*/ 58 w 60"/>
                <a:gd name="T123" fmla="*/ 59 h 96"/>
                <a:gd name="T124" fmla="*/ 60 w 60"/>
                <a:gd name="T125" fmla="*/ 6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0" h="96">
                  <a:moveTo>
                    <a:pt x="60" y="69"/>
                  </a:moveTo>
                  <a:cubicBezTo>
                    <a:pt x="60" y="73"/>
                    <a:pt x="59" y="77"/>
                    <a:pt x="58" y="80"/>
                  </a:cubicBezTo>
                  <a:cubicBezTo>
                    <a:pt x="56" y="83"/>
                    <a:pt x="54" y="86"/>
                    <a:pt x="51" y="89"/>
                  </a:cubicBezTo>
                  <a:cubicBezTo>
                    <a:pt x="48" y="91"/>
                    <a:pt x="45" y="93"/>
                    <a:pt x="41" y="94"/>
                  </a:cubicBezTo>
                  <a:cubicBezTo>
                    <a:pt x="37" y="95"/>
                    <a:pt x="32" y="96"/>
                    <a:pt x="27" y="96"/>
                  </a:cubicBezTo>
                  <a:cubicBezTo>
                    <a:pt x="24" y="96"/>
                    <a:pt x="21" y="96"/>
                    <a:pt x="19" y="95"/>
                  </a:cubicBezTo>
                  <a:cubicBezTo>
                    <a:pt x="16" y="95"/>
                    <a:pt x="13" y="94"/>
                    <a:pt x="11" y="93"/>
                  </a:cubicBezTo>
                  <a:cubicBezTo>
                    <a:pt x="9" y="92"/>
                    <a:pt x="7" y="92"/>
                    <a:pt x="6" y="91"/>
                  </a:cubicBezTo>
                  <a:cubicBezTo>
                    <a:pt x="4" y="90"/>
                    <a:pt x="3" y="89"/>
                    <a:pt x="2" y="89"/>
                  </a:cubicBezTo>
                  <a:cubicBezTo>
                    <a:pt x="1" y="88"/>
                    <a:pt x="1" y="87"/>
                    <a:pt x="1" y="86"/>
                  </a:cubicBezTo>
                  <a:cubicBezTo>
                    <a:pt x="0" y="85"/>
                    <a:pt x="0" y="84"/>
                    <a:pt x="0" y="82"/>
                  </a:cubicBezTo>
                  <a:cubicBezTo>
                    <a:pt x="0" y="81"/>
                    <a:pt x="0" y="81"/>
                    <a:pt x="0" y="80"/>
                  </a:cubicBezTo>
                  <a:cubicBezTo>
                    <a:pt x="0" y="79"/>
                    <a:pt x="1" y="79"/>
                    <a:pt x="1" y="78"/>
                  </a:cubicBezTo>
                  <a:cubicBezTo>
                    <a:pt x="1" y="78"/>
                    <a:pt x="1" y="78"/>
                    <a:pt x="2" y="77"/>
                  </a:cubicBezTo>
                  <a:cubicBezTo>
                    <a:pt x="2" y="77"/>
                    <a:pt x="2" y="77"/>
                    <a:pt x="3" y="77"/>
                  </a:cubicBezTo>
                  <a:cubicBezTo>
                    <a:pt x="3" y="77"/>
                    <a:pt x="4" y="77"/>
                    <a:pt x="6" y="78"/>
                  </a:cubicBezTo>
                  <a:cubicBezTo>
                    <a:pt x="7" y="79"/>
                    <a:pt x="9" y="80"/>
                    <a:pt x="11" y="81"/>
                  </a:cubicBezTo>
                  <a:cubicBezTo>
                    <a:pt x="13" y="82"/>
                    <a:pt x="15" y="83"/>
                    <a:pt x="18" y="84"/>
                  </a:cubicBezTo>
                  <a:cubicBezTo>
                    <a:pt x="21" y="85"/>
                    <a:pt x="24" y="86"/>
                    <a:pt x="28" y="86"/>
                  </a:cubicBezTo>
                  <a:cubicBezTo>
                    <a:pt x="31" y="86"/>
                    <a:pt x="34" y="85"/>
                    <a:pt x="36" y="85"/>
                  </a:cubicBezTo>
                  <a:cubicBezTo>
                    <a:pt x="39" y="84"/>
                    <a:pt x="41" y="83"/>
                    <a:pt x="43" y="82"/>
                  </a:cubicBezTo>
                  <a:cubicBezTo>
                    <a:pt x="45" y="80"/>
                    <a:pt x="46" y="79"/>
                    <a:pt x="47" y="77"/>
                  </a:cubicBezTo>
                  <a:cubicBezTo>
                    <a:pt x="48" y="75"/>
                    <a:pt x="49" y="72"/>
                    <a:pt x="49" y="70"/>
                  </a:cubicBezTo>
                  <a:cubicBezTo>
                    <a:pt x="49" y="67"/>
                    <a:pt x="48" y="65"/>
                    <a:pt x="47" y="63"/>
                  </a:cubicBezTo>
                  <a:cubicBezTo>
                    <a:pt x="45" y="61"/>
                    <a:pt x="44" y="59"/>
                    <a:pt x="42" y="58"/>
                  </a:cubicBezTo>
                  <a:cubicBezTo>
                    <a:pt x="39" y="56"/>
                    <a:pt x="37" y="55"/>
                    <a:pt x="34" y="54"/>
                  </a:cubicBezTo>
                  <a:cubicBezTo>
                    <a:pt x="32" y="53"/>
                    <a:pt x="29" y="52"/>
                    <a:pt x="26" y="51"/>
                  </a:cubicBezTo>
                  <a:cubicBezTo>
                    <a:pt x="23" y="50"/>
                    <a:pt x="20" y="48"/>
                    <a:pt x="18" y="47"/>
                  </a:cubicBezTo>
                  <a:cubicBezTo>
                    <a:pt x="15" y="46"/>
                    <a:pt x="12" y="44"/>
                    <a:pt x="10" y="42"/>
                  </a:cubicBezTo>
                  <a:cubicBezTo>
                    <a:pt x="8" y="40"/>
                    <a:pt x="7" y="38"/>
                    <a:pt x="5" y="35"/>
                  </a:cubicBezTo>
                  <a:cubicBezTo>
                    <a:pt x="4" y="32"/>
                    <a:pt x="3" y="29"/>
                    <a:pt x="3" y="25"/>
                  </a:cubicBezTo>
                  <a:cubicBezTo>
                    <a:pt x="3" y="22"/>
                    <a:pt x="4" y="19"/>
                    <a:pt x="5" y="16"/>
                  </a:cubicBezTo>
                  <a:cubicBezTo>
                    <a:pt x="6" y="13"/>
                    <a:pt x="8" y="10"/>
                    <a:pt x="10" y="8"/>
                  </a:cubicBezTo>
                  <a:cubicBezTo>
                    <a:pt x="13" y="6"/>
                    <a:pt x="16" y="4"/>
                    <a:pt x="20" y="2"/>
                  </a:cubicBezTo>
                  <a:cubicBezTo>
                    <a:pt x="24" y="1"/>
                    <a:pt x="28" y="0"/>
                    <a:pt x="33" y="0"/>
                  </a:cubicBezTo>
                  <a:cubicBezTo>
                    <a:pt x="36" y="0"/>
                    <a:pt x="38" y="0"/>
                    <a:pt x="40" y="1"/>
                  </a:cubicBezTo>
                  <a:cubicBezTo>
                    <a:pt x="42" y="1"/>
                    <a:pt x="44" y="2"/>
                    <a:pt x="46" y="2"/>
                  </a:cubicBezTo>
                  <a:cubicBezTo>
                    <a:pt x="48" y="3"/>
                    <a:pt x="49" y="3"/>
                    <a:pt x="51" y="4"/>
                  </a:cubicBezTo>
                  <a:cubicBezTo>
                    <a:pt x="52" y="5"/>
                    <a:pt x="53" y="5"/>
                    <a:pt x="54" y="6"/>
                  </a:cubicBezTo>
                  <a:cubicBezTo>
                    <a:pt x="54" y="6"/>
                    <a:pt x="55" y="7"/>
                    <a:pt x="55" y="7"/>
                  </a:cubicBezTo>
                  <a:cubicBezTo>
                    <a:pt x="55" y="8"/>
                    <a:pt x="55" y="8"/>
                    <a:pt x="56" y="8"/>
                  </a:cubicBezTo>
                  <a:cubicBezTo>
                    <a:pt x="56" y="9"/>
                    <a:pt x="56" y="9"/>
                    <a:pt x="56" y="10"/>
                  </a:cubicBezTo>
                  <a:cubicBezTo>
                    <a:pt x="56" y="10"/>
                    <a:pt x="56" y="11"/>
                    <a:pt x="56" y="12"/>
                  </a:cubicBezTo>
                  <a:cubicBezTo>
                    <a:pt x="56" y="13"/>
                    <a:pt x="56" y="13"/>
                    <a:pt x="56" y="14"/>
                  </a:cubicBezTo>
                  <a:cubicBezTo>
                    <a:pt x="56" y="14"/>
                    <a:pt x="55" y="15"/>
                    <a:pt x="55" y="15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3" y="17"/>
                    <a:pt x="52" y="16"/>
                    <a:pt x="51" y="16"/>
                  </a:cubicBezTo>
                  <a:cubicBezTo>
                    <a:pt x="50" y="15"/>
                    <a:pt x="49" y="14"/>
                    <a:pt x="47" y="13"/>
                  </a:cubicBezTo>
                  <a:cubicBezTo>
                    <a:pt x="45" y="13"/>
                    <a:pt x="43" y="12"/>
                    <a:pt x="41" y="11"/>
                  </a:cubicBezTo>
                  <a:cubicBezTo>
                    <a:pt x="39" y="10"/>
                    <a:pt x="36" y="10"/>
                    <a:pt x="33" y="10"/>
                  </a:cubicBezTo>
                  <a:cubicBezTo>
                    <a:pt x="30" y="10"/>
                    <a:pt x="27" y="10"/>
                    <a:pt x="25" y="11"/>
                  </a:cubicBezTo>
                  <a:cubicBezTo>
                    <a:pt x="22" y="12"/>
                    <a:pt x="21" y="13"/>
                    <a:pt x="19" y="14"/>
                  </a:cubicBezTo>
                  <a:cubicBezTo>
                    <a:pt x="18" y="15"/>
                    <a:pt x="16" y="17"/>
                    <a:pt x="16" y="19"/>
                  </a:cubicBezTo>
                  <a:cubicBezTo>
                    <a:pt x="15" y="20"/>
                    <a:pt x="15" y="22"/>
                    <a:pt x="15" y="24"/>
                  </a:cubicBezTo>
                  <a:cubicBezTo>
                    <a:pt x="15" y="27"/>
                    <a:pt x="15" y="30"/>
                    <a:pt x="16" y="32"/>
                  </a:cubicBezTo>
                  <a:cubicBezTo>
                    <a:pt x="18" y="34"/>
                    <a:pt x="20" y="35"/>
                    <a:pt x="22" y="37"/>
                  </a:cubicBezTo>
                  <a:cubicBezTo>
                    <a:pt x="24" y="38"/>
                    <a:pt x="26" y="39"/>
                    <a:pt x="29" y="41"/>
                  </a:cubicBezTo>
                  <a:cubicBezTo>
                    <a:pt x="32" y="42"/>
                    <a:pt x="35" y="43"/>
                    <a:pt x="37" y="44"/>
                  </a:cubicBezTo>
                  <a:cubicBezTo>
                    <a:pt x="40" y="45"/>
                    <a:pt x="43" y="46"/>
                    <a:pt x="46" y="48"/>
                  </a:cubicBezTo>
                  <a:cubicBezTo>
                    <a:pt x="49" y="49"/>
                    <a:pt x="51" y="50"/>
                    <a:pt x="53" y="52"/>
                  </a:cubicBezTo>
                  <a:cubicBezTo>
                    <a:pt x="55" y="54"/>
                    <a:pt x="57" y="57"/>
                    <a:pt x="58" y="59"/>
                  </a:cubicBezTo>
                  <a:cubicBezTo>
                    <a:pt x="60" y="62"/>
                    <a:pt x="60" y="65"/>
                    <a:pt x="60" y="69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17"/>
            <p:cNvSpPr>
              <a:spLocks/>
            </p:cNvSpPr>
            <p:nvPr/>
          </p:nvSpPr>
          <p:spPr bwMode="auto">
            <a:xfrm>
              <a:off x="5432410" y="5711825"/>
              <a:ext cx="136092" cy="153678"/>
            </a:xfrm>
            <a:custGeom>
              <a:avLst/>
              <a:gdLst>
                <a:gd name="T0" fmla="*/ 86 w 86"/>
                <a:gd name="T1" fmla="*/ 99 h 99"/>
                <a:gd name="T2" fmla="*/ 86 w 86"/>
                <a:gd name="T3" fmla="*/ 0 h 99"/>
                <a:gd name="T4" fmla="*/ 0 w 86"/>
                <a:gd name="T5" fmla="*/ 50 h 99"/>
                <a:gd name="T6" fmla="*/ 86 w 86"/>
                <a:gd name="T7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99">
                  <a:moveTo>
                    <a:pt x="86" y="99"/>
                  </a:moveTo>
                  <a:lnTo>
                    <a:pt x="86" y="0"/>
                  </a:lnTo>
                  <a:lnTo>
                    <a:pt x="0" y="50"/>
                  </a:lnTo>
                  <a:lnTo>
                    <a:pt x="86" y="99"/>
                  </a:lnTo>
                  <a:close/>
                </a:path>
              </a:pathLst>
            </a:custGeom>
            <a:solidFill>
              <a:srgbClr val="55B3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18"/>
            <p:cNvSpPr>
              <a:spLocks/>
            </p:cNvSpPr>
            <p:nvPr/>
          </p:nvSpPr>
          <p:spPr bwMode="auto">
            <a:xfrm>
              <a:off x="5432410" y="5711825"/>
              <a:ext cx="136092" cy="153678"/>
            </a:xfrm>
            <a:custGeom>
              <a:avLst/>
              <a:gdLst>
                <a:gd name="T0" fmla="*/ 86 w 86"/>
                <a:gd name="T1" fmla="*/ 99 h 99"/>
                <a:gd name="T2" fmla="*/ 86 w 86"/>
                <a:gd name="T3" fmla="*/ 0 h 99"/>
                <a:gd name="T4" fmla="*/ 0 w 86"/>
                <a:gd name="T5" fmla="*/ 5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99">
                  <a:moveTo>
                    <a:pt x="86" y="99"/>
                  </a:moveTo>
                  <a:lnTo>
                    <a:pt x="86" y="0"/>
                  </a:lnTo>
                  <a:lnTo>
                    <a:pt x="0" y="5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19"/>
            <p:cNvSpPr>
              <a:spLocks/>
            </p:cNvSpPr>
            <p:nvPr/>
          </p:nvSpPr>
          <p:spPr bwMode="auto">
            <a:xfrm>
              <a:off x="5427663" y="5804963"/>
              <a:ext cx="136092" cy="152125"/>
            </a:xfrm>
            <a:custGeom>
              <a:avLst/>
              <a:gdLst>
                <a:gd name="T0" fmla="*/ 0 w 86"/>
                <a:gd name="T1" fmla="*/ 0 h 98"/>
                <a:gd name="T2" fmla="*/ 0 w 86"/>
                <a:gd name="T3" fmla="*/ 98 h 98"/>
                <a:gd name="T4" fmla="*/ 86 w 86"/>
                <a:gd name="T5" fmla="*/ 48 h 98"/>
                <a:gd name="T6" fmla="*/ 86 w 86"/>
                <a:gd name="T7" fmla="*/ 48 h 98"/>
                <a:gd name="T8" fmla="*/ 0 w 86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98">
                  <a:moveTo>
                    <a:pt x="0" y="0"/>
                  </a:moveTo>
                  <a:lnTo>
                    <a:pt x="0" y="98"/>
                  </a:lnTo>
                  <a:lnTo>
                    <a:pt x="86" y="48"/>
                  </a:lnTo>
                  <a:lnTo>
                    <a:pt x="86" y="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9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20"/>
            <p:cNvSpPr>
              <a:spLocks/>
            </p:cNvSpPr>
            <p:nvPr/>
          </p:nvSpPr>
          <p:spPr bwMode="auto">
            <a:xfrm>
              <a:off x="5432410" y="5894996"/>
              <a:ext cx="136092" cy="153678"/>
            </a:xfrm>
            <a:custGeom>
              <a:avLst/>
              <a:gdLst>
                <a:gd name="T0" fmla="*/ 86 w 86"/>
                <a:gd name="T1" fmla="*/ 99 h 99"/>
                <a:gd name="T2" fmla="*/ 86 w 86"/>
                <a:gd name="T3" fmla="*/ 0 h 99"/>
                <a:gd name="T4" fmla="*/ 0 w 86"/>
                <a:gd name="T5" fmla="*/ 50 h 99"/>
                <a:gd name="T6" fmla="*/ 86 w 86"/>
                <a:gd name="T7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99">
                  <a:moveTo>
                    <a:pt x="86" y="99"/>
                  </a:moveTo>
                  <a:lnTo>
                    <a:pt x="86" y="0"/>
                  </a:lnTo>
                  <a:lnTo>
                    <a:pt x="0" y="50"/>
                  </a:lnTo>
                  <a:lnTo>
                    <a:pt x="86" y="99"/>
                  </a:lnTo>
                  <a:close/>
                </a:path>
              </a:pathLst>
            </a:custGeom>
            <a:solidFill>
              <a:srgbClr val="E83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21"/>
            <p:cNvSpPr>
              <a:spLocks/>
            </p:cNvSpPr>
            <p:nvPr/>
          </p:nvSpPr>
          <p:spPr bwMode="auto">
            <a:xfrm>
              <a:off x="5582745" y="5711825"/>
              <a:ext cx="136092" cy="153678"/>
            </a:xfrm>
            <a:custGeom>
              <a:avLst/>
              <a:gdLst>
                <a:gd name="T0" fmla="*/ 86 w 86"/>
                <a:gd name="T1" fmla="*/ 50 h 99"/>
                <a:gd name="T2" fmla="*/ 0 w 86"/>
                <a:gd name="T3" fmla="*/ 0 h 99"/>
                <a:gd name="T4" fmla="*/ 0 w 86"/>
                <a:gd name="T5" fmla="*/ 99 h 99"/>
                <a:gd name="T6" fmla="*/ 86 w 86"/>
                <a:gd name="T7" fmla="*/ 5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99">
                  <a:moveTo>
                    <a:pt x="86" y="50"/>
                  </a:moveTo>
                  <a:lnTo>
                    <a:pt x="0" y="0"/>
                  </a:lnTo>
                  <a:lnTo>
                    <a:pt x="0" y="99"/>
                  </a:lnTo>
                  <a:lnTo>
                    <a:pt x="86" y="50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6969" y="2673090"/>
            <a:ext cx="1656184" cy="9441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187624" y="3747657"/>
            <a:ext cx="417646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R="0" indent="-2286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1" lang="en-US" altLang="ko-KR" sz="1600" b="1" dirty="0">
                <a:solidFill>
                  <a:schemeClr val="accent2">
                    <a:lumMod val="75000"/>
                  </a:schemeClr>
                </a:solidFill>
                <a:latin typeface="Baskerville Old Face" panose="02020602080505020303" pitchFamily="18" charset="0"/>
                <a:ea typeface="맑은 고딕" pitchFamily="50" charset="-127"/>
                <a:cs typeface="굴림" pitchFamily="50" charset="-127"/>
              </a:rPr>
              <a:t> </a:t>
            </a:r>
            <a:r>
              <a:rPr kumimoji="1" lang="en-US" altLang="ko-KR" sz="1600" b="1" dirty="0" smtClean="0">
                <a:solidFill>
                  <a:schemeClr val="accent2">
                    <a:lumMod val="75000"/>
                  </a:schemeClr>
                </a:solidFill>
                <a:latin typeface="Baskerville Old Face" panose="02020602080505020303" pitchFamily="18" charset="0"/>
                <a:ea typeface="맑은 고딕" pitchFamily="50" charset="-127"/>
                <a:cs typeface="굴림" pitchFamily="50" charset="-127"/>
              </a:rPr>
              <a:t>Serial communication &amp; firebase</a:t>
            </a:r>
            <a:endParaRPr kumimoji="1" lang="en-US" altLang="ko-KR" sz="1600" b="1" dirty="0">
              <a:solidFill>
                <a:schemeClr val="accent2">
                  <a:lumMod val="75000"/>
                </a:schemeClr>
              </a:solidFill>
              <a:latin typeface="Baskerville Old Face" panose="02020602080505020303" pitchFamily="18" charset="0"/>
              <a:ea typeface="맑은 고딕" pitchFamily="50" charset="-127"/>
              <a:cs typeface="굴림" pitchFamily="50" charset="-127"/>
            </a:endParaRPr>
          </a:p>
          <a:p>
            <a:pPr marR="0" indent="-2286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1" lang="en-US" altLang="ko-KR" sz="1600" b="1" dirty="0">
                <a:solidFill>
                  <a:schemeClr val="accent2">
                    <a:lumMod val="75000"/>
                  </a:schemeClr>
                </a:solidFill>
                <a:latin typeface="Baskerville Old Face" panose="02020602080505020303" pitchFamily="18" charset="0"/>
                <a:ea typeface="맑은 고딕" pitchFamily="50" charset="-127"/>
                <a:cs typeface="굴림" pitchFamily="50" charset="-127"/>
              </a:rPr>
              <a:t> Ultrasonic sensors </a:t>
            </a:r>
            <a:endParaRPr kumimoji="1" lang="en-US" altLang="ko-KR" sz="1600" b="1" dirty="0" smtClean="0">
              <a:solidFill>
                <a:schemeClr val="accent2">
                  <a:lumMod val="75000"/>
                </a:schemeClr>
              </a:solidFill>
              <a:latin typeface="Baskerville Old Face" panose="02020602080505020303" pitchFamily="18" charset="0"/>
              <a:ea typeface="맑은 고딕" pitchFamily="50" charset="-127"/>
              <a:cs typeface="굴림" pitchFamily="50" charset="-127"/>
            </a:endParaRPr>
          </a:p>
          <a:p>
            <a:pPr marR="0" indent="-2286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1" lang="en-US" altLang="ko-KR" sz="1600" b="1" dirty="0" smtClean="0">
                <a:solidFill>
                  <a:schemeClr val="accent2">
                    <a:lumMod val="75000"/>
                  </a:schemeClr>
                </a:solidFill>
                <a:latin typeface="Baskerville Old Face" panose="02020602080505020303" pitchFamily="18" charset="0"/>
                <a:ea typeface="맑은 고딕" pitchFamily="50" charset="-127"/>
                <a:cs typeface="굴림" pitchFamily="50" charset="-127"/>
              </a:rPr>
              <a:t>Wires </a:t>
            </a:r>
          </a:p>
          <a:p>
            <a:pPr indent="-2286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1" lang="en-US" altLang="ko-KR" sz="1600" b="1" dirty="0" smtClean="0">
                <a:solidFill>
                  <a:schemeClr val="accent2">
                    <a:lumMod val="75000"/>
                  </a:schemeClr>
                </a:solidFill>
                <a:latin typeface="Baskerville Old Face" panose="02020602080505020303" pitchFamily="18" charset="0"/>
                <a:ea typeface="맑은 고딕" pitchFamily="50" charset="-127"/>
                <a:cs typeface="굴림" pitchFamily="50" charset="-127"/>
              </a:rPr>
              <a:t>Delays</a:t>
            </a:r>
            <a:endParaRPr kumimoji="1" lang="ko-KR" altLang="ko-KR" sz="1600" b="1" dirty="0">
              <a:solidFill>
                <a:schemeClr val="accent2">
                  <a:lumMod val="75000"/>
                </a:schemeClr>
              </a:solidFill>
              <a:latin typeface="Baskerville Old Face" panose="02020602080505020303" pitchFamily="18" charset="0"/>
              <a:ea typeface="맑은 고딕" pitchFamily="50" charset="-127"/>
              <a:cs typeface="굴림" pitchFamily="50" charset="-127"/>
            </a:endParaRPr>
          </a:p>
        </p:txBody>
      </p:sp>
      <p:grpSp>
        <p:nvGrpSpPr>
          <p:cNvPr id="3" name="그룹 2">
            <a:extLst>
              <a:ext uri="{FF2B5EF4-FFF2-40B4-BE49-F238E27FC236}">
                <a16:creationId xmlns="" xmlns:a16="http://schemas.microsoft.com/office/drawing/2014/main" id="{BA66EA6C-FDB5-4955-8D8C-B6EF49EFAE1E}"/>
              </a:ext>
            </a:extLst>
          </p:cNvPr>
          <p:cNvGrpSpPr/>
          <p:nvPr/>
        </p:nvGrpSpPr>
        <p:grpSpPr>
          <a:xfrm>
            <a:off x="5364088" y="1340768"/>
            <a:ext cx="3705343" cy="590189"/>
            <a:chOff x="1666297" y="4227434"/>
            <a:chExt cx="3705343" cy="590189"/>
          </a:xfrm>
        </p:grpSpPr>
        <p:sp>
          <p:nvSpPr>
            <p:cNvPr id="2" name="직사각형 1"/>
            <p:cNvSpPr/>
            <p:nvPr/>
          </p:nvSpPr>
          <p:spPr>
            <a:xfrm rot="2700000">
              <a:off x="1671926" y="4227434"/>
              <a:ext cx="590189" cy="5901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lt"/>
                <a:ea typeface="맑은 고딕" pitchFamily="50" charset="-127"/>
              </a:endParaRPr>
            </a:p>
          </p:txBody>
        </p:sp>
        <p:grpSp>
          <p:nvGrpSpPr>
            <p:cNvPr id="4" name="그룹 3"/>
            <p:cNvGrpSpPr/>
            <p:nvPr/>
          </p:nvGrpSpPr>
          <p:grpSpPr>
            <a:xfrm>
              <a:off x="1666297" y="4230142"/>
              <a:ext cx="3705343" cy="584775"/>
              <a:chOff x="2225192" y="3463524"/>
              <a:chExt cx="3705343" cy="584775"/>
            </a:xfrm>
          </p:grpSpPr>
          <p:sp>
            <p:nvSpPr>
              <p:cNvPr id="10" name="Text Box 5"/>
              <p:cNvSpPr txBox="1">
                <a:spLocks noChangeArrowheads="1"/>
              </p:cNvSpPr>
              <p:nvPr/>
            </p:nvSpPr>
            <p:spPr bwMode="auto">
              <a:xfrm>
                <a:off x="3059847" y="3525077"/>
                <a:ext cx="2870688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2400" b="1" dirty="0" smtClean="0">
                    <a:solidFill>
                      <a:schemeClr val="bg1"/>
                    </a:solidFill>
                    <a:latin typeface="Bauhaus 93" panose="04030905020B02020C02" pitchFamily="82" charset="0"/>
                    <a:ea typeface="맑은 고딕" pitchFamily="50" charset="-127"/>
                    <a:cs typeface="굴림" pitchFamily="50" charset="-127"/>
                  </a:rPr>
                  <a:t>Problems</a:t>
                </a:r>
                <a:endParaRPr kumimoji="1" lang="en-US" altLang="ko-KR" sz="2400" b="1" dirty="0">
                  <a:solidFill>
                    <a:schemeClr val="bg1"/>
                  </a:solidFill>
                  <a:latin typeface="Bauhaus 93" panose="04030905020B02020C02" pitchFamily="82" charset="0"/>
                  <a:ea typeface="맑은 고딕" pitchFamily="50" charset="-127"/>
                  <a:cs typeface="굴림" pitchFamily="50" charset="-127"/>
                </a:endParaRPr>
              </a:p>
            </p:txBody>
          </p:sp>
          <p:sp>
            <p:nvSpPr>
              <p:cNvPr id="11" name="Text Box 4"/>
              <p:cNvSpPr txBox="1">
                <a:spLocks noChangeArrowheads="1"/>
              </p:cNvSpPr>
              <p:nvPr/>
            </p:nvSpPr>
            <p:spPr bwMode="auto">
              <a:xfrm>
                <a:off x="2225192" y="3463524"/>
                <a:ext cx="601447" cy="584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3200" b="1" dirty="0" smtClean="0">
                    <a:solidFill>
                      <a:srgbClr val="5C363B"/>
                    </a:solidFill>
                    <a:latin typeface="+mj-lt"/>
                    <a:ea typeface="맑은 고딕" pitchFamily="50" charset="-127"/>
                    <a:cs typeface="굴림" pitchFamily="50" charset="-127"/>
                  </a:rPr>
                  <a:t>05</a:t>
                </a:r>
                <a:endParaRPr kumimoji="1" lang="ko-KR" altLang="ko-KR" sz="3200" b="1" dirty="0">
                  <a:solidFill>
                    <a:srgbClr val="5C363B"/>
                  </a:solidFill>
                  <a:latin typeface="+mj-lt"/>
                  <a:ea typeface="맑은 고딕" pitchFamily="50" charset="-127"/>
                  <a:cs typeface="굴림" pitchFamily="50" charset="-127"/>
                </a:endParaRPr>
              </a:p>
            </p:txBody>
          </p:sp>
          <p:sp>
            <p:nvSpPr>
              <p:cNvPr id="12" name="직사각형 11"/>
              <p:cNvSpPr/>
              <p:nvPr/>
            </p:nvSpPr>
            <p:spPr>
              <a:xfrm>
                <a:off x="2980287" y="3676961"/>
                <a:ext cx="2557597" cy="2462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ts val="1200"/>
                  </a:lnSpc>
                  <a:defRPr/>
                </a:pPr>
                <a:endParaRPr lang="en-US" altLang="ko-KR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ea typeface="맑은 고딕" pitchFamily="50" charset="-127"/>
                  <a:cs typeface="굴림" pitchFamily="50" charset="-127"/>
                </a:endParaRPr>
              </a:p>
            </p:txBody>
          </p:sp>
        </p:grpSp>
      </p:grpSp>
      <p:pic>
        <p:nvPicPr>
          <p:cNvPr id="1026" name="Picture 2" descr="C:\Users\Google Tech\Desktop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005662"/>
            <a:ext cx="3770399" cy="2038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607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>
            <a:extLst>
              <a:ext uri="{FF2B5EF4-FFF2-40B4-BE49-F238E27FC236}">
                <a16:creationId xmlns="" xmlns:a16="http://schemas.microsoft.com/office/drawing/2014/main" id="{BA66EA6C-FDB5-4955-8D8C-B6EF49EFAE1E}"/>
              </a:ext>
            </a:extLst>
          </p:cNvPr>
          <p:cNvGrpSpPr/>
          <p:nvPr/>
        </p:nvGrpSpPr>
        <p:grpSpPr>
          <a:xfrm>
            <a:off x="5076056" y="1340768"/>
            <a:ext cx="3705343" cy="604877"/>
            <a:chOff x="1650193" y="4212746"/>
            <a:chExt cx="3705343" cy="604877"/>
          </a:xfrm>
        </p:grpSpPr>
        <p:sp>
          <p:nvSpPr>
            <p:cNvPr id="2" name="직사각형 1"/>
            <p:cNvSpPr/>
            <p:nvPr/>
          </p:nvSpPr>
          <p:spPr>
            <a:xfrm rot="2700000">
              <a:off x="1663872" y="4227434"/>
              <a:ext cx="590189" cy="5901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  <a:latin typeface="+mj-lt"/>
                <a:ea typeface="맑은 고딕" pitchFamily="50" charset="-127"/>
              </a:endParaRPr>
            </a:p>
          </p:txBody>
        </p:sp>
        <p:grpSp>
          <p:nvGrpSpPr>
            <p:cNvPr id="4" name="그룹 3"/>
            <p:cNvGrpSpPr/>
            <p:nvPr/>
          </p:nvGrpSpPr>
          <p:grpSpPr>
            <a:xfrm>
              <a:off x="1650193" y="4212746"/>
              <a:ext cx="3705343" cy="602171"/>
              <a:chOff x="2209088" y="3446128"/>
              <a:chExt cx="3705343" cy="602171"/>
            </a:xfrm>
          </p:grpSpPr>
          <p:sp>
            <p:nvSpPr>
              <p:cNvPr id="10" name="Text Box 5"/>
              <p:cNvSpPr txBox="1">
                <a:spLocks noChangeArrowheads="1"/>
              </p:cNvSpPr>
              <p:nvPr/>
            </p:nvSpPr>
            <p:spPr bwMode="auto">
              <a:xfrm>
                <a:off x="3043743" y="3446128"/>
                <a:ext cx="2870688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2400" b="1" dirty="0" smtClean="0">
                    <a:solidFill>
                      <a:schemeClr val="bg1"/>
                    </a:solidFill>
                    <a:latin typeface="Bauhaus 93" panose="04030905020B02020C02" pitchFamily="82" charset="0"/>
                    <a:ea typeface="맑은 고딕" pitchFamily="50" charset="-127"/>
                    <a:cs typeface="굴림" pitchFamily="50" charset="-127"/>
                  </a:rPr>
                  <a:t>Future Works</a:t>
                </a:r>
                <a:endParaRPr kumimoji="1" lang="en-US" altLang="ko-KR" sz="2400" b="1" dirty="0">
                  <a:solidFill>
                    <a:schemeClr val="bg1"/>
                  </a:solidFill>
                  <a:latin typeface="Bauhaus 93" panose="04030905020B02020C02" pitchFamily="82" charset="0"/>
                  <a:ea typeface="맑은 고딕" pitchFamily="50" charset="-127"/>
                  <a:cs typeface="굴림" pitchFamily="50" charset="-127"/>
                </a:endParaRPr>
              </a:p>
            </p:txBody>
          </p:sp>
          <p:sp>
            <p:nvSpPr>
              <p:cNvPr id="11" name="Text Box 4"/>
              <p:cNvSpPr txBox="1">
                <a:spLocks noChangeArrowheads="1"/>
              </p:cNvSpPr>
              <p:nvPr/>
            </p:nvSpPr>
            <p:spPr bwMode="auto">
              <a:xfrm>
                <a:off x="2209088" y="3463524"/>
                <a:ext cx="617551" cy="584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3200" b="1" dirty="0" smtClean="0">
                    <a:solidFill>
                      <a:srgbClr val="5C363B"/>
                    </a:solidFill>
                    <a:latin typeface="+mj-lt"/>
                    <a:ea typeface="맑은 고딕" pitchFamily="50" charset="-127"/>
                    <a:cs typeface="굴림" pitchFamily="50" charset="-127"/>
                  </a:rPr>
                  <a:t>06</a:t>
                </a:r>
                <a:endParaRPr kumimoji="1" lang="ko-KR" altLang="ko-KR" sz="3200" b="1" dirty="0">
                  <a:solidFill>
                    <a:srgbClr val="5C363B"/>
                  </a:solidFill>
                  <a:latin typeface="+mj-lt"/>
                  <a:ea typeface="맑은 고딕" pitchFamily="50" charset="-127"/>
                  <a:cs typeface="굴림" pitchFamily="50" charset="-127"/>
                </a:endParaRPr>
              </a:p>
            </p:txBody>
          </p:sp>
          <p:sp>
            <p:nvSpPr>
              <p:cNvPr id="12" name="직사각형 11"/>
              <p:cNvSpPr/>
              <p:nvPr/>
            </p:nvSpPr>
            <p:spPr>
              <a:xfrm>
                <a:off x="2980287" y="3676961"/>
                <a:ext cx="2557597" cy="2462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ts val="1200"/>
                  </a:lnSpc>
                  <a:defRPr/>
                </a:pPr>
                <a:endParaRPr lang="en-US" altLang="ko-KR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ea typeface="맑은 고딕" pitchFamily="50" charset="-127"/>
                  <a:cs typeface="굴림" pitchFamily="50" charset="-127"/>
                </a:endParaRPr>
              </a:p>
            </p:txBody>
          </p:sp>
        </p:grpSp>
      </p:grpSp>
      <p:cxnSp>
        <p:nvCxnSpPr>
          <p:cNvPr id="5" name="직선 연결선 4"/>
          <p:cNvCxnSpPr/>
          <p:nvPr/>
        </p:nvCxnSpPr>
        <p:spPr>
          <a:xfrm>
            <a:off x="1403648" y="5805264"/>
            <a:ext cx="6192688" cy="0"/>
          </a:xfrm>
          <a:prstGeom prst="line">
            <a:avLst/>
          </a:prstGeom>
          <a:ln w="28575" cap="rnd">
            <a:solidFill>
              <a:schemeClr val="tx1">
                <a:lumMod val="65000"/>
                <a:lumOff val="35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2375756" y="4077072"/>
            <a:ext cx="424847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342900" lvl="0" indent="-342900" fontAlgn="base">
              <a:buFont typeface="+mj-lt"/>
              <a:buAutoNum type="arabicPeriod"/>
            </a:pPr>
            <a:r>
              <a:rPr lang="en-US" sz="1600" b="1" dirty="0" smtClean="0">
                <a:solidFill>
                  <a:schemeClr val="accent2">
                    <a:lumMod val="75000"/>
                  </a:schemeClr>
                </a:solidFill>
                <a:latin typeface="Baskerville Old Face" panose="02020602080505020303" pitchFamily="18" charset="0"/>
                <a:ea typeface="SimSun-ExtB" panose="02010609060101010101" pitchFamily="49" charset="-122"/>
              </a:rPr>
              <a:t>Improve </a:t>
            </a:r>
            <a:r>
              <a:rPr lang="en-US" sz="1600" b="1" dirty="0">
                <a:solidFill>
                  <a:schemeClr val="accent2">
                    <a:lumMod val="75000"/>
                  </a:schemeClr>
                </a:solidFill>
                <a:latin typeface="Baskerville Old Face" panose="02020602080505020303" pitchFamily="18" charset="0"/>
                <a:ea typeface="SimSun-ExtB" panose="02010609060101010101" pitchFamily="49" charset="-122"/>
              </a:rPr>
              <a:t>payment </a:t>
            </a:r>
            <a:r>
              <a:rPr lang="en-US" sz="1600" b="1" dirty="0" smtClean="0">
                <a:solidFill>
                  <a:schemeClr val="accent2">
                    <a:lumMod val="75000"/>
                  </a:schemeClr>
                </a:solidFill>
                <a:latin typeface="Baskerville Old Face" panose="02020602080505020303" pitchFamily="18" charset="0"/>
                <a:ea typeface="SimSun-ExtB" panose="02010609060101010101" pitchFamily="49" charset="-122"/>
              </a:rPr>
              <a:t>way</a:t>
            </a:r>
            <a:endParaRPr lang="en-US" sz="1600" b="1" dirty="0">
              <a:solidFill>
                <a:schemeClr val="accent2">
                  <a:lumMod val="75000"/>
                </a:schemeClr>
              </a:solidFill>
              <a:latin typeface="Baskerville Old Face" panose="02020602080505020303" pitchFamily="18" charset="0"/>
              <a:ea typeface="SimSun-ExtB" panose="02010609060101010101" pitchFamily="49" charset="-122"/>
            </a:endParaRPr>
          </a:p>
          <a:p>
            <a:pPr marL="342900" marR="0" lvl="0" indent="-34290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b="1" dirty="0" smtClean="0">
                <a:solidFill>
                  <a:schemeClr val="accent2">
                    <a:lumMod val="75000"/>
                  </a:schemeClr>
                </a:solidFill>
                <a:latin typeface="Baskerville Old Face" panose="02020602080505020303" pitchFamily="18" charset="0"/>
                <a:ea typeface="SimSun-ExtB" panose="02010609060101010101" pitchFamily="49" charset="-122"/>
              </a:rPr>
              <a:t>Increase </a:t>
            </a:r>
            <a:r>
              <a:rPr lang="en-US" sz="1600" b="1" dirty="0">
                <a:solidFill>
                  <a:schemeClr val="accent2">
                    <a:lumMod val="75000"/>
                  </a:schemeClr>
                </a:solidFill>
                <a:latin typeface="Baskerville Old Face" panose="02020602080505020303" pitchFamily="18" charset="0"/>
                <a:ea typeface="SimSun-ExtB" panose="02010609060101010101" pitchFamily="49" charset="-122"/>
              </a:rPr>
              <a:t>number of floors and parking slots</a:t>
            </a:r>
          </a:p>
          <a:p>
            <a:pPr marL="342900" marR="0" lvl="0" indent="-34290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b="1" dirty="0" smtClean="0">
                <a:solidFill>
                  <a:schemeClr val="accent2">
                    <a:lumMod val="75000"/>
                  </a:schemeClr>
                </a:solidFill>
                <a:latin typeface="Baskerville Old Face" panose="02020602080505020303" pitchFamily="18" charset="0"/>
                <a:ea typeface="SimSun-ExtB" panose="02010609060101010101" pitchFamily="49" charset="-122"/>
              </a:rPr>
              <a:t>Use a </a:t>
            </a:r>
            <a:r>
              <a:rPr lang="en-US" sz="1600" b="1" dirty="0">
                <a:solidFill>
                  <a:schemeClr val="accent2">
                    <a:lumMod val="75000"/>
                  </a:schemeClr>
                </a:solidFill>
                <a:latin typeface="Baskerville Old Face" panose="02020602080505020303" pitchFamily="18" charset="0"/>
                <a:ea typeface="SimSun-ExtB" panose="02010609060101010101" pitchFamily="49" charset="-122"/>
              </a:rPr>
              <a:t>gas </a:t>
            </a:r>
            <a:r>
              <a:rPr lang="en-US" sz="1600" b="1" dirty="0" smtClean="0">
                <a:solidFill>
                  <a:schemeClr val="accent2">
                    <a:lumMod val="75000"/>
                  </a:schemeClr>
                </a:solidFill>
                <a:latin typeface="Baskerville Old Face" panose="02020602080505020303" pitchFamily="18" charset="0"/>
                <a:ea typeface="SimSun-ExtB" panose="02010609060101010101" pitchFamily="49" charset="-122"/>
              </a:rPr>
              <a:t>sensor</a:t>
            </a:r>
          </a:p>
          <a:p>
            <a:pPr marL="342900" marR="0" lvl="0" indent="-34290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b="1" dirty="0">
                <a:solidFill>
                  <a:schemeClr val="accent2">
                    <a:lumMod val="75000"/>
                  </a:schemeClr>
                </a:solidFill>
                <a:latin typeface="Baskerville Old Face" panose="02020602080505020303" pitchFamily="18" charset="0"/>
                <a:ea typeface="SimSun-ExtB" panose="02010609060101010101" pitchFamily="49" charset="-122"/>
              </a:rPr>
              <a:t>Use image processing </a:t>
            </a:r>
            <a:endParaRPr lang="en-US" sz="1600" b="1" dirty="0" smtClean="0">
              <a:solidFill>
                <a:schemeClr val="accent2">
                  <a:lumMod val="75000"/>
                </a:schemeClr>
              </a:solidFill>
              <a:latin typeface="Baskerville Old Face" panose="02020602080505020303" pitchFamily="18" charset="0"/>
              <a:ea typeface="SimSun-ExtB" panose="02010609060101010101" pitchFamily="49" charset="-122"/>
            </a:endParaRPr>
          </a:p>
          <a:p>
            <a:pPr marL="342900" marR="0" lvl="0" indent="-34290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b="1" dirty="0" smtClean="0">
                <a:solidFill>
                  <a:schemeClr val="accent2">
                    <a:lumMod val="75000"/>
                  </a:schemeClr>
                </a:solidFill>
                <a:latin typeface="Baskerville Old Face" panose="02020602080505020303" pitchFamily="18" charset="0"/>
                <a:ea typeface="SimSun-ExtB" panose="02010609060101010101" pitchFamily="49" charset="-122"/>
              </a:rPr>
              <a:t>Give directions</a:t>
            </a:r>
            <a:endParaRPr lang="en-US" sz="1600" b="1" dirty="0">
              <a:solidFill>
                <a:schemeClr val="accent2">
                  <a:lumMod val="75000"/>
                </a:schemeClr>
              </a:solidFill>
              <a:latin typeface="Baskerville Old Face" panose="02020602080505020303" pitchFamily="18" charset="0"/>
              <a:ea typeface="SimSun-ExtB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4530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ctrTitle"/>
          </p:nvPr>
        </p:nvSpPr>
        <p:spPr>
          <a:xfrm>
            <a:off x="4139952" y="3140968"/>
            <a:ext cx="3384898" cy="936104"/>
          </a:xfrm>
        </p:spPr>
        <p:txBody>
          <a:bodyPr/>
          <a:lstStyle/>
          <a:p>
            <a:r>
              <a:rPr lang="en-US" altLang="ko-KR" sz="4800" dirty="0" smtClean="0">
                <a:latin typeface="Bauhaus 93" panose="04030905020B02020C02" pitchFamily="82" charset="0"/>
              </a:rPr>
              <a:t>THANK YOU</a:t>
            </a:r>
            <a:endParaRPr lang="ko-KR" altLang="en-US" sz="4800" dirty="0">
              <a:latin typeface="Bauhaus 93" panose="04030905020B02020C02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>
            <a:extLst>
              <a:ext uri="{FF2B5EF4-FFF2-40B4-BE49-F238E27FC236}">
                <a16:creationId xmlns="" xmlns:a16="http://schemas.microsoft.com/office/drawing/2014/main" id="{AD4CB78C-83D8-4490-8BE0-18A5901DFFEC}"/>
              </a:ext>
            </a:extLst>
          </p:cNvPr>
          <p:cNvGrpSpPr/>
          <p:nvPr/>
        </p:nvGrpSpPr>
        <p:grpSpPr>
          <a:xfrm>
            <a:off x="4464324" y="2077883"/>
            <a:ext cx="3496357" cy="477054"/>
            <a:chOff x="4906213" y="2403304"/>
            <a:chExt cx="3496357" cy="477054"/>
          </a:xfrm>
        </p:grpSpPr>
        <p:sp>
          <p:nvSpPr>
            <p:cNvPr id="18" name="Text Box 5"/>
            <p:cNvSpPr txBox="1">
              <a:spLocks noChangeArrowheads="1"/>
            </p:cNvSpPr>
            <p:nvPr/>
          </p:nvSpPr>
          <p:spPr bwMode="auto">
            <a:xfrm>
              <a:off x="5449820" y="2493194"/>
              <a:ext cx="295275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ko-KR" sz="1400" b="1" dirty="0" smtClean="0">
                  <a:solidFill>
                    <a:schemeClr val="bg1"/>
                  </a:solidFill>
                  <a:latin typeface="Calibri (Headings)"/>
                  <a:ea typeface="맑은 고딕" pitchFamily="50" charset="-127"/>
                </a:rPr>
                <a:t>Introduction</a:t>
              </a:r>
              <a:endParaRPr lang="en-US" altLang="ko-KR" sz="1400" b="1" dirty="0">
                <a:solidFill>
                  <a:schemeClr val="bg1"/>
                </a:solidFill>
                <a:latin typeface="Calibri (Headings)"/>
                <a:ea typeface="맑은 고딕" pitchFamily="50" charset="-127"/>
              </a:endParaRPr>
            </a:p>
          </p:txBody>
        </p:sp>
        <p:sp>
          <p:nvSpPr>
            <p:cNvPr id="20" name="TextBox 13"/>
            <p:cNvSpPr txBox="1">
              <a:spLocks noChangeArrowheads="1"/>
            </p:cNvSpPr>
            <p:nvPr/>
          </p:nvSpPr>
          <p:spPr bwMode="auto">
            <a:xfrm>
              <a:off x="4906213" y="2403304"/>
              <a:ext cx="508473" cy="4770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500" b="1" dirty="0">
                  <a:solidFill>
                    <a:schemeClr val="bg1"/>
                  </a:solidFill>
                  <a:latin typeface="+mj-lt"/>
                  <a:ea typeface="맑은 고딕" pitchFamily="50" charset="-127"/>
                </a:rPr>
                <a:t>01</a:t>
              </a:r>
              <a:endParaRPr lang="ko-KR" altLang="en-US" sz="2500" b="1" dirty="0">
                <a:solidFill>
                  <a:schemeClr val="bg1"/>
                </a:solidFill>
                <a:latin typeface="+mj-lt"/>
                <a:ea typeface="맑은 고딕" pitchFamily="50" charset="-127"/>
              </a:endParaRPr>
            </a:p>
          </p:txBody>
        </p:sp>
      </p:grpSp>
      <p:grpSp>
        <p:nvGrpSpPr>
          <p:cNvPr id="4" name="그룹 3">
            <a:extLst>
              <a:ext uri="{FF2B5EF4-FFF2-40B4-BE49-F238E27FC236}">
                <a16:creationId xmlns="" xmlns:a16="http://schemas.microsoft.com/office/drawing/2014/main" id="{5908FA33-F6C8-4621-A145-3D8698D059D8}"/>
              </a:ext>
            </a:extLst>
          </p:cNvPr>
          <p:cNvGrpSpPr/>
          <p:nvPr/>
        </p:nvGrpSpPr>
        <p:grpSpPr>
          <a:xfrm>
            <a:off x="4477765" y="2648564"/>
            <a:ext cx="3513973" cy="477054"/>
            <a:chOff x="4906213" y="3119584"/>
            <a:chExt cx="3513973" cy="477054"/>
          </a:xfrm>
        </p:grpSpPr>
        <p:sp>
          <p:nvSpPr>
            <p:cNvPr id="72" name="Text Box 5"/>
            <p:cNvSpPr txBox="1">
              <a:spLocks noChangeArrowheads="1"/>
            </p:cNvSpPr>
            <p:nvPr/>
          </p:nvSpPr>
          <p:spPr bwMode="auto">
            <a:xfrm>
              <a:off x="5467436" y="3204123"/>
              <a:ext cx="295275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ko-KR" sz="1400" b="1" dirty="0" smtClean="0">
                  <a:solidFill>
                    <a:schemeClr val="bg1"/>
                  </a:solidFill>
                  <a:latin typeface="Calibri (Headings)"/>
                  <a:ea typeface="맑은 고딕" pitchFamily="50" charset="-127"/>
                </a:rPr>
                <a:t>What is EPark</a:t>
              </a:r>
              <a:endParaRPr lang="en-US" altLang="ko-KR" sz="1400" b="1" dirty="0">
                <a:solidFill>
                  <a:schemeClr val="bg1"/>
                </a:solidFill>
                <a:latin typeface="Calibri (Headings)"/>
                <a:ea typeface="맑은 고딕" pitchFamily="50" charset="-127"/>
              </a:endParaRPr>
            </a:p>
          </p:txBody>
        </p:sp>
        <p:sp>
          <p:nvSpPr>
            <p:cNvPr id="74" name="TextBox 13"/>
            <p:cNvSpPr txBox="1">
              <a:spLocks noChangeArrowheads="1"/>
            </p:cNvSpPr>
            <p:nvPr/>
          </p:nvSpPr>
          <p:spPr bwMode="auto">
            <a:xfrm>
              <a:off x="4906213" y="3119584"/>
              <a:ext cx="508473" cy="4770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500" b="1" dirty="0">
                  <a:solidFill>
                    <a:schemeClr val="bg1"/>
                  </a:solidFill>
                  <a:latin typeface="+mj-lt"/>
                  <a:ea typeface="맑은 고딕" pitchFamily="50" charset="-127"/>
                </a:rPr>
                <a:t>02</a:t>
              </a:r>
              <a:endParaRPr lang="ko-KR" altLang="en-US" sz="2500" b="1" dirty="0">
                <a:solidFill>
                  <a:schemeClr val="bg1"/>
                </a:solidFill>
                <a:latin typeface="+mj-lt"/>
                <a:ea typeface="맑은 고딕" pitchFamily="50" charset="-127"/>
              </a:endParaRPr>
            </a:p>
          </p:txBody>
        </p:sp>
      </p:grpSp>
      <p:grpSp>
        <p:nvGrpSpPr>
          <p:cNvPr id="6" name="그룹 5">
            <a:extLst>
              <a:ext uri="{FF2B5EF4-FFF2-40B4-BE49-F238E27FC236}">
                <a16:creationId xmlns="" xmlns:a16="http://schemas.microsoft.com/office/drawing/2014/main" id="{FD16497C-1E57-4871-88F3-9A6D54325AD0}"/>
              </a:ext>
            </a:extLst>
          </p:cNvPr>
          <p:cNvGrpSpPr/>
          <p:nvPr/>
        </p:nvGrpSpPr>
        <p:grpSpPr>
          <a:xfrm>
            <a:off x="4485559" y="3210257"/>
            <a:ext cx="3512519" cy="477054"/>
            <a:chOff x="4906213" y="3835864"/>
            <a:chExt cx="3512519" cy="477054"/>
          </a:xfrm>
        </p:grpSpPr>
        <p:sp>
          <p:nvSpPr>
            <p:cNvPr id="77" name="Text Box 5"/>
            <p:cNvSpPr txBox="1">
              <a:spLocks noChangeArrowheads="1"/>
            </p:cNvSpPr>
            <p:nvPr/>
          </p:nvSpPr>
          <p:spPr bwMode="auto">
            <a:xfrm>
              <a:off x="5465982" y="3920502"/>
              <a:ext cx="295275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400" b="1" dirty="0">
                  <a:solidFill>
                    <a:schemeClr val="bg1"/>
                  </a:solidFill>
                  <a:latin typeface="Calibri (Headings)"/>
                </a:rPr>
                <a:t>Main Features</a:t>
              </a:r>
              <a:endParaRPr lang="en-US" altLang="ko-KR" sz="1400" b="1" dirty="0">
                <a:solidFill>
                  <a:schemeClr val="bg1"/>
                </a:solidFill>
                <a:latin typeface="Calibri (Headings)"/>
                <a:ea typeface="맑은 고딕" pitchFamily="50" charset="-127"/>
              </a:endParaRPr>
            </a:p>
          </p:txBody>
        </p:sp>
        <p:sp>
          <p:nvSpPr>
            <p:cNvPr id="79" name="TextBox 13"/>
            <p:cNvSpPr txBox="1">
              <a:spLocks noChangeArrowheads="1"/>
            </p:cNvSpPr>
            <p:nvPr/>
          </p:nvSpPr>
          <p:spPr bwMode="auto">
            <a:xfrm>
              <a:off x="4906213" y="3835864"/>
              <a:ext cx="508473" cy="4770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500" b="1" dirty="0">
                  <a:solidFill>
                    <a:schemeClr val="bg1"/>
                  </a:solidFill>
                  <a:latin typeface="+mj-lt"/>
                  <a:ea typeface="맑은 고딕" pitchFamily="50" charset="-127"/>
                </a:rPr>
                <a:t>03</a:t>
              </a:r>
              <a:endParaRPr lang="ko-KR" altLang="en-US" sz="2500" b="1" dirty="0">
                <a:solidFill>
                  <a:schemeClr val="bg1"/>
                </a:solidFill>
                <a:latin typeface="+mj-lt"/>
                <a:ea typeface="맑은 고딕" pitchFamily="50" charset="-127"/>
              </a:endParaRPr>
            </a:p>
          </p:txBody>
        </p:sp>
      </p:grpSp>
      <p:grpSp>
        <p:nvGrpSpPr>
          <p:cNvPr id="7" name="그룹 6">
            <a:extLst>
              <a:ext uri="{FF2B5EF4-FFF2-40B4-BE49-F238E27FC236}">
                <a16:creationId xmlns="" xmlns:a16="http://schemas.microsoft.com/office/drawing/2014/main" id="{B58CDA7E-6F63-4A07-A1EC-6FB49D96506D}"/>
              </a:ext>
            </a:extLst>
          </p:cNvPr>
          <p:cNvGrpSpPr/>
          <p:nvPr/>
        </p:nvGrpSpPr>
        <p:grpSpPr>
          <a:xfrm>
            <a:off x="4499992" y="3827735"/>
            <a:ext cx="3501739" cy="477054"/>
            <a:chOff x="5023557" y="4812918"/>
            <a:chExt cx="3501739" cy="477054"/>
          </a:xfrm>
        </p:grpSpPr>
        <p:sp>
          <p:nvSpPr>
            <p:cNvPr id="82" name="Text Box 5"/>
            <p:cNvSpPr txBox="1">
              <a:spLocks noChangeArrowheads="1"/>
            </p:cNvSpPr>
            <p:nvPr/>
          </p:nvSpPr>
          <p:spPr bwMode="auto">
            <a:xfrm>
              <a:off x="5572546" y="4859326"/>
              <a:ext cx="295275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400" b="1" dirty="0">
                  <a:solidFill>
                    <a:schemeClr val="bg1"/>
                  </a:solidFill>
                  <a:latin typeface="Calibri (Headings)"/>
                </a:rPr>
                <a:t>Problems</a:t>
              </a:r>
              <a:endParaRPr lang="en-US" altLang="ko-KR" sz="1400" b="1" dirty="0">
                <a:solidFill>
                  <a:schemeClr val="bg1"/>
                </a:solidFill>
                <a:latin typeface="Calibri (Headings)"/>
                <a:ea typeface="맑은 고딕" pitchFamily="50" charset="-127"/>
              </a:endParaRPr>
            </a:p>
          </p:txBody>
        </p:sp>
        <p:sp>
          <p:nvSpPr>
            <p:cNvPr id="84" name="TextBox 13"/>
            <p:cNvSpPr txBox="1">
              <a:spLocks noChangeArrowheads="1"/>
            </p:cNvSpPr>
            <p:nvPr/>
          </p:nvSpPr>
          <p:spPr bwMode="auto">
            <a:xfrm>
              <a:off x="5023557" y="4812918"/>
              <a:ext cx="508473" cy="4770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500" b="1" dirty="0" smtClean="0">
                  <a:solidFill>
                    <a:schemeClr val="bg1"/>
                  </a:solidFill>
                  <a:latin typeface="+mj-lt"/>
                  <a:ea typeface="맑은 고딕" pitchFamily="50" charset="-127"/>
                </a:rPr>
                <a:t>04</a:t>
              </a:r>
              <a:endParaRPr lang="ko-KR" altLang="en-US" sz="2500" b="1" dirty="0">
                <a:solidFill>
                  <a:schemeClr val="bg1"/>
                </a:solidFill>
                <a:latin typeface="+mj-lt"/>
                <a:ea typeface="맑은 고딕" pitchFamily="50" charset="-127"/>
              </a:endParaRPr>
            </a:p>
          </p:txBody>
        </p:sp>
      </p:grpSp>
      <p:grpSp>
        <p:nvGrpSpPr>
          <p:cNvPr id="8" name="그룹 7">
            <a:extLst>
              <a:ext uri="{FF2B5EF4-FFF2-40B4-BE49-F238E27FC236}">
                <a16:creationId xmlns="" xmlns:a16="http://schemas.microsoft.com/office/drawing/2014/main" id="{728AAFF4-61D8-43D9-8E3D-95D1E10D6F0A}"/>
              </a:ext>
            </a:extLst>
          </p:cNvPr>
          <p:cNvGrpSpPr/>
          <p:nvPr/>
        </p:nvGrpSpPr>
        <p:grpSpPr>
          <a:xfrm>
            <a:off x="4499992" y="4489269"/>
            <a:ext cx="3512519" cy="477054"/>
            <a:chOff x="4906213" y="5268424"/>
            <a:chExt cx="3512519" cy="477054"/>
          </a:xfrm>
        </p:grpSpPr>
        <p:sp>
          <p:nvSpPr>
            <p:cNvPr id="87" name="Text Box 5"/>
            <p:cNvSpPr txBox="1">
              <a:spLocks noChangeArrowheads="1"/>
            </p:cNvSpPr>
            <p:nvPr/>
          </p:nvSpPr>
          <p:spPr bwMode="auto">
            <a:xfrm>
              <a:off x="5465982" y="5327861"/>
              <a:ext cx="295275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400" b="1" dirty="0">
                  <a:solidFill>
                    <a:schemeClr val="bg1"/>
                  </a:solidFill>
                  <a:latin typeface="Calibri (Headings)"/>
                </a:rPr>
                <a:t>Future Work</a:t>
              </a:r>
              <a:endParaRPr lang="en-US" altLang="ko-KR" sz="1400" b="1" dirty="0">
                <a:solidFill>
                  <a:schemeClr val="bg1"/>
                </a:solidFill>
                <a:latin typeface="Calibri (Headings)"/>
                <a:ea typeface="맑은 고딕" pitchFamily="50" charset="-127"/>
              </a:endParaRPr>
            </a:p>
          </p:txBody>
        </p:sp>
        <p:sp>
          <p:nvSpPr>
            <p:cNvPr id="89" name="TextBox 13"/>
            <p:cNvSpPr txBox="1">
              <a:spLocks noChangeArrowheads="1"/>
            </p:cNvSpPr>
            <p:nvPr/>
          </p:nvSpPr>
          <p:spPr bwMode="auto">
            <a:xfrm>
              <a:off x="4906213" y="5268424"/>
              <a:ext cx="508473" cy="4770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500" b="1" dirty="0" smtClean="0">
                  <a:solidFill>
                    <a:schemeClr val="bg1"/>
                  </a:solidFill>
                  <a:latin typeface="+mj-lt"/>
                  <a:ea typeface="맑은 고딕" pitchFamily="50" charset="-127"/>
                </a:rPr>
                <a:t>05</a:t>
              </a:r>
              <a:endParaRPr lang="ko-KR" altLang="en-US" sz="2500" b="1" dirty="0">
                <a:solidFill>
                  <a:schemeClr val="bg1"/>
                </a:solidFill>
                <a:latin typeface="+mj-lt"/>
                <a:ea typeface="맑은 고딕" pitchFamily="50" charset="-127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55674" y="1582618"/>
            <a:ext cx="342208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3000" dirty="0">
                <a:solidFill>
                  <a:srgbClr val="3F262B"/>
                </a:solidFill>
                <a:latin typeface="Bauhaus 93" panose="04030905020B02020C02" pitchFamily="82" charset="0"/>
                <a:ea typeface="맑은 고딕" pitchFamily="50" charset="-127"/>
              </a:rPr>
              <a:t>CONTENTS</a:t>
            </a:r>
            <a:endParaRPr lang="ko-KR" altLang="en-US" sz="3000" dirty="0">
              <a:solidFill>
                <a:srgbClr val="3F262B"/>
              </a:solidFill>
              <a:latin typeface="Bauhaus 93" panose="04030905020B02020C02" pitchFamily="82" charset="0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4639868" y="4261789"/>
            <a:ext cx="0" cy="1762371"/>
          </a:xfrm>
          <a:prstGeom prst="line">
            <a:avLst/>
          </a:prstGeom>
          <a:ln cap="rnd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그룹 2">
            <a:extLst>
              <a:ext uri="{FF2B5EF4-FFF2-40B4-BE49-F238E27FC236}">
                <a16:creationId xmlns="" xmlns:a16="http://schemas.microsoft.com/office/drawing/2014/main" id="{BA66EA6C-FDB5-4955-8D8C-B6EF49EFAE1E}"/>
              </a:ext>
            </a:extLst>
          </p:cNvPr>
          <p:cNvGrpSpPr/>
          <p:nvPr/>
        </p:nvGrpSpPr>
        <p:grpSpPr>
          <a:xfrm>
            <a:off x="5076056" y="1412776"/>
            <a:ext cx="3705343" cy="590189"/>
            <a:chOff x="1666297" y="4227434"/>
            <a:chExt cx="3705343" cy="590189"/>
          </a:xfrm>
        </p:grpSpPr>
        <p:sp>
          <p:nvSpPr>
            <p:cNvPr id="14" name="직사각형 1"/>
            <p:cNvSpPr/>
            <p:nvPr/>
          </p:nvSpPr>
          <p:spPr>
            <a:xfrm rot="2700000">
              <a:off x="1671926" y="4227434"/>
              <a:ext cx="590189" cy="5901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lt"/>
                <a:ea typeface="맑은 고딕" pitchFamily="50" charset="-127"/>
              </a:endParaRPr>
            </a:p>
          </p:txBody>
        </p:sp>
        <p:grpSp>
          <p:nvGrpSpPr>
            <p:cNvPr id="15" name="그룹 3"/>
            <p:cNvGrpSpPr/>
            <p:nvPr/>
          </p:nvGrpSpPr>
          <p:grpSpPr>
            <a:xfrm>
              <a:off x="1666297" y="4230142"/>
              <a:ext cx="3705343" cy="584775"/>
              <a:chOff x="2225192" y="3463524"/>
              <a:chExt cx="3705343" cy="584775"/>
            </a:xfrm>
          </p:grpSpPr>
          <p:sp>
            <p:nvSpPr>
              <p:cNvPr id="16" name="Text Box 5"/>
              <p:cNvSpPr txBox="1">
                <a:spLocks noChangeArrowheads="1"/>
              </p:cNvSpPr>
              <p:nvPr/>
            </p:nvSpPr>
            <p:spPr bwMode="auto">
              <a:xfrm>
                <a:off x="3059847" y="3525077"/>
                <a:ext cx="2870688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2400" b="1" dirty="0" smtClean="0">
                    <a:solidFill>
                      <a:schemeClr val="bg1"/>
                    </a:solidFill>
                    <a:latin typeface="Bauhaus 93" panose="04030905020B02020C02" pitchFamily="82" charset="0"/>
                    <a:ea typeface="맑은 고딕" pitchFamily="50" charset="-127"/>
                    <a:cs typeface="굴림" pitchFamily="50" charset="-127"/>
                  </a:rPr>
                  <a:t>Introduction</a:t>
                </a:r>
                <a:endParaRPr kumimoji="1" lang="en-US" altLang="ko-KR" sz="2400" b="1" dirty="0">
                  <a:solidFill>
                    <a:schemeClr val="bg1"/>
                  </a:solidFill>
                  <a:latin typeface="Bauhaus 93" panose="04030905020B02020C02" pitchFamily="82" charset="0"/>
                  <a:ea typeface="맑은 고딕" pitchFamily="50" charset="-127"/>
                  <a:cs typeface="굴림" pitchFamily="50" charset="-127"/>
                </a:endParaRPr>
              </a:p>
            </p:txBody>
          </p:sp>
          <p:sp>
            <p:nvSpPr>
              <p:cNvPr id="17" name="Text Box 4"/>
              <p:cNvSpPr txBox="1">
                <a:spLocks noChangeArrowheads="1"/>
              </p:cNvSpPr>
              <p:nvPr/>
            </p:nvSpPr>
            <p:spPr bwMode="auto">
              <a:xfrm>
                <a:off x="2225192" y="3463524"/>
                <a:ext cx="601447" cy="584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3200" b="1" dirty="0" smtClean="0">
                    <a:solidFill>
                      <a:srgbClr val="5C363B"/>
                    </a:solidFill>
                    <a:latin typeface="+mj-lt"/>
                    <a:ea typeface="맑은 고딕" pitchFamily="50" charset="-127"/>
                    <a:cs typeface="굴림" pitchFamily="50" charset="-127"/>
                  </a:rPr>
                  <a:t>01</a:t>
                </a:r>
              </a:p>
            </p:txBody>
          </p:sp>
          <p:sp>
            <p:nvSpPr>
              <p:cNvPr id="18" name="직사각형 11"/>
              <p:cNvSpPr/>
              <p:nvPr/>
            </p:nvSpPr>
            <p:spPr>
              <a:xfrm>
                <a:off x="2980287" y="3676961"/>
                <a:ext cx="2557597" cy="2462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ts val="1200"/>
                  </a:lnSpc>
                  <a:defRPr/>
                </a:pPr>
                <a:endParaRPr lang="en-US" altLang="ko-KR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ea typeface="맑은 고딕" pitchFamily="50" charset="-127"/>
                  <a:cs typeface="굴림" pitchFamily="50" charset="-127"/>
                </a:endParaRPr>
              </a:p>
            </p:txBody>
          </p:sp>
        </p:grpSp>
      </p:grpSp>
      <p:sp>
        <p:nvSpPr>
          <p:cNvPr id="2" name="مربع نص 1"/>
          <p:cNvSpPr txBox="1"/>
          <p:nvPr/>
        </p:nvSpPr>
        <p:spPr>
          <a:xfrm>
            <a:off x="2331160" y="4300772"/>
            <a:ext cx="52565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Baskerville Old Face" pitchFamily="18" charset="0"/>
              </a:rPr>
              <a:t>R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Baskerville Old Face" pitchFamily="18" charset="0"/>
              </a:rPr>
              <a:t>apid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Baskerville Old Face" pitchFamily="18" charset="0"/>
              </a:rPr>
              <a:t>technological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Baskerville Old Face" pitchFamily="18" charset="0"/>
              </a:rPr>
              <a:t>development.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Baskerville Old Face" pitchFamily="18" charset="0"/>
              </a:rPr>
              <a:t>Problem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Baskerville Old Face" pitchFamily="18" charset="0"/>
              </a:rPr>
              <a:t>in parking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Baskerville Old Face" pitchFamily="18" charset="0"/>
              </a:rPr>
              <a:t>slots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Baskerville Old Face" pitchFamily="18" charset="0"/>
              </a:rPr>
              <a:t>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Baskerville Old Face" pitchFamily="18" charset="0"/>
              </a:rPr>
              <a:t>S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Baskerville Old Face" pitchFamily="18" charset="0"/>
              </a:rPr>
              <a:t>mart Parking System.</a:t>
            </a:r>
            <a:endParaRPr lang="en-US" b="1" dirty="0">
              <a:solidFill>
                <a:schemeClr val="accent2">
                  <a:lumMod val="75000"/>
                </a:schemeClr>
              </a:solidFill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4639868" y="4261789"/>
            <a:ext cx="0" cy="1762371"/>
          </a:xfrm>
          <a:prstGeom prst="line">
            <a:avLst/>
          </a:prstGeom>
          <a:ln cap="rnd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그룹 2">
            <a:extLst>
              <a:ext uri="{FF2B5EF4-FFF2-40B4-BE49-F238E27FC236}">
                <a16:creationId xmlns="" xmlns:a16="http://schemas.microsoft.com/office/drawing/2014/main" id="{BA66EA6C-FDB5-4955-8D8C-B6EF49EFAE1E}"/>
              </a:ext>
            </a:extLst>
          </p:cNvPr>
          <p:cNvGrpSpPr/>
          <p:nvPr/>
        </p:nvGrpSpPr>
        <p:grpSpPr>
          <a:xfrm>
            <a:off x="5076056" y="1412776"/>
            <a:ext cx="3705343" cy="590189"/>
            <a:chOff x="1666297" y="4227434"/>
            <a:chExt cx="3705343" cy="590189"/>
          </a:xfrm>
        </p:grpSpPr>
        <p:sp>
          <p:nvSpPr>
            <p:cNvPr id="14" name="직사각형 1"/>
            <p:cNvSpPr/>
            <p:nvPr/>
          </p:nvSpPr>
          <p:spPr>
            <a:xfrm rot="2700000">
              <a:off x="1671926" y="4227434"/>
              <a:ext cx="590189" cy="5901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lt"/>
                <a:ea typeface="맑은 고딕" pitchFamily="50" charset="-127"/>
              </a:endParaRPr>
            </a:p>
          </p:txBody>
        </p:sp>
        <p:grpSp>
          <p:nvGrpSpPr>
            <p:cNvPr id="15" name="그룹 3"/>
            <p:cNvGrpSpPr/>
            <p:nvPr/>
          </p:nvGrpSpPr>
          <p:grpSpPr>
            <a:xfrm>
              <a:off x="1666297" y="4230142"/>
              <a:ext cx="3705343" cy="584775"/>
              <a:chOff x="2225192" y="3463524"/>
              <a:chExt cx="3705343" cy="584775"/>
            </a:xfrm>
          </p:grpSpPr>
          <p:sp>
            <p:nvSpPr>
              <p:cNvPr id="16" name="Text Box 5"/>
              <p:cNvSpPr txBox="1">
                <a:spLocks noChangeArrowheads="1"/>
              </p:cNvSpPr>
              <p:nvPr/>
            </p:nvSpPr>
            <p:spPr bwMode="auto">
              <a:xfrm>
                <a:off x="3059847" y="3525077"/>
                <a:ext cx="2870688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2400" b="1" dirty="0" smtClean="0">
                    <a:solidFill>
                      <a:schemeClr val="bg1"/>
                    </a:solidFill>
                    <a:latin typeface="Bauhaus 93" panose="04030905020B02020C02" pitchFamily="82" charset="0"/>
                    <a:ea typeface="맑은 고딕" pitchFamily="50" charset="-127"/>
                    <a:cs typeface="굴림" pitchFamily="50" charset="-127"/>
                  </a:rPr>
                  <a:t>What is EPark</a:t>
                </a:r>
                <a:endParaRPr kumimoji="1" lang="en-US" altLang="ko-KR" sz="2400" b="1" dirty="0">
                  <a:solidFill>
                    <a:schemeClr val="bg1"/>
                  </a:solidFill>
                  <a:latin typeface="Bauhaus 93" panose="04030905020B02020C02" pitchFamily="82" charset="0"/>
                  <a:ea typeface="맑은 고딕" pitchFamily="50" charset="-127"/>
                  <a:cs typeface="굴림" pitchFamily="50" charset="-127"/>
                </a:endParaRPr>
              </a:p>
            </p:txBody>
          </p:sp>
          <p:sp>
            <p:nvSpPr>
              <p:cNvPr id="17" name="Text Box 4"/>
              <p:cNvSpPr txBox="1">
                <a:spLocks noChangeArrowheads="1"/>
              </p:cNvSpPr>
              <p:nvPr/>
            </p:nvSpPr>
            <p:spPr bwMode="auto">
              <a:xfrm>
                <a:off x="2225192" y="3463524"/>
                <a:ext cx="601447" cy="584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3200" b="1" dirty="0" smtClean="0">
                    <a:solidFill>
                      <a:srgbClr val="5C363B"/>
                    </a:solidFill>
                    <a:latin typeface="+mj-lt"/>
                    <a:ea typeface="맑은 고딕" pitchFamily="50" charset="-127"/>
                    <a:cs typeface="굴림" pitchFamily="50" charset="-127"/>
                  </a:rPr>
                  <a:t>02</a:t>
                </a:r>
              </a:p>
            </p:txBody>
          </p:sp>
          <p:sp>
            <p:nvSpPr>
              <p:cNvPr id="18" name="직사각형 11"/>
              <p:cNvSpPr/>
              <p:nvPr/>
            </p:nvSpPr>
            <p:spPr>
              <a:xfrm>
                <a:off x="2980287" y="3676961"/>
                <a:ext cx="2557597" cy="2462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ts val="1200"/>
                  </a:lnSpc>
                  <a:defRPr/>
                </a:pPr>
                <a:endParaRPr lang="en-US" altLang="ko-KR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ea typeface="맑은 고딕" pitchFamily="50" charset="-127"/>
                  <a:cs typeface="굴림" pitchFamily="50" charset="-127"/>
                </a:endParaRPr>
              </a:p>
            </p:txBody>
          </p:sp>
        </p:grpSp>
      </p:grpSp>
      <p:sp>
        <p:nvSpPr>
          <p:cNvPr id="2" name="مربع نص 1"/>
          <p:cNvSpPr txBox="1"/>
          <p:nvPr/>
        </p:nvSpPr>
        <p:spPr>
          <a:xfrm>
            <a:off x="529810" y="3711813"/>
            <a:ext cx="8251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مربع نص 2"/>
          <p:cNvSpPr txBox="1"/>
          <p:nvPr/>
        </p:nvSpPr>
        <p:spPr>
          <a:xfrm>
            <a:off x="283810" y="4081145"/>
            <a:ext cx="485397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Baskerville Old Face" pitchFamily="18" charset="0"/>
              </a:rPr>
              <a:t>IOT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Baskerville Old Face" pitchFamily="18" charset="0"/>
              </a:rPr>
              <a:t> system.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Baskerville Old Face" pitchFamily="18" charset="0"/>
              </a:rPr>
              <a:t>2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Baskerville Old Face" pitchFamily="18" charset="0"/>
              </a:rPr>
              <a:t>floors with 6 parking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Baskerville Old Face" pitchFamily="18" charset="0"/>
              </a:rPr>
              <a:t>lot.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>
                <a:solidFill>
                  <a:schemeClr val="accent2">
                    <a:lumMod val="75000"/>
                  </a:schemeClr>
                </a:solidFill>
                <a:latin typeface="Baskerville Old Face" pitchFamily="18" charset="0"/>
              </a:rPr>
              <a:t>Automatic </a:t>
            </a:r>
            <a:r>
              <a:rPr lang="en-US" b="1" smtClean="0">
                <a:solidFill>
                  <a:schemeClr val="accent2">
                    <a:lumMod val="75000"/>
                  </a:schemeClr>
                </a:solidFill>
                <a:latin typeface="Baskerville Old Face" pitchFamily="18" charset="0"/>
              </a:rPr>
              <a:t>Gates</a:t>
            </a:r>
            <a:endParaRPr lang="en-US" b="1">
              <a:solidFill>
                <a:schemeClr val="accent2">
                  <a:lumMod val="75000"/>
                </a:schemeClr>
              </a:solidFill>
              <a:latin typeface="Baskerville Old Fac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Baskerville Old Face" pitchFamily="18" charset="0"/>
              </a:rPr>
              <a:t>Payment procedure.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b="1" dirty="0" smtClean="0">
              <a:solidFill>
                <a:schemeClr val="accent2">
                  <a:lumMod val="75000"/>
                </a:schemeClr>
              </a:solidFill>
              <a:latin typeface="Baskerville Old Face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b="1" dirty="0">
              <a:solidFill>
                <a:schemeClr val="accent2">
                  <a:lumMod val="75000"/>
                </a:schemeClr>
              </a:solidFill>
              <a:latin typeface="Baskerville Old Face" pitchFamily="18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8028" y="2852936"/>
            <a:ext cx="3072626" cy="3691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655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4639868" y="4261789"/>
            <a:ext cx="0" cy="1762371"/>
          </a:xfrm>
          <a:prstGeom prst="line">
            <a:avLst/>
          </a:prstGeom>
          <a:ln cap="rnd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그룹 2">
            <a:extLst>
              <a:ext uri="{FF2B5EF4-FFF2-40B4-BE49-F238E27FC236}">
                <a16:creationId xmlns="" xmlns:a16="http://schemas.microsoft.com/office/drawing/2014/main" id="{BA66EA6C-FDB5-4955-8D8C-B6EF49EFAE1E}"/>
              </a:ext>
            </a:extLst>
          </p:cNvPr>
          <p:cNvGrpSpPr/>
          <p:nvPr/>
        </p:nvGrpSpPr>
        <p:grpSpPr>
          <a:xfrm>
            <a:off x="5076056" y="1412776"/>
            <a:ext cx="3705343" cy="590189"/>
            <a:chOff x="1666297" y="4227434"/>
            <a:chExt cx="3705343" cy="590189"/>
          </a:xfrm>
        </p:grpSpPr>
        <p:sp>
          <p:nvSpPr>
            <p:cNvPr id="14" name="직사각형 1"/>
            <p:cNvSpPr/>
            <p:nvPr/>
          </p:nvSpPr>
          <p:spPr>
            <a:xfrm rot="2700000">
              <a:off x="1671926" y="4227434"/>
              <a:ext cx="590189" cy="5901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lt"/>
                <a:ea typeface="맑은 고딕" pitchFamily="50" charset="-127"/>
              </a:endParaRPr>
            </a:p>
          </p:txBody>
        </p:sp>
        <p:grpSp>
          <p:nvGrpSpPr>
            <p:cNvPr id="15" name="그룹 3"/>
            <p:cNvGrpSpPr/>
            <p:nvPr/>
          </p:nvGrpSpPr>
          <p:grpSpPr>
            <a:xfrm>
              <a:off x="1666297" y="4230142"/>
              <a:ext cx="3705343" cy="584775"/>
              <a:chOff x="2225192" y="3463524"/>
              <a:chExt cx="3705343" cy="584775"/>
            </a:xfrm>
          </p:grpSpPr>
          <p:sp>
            <p:nvSpPr>
              <p:cNvPr id="16" name="Text Box 5"/>
              <p:cNvSpPr txBox="1">
                <a:spLocks noChangeArrowheads="1"/>
              </p:cNvSpPr>
              <p:nvPr/>
            </p:nvSpPr>
            <p:spPr bwMode="auto">
              <a:xfrm>
                <a:off x="3059847" y="3525077"/>
                <a:ext cx="2870688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2400" b="1" dirty="0" smtClean="0">
                    <a:solidFill>
                      <a:schemeClr val="bg1"/>
                    </a:solidFill>
                    <a:latin typeface="Bauhaus 93" panose="04030905020B02020C02" pitchFamily="82" charset="0"/>
                    <a:ea typeface="맑은 고딕" pitchFamily="50" charset="-127"/>
                    <a:cs typeface="굴림" pitchFamily="50" charset="-127"/>
                  </a:rPr>
                  <a:t>Features</a:t>
                </a:r>
                <a:endParaRPr kumimoji="1" lang="en-US" altLang="ko-KR" sz="2400" b="1" dirty="0">
                  <a:solidFill>
                    <a:schemeClr val="bg1"/>
                  </a:solidFill>
                  <a:latin typeface="Bauhaus 93" panose="04030905020B02020C02" pitchFamily="82" charset="0"/>
                  <a:ea typeface="맑은 고딕" pitchFamily="50" charset="-127"/>
                  <a:cs typeface="굴림" pitchFamily="50" charset="-127"/>
                </a:endParaRPr>
              </a:p>
            </p:txBody>
          </p:sp>
          <p:sp>
            <p:nvSpPr>
              <p:cNvPr id="17" name="Text Box 4"/>
              <p:cNvSpPr txBox="1">
                <a:spLocks noChangeArrowheads="1"/>
              </p:cNvSpPr>
              <p:nvPr/>
            </p:nvSpPr>
            <p:spPr bwMode="auto">
              <a:xfrm>
                <a:off x="2225192" y="3463524"/>
                <a:ext cx="601447" cy="584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3200" b="1" dirty="0" smtClean="0">
                    <a:solidFill>
                      <a:srgbClr val="5C363B"/>
                    </a:solidFill>
                    <a:latin typeface="+mj-lt"/>
                    <a:ea typeface="맑은 고딕" pitchFamily="50" charset="-127"/>
                    <a:cs typeface="굴림" pitchFamily="50" charset="-127"/>
                  </a:rPr>
                  <a:t>03</a:t>
                </a:r>
              </a:p>
            </p:txBody>
          </p:sp>
          <p:sp>
            <p:nvSpPr>
              <p:cNvPr id="18" name="직사각형 11"/>
              <p:cNvSpPr/>
              <p:nvPr/>
            </p:nvSpPr>
            <p:spPr>
              <a:xfrm>
                <a:off x="2980287" y="3676961"/>
                <a:ext cx="2557597" cy="2462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ts val="1200"/>
                  </a:lnSpc>
                  <a:defRPr/>
                </a:pPr>
                <a:endParaRPr lang="en-US" altLang="ko-KR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ea typeface="맑은 고딕" pitchFamily="50" charset="-127"/>
                  <a:cs typeface="굴림" pitchFamily="50" charset="-127"/>
                </a:endParaRPr>
              </a:p>
            </p:txBody>
          </p:sp>
        </p:grpSp>
      </p:grpSp>
      <p:sp>
        <p:nvSpPr>
          <p:cNvPr id="3" name="مربع نص 2"/>
          <p:cNvSpPr txBox="1"/>
          <p:nvPr/>
        </p:nvSpPr>
        <p:spPr>
          <a:xfrm>
            <a:off x="2411760" y="4261789"/>
            <a:ext cx="53285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Baskerville Old Face" pitchFamily="18" charset="0"/>
              </a:rPr>
              <a:t>Software (mobile application and website).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Baskerville Old Face" pitchFamily="18" charset="0"/>
              </a:rPr>
              <a:t>Smart and secure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Baskerville Old Face" pitchFamily="18" charset="0"/>
              </a:rPr>
              <a:t>parking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Baskerville Old Face" pitchFamily="18" charset="0"/>
              </a:rPr>
              <a:t>Easy and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Baskerville Old Face" pitchFamily="18" charset="0"/>
              </a:rPr>
              <a:t>automatic payment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Baskerville Old Face" pitchFamily="18" charset="0"/>
              </a:rPr>
              <a:t>process.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b="1" dirty="0">
              <a:solidFill>
                <a:schemeClr val="accent2">
                  <a:lumMod val="75000"/>
                </a:schemeClr>
              </a:solidFill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598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0" dirty="0" smtClean="0">
                <a:effectLst/>
                <a:latin typeface="Bauhaus 93" panose="04030905020B02020C02" pitchFamily="82" charset="0"/>
              </a:rPr>
              <a:t>Software(mobile)</a:t>
            </a:r>
            <a:endParaRPr lang="ko-KR" altLang="en-US" b="0" dirty="0">
              <a:effectLst/>
              <a:latin typeface="Bauhaus 93" panose="04030905020B02020C02" pitchFamily="82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7623" y="1550614"/>
            <a:ext cx="2697485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556792"/>
            <a:ext cx="2667000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مستطيل مستدير الزوايا 7"/>
          <p:cNvSpPr/>
          <p:nvPr/>
        </p:nvSpPr>
        <p:spPr>
          <a:xfrm>
            <a:off x="500018" y="5223802"/>
            <a:ext cx="1555209" cy="73087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Home Page</a:t>
            </a:r>
            <a:endParaRPr lang="en-US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4698686" y="5285014"/>
            <a:ext cx="1618833" cy="73087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Booking Page</a:t>
            </a:r>
            <a:endParaRPr lang="en-US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0" dirty="0" smtClean="0">
                <a:effectLst/>
                <a:latin typeface="Bauhaus 93" panose="04030905020B02020C02" pitchFamily="82" charset="0"/>
              </a:rPr>
              <a:t>Software(web)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1412776"/>
            <a:ext cx="6372200" cy="427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35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0" dirty="0" smtClean="0">
                <a:effectLst/>
                <a:latin typeface="Bauhaus 93" panose="04030905020B02020C02" pitchFamily="82" charset="0"/>
              </a:rPr>
              <a:t>Smart and Secure Parking</a:t>
            </a:r>
            <a:endParaRPr lang="ko-KR" altLang="en-US" b="0" dirty="0">
              <a:effectLst/>
              <a:latin typeface="Bauhaus 93" panose="04030905020B02020C02" pitchFamily="82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72816"/>
            <a:ext cx="3851659" cy="3654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772816"/>
            <a:ext cx="3816424" cy="3708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ستطيل مستدير الزوايا 4"/>
          <p:cNvSpPr/>
          <p:nvPr/>
        </p:nvSpPr>
        <p:spPr>
          <a:xfrm>
            <a:off x="1576631" y="5240194"/>
            <a:ext cx="1368152" cy="73087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Entrance</a:t>
            </a:r>
            <a:endParaRPr lang="en-US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6300192" y="5301405"/>
            <a:ext cx="1368152" cy="66966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Exit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071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0" dirty="0" smtClean="0">
                <a:effectLst/>
                <a:latin typeface="Bauhaus 93" panose="04030905020B02020C02" pitchFamily="82" charset="0"/>
              </a:rPr>
              <a:t>Payment Process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2348880"/>
            <a:ext cx="3888432" cy="2504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Open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132856"/>
            <a:ext cx="2520280" cy="3349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882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Calibri"/>
        <a:ea typeface="맑은 고딕"/>
        <a:cs typeface=""/>
      </a:majorFont>
      <a:minorFont>
        <a:latin typeface="Calibri Light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10546</TotalTime>
  <Words>132</Words>
  <Application>Microsoft Office PowerPoint</Application>
  <PresentationFormat>On-screen Show (4:3)</PresentationFormat>
  <Paragraphs>55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3" baseType="lpstr">
      <vt:lpstr>SimSun-ExtB</vt:lpstr>
      <vt:lpstr>맑은 고딕</vt:lpstr>
      <vt:lpstr>Calibri (Headings)</vt:lpstr>
      <vt:lpstr>굴림체</vt:lpstr>
      <vt:lpstr>Arial</vt:lpstr>
      <vt:lpstr>Baskerville Old Face</vt:lpstr>
      <vt:lpstr>굴림</vt:lpstr>
      <vt:lpstr>Bauhaus 93</vt:lpstr>
      <vt:lpstr>Calibri</vt:lpstr>
      <vt:lpstr>Calibri Light</vt:lpstr>
      <vt:lpstr>Office 테마</vt:lpstr>
      <vt:lpstr>Smart Parking System (EPark)</vt:lpstr>
      <vt:lpstr>PowerPoint Presentation</vt:lpstr>
      <vt:lpstr>PowerPoint Presentation</vt:lpstr>
      <vt:lpstr>PowerPoint Presentation</vt:lpstr>
      <vt:lpstr>PowerPoint Presentation</vt:lpstr>
      <vt:lpstr>Software(mobile)</vt:lpstr>
      <vt:lpstr>Software(web)</vt:lpstr>
      <vt:lpstr>Smart and Secure Parking</vt:lpstr>
      <vt:lpstr>Payment Process</vt:lpstr>
      <vt:lpstr>PowerPoint Presentation</vt:lpstr>
      <vt:lpstr>PowerPoint Presentation</vt:lpstr>
      <vt:lpstr>THANK YOU</vt:lpstr>
    </vt:vector>
  </TitlesOfParts>
  <Manager>Slide Members</Manager>
  <Company>YESFORM Co.,Ltd.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Members</dc:title>
  <dc:subject>Powerpoint Templates , Diagram, Chart, Google slides, Keynote</dc:subject>
  <dc:creator>Slide Members by HS.SEO</dc:creator>
  <cp:keywords>SlideMembers, ppt, PPT Templates, Presentation, Diagram, Chart, Yesform, Google slides, Keynote, Free Slides</cp:keywords>
  <dc:description>The copyright of this document is at Slide Members. Unauthorized copying may result in legal sanctions.</dc:description>
  <cp:lastModifiedBy>Microsoft account</cp:lastModifiedBy>
  <cp:revision>39</cp:revision>
  <dcterms:created xsi:type="dcterms:W3CDTF">2010-02-01T08:03:16Z</dcterms:created>
  <dcterms:modified xsi:type="dcterms:W3CDTF">2021-12-24T23:40:29Z</dcterms:modified>
  <cp:category>www.slidemembers.com</cp:category>
</cp:coreProperties>
</file>