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99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8C3D0-1894-142A-4C78-2D1117D132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02DABC-FD58-8E6B-EA7B-8CF5E796A1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45C7E7-0398-8F61-C681-425008B16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0FBAE-72F8-46D7-881B-87C67996A1C6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F3D11-BD12-5D38-111E-9CDF615E9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9BC10A-B8A9-0BB3-D6CA-B40EE643F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8AD3A-A154-4648-91CB-EDDE6C4BA7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7412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110814-596E-1D87-755E-EA8BE7851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83ED42-B6A8-5541-0F53-C1553327DD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7E7DF9-916B-2CC5-3658-67ACA64C2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0FBAE-72F8-46D7-881B-87C67996A1C6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B4C051-3DD9-5832-A976-04EB8F7EA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25CBBA-F122-B619-DDEF-C1919A7E6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8AD3A-A154-4648-91CB-EDDE6C4BA7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0266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92DB64-EE3C-B9D7-E8B3-B59607E179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8506A0-1562-115C-E58D-43BC9034D6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9F8254-EA26-7A77-2EFD-C65C41DE8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0FBAE-72F8-46D7-881B-87C67996A1C6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592915-D8C5-8DED-8A13-0BA47000F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908486-D527-8E81-A27A-821C30C11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8AD3A-A154-4648-91CB-EDDE6C4BA7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1809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1066E-72EC-DC16-3940-C400003C8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F6DCB4-82AF-D8F1-3026-09A08BAB5D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B32109-1CAB-839A-440F-CEE0C4FD1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0FBAE-72F8-46D7-881B-87C67996A1C6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5E9AF6-591B-8ADB-E68C-9E47883087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BEFF3A-6641-1408-0FD0-274B63895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8AD3A-A154-4648-91CB-EDDE6C4BA7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442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06AC8B-63BF-0D90-C7E9-197D889921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848100-5B99-B5E9-40BC-DAD4990678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BBAF0F-84E8-1202-652C-47A449CF7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0FBAE-72F8-46D7-881B-87C67996A1C6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0A5EA1-A7F4-E696-4859-7A6C159E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621BC3-FB83-9256-3507-7BA95B440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8AD3A-A154-4648-91CB-EDDE6C4BA7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2915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1EA80-0381-ADF3-E7EB-031D9C2B4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0BBF66-2F81-4144-B409-CD6C5E3C1E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A68963-A2F6-33AC-2EE1-D85D940E17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5DCAF1-8D24-E97B-CA26-D33C4C58F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0FBAE-72F8-46D7-881B-87C67996A1C6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A42687-805A-20BB-73A2-DD06BB199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986222-7FF4-152C-64BD-1858F134F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8AD3A-A154-4648-91CB-EDDE6C4BA7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02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10B9D-0FDD-C463-DDF0-B5DA68EEC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9BC67D-39E4-259E-E0B4-66C136B4F1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220477-4CBA-9065-ADAD-152884167A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E843C6-DDD2-7541-D511-262D20AD77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5F6F3A2-6960-3A74-C68F-8931E3C1BC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2CBE2DC-E7FA-10BD-352D-2CAA698A0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0FBAE-72F8-46D7-881B-87C67996A1C6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D44F0F6-D67B-D7EA-C9FE-EE5E2E9F4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E70DCC-249E-1285-FFC0-8B4F24479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8AD3A-A154-4648-91CB-EDDE6C4BA7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163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BD31D4-7196-0744-CE34-E04994A5A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5FAE06-3E5A-DFD3-F8E3-DDF057AC9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0FBAE-72F8-46D7-881B-87C67996A1C6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4D7739-7792-F489-C407-3B9379BDB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D3982F-D7F4-E409-D9B7-3C88BE56C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8AD3A-A154-4648-91CB-EDDE6C4BA7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762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F0694F-EB41-5538-4D75-5F8818523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0FBAE-72F8-46D7-881B-87C67996A1C6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6AA859-40A8-98AE-F03B-6CFAA7722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35E75A-BF18-D361-FB9A-01C4CA45E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8AD3A-A154-4648-91CB-EDDE6C4BA7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9247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39A439-40DE-6D15-E0F2-21F4F9D3B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9EACB7-D50D-D8B2-272B-1E446E6E89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2FF257-A1EA-0F14-64EC-75EB11E66D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B8BB05-43A6-1EB8-7ECB-8F935936E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0FBAE-72F8-46D7-881B-87C67996A1C6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F1C45C-B2E9-9417-6134-7CEA6CDB6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C74E93-3F9F-485E-4002-BFC1AD237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8AD3A-A154-4648-91CB-EDDE6C4BA7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271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E93476-ED83-B7CA-AF1F-C7A66ED8D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3BAD2D5-0A32-BC6F-01C4-E6AD0A4BC4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D0CAF9-80BA-0930-1E97-7D47597606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D5053D-F62A-B2DE-8FB8-322C99964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0FBAE-72F8-46D7-881B-87C67996A1C6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FF6397-22C3-CCBA-42E3-DAF6E9AED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ADD27D-D4B4-F530-BDAD-D0D3151D6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8AD3A-A154-4648-91CB-EDDE6C4BA7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0346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CB14F5-6D54-DA34-E89A-9D30475DD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A97B86-C5AC-71B8-A575-23A1B08603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9D2EF8-5800-C80F-3582-8E96C148E1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0FBAE-72F8-46D7-881B-87C67996A1C6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94A394-8256-2515-CB6C-3D69458303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D4E3FF-BC5D-A840-91F3-1FCEE9D995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78AD3A-A154-4648-91CB-EDDE6C4BA7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933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6.mp4"/><Relationship Id="rId1" Type="http://schemas.microsoft.com/office/2007/relationships/media" Target="../media/media6.mp4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C7DD2C7-9040-06A3-B9B5-4DCC6DE059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5594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andicam 2025-01-21 14-07-45-605">
            <a:hlinkClick r:id="" action="ppaction://media"/>
            <a:extLst>
              <a:ext uri="{FF2B5EF4-FFF2-40B4-BE49-F238E27FC236}">
                <a16:creationId xmlns:a16="http://schemas.microsoft.com/office/drawing/2014/main" id="{3E08FF47-EC00-2EFF-A983-52A735C0D23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1" y="-1"/>
            <a:ext cx="12198431" cy="685800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FEF8F3E-272F-D3E5-4246-43941B326198}"/>
              </a:ext>
            </a:extLst>
          </p:cNvPr>
          <p:cNvSpPr/>
          <p:nvPr/>
        </p:nvSpPr>
        <p:spPr>
          <a:xfrm>
            <a:off x="4562475" y="0"/>
            <a:ext cx="2886075" cy="3333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90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3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andicam 2025-01-21 14-08-44-117">
            <a:hlinkClick r:id="" action="ppaction://media"/>
            <a:extLst>
              <a:ext uri="{FF2B5EF4-FFF2-40B4-BE49-F238E27FC236}">
                <a16:creationId xmlns:a16="http://schemas.microsoft.com/office/drawing/2014/main" id="{9944CDE6-91E1-B726-C189-07F42BF62E7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5E2ADB0-1CBB-2417-DF0B-3A2D40A44386}"/>
              </a:ext>
            </a:extLst>
          </p:cNvPr>
          <p:cNvSpPr/>
          <p:nvPr/>
        </p:nvSpPr>
        <p:spPr>
          <a:xfrm>
            <a:off x="4724400" y="0"/>
            <a:ext cx="2705100" cy="2857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1564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26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andicam 2025-01-21 14-10-23-765">
            <a:hlinkClick r:id="" action="ppaction://media"/>
            <a:extLst>
              <a:ext uri="{FF2B5EF4-FFF2-40B4-BE49-F238E27FC236}">
                <a16:creationId xmlns:a16="http://schemas.microsoft.com/office/drawing/2014/main" id="{063D0A65-3520-A4C7-9FEC-61C27D5FFB3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88900" y="-1"/>
            <a:ext cx="12280900" cy="692433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706E277-81CB-4FC0-F4D3-3052C1D37DBD}"/>
              </a:ext>
            </a:extLst>
          </p:cNvPr>
          <p:cNvSpPr/>
          <p:nvPr/>
        </p:nvSpPr>
        <p:spPr>
          <a:xfrm>
            <a:off x="4581525" y="-1"/>
            <a:ext cx="2819400" cy="2857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9656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46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andicam 2025-01-21 14-11-00-838">
            <a:hlinkClick r:id="" action="ppaction://media"/>
            <a:extLst>
              <a:ext uri="{FF2B5EF4-FFF2-40B4-BE49-F238E27FC236}">
                <a16:creationId xmlns:a16="http://schemas.microsoft.com/office/drawing/2014/main" id="{D99B51BD-6C05-50C0-2B2F-E48C91C6A6D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69851" y="0"/>
            <a:ext cx="12261851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DFA6002-6F96-7356-2644-AE26BB07C10E}"/>
              </a:ext>
            </a:extLst>
          </p:cNvPr>
          <p:cNvSpPr/>
          <p:nvPr/>
        </p:nvSpPr>
        <p:spPr>
          <a:xfrm>
            <a:off x="4562475" y="0"/>
            <a:ext cx="2886075" cy="3333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8786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1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andicam 2025-01-21 14-12-15-724">
            <a:hlinkClick r:id="" action="ppaction://media"/>
            <a:extLst>
              <a:ext uri="{FF2B5EF4-FFF2-40B4-BE49-F238E27FC236}">
                <a16:creationId xmlns:a16="http://schemas.microsoft.com/office/drawing/2014/main" id="{7575E927-6B79-CEE9-95A6-4473D476DE1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-1"/>
            <a:ext cx="12192000" cy="687421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E9BAC55-22EF-3E8E-354F-049079BB6EA6}"/>
              </a:ext>
            </a:extLst>
          </p:cNvPr>
          <p:cNvSpPr/>
          <p:nvPr/>
        </p:nvSpPr>
        <p:spPr>
          <a:xfrm>
            <a:off x="4562475" y="0"/>
            <a:ext cx="2886075" cy="3333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6659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4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177C020-01B5-EAC9-C74A-0688EF4333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658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5965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732FFAA-0172-A4CE-3E46-9F94C0489D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2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093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52336AA-A1C4-F3B4-3816-A1E91395B0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5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6454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0A5F4C5-A1C8-91BC-A09B-F96358DE67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124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7372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D287EA8-D855-AF6A-13CA-B43F7270FB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487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682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137B73E-398D-3026-5D51-DF5808776B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2423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1927E65-D478-6974-8454-E5F64362F5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6917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EEC9361-2B45-A7DE-3E4E-B850475878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76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8144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A3AB914-DFBD-9836-4361-D2B1B8512B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32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7854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328C352-5707-9C5E-4B26-DA2872ABB1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0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3945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0E82E56-A272-5D66-A706-1511EA26BE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501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FC83D43-1CD6-C31A-2F3C-1E761E3D28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425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790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8DF679B-D1EE-08FD-F9F1-47E51CF7BA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6933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82C089E-9211-F2A0-FA70-D7737A2D92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691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305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486E8C6-23ED-ED58-85D3-5112548DA3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83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7608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050223A-2A97-AFC9-F5BA-3D8AB02B22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8922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andicam 2025-01-21 14-06-02-339">
            <a:hlinkClick r:id="" action="ppaction://media"/>
            <a:extLst>
              <a:ext uri="{FF2B5EF4-FFF2-40B4-BE49-F238E27FC236}">
                <a16:creationId xmlns:a16="http://schemas.microsoft.com/office/drawing/2014/main" id="{18E6C0D9-5C0D-DE1B-5B35-1747FA4FBB1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9596" y="0"/>
            <a:ext cx="12172404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67A2A91-E269-28FE-5A50-B8B53E9FC4C5}"/>
              </a:ext>
            </a:extLst>
          </p:cNvPr>
          <p:cNvSpPr/>
          <p:nvPr/>
        </p:nvSpPr>
        <p:spPr>
          <a:xfrm>
            <a:off x="4562475" y="0"/>
            <a:ext cx="2886075" cy="3333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1414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3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943F16-E688-7AF2-9777-40F6FB1319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79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4474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Widescreen</PresentationFormat>
  <Paragraphs>0</Paragraphs>
  <Slides>24</Slides>
  <Notes>0</Notes>
  <HiddenSlides>0</HiddenSlides>
  <MMClips>6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Marah Ih</dc:creator>
  <cp:lastModifiedBy>Marah Ih</cp:lastModifiedBy>
  <cp:revision>2</cp:revision>
  <dcterms:created xsi:type="dcterms:W3CDTF">2025-01-21T12:17:57Z</dcterms:created>
  <dcterms:modified xsi:type="dcterms:W3CDTF">2025-01-21T12:23:48Z</dcterms:modified>
</cp:coreProperties>
</file>