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9" r:id="rId8"/>
    <p:sldId id="265" r:id="rId9"/>
    <p:sldId id="266" r:id="rId10"/>
    <p:sldId id="267" r:id="rId11"/>
    <p:sldId id="268" r:id="rId12"/>
    <p:sldId id="270" r:id="rId13"/>
    <p:sldId id="272" r:id="rId14"/>
    <p:sldId id="273" r:id="rId15"/>
    <p:sldId id="274" r:id="rId16"/>
    <p:sldId id="275" r:id="rId17"/>
    <p:sldId id="279" r:id="rId18"/>
    <p:sldId id="280" r:id="rId19"/>
    <p:sldId id="276" r:id="rId20"/>
    <p:sldId id="277" r:id="rId21"/>
    <p:sldId id="278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61" r:id="rId32"/>
    <p:sldId id="263" r:id="rId33"/>
    <p:sldId id="262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4857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6156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7953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42768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033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21799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80642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6369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6932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5635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5346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37662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5077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9610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4493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3601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7414-594F-42C5-8F2D-95B741632DB9}" type="datetimeFigureOut">
              <a:rPr lang="ar-JO" smtClean="0"/>
              <a:t>21/03/1438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114BE7-6548-45C5-8399-978C67D9446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392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9617" y="1255643"/>
            <a:ext cx="9264995" cy="2262781"/>
          </a:xfrm>
        </p:spPr>
        <p:txBody>
          <a:bodyPr/>
          <a:lstStyle/>
          <a:p>
            <a:r>
              <a:rPr lang="en-US" dirty="0"/>
              <a:t>Hospital Online Registration</a:t>
            </a:r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Muna</a:t>
            </a:r>
            <a:r>
              <a:rPr lang="en-US" sz="3200" dirty="0"/>
              <a:t> Al-Hasan</a:t>
            </a:r>
          </a:p>
          <a:p>
            <a:r>
              <a:rPr lang="en-US" sz="3200" dirty="0" err="1"/>
              <a:t>Rowaida</a:t>
            </a:r>
            <a:r>
              <a:rPr lang="en-US" sz="3200" dirty="0"/>
              <a:t> Safadi</a:t>
            </a:r>
            <a:endParaRPr lang="ar-JO" sz="3200" dirty="0"/>
          </a:p>
        </p:txBody>
      </p:sp>
    </p:spTree>
    <p:extLst>
      <p:ext uri="{BB962C8B-B14F-4D97-AF65-F5344CB8AC3E}">
        <p14:creationId xmlns:p14="http://schemas.microsoft.com/office/powerpoint/2010/main" val="3806025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ar-JO" dirty="0"/>
            </a:br>
            <a:r>
              <a:rPr lang="en-US" dirty="0"/>
              <a:t>choose department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87" y="2133600"/>
            <a:ext cx="8647852" cy="3778250"/>
          </a:xfrm>
        </p:spPr>
      </p:pic>
    </p:spTree>
    <p:extLst>
      <p:ext uri="{BB962C8B-B14F-4D97-AF65-F5344CB8AC3E}">
        <p14:creationId xmlns:p14="http://schemas.microsoft.com/office/powerpoint/2010/main" val="1011827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ar-JO" dirty="0"/>
            </a:br>
            <a:r>
              <a:rPr lang="en-US" dirty="0"/>
              <a:t>choose doctor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183" y="2133600"/>
            <a:ext cx="8889459" cy="3778250"/>
          </a:xfrm>
        </p:spPr>
      </p:pic>
    </p:spTree>
    <p:extLst>
      <p:ext uri="{BB962C8B-B14F-4D97-AF65-F5344CB8AC3E}">
        <p14:creationId xmlns:p14="http://schemas.microsoft.com/office/powerpoint/2010/main" val="56788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ar-JO" dirty="0"/>
            </a:br>
            <a:r>
              <a:rPr lang="en-US" dirty="0"/>
              <a:t>send message-message form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2312987"/>
            <a:ext cx="4543425" cy="3419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2291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896" y="2133600"/>
            <a:ext cx="8122034" cy="3778250"/>
          </a:xfrm>
        </p:spPr>
      </p:pic>
    </p:spTree>
    <p:extLst>
      <p:ext uri="{BB962C8B-B14F-4D97-AF65-F5344CB8AC3E}">
        <p14:creationId xmlns:p14="http://schemas.microsoft.com/office/powerpoint/2010/main" val="2273687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 (cont.)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825" y="2608262"/>
            <a:ext cx="5972175" cy="2828925"/>
          </a:xfrm>
        </p:spPr>
      </p:pic>
    </p:spTree>
    <p:extLst>
      <p:ext uri="{BB962C8B-B14F-4D97-AF65-F5344CB8AC3E}">
        <p14:creationId xmlns:p14="http://schemas.microsoft.com/office/powerpoint/2010/main" val="2330598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 (cont.)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63" y="2303462"/>
            <a:ext cx="7505700" cy="3438525"/>
          </a:xfrm>
        </p:spPr>
      </p:pic>
    </p:spTree>
    <p:extLst>
      <p:ext uri="{BB962C8B-B14F-4D97-AF65-F5344CB8AC3E}">
        <p14:creationId xmlns:p14="http://schemas.microsoft.com/office/powerpoint/2010/main" val="858876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 (cont.)-data in DB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426" y="2239618"/>
            <a:ext cx="6122504" cy="34468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700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 (cont.)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843" y="2663687"/>
            <a:ext cx="4352925" cy="29256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2" y="2663687"/>
            <a:ext cx="4419600" cy="29256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6007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Patient Account</a:t>
            </a:r>
            <a:br>
              <a:rPr lang="en-US" dirty="0"/>
            </a:br>
            <a:r>
              <a:rPr lang="en-US" dirty="0"/>
              <a:t>Consultation (cont.):Multi-dimensional array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2679700"/>
            <a:ext cx="5229225" cy="2686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8912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Doctor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Doctor enter his account to send or receive messages.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974" y="3186112"/>
            <a:ext cx="8562148" cy="69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8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000" dirty="0">
                <a:latin typeface="+mj-lt"/>
                <a:cs typeface="Times New Roman" pitchFamily="18" charset="0"/>
              </a:rPr>
              <a:t>Overview about our project.</a:t>
            </a:r>
          </a:p>
          <a:p>
            <a:pPr algn="l" rtl="0"/>
            <a:r>
              <a:rPr lang="en-US" sz="2000" dirty="0">
                <a:latin typeface="+mj-lt"/>
                <a:cs typeface="Times New Roman" pitchFamily="18" charset="0"/>
              </a:rPr>
              <a:t>The main functionalities. </a:t>
            </a:r>
          </a:p>
          <a:p>
            <a:pPr algn="l" rtl="0"/>
            <a:r>
              <a:rPr lang="en-US" sz="2000" dirty="0">
                <a:latin typeface="+mj-lt"/>
                <a:cs typeface="Times New Roman" pitchFamily="18" charset="0"/>
              </a:rPr>
              <a:t>Traditional registration Vs. E-registration.</a:t>
            </a:r>
          </a:p>
          <a:p>
            <a:pPr algn="l" rtl="0"/>
            <a:r>
              <a:rPr lang="en-US" sz="2000" dirty="0">
                <a:latin typeface="+mj-lt"/>
                <a:cs typeface="Times New Roman" pitchFamily="18" charset="0"/>
              </a:rPr>
              <a:t>Methodology.</a:t>
            </a:r>
          </a:p>
          <a:p>
            <a:pPr algn="l" rtl="0"/>
            <a:r>
              <a:rPr lang="en-GB" dirty="0">
                <a:latin typeface="+mj-lt"/>
              </a:rPr>
              <a:t>Results and Analysis</a:t>
            </a:r>
            <a:endParaRPr lang="en-US" sz="2000" dirty="0">
              <a:latin typeface="+mj-lt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+mj-lt"/>
                <a:cs typeface="Times New Roman" pitchFamily="18" charset="0"/>
              </a:rPr>
              <a:t>conclusion</a:t>
            </a:r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91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Messaging System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1905000"/>
            <a:ext cx="8915400" cy="3866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1307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Booking an appointment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038" y="2265362"/>
            <a:ext cx="8667750" cy="3514725"/>
          </a:xfrm>
        </p:spPr>
      </p:pic>
    </p:spTree>
    <p:extLst>
      <p:ext uri="{BB962C8B-B14F-4D97-AF65-F5344CB8AC3E}">
        <p14:creationId xmlns:p14="http://schemas.microsoft.com/office/powerpoint/2010/main" val="3953349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Booking an appointment(cont.)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988" y="3041650"/>
            <a:ext cx="8705850" cy="1962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4894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Booking an appointment(cont.)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290863"/>
            <a:ext cx="8915400" cy="3463724"/>
          </a:xfrm>
        </p:spPr>
      </p:pic>
    </p:spTree>
    <p:extLst>
      <p:ext uri="{BB962C8B-B14F-4D97-AF65-F5344CB8AC3E}">
        <p14:creationId xmlns:p14="http://schemas.microsoft.com/office/powerpoint/2010/main" val="3427775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603512"/>
            <a:ext cx="8911687" cy="1908313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Mobile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3511826"/>
            <a:ext cx="8915400" cy="1550504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GB" sz="2400" dirty="0"/>
              <a:t>We designed web application to be applicable to mobile.</a:t>
            </a:r>
            <a:endParaRPr lang="en-US" sz="2400" dirty="0"/>
          </a:p>
          <a:p>
            <a:pPr marL="0" indent="0" algn="ctr" rtl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0359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91" y="662609"/>
            <a:ext cx="3578088" cy="5658678"/>
          </a:xfrm>
        </p:spPr>
      </p:pic>
    </p:spTree>
    <p:extLst>
      <p:ext uri="{BB962C8B-B14F-4D97-AF65-F5344CB8AC3E}">
        <p14:creationId xmlns:p14="http://schemas.microsoft.com/office/powerpoint/2010/main" val="618431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49" y="874298"/>
            <a:ext cx="2870894" cy="5103812"/>
          </a:xfrm>
        </p:spPr>
      </p:pic>
    </p:spTree>
    <p:extLst>
      <p:ext uri="{BB962C8B-B14F-4D97-AF65-F5344CB8AC3E}">
        <p14:creationId xmlns:p14="http://schemas.microsoft.com/office/powerpoint/2010/main" val="1599677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494" y="848347"/>
            <a:ext cx="2878038" cy="511651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26" y="848347"/>
            <a:ext cx="2935977" cy="511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17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74" y="914401"/>
            <a:ext cx="3074504" cy="4997450"/>
          </a:xfrm>
        </p:spPr>
      </p:pic>
    </p:spTree>
    <p:extLst>
      <p:ext uri="{BB962C8B-B14F-4D97-AF65-F5344CB8AC3E}">
        <p14:creationId xmlns:p14="http://schemas.microsoft.com/office/powerpoint/2010/main" val="10156358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452" y="1007509"/>
            <a:ext cx="3055247" cy="489108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504" y="1007509"/>
            <a:ext cx="2755667" cy="4891087"/>
          </a:xfrm>
        </p:spPr>
      </p:pic>
    </p:spTree>
    <p:extLst>
      <p:ext uri="{BB962C8B-B14F-4D97-AF65-F5344CB8AC3E}">
        <p14:creationId xmlns:p14="http://schemas.microsoft.com/office/powerpoint/2010/main" val="264524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 Online Registration</a:t>
            </a:r>
            <a:br>
              <a:rPr lang="en-US" dirty="0"/>
            </a:br>
            <a:r>
              <a:rPr lang="en-US" dirty="0"/>
              <a:t>(HOR)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 Our project is a website about E-Registration. The main purpose of our website is to give the users an easy, short and fast way to do their own registration process.</a:t>
            </a:r>
          </a:p>
          <a:p>
            <a:pPr marL="0" indent="0" algn="just">
              <a:buNone/>
            </a:pPr>
            <a:r>
              <a:rPr lang="en-US" dirty="0"/>
              <a:t> </a:t>
            </a:r>
          </a:p>
          <a:p>
            <a:pPr marL="0" indent="0" algn="just" rtl="0">
              <a:buNone/>
            </a:pPr>
            <a:r>
              <a:rPr lang="en-US" dirty="0"/>
              <a:t>The main functionalities that we covered in this project are: </a:t>
            </a:r>
          </a:p>
          <a:p>
            <a:pPr algn="just" rtl="0"/>
            <a:r>
              <a:rPr lang="en-US" dirty="0"/>
              <a:t>an-online scheduling system(Appointment Booking)</a:t>
            </a:r>
          </a:p>
          <a:p>
            <a:pPr algn="just" rtl="0"/>
            <a:r>
              <a:rPr lang="en-US" dirty="0"/>
              <a:t>Virtual Chatroom</a:t>
            </a:r>
          </a:p>
          <a:p>
            <a:pPr algn="just" rtl="0"/>
            <a:r>
              <a:rPr lang="en-US" dirty="0"/>
              <a:t>Consultation.</a:t>
            </a:r>
          </a:p>
        </p:txBody>
      </p:sp>
    </p:spTree>
    <p:extLst>
      <p:ext uri="{BB962C8B-B14F-4D97-AF65-F5344CB8AC3E}">
        <p14:creationId xmlns:p14="http://schemas.microsoft.com/office/powerpoint/2010/main" val="3139528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263" y="994327"/>
            <a:ext cx="2773560" cy="49307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017" y="994327"/>
            <a:ext cx="3041994" cy="493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63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we solve the most problems of the traditional registration process which we described before. Technically, we have achieved a great result to facilitate and enhance the traditional registration process.</a:t>
            </a:r>
          </a:p>
          <a:p>
            <a:pPr algn="l" rtl="0"/>
            <a:r>
              <a:rPr lang="en-GB" dirty="0"/>
              <a:t>The main aspects and functionalities that we have covered in this website are: an online scheduling system, virtual chatroom and expert consultation system. So that, any doctor or patient can access it from anywhere. </a:t>
            </a:r>
            <a:endParaRPr lang="en-US" dirty="0"/>
          </a:p>
          <a:p>
            <a:pPr algn="l" rtl="0"/>
            <a:r>
              <a:rPr lang="en-GB" dirty="0"/>
              <a:t>Our website is simple, easy to use and user friendly. To use it, all what you want is to have an internet connection and enjoy a new way of effective registration.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8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/>
              <a:t>Report: Detail reports showing information about New and Old patients taking appointment.</a:t>
            </a:r>
          </a:p>
          <a:p>
            <a:pPr marL="0" lvl="0" indent="0" algn="l" rtl="0">
              <a:buNone/>
            </a:pPr>
            <a:r>
              <a:rPr lang="en-GB" dirty="0"/>
              <a:t> </a:t>
            </a:r>
            <a:endParaRPr lang="en-US" dirty="0"/>
          </a:p>
          <a:p>
            <a:pPr lvl="0" algn="l" rtl="0"/>
            <a:r>
              <a:rPr lang="en-GB" dirty="0"/>
              <a:t>Blood Availability: that shows patient blood status available in specific district in patient's state.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441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616765"/>
            <a:ext cx="8911687" cy="1563757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90" y="3578087"/>
            <a:ext cx="7858539" cy="2240855"/>
          </a:xfrm>
        </p:spPr>
      </p:pic>
    </p:spTree>
    <p:extLst>
      <p:ext uri="{BB962C8B-B14F-4D97-AF65-F5344CB8AC3E}">
        <p14:creationId xmlns:p14="http://schemas.microsoft.com/office/powerpoint/2010/main" val="318584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Part1: Online scheduling System: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287323"/>
              </p:ext>
            </p:extLst>
          </p:nvPr>
        </p:nvGraphicFramePr>
        <p:xfrm>
          <a:off x="2956959" y="2133594"/>
          <a:ext cx="8547654" cy="39226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73827">
                  <a:extLst>
                    <a:ext uri="{9D8B030D-6E8A-4147-A177-3AD203B41FA5}">
                      <a16:colId xmlns:a16="http://schemas.microsoft.com/office/drawing/2014/main" val="47955838"/>
                    </a:ext>
                  </a:extLst>
                </a:gridCol>
                <a:gridCol w="4273827">
                  <a:extLst>
                    <a:ext uri="{9D8B030D-6E8A-4147-A177-3AD203B41FA5}">
                      <a16:colId xmlns:a16="http://schemas.microsoft.com/office/drawing/2014/main" val="196846727"/>
                    </a:ext>
                  </a:extLst>
                </a:gridCol>
              </a:tblGrid>
              <a:tr h="9806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Online scheduling System:</a:t>
                      </a:r>
                    </a:p>
                    <a:p>
                      <a:pPr algn="l" rtl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Traditional scheduling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65319"/>
                  </a:ext>
                </a:extLst>
              </a:tr>
              <a:tr h="980662">
                <a:tc>
                  <a:txBody>
                    <a:bodyPr/>
                    <a:lstStyle/>
                    <a:p>
                      <a:pPr algn="l" rtl="0"/>
                      <a:r>
                        <a:rPr lang="en-US" baseline="0" dirty="0"/>
                        <a:t>Online reservation</a:t>
                      </a:r>
                    </a:p>
                    <a:p>
                      <a:pPr algn="l" rtl="0"/>
                      <a:r>
                        <a:rPr lang="en-US" baseline="0" dirty="0"/>
                        <a:t>Time saving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consuming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973508"/>
                  </a:ext>
                </a:extLst>
              </a:tr>
              <a:tr h="980662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Free-cost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Costly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218802"/>
                  </a:ext>
                </a:extLst>
              </a:tr>
              <a:tr h="980662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Rooms of waiting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552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0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Part2: Virtual Chatroom: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/>
              <a:t>In traditional system patient must travel, maybe long distances, to take an appointment, or to ask doctor simple question like "can I take medicine x instead of y ?".</a:t>
            </a:r>
          </a:p>
          <a:p>
            <a:pPr marL="0" lvl="0" indent="0" algn="l" rtl="0">
              <a:buNone/>
            </a:pPr>
            <a:endParaRPr lang="en-US" dirty="0"/>
          </a:p>
          <a:p>
            <a:pPr lvl="0" algn="l" rtl="0"/>
            <a:r>
              <a:rPr lang="en-GB" dirty="0"/>
              <a:t>If a patient couldn't attend to a clinic in traditional system or arrived late, he/she would miss, lose his appointment. On the other hand, in our system patient can chat his doctor and tell him he couldn't come.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8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GB" dirty="0"/>
              <a:t>We have used many languages in designing and building this system and these are:</a:t>
            </a:r>
            <a:endParaRPr lang="en-US" dirty="0"/>
          </a:p>
          <a:p>
            <a:pPr lvl="0" algn="l" rtl="0"/>
            <a:r>
              <a:rPr lang="en-GB" b="1" dirty="0"/>
              <a:t>HTML, CSS</a:t>
            </a:r>
            <a:r>
              <a:rPr lang="en-GB" dirty="0"/>
              <a:t> (for designing).</a:t>
            </a:r>
            <a:endParaRPr lang="en-US" dirty="0"/>
          </a:p>
          <a:p>
            <a:pPr lvl="0" algn="l" rtl="0"/>
            <a:r>
              <a:rPr lang="en-GB" b="1" dirty="0"/>
              <a:t>PHP language, JavaScript</a:t>
            </a:r>
            <a:r>
              <a:rPr lang="en-GB" dirty="0"/>
              <a:t> (for the functionality).</a:t>
            </a:r>
            <a:endParaRPr lang="en-US" dirty="0"/>
          </a:p>
          <a:p>
            <a:pPr lvl="0" algn="l" rtl="0"/>
            <a:r>
              <a:rPr lang="en-GB" b="1" dirty="0"/>
              <a:t>XAMPP Server</a:t>
            </a:r>
            <a:r>
              <a:rPr lang="en-GB" dirty="0"/>
              <a:t> (for the Database).</a:t>
            </a:r>
            <a:endParaRPr lang="en-US" dirty="0"/>
          </a:p>
          <a:p>
            <a:pPr lvl="0" algn="l" rtl="0"/>
            <a:r>
              <a:rPr lang="en-GB" b="1" dirty="0"/>
              <a:t>Bootstrap.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702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GB" sz="4800" dirty="0"/>
              <a:t>Results and Analysis</a:t>
            </a:r>
          </a:p>
          <a:p>
            <a:pPr marL="0" indent="0" algn="ctr" rtl="0">
              <a:buNone/>
            </a:pPr>
            <a:r>
              <a:rPr lang="en-GB" sz="4800" dirty="0"/>
              <a:t>How our project work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40460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873386"/>
          </a:xfrm>
        </p:spPr>
        <p:txBody>
          <a:bodyPr>
            <a:normAutofit/>
          </a:bodyPr>
          <a:lstStyle/>
          <a:p>
            <a:r>
              <a:rPr lang="en-GB" dirty="0"/>
              <a:t>Registration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583" y="1669774"/>
            <a:ext cx="6241773" cy="44262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4224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Patient can select</a:t>
            </a:r>
          </a:p>
          <a:p>
            <a:pPr algn="l" rtl="0"/>
            <a:r>
              <a:rPr lang="en-US" dirty="0"/>
              <a:t>Department</a:t>
            </a:r>
          </a:p>
          <a:p>
            <a:pPr algn="l" rtl="0"/>
            <a:r>
              <a:rPr lang="en-US" dirty="0"/>
              <a:t>Doctor</a:t>
            </a:r>
          </a:p>
          <a:p>
            <a:pPr algn="l" rtl="0"/>
            <a:r>
              <a:rPr lang="en-US" dirty="0"/>
              <a:t>Send message</a:t>
            </a:r>
          </a:p>
          <a:p>
            <a:pPr algn="l" rtl="0"/>
            <a:r>
              <a:rPr lang="en-US" dirty="0"/>
              <a:t>Book an appointment</a:t>
            </a:r>
          </a:p>
          <a:p>
            <a:pPr algn="l" rtl="0"/>
            <a:r>
              <a:rPr lang="en-US" dirty="0"/>
              <a:t>Consultation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1695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388</TotalTime>
  <Words>442</Words>
  <Application>Microsoft Office PowerPoint</Application>
  <PresentationFormat>Widescreen</PresentationFormat>
  <Paragraphs>73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Century Gothic</vt:lpstr>
      <vt:lpstr>Tahoma</vt:lpstr>
      <vt:lpstr>Times New Roman</vt:lpstr>
      <vt:lpstr>Wingdings 3</vt:lpstr>
      <vt:lpstr>Wisp</vt:lpstr>
      <vt:lpstr>Hospital Online Registration</vt:lpstr>
      <vt:lpstr>Outline</vt:lpstr>
      <vt:lpstr>Hospital Online Registration (HOR)</vt:lpstr>
      <vt:lpstr>Part1: Online scheduling System: </vt:lpstr>
      <vt:lpstr>Part2: Virtual Chatroom: </vt:lpstr>
      <vt:lpstr>Methodology </vt:lpstr>
      <vt:lpstr>PowerPoint Presentation</vt:lpstr>
      <vt:lpstr>Registration</vt:lpstr>
      <vt:lpstr>Patient Account</vt:lpstr>
      <vt:lpstr>Patient Account choose department</vt:lpstr>
      <vt:lpstr>Patient Account choose doctor</vt:lpstr>
      <vt:lpstr>Patient Account send message-message form</vt:lpstr>
      <vt:lpstr>Patient Account Consultation</vt:lpstr>
      <vt:lpstr>Patient Account Consultation (cont.)</vt:lpstr>
      <vt:lpstr>Patient Account Consultation (cont.)</vt:lpstr>
      <vt:lpstr>Patient Account Consultation (cont.)-data in DB</vt:lpstr>
      <vt:lpstr>Patient Account Consultation (cont.)</vt:lpstr>
      <vt:lpstr>Patient Account Consultation (cont.):Multi-dimensional array</vt:lpstr>
      <vt:lpstr>Doctor Account</vt:lpstr>
      <vt:lpstr>Messaging System </vt:lpstr>
      <vt:lpstr>Booking an appointment</vt:lpstr>
      <vt:lpstr>Booking an appointment(cont.)</vt:lpstr>
      <vt:lpstr>Booking an appointment(cont.)</vt:lpstr>
      <vt:lpstr>Mobile application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Future Work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Online Registration</dc:title>
  <dc:creator>DELL</dc:creator>
  <cp:lastModifiedBy>DELL</cp:lastModifiedBy>
  <cp:revision>52</cp:revision>
  <dcterms:created xsi:type="dcterms:W3CDTF">2016-12-02T22:13:23Z</dcterms:created>
  <dcterms:modified xsi:type="dcterms:W3CDTF">2016-12-20T16:31:41Z</dcterms:modified>
</cp:coreProperties>
</file>