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2" r:id="rId5"/>
    <p:sldId id="261" r:id="rId6"/>
    <p:sldId id="260" r:id="rId7"/>
    <p:sldId id="263" r:id="rId8"/>
    <p:sldId id="259" r:id="rId9"/>
    <p:sldId id="258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10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5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78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6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94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437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427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7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6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85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753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11629-D9BE-43A1-BE48-ED1EB3C6E37F}" type="datetimeFigureOut">
              <a:rPr lang="en-US" smtClean="0"/>
              <a:t>7/7/2019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ECE13-288A-4711-87BD-E3E53516F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30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Pv</a:t>
            </a:r>
            <a:r>
              <a:rPr lang="en-US" dirty="0" smtClean="0"/>
              <a:t> panel-</a:t>
            </a:r>
            <a:r>
              <a:rPr lang="en-US" dirty="0" err="1" smtClean="0"/>
              <a:t>DataLogger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Prepared by </a:t>
            </a:r>
          </a:p>
          <a:p>
            <a:r>
              <a:rPr lang="en-US" dirty="0" err="1" smtClean="0"/>
              <a:t>Ansam</a:t>
            </a:r>
            <a:r>
              <a:rPr lang="en-US" dirty="0" smtClean="0"/>
              <a:t> </a:t>
            </a:r>
            <a:r>
              <a:rPr lang="en-US" dirty="0" err="1" smtClean="0"/>
              <a:t>awwad</a:t>
            </a:r>
            <a:r>
              <a:rPr lang="en-US" dirty="0" smtClean="0"/>
              <a:t>&amp; </a:t>
            </a:r>
            <a:r>
              <a:rPr lang="en-US" dirty="0" err="1" smtClean="0"/>
              <a:t>nesreen</a:t>
            </a:r>
            <a:r>
              <a:rPr lang="en-US" dirty="0" smtClean="0"/>
              <a:t> </a:t>
            </a:r>
            <a:r>
              <a:rPr lang="en-US" dirty="0" err="1" smtClean="0"/>
              <a:t>emad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152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                          Thank you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41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sensors connections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694981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2870743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video-1558288090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86325" y="1825625"/>
            <a:ext cx="2417763" cy="4351338"/>
          </a:xfrm>
        </p:spPr>
      </p:pic>
    </p:spTree>
    <p:extLst>
      <p:ext uri="{BB962C8B-B14F-4D97-AF65-F5344CB8AC3E}">
        <p14:creationId xmlns:p14="http://schemas.microsoft.com/office/powerpoint/2010/main" val="395611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video-1558288096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86325" y="1825625"/>
            <a:ext cx="2417763" cy="4351338"/>
          </a:xfrm>
        </p:spPr>
      </p:pic>
    </p:spTree>
    <p:extLst>
      <p:ext uri="{BB962C8B-B14F-4D97-AF65-F5344CB8AC3E}">
        <p14:creationId xmlns:p14="http://schemas.microsoft.com/office/powerpoint/2010/main" val="269794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video-1558288117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79638" y="1825625"/>
            <a:ext cx="7832725" cy="4351338"/>
          </a:xfrm>
        </p:spPr>
      </p:pic>
    </p:spTree>
    <p:extLst>
      <p:ext uri="{BB962C8B-B14F-4D97-AF65-F5344CB8AC3E}">
        <p14:creationId xmlns:p14="http://schemas.microsoft.com/office/powerpoint/2010/main" val="258056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video-1558288076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86325" y="1825625"/>
            <a:ext cx="2417763" cy="4351338"/>
          </a:xfrm>
        </p:spPr>
      </p:pic>
    </p:spTree>
    <p:extLst>
      <p:ext uri="{BB962C8B-B14F-4D97-AF65-F5344CB8AC3E}">
        <p14:creationId xmlns:p14="http://schemas.microsoft.com/office/powerpoint/2010/main" val="105038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836442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video-1558334675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86325" y="1825625"/>
            <a:ext cx="2417763" cy="4351338"/>
          </a:xfrm>
        </p:spPr>
      </p:pic>
    </p:spTree>
    <p:extLst>
      <p:ext uri="{BB962C8B-B14F-4D97-AF65-F5344CB8AC3E}">
        <p14:creationId xmlns:p14="http://schemas.microsoft.com/office/powerpoint/2010/main" val="335747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Application>Microsoft Office PowerPoint</Application>
  <PresentationFormat>Widescreen</PresentationFormat>
  <Paragraphs>8</Paragraphs>
  <Slides>10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Pv panel-DataLogger </vt:lpstr>
      <vt:lpstr>         sensors connections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 panel-DataLogger</dc:title>
  <dc:creator>lab</dc:creator>
  <cp:lastModifiedBy>lab</cp:lastModifiedBy>
  <cp:revision>2</cp:revision>
  <dcterms:created xsi:type="dcterms:W3CDTF">2019-07-07T07:30:35Z</dcterms:created>
  <dcterms:modified xsi:type="dcterms:W3CDTF">2019-07-07T07:32:32Z</dcterms:modified>
</cp:coreProperties>
</file>