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4"/>
  </p:notesMasterIdLst>
  <p:sldIdLst>
    <p:sldId id="256" r:id="rId2"/>
    <p:sldId id="258" r:id="rId3"/>
    <p:sldId id="264" r:id="rId4"/>
    <p:sldId id="257" r:id="rId5"/>
    <p:sldId id="261" r:id="rId6"/>
    <p:sldId id="259" r:id="rId7"/>
    <p:sldId id="282" r:id="rId8"/>
    <p:sldId id="277" r:id="rId9"/>
    <p:sldId id="265" r:id="rId10"/>
    <p:sldId id="266" r:id="rId11"/>
    <p:sldId id="333" r:id="rId12"/>
    <p:sldId id="340" r:id="rId13"/>
    <p:sldId id="341" r:id="rId14"/>
    <p:sldId id="342" r:id="rId15"/>
    <p:sldId id="276" r:id="rId16"/>
    <p:sldId id="278" r:id="rId17"/>
    <p:sldId id="284" r:id="rId18"/>
    <p:sldId id="343" r:id="rId19"/>
    <p:sldId id="281" r:id="rId20"/>
    <p:sldId id="279" r:id="rId21"/>
    <p:sldId id="286" r:id="rId22"/>
    <p:sldId id="332" r:id="rId23"/>
    <p:sldId id="334" r:id="rId24"/>
    <p:sldId id="291" r:id="rId25"/>
    <p:sldId id="312" r:id="rId26"/>
    <p:sldId id="346" r:id="rId27"/>
    <p:sldId id="347" r:id="rId28"/>
    <p:sldId id="348" r:id="rId29"/>
    <p:sldId id="315" r:id="rId30"/>
    <p:sldId id="319" r:id="rId31"/>
    <p:sldId id="335" r:id="rId32"/>
    <p:sldId id="331"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41C49342-11F5-4442-8616-9379182F780B}">
          <p14:sldIdLst>
            <p14:sldId id="256"/>
            <p14:sldId id="258"/>
            <p14:sldId id="264"/>
            <p14:sldId id="257"/>
          </p14:sldIdLst>
        </p14:section>
        <p14:section name="مقطع بدون عنوان" id="{8D1AF405-4581-4AA9-8C71-083F3399E66A}">
          <p14:sldIdLst>
            <p14:sldId id="261"/>
            <p14:sldId id="259"/>
            <p14:sldId id="282"/>
            <p14:sldId id="277"/>
            <p14:sldId id="265"/>
            <p14:sldId id="266"/>
            <p14:sldId id="333"/>
            <p14:sldId id="340"/>
            <p14:sldId id="341"/>
            <p14:sldId id="342"/>
            <p14:sldId id="276"/>
            <p14:sldId id="278"/>
            <p14:sldId id="284"/>
            <p14:sldId id="343"/>
            <p14:sldId id="281"/>
            <p14:sldId id="279"/>
            <p14:sldId id="286"/>
            <p14:sldId id="332"/>
            <p14:sldId id="334"/>
            <p14:sldId id="291"/>
            <p14:sldId id="312"/>
            <p14:sldId id="346"/>
            <p14:sldId id="347"/>
            <p14:sldId id="348"/>
            <p14:sldId id="315"/>
            <p14:sldId id="319"/>
            <p14:sldId id="335"/>
            <p14:sldId id="33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53" autoAdjust="0"/>
    <p:restoredTop sz="87011" autoAdjust="0"/>
  </p:normalViewPr>
  <p:slideViewPr>
    <p:cSldViewPr>
      <p:cViewPr varScale="1">
        <p:scale>
          <a:sx n="74" d="100"/>
          <a:sy n="74" d="100"/>
        </p:scale>
        <p:origin x="1092" y="72"/>
      </p:cViewPr>
      <p:guideLst>
        <p:guide orient="horz" pos="2160"/>
        <p:guide pos="2880"/>
      </p:guideLst>
    </p:cSldViewPr>
  </p:slideViewPr>
  <p:outlineViewPr>
    <p:cViewPr>
      <p:scale>
        <a:sx n="33" d="100"/>
        <a:sy n="33" d="100"/>
      </p:scale>
      <p:origin x="0" y="64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CFAB8B-3EDB-4F4E-A584-75291E54E945}" type="doc">
      <dgm:prSet loTypeId="urn:microsoft.com/office/officeart/2008/layout/VerticalCurvedList" loCatId="list" qsTypeId="urn:microsoft.com/office/officeart/2005/8/quickstyle/simple5" qsCatId="simple" csTypeId="urn:microsoft.com/office/officeart/2005/8/colors/accent0_1" csCatId="mainScheme" phldr="1"/>
      <dgm:spPr/>
      <dgm:t>
        <a:bodyPr/>
        <a:lstStyle/>
        <a:p>
          <a:endParaRPr lang="en-US"/>
        </a:p>
      </dgm:t>
    </dgm:pt>
    <dgm:pt modelId="{D6D03435-AB86-4CD0-B8E0-A7217782B709}" type="pres">
      <dgm:prSet presAssocID="{ECCFAB8B-3EDB-4F4E-A584-75291E54E945}" presName="Name0" presStyleCnt="0">
        <dgm:presLayoutVars>
          <dgm:chMax val="7"/>
          <dgm:chPref val="7"/>
          <dgm:dir/>
        </dgm:presLayoutVars>
      </dgm:prSet>
      <dgm:spPr/>
      <dgm:t>
        <a:bodyPr/>
        <a:lstStyle/>
        <a:p>
          <a:endParaRPr lang="en-US"/>
        </a:p>
      </dgm:t>
    </dgm:pt>
    <dgm:pt modelId="{1CEBC0F7-2C84-4C88-AE51-4E124F5BE10E}" type="pres">
      <dgm:prSet presAssocID="{ECCFAB8B-3EDB-4F4E-A584-75291E54E945}" presName="Name1" presStyleCnt="0"/>
      <dgm:spPr/>
    </dgm:pt>
    <dgm:pt modelId="{18A9189E-3C17-456C-8F0D-CFFFD7AF4612}" type="pres">
      <dgm:prSet presAssocID="{ECCFAB8B-3EDB-4F4E-A584-75291E54E945}" presName="cycle" presStyleCnt="0"/>
      <dgm:spPr/>
    </dgm:pt>
    <dgm:pt modelId="{2F11BF8A-7ACC-49D6-B5D8-C74487A81BF3}" type="pres">
      <dgm:prSet presAssocID="{ECCFAB8B-3EDB-4F4E-A584-75291E54E945}" presName="srcNode" presStyleLbl="node1" presStyleIdx="0" presStyleCnt="0"/>
      <dgm:spPr/>
    </dgm:pt>
    <dgm:pt modelId="{F2DCC7B7-ED17-484C-8D39-494DB8D29659}" type="pres">
      <dgm:prSet presAssocID="{ECCFAB8B-3EDB-4F4E-A584-75291E54E945}" presName="conn" presStyleLbl="parChTrans1D2" presStyleIdx="0" presStyleCnt="1"/>
      <dgm:spPr/>
      <dgm:t>
        <a:bodyPr/>
        <a:lstStyle/>
        <a:p>
          <a:endParaRPr lang="en-US"/>
        </a:p>
      </dgm:t>
    </dgm:pt>
    <dgm:pt modelId="{5AEE4B61-3C25-47BC-AF88-DE5871A90768}" type="pres">
      <dgm:prSet presAssocID="{ECCFAB8B-3EDB-4F4E-A584-75291E54E945}" presName="extraNode" presStyleLbl="node1" presStyleIdx="0" presStyleCnt="0"/>
      <dgm:spPr/>
    </dgm:pt>
    <dgm:pt modelId="{0483BFEE-7FBA-423B-97B6-73D3D707567F}" type="pres">
      <dgm:prSet presAssocID="{ECCFAB8B-3EDB-4F4E-A584-75291E54E945}" presName="dstNode" presStyleLbl="node1" presStyleIdx="0" presStyleCnt="0"/>
      <dgm:spPr/>
    </dgm:pt>
  </dgm:ptLst>
  <dgm:cxnLst>
    <dgm:cxn modelId="{DDB1591D-9A4F-4ED2-AD9F-86EBCDE997D9}" type="presOf" srcId="{ECCFAB8B-3EDB-4F4E-A584-75291E54E945}" destId="{D6D03435-AB86-4CD0-B8E0-A7217782B709}" srcOrd="0" destOrd="0" presId="urn:microsoft.com/office/officeart/2008/layout/VerticalCurvedList"/>
    <dgm:cxn modelId="{724C4ACF-214A-44E5-844D-275B24B7C0E4}" type="presParOf" srcId="{D6D03435-AB86-4CD0-B8E0-A7217782B709}" destId="{1CEBC0F7-2C84-4C88-AE51-4E124F5BE10E}" srcOrd="0" destOrd="0" presId="urn:microsoft.com/office/officeart/2008/layout/VerticalCurvedList"/>
    <dgm:cxn modelId="{71DEC55A-43ED-4B3E-BBD6-E666271ABF18}" type="presParOf" srcId="{1CEBC0F7-2C84-4C88-AE51-4E124F5BE10E}" destId="{18A9189E-3C17-456C-8F0D-CFFFD7AF4612}" srcOrd="0" destOrd="0" presId="urn:microsoft.com/office/officeart/2008/layout/VerticalCurvedList"/>
    <dgm:cxn modelId="{B2E67640-5CCA-47DB-9D05-082BA9338962}" type="presParOf" srcId="{18A9189E-3C17-456C-8F0D-CFFFD7AF4612}" destId="{2F11BF8A-7ACC-49D6-B5D8-C74487A81BF3}" srcOrd="0" destOrd="0" presId="urn:microsoft.com/office/officeart/2008/layout/VerticalCurvedList"/>
    <dgm:cxn modelId="{7A9AE795-72EE-4E1D-AB8A-5C72015B4BE4}" type="presParOf" srcId="{18A9189E-3C17-456C-8F0D-CFFFD7AF4612}" destId="{F2DCC7B7-ED17-484C-8D39-494DB8D29659}" srcOrd="1" destOrd="0" presId="urn:microsoft.com/office/officeart/2008/layout/VerticalCurvedList"/>
    <dgm:cxn modelId="{39978074-DB91-4B3B-A4FA-BAEBD53D9120}" type="presParOf" srcId="{18A9189E-3C17-456C-8F0D-CFFFD7AF4612}" destId="{5AEE4B61-3C25-47BC-AF88-DE5871A90768}" srcOrd="2" destOrd="0" presId="urn:microsoft.com/office/officeart/2008/layout/VerticalCurvedList"/>
    <dgm:cxn modelId="{D687A542-4793-4A85-B1DB-53FCCB69565F}" type="presParOf" srcId="{18A9189E-3C17-456C-8F0D-CFFFD7AF4612}" destId="{0483BFEE-7FBA-423B-97B6-73D3D707567F}" srcOrd="3"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custT="1"/>
      <dgm:spPr>
        <a:solidFill>
          <a:schemeClr val="accent1">
            <a:hueOff val="0"/>
            <a:satOff val="0"/>
            <a:lumOff val="0"/>
          </a:schemeClr>
        </a:solidFill>
      </dgm:spPr>
      <dgm:t>
        <a:bodyPr/>
        <a:lstStyle/>
        <a:p>
          <a:pPr rtl="0"/>
          <a:r>
            <a:rPr lang="en-US" sz="1400" b="1" dirty="0" smtClean="0">
              <a:solidFill>
                <a:schemeClr val="tx1"/>
              </a:solidFill>
              <a:latin typeface="Times New Roman" panose="02020603050405020304" pitchFamily="18" charset="0"/>
              <a:cs typeface="Times New Roman" panose="02020603050405020304" pitchFamily="18" charset="0"/>
            </a:rPr>
            <a:t>Literature Review</a:t>
          </a:r>
          <a:endParaRPr lang="ar-SA" sz="1400" dirty="0">
            <a:solidFill>
              <a:schemeClr val="tx1"/>
            </a:solidFill>
          </a:endParaRPr>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custLinFactNeighborY="2499">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2D7970A9-DC0C-47F1-9E74-98C5173B22F7}" type="presOf" srcId="{7FF7D560-9B99-4CDE-8801-968C6503E90C}" destId="{6FB18FDC-8EFF-49D2-B56F-AC8741571160}" srcOrd="1" destOrd="0" presId="urn:microsoft.com/office/officeart/2005/8/layout/process1"/>
    <dgm:cxn modelId="{C9D41EC5-D8EF-4401-8278-8B4C80C8368C}" type="presOf" srcId="{86D47C7B-F68D-4AF6-801A-41B3056FD905}" destId="{750E2DC3-0D37-400A-B275-4EC861CAF1BB}"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E91755A5-79C4-4456-BA3E-CC03959A066F}" type="presOf" srcId="{F22E23C2-A3E8-416A-9DFA-F43B54C6F696}" destId="{A3E46DB8-DAC3-4F75-88B5-B750A35324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30F69E86-9A7B-457C-A8E5-E161664CCFE3}" type="presOf" srcId="{7247C455-77D2-4F1B-97A8-978CB7198718}" destId="{E0A239F3-4E0F-4976-A4A6-8D0D15646BB6}" srcOrd="0" destOrd="0" presId="urn:microsoft.com/office/officeart/2005/8/layout/process1"/>
    <dgm:cxn modelId="{7B864988-A93E-4EEC-B259-4A82747E1EEE}" type="presOf" srcId="{E5EE149B-741C-45E1-B6E6-5BFAB75DB956}" destId="{BFA16B6B-AF18-48F0-9237-E30848199B06}" srcOrd="0" destOrd="0" presId="urn:microsoft.com/office/officeart/2005/8/layout/process1"/>
    <dgm:cxn modelId="{A4893F60-FB81-42DD-9762-715000C679D8}" type="presOf" srcId="{58988197-E677-4C97-B125-5CC7859C48F7}" destId="{51A22397-8FB0-4041-8D8A-ABE7E438A5DD}" srcOrd="0" destOrd="0" presId="urn:microsoft.com/office/officeart/2005/8/layout/process1"/>
    <dgm:cxn modelId="{1D7EA01C-0816-4B58-870B-BFBF58B5D24D}" type="presOf" srcId="{6F7827B2-38D8-49F1-AFEE-DC66E7CE7E9F}" destId="{8EADD461-4CAB-4D52-A6FC-DE97A3F10ACE}" srcOrd="0" destOrd="0" presId="urn:microsoft.com/office/officeart/2005/8/layout/process1"/>
    <dgm:cxn modelId="{875A1A23-2D4C-4051-8011-033A2F575C47}" type="presOf" srcId="{FBEECAEE-AC34-44D0-AF04-8AB26887CEE2}" destId="{2AA96016-6629-4B5B-AB0E-A57CD9214D73}" srcOrd="0" destOrd="0" presId="urn:microsoft.com/office/officeart/2005/8/layout/process1"/>
    <dgm:cxn modelId="{E2C04D8C-83DB-404F-9936-251240EAC3B4}" type="presOf" srcId="{3F856C22-B305-4CDB-AB85-D9145CE407EB}" destId="{C6AD4E28-1DAC-4CD1-9787-088D6FDE57FA}" srcOrd="0" destOrd="0" presId="urn:microsoft.com/office/officeart/2005/8/layout/process1"/>
    <dgm:cxn modelId="{27A8EFBE-50BE-42E9-BAB0-347369C9EF4E}" type="presOf" srcId="{E56A2482-ED00-49B7-BB61-71D8B78A057E}" destId="{8AAF1C03-9572-4558-A77D-1D5737604A7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B5E83E1-EBA6-47A6-96C5-E46F789B36B4}" srcId="{F22E23C2-A3E8-416A-9DFA-F43B54C6F696}" destId="{99AAF8C5-A6DB-4C54-93B5-119487E24D68}" srcOrd="2" destOrd="0" parTransId="{6AA4508F-0F05-4030-B414-46DCA57B396A}" sibTransId="{FBEECAEE-AC34-44D0-AF04-8AB26887CEE2}"/>
    <dgm:cxn modelId="{B86E6FEB-5FAF-47C3-AE41-833350868F5E}" type="presOf" srcId="{86D47C7B-F68D-4AF6-801A-41B3056FD905}" destId="{D2EA323A-3D66-424B-82FF-C66481D626E6}" srcOrd="0" destOrd="0" presId="urn:microsoft.com/office/officeart/2005/8/layout/process1"/>
    <dgm:cxn modelId="{EFAAF38C-4A7E-4D12-B5A4-2E13B01280B6}" type="presOf" srcId="{99AAF8C5-A6DB-4C54-93B5-119487E24D68}" destId="{367CFA2E-5AB1-458A-B2A5-30E3A1A80858}" srcOrd="0" destOrd="0" presId="urn:microsoft.com/office/officeart/2005/8/layout/process1"/>
    <dgm:cxn modelId="{CF10AD92-D31B-4662-949F-2B674C46272E}" type="presOf" srcId="{111AC403-1F6F-4A67-98B3-84433B946B2E}" destId="{F89A4767-D644-4ACA-A633-A06AB99E2251}" srcOrd="0" destOrd="0" presId="urn:microsoft.com/office/officeart/2005/8/layout/process1"/>
    <dgm:cxn modelId="{BC7AC101-6727-4092-B869-70E14B8B9823}" type="presOf" srcId="{7FF7D560-9B99-4CDE-8801-968C6503E90C}" destId="{97D851E0-5657-49BB-99AA-B4F6276968F5}" srcOrd="0" destOrd="0" presId="urn:microsoft.com/office/officeart/2005/8/layout/process1"/>
    <dgm:cxn modelId="{C465F7BD-B3A0-482A-9EF8-E826AC638139}" type="presOf" srcId="{01D6B47C-9552-44EF-9186-28CCA4E7F2BF}" destId="{0D8577AF-60E4-453D-AACF-BE68D79A90E7}" srcOrd="1" destOrd="0" presId="urn:microsoft.com/office/officeart/2005/8/layout/process1"/>
    <dgm:cxn modelId="{9416E31D-4DD1-4568-B2C1-F8FB4C696357}"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03BDAA2-D507-4405-B881-44E903C40481}" srcId="{F22E23C2-A3E8-416A-9DFA-F43B54C6F696}" destId="{3F856C22-B305-4CDB-AB85-D9145CE407EB}" srcOrd="1" destOrd="0" parTransId="{D6B358EE-4EC1-4AE1-BF53-30F6EE27118D}" sibTransId="{7FF7D560-9B99-4CDE-8801-968C6503E90C}"/>
    <dgm:cxn modelId="{39C86DC5-3C78-4F26-BA86-0D0F2FF79854}" type="presOf" srcId="{01D6B47C-9552-44EF-9186-28CCA4E7F2BF}" destId="{A43B34A1-2863-4AA8-9F9B-DEA3D0F16044}" srcOrd="0" destOrd="0" presId="urn:microsoft.com/office/officeart/2005/8/layout/process1"/>
    <dgm:cxn modelId="{0CD5938E-A0AC-40EA-8A6D-1B5D76084083}" type="presOf" srcId="{6F7827B2-38D8-49F1-AFEE-DC66E7CE7E9F}" destId="{43BF0686-C89B-4ED9-997F-DF3AA41758BA}" srcOrd="1" destOrd="0" presId="urn:microsoft.com/office/officeart/2005/8/layout/process1"/>
    <dgm:cxn modelId="{C82F35F0-19BC-4D26-AD83-C9D0C2D29A77}" type="presOf" srcId="{57BD8CA5-432D-4CFB-845D-98E86710C8D1}" destId="{F6512CA4-05EE-4062-BD7B-BEC8E22D873C}"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A31255B6-EFE3-4CBB-8B06-9BA4F6CA525C}" type="presOf" srcId="{111AC403-1F6F-4A67-98B3-84433B946B2E}" destId="{769B406A-DC91-45E3-8FED-7BB383898EB8}" srcOrd="1" destOrd="0" presId="urn:microsoft.com/office/officeart/2005/8/layout/process1"/>
    <dgm:cxn modelId="{446C550A-A9AB-4837-AA9B-40F0BDD32B53}" type="presParOf" srcId="{A3E46DB8-DAC3-4F75-88B5-B750A35324CE}" destId="{8AAF1C03-9572-4558-A77D-1D5737604A71}" srcOrd="0" destOrd="0" presId="urn:microsoft.com/office/officeart/2005/8/layout/process1"/>
    <dgm:cxn modelId="{D388C00B-BF5E-4978-A139-4F1BF0FCA420}" type="presParOf" srcId="{A3E46DB8-DAC3-4F75-88B5-B750A35324CE}" destId="{A43B34A1-2863-4AA8-9F9B-DEA3D0F16044}" srcOrd="1" destOrd="0" presId="urn:microsoft.com/office/officeart/2005/8/layout/process1"/>
    <dgm:cxn modelId="{AF11AFC5-CFAA-4F75-B20C-2492DE3F9A05}" type="presParOf" srcId="{A43B34A1-2863-4AA8-9F9B-DEA3D0F16044}" destId="{0D8577AF-60E4-453D-AACF-BE68D79A90E7}" srcOrd="0" destOrd="0" presId="urn:microsoft.com/office/officeart/2005/8/layout/process1"/>
    <dgm:cxn modelId="{ED72FEFD-68F6-4046-97E3-B1E8C824F68D}" type="presParOf" srcId="{A3E46DB8-DAC3-4F75-88B5-B750A35324CE}" destId="{C6AD4E28-1DAC-4CD1-9787-088D6FDE57FA}" srcOrd="2" destOrd="0" presId="urn:microsoft.com/office/officeart/2005/8/layout/process1"/>
    <dgm:cxn modelId="{976323ED-F4B5-49C8-AA13-09596C570B17}" type="presParOf" srcId="{A3E46DB8-DAC3-4F75-88B5-B750A35324CE}" destId="{97D851E0-5657-49BB-99AA-B4F6276968F5}" srcOrd="3" destOrd="0" presId="urn:microsoft.com/office/officeart/2005/8/layout/process1"/>
    <dgm:cxn modelId="{FAEC0D65-328A-45D0-850C-1B1AF4C926C4}" type="presParOf" srcId="{97D851E0-5657-49BB-99AA-B4F6276968F5}" destId="{6FB18FDC-8EFF-49D2-B56F-AC8741571160}" srcOrd="0" destOrd="0" presId="urn:microsoft.com/office/officeart/2005/8/layout/process1"/>
    <dgm:cxn modelId="{85279FF2-2091-418F-94CE-D0ADEC3A3A4D}" type="presParOf" srcId="{A3E46DB8-DAC3-4F75-88B5-B750A35324CE}" destId="{367CFA2E-5AB1-458A-B2A5-30E3A1A80858}" srcOrd="4" destOrd="0" presId="urn:microsoft.com/office/officeart/2005/8/layout/process1"/>
    <dgm:cxn modelId="{79DB94B5-BFA1-4AB8-AD6D-0E5E5F5EA801}" type="presParOf" srcId="{A3E46DB8-DAC3-4F75-88B5-B750A35324CE}" destId="{2AA96016-6629-4B5B-AB0E-A57CD9214D73}" srcOrd="5" destOrd="0" presId="urn:microsoft.com/office/officeart/2005/8/layout/process1"/>
    <dgm:cxn modelId="{BCF1EB6B-32F4-4A81-8EB5-C340C2E47CC1}" type="presParOf" srcId="{2AA96016-6629-4B5B-AB0E-A57CD9214D73}" destId="{87A793C0-E281-4A86-AE50-219885A2C6C2}" srcOrd="0" destOrd="0" presId="urn:microsoft.com/office/officeart/2005/8/layout/process1"/>
    <dgm:cxn modelId="{858882EE-03D9-468E-AA58-04BB6B1E3A89}" type="presParOf" srcId="{A3E46DB8-DAC3-4F75-88B5-B750A35324CE}" destId="{E0A239F3-4E0F-4976-A4A6-8D0D15646BB6}" srcOrd="6" destOrd="0" presId="urn:microsoft.com/office/officeart/2005/8/layout/process1"/>
    <dgm:cxn modelId="{26824FE2-DEEF-49FB-97EF-5088EF5CD6C2}" type="presParOf" srcId="{A3E46DB8-DAC3-4F75-88B5-B750A35324CE}" destId="{F89A4767-D644-4ACA-A633-A06AB99E2251}" srcOrd="7" destOrd="0" presId="urn:microsoft.com/office/officeart/2005/8/layout/process1"/>
    <dgm:cxn modelId="{B519FFAE-E7A9-42C5-B63F-05FF4141972A}" type="presParOf" srcId="{F89A4767-D644-4ACA-A633-A06AB99E2251}" destId="{769B406A-DC91-45E3-8FED-7BB383898EB8}" srcOrd="0" destOrd="0" presId="urn:microsoft.com/office/officeart/2005/8/layout/process1"/>
    <dgm:cxn modelId="{FDD9141E-046E-485D-A8B7-EE4614B544DB}" type="presParOf" srcId="{A3E46DB8-DAC3-4F75-88B5-B750A35324CE}" destId="{BFA16B6B-AF18-48F0-9237-E30848199B06}" srcOrd="8" destOrd="0" presId="urn:microsoft.com/office/officeart/2005/8/layout/process1"/>
    <dgm:cxn modelId="{44FA8F8A-BECF-4E91-BFEF-8F64B0ECCBB2}" type="presParOf" srcId="{A3E46DB8-DAC3-4F75-88B5-B750A35324CE}" destId="{D2EA323A-3D66-424B-82FF-C66481D626E6}" srcOrd="9" destOrd="0" presId="urn:microsoft.com/office/officeart/2005/8/layout/process1"/>
    <dgm:cxn modelId="{EED775CD-E2A0-4A7E-AB42-C9790B0D916E}" type="presParOf" srcId="{D2EA323A-3D66-424B-82FF-C66481D626E6}" destId="{750E2DC3-0D37-400A-B275-4EC861CAF1BB}" srcOrd="0" destOrd="0" presId="urn:microsoft.com/office/officeart/2005/8/layout/process1"/>
    <dgm:cxn modelId="{2F299F8F-15AB-45DC-A49D-82412BD9A334}" type="presParOf" srcId="{A3E46DB8-DAC3-4F75-88B5-B750A35324CE}" destId="{51A22397-8FB0-4041-8D8A-ABE7E438A5DD}" srcOrd="10" destOrd="0" presId="urn:microsoft.com/office/officeart/2005/8/layout/process1"/>
    <dgm:cxn modelId="{863C58FF-27A8-4B79-97C0-AB3A51CB5E77}" type="presParOf" srcId="{A3E46DB8-DAC3-4F75-88B5-B750A35324CE}" destId="{8EADD461-4CAB-4D52-A6FC-DE97A3F10ACE}" srcOrd="11" destOrd="0" presId="urn:microsoft.com/office/officeart/2005/8/layout/process1"/>
    <dgm:cxn modelId="{5A3F5BE3-7A83-4E5C-980C-52A70DA6882C}" type="presParOf" srcId="{8EADD461-4CAB-4D52-A6FC-DE97A3F10ACE}" destId="{43BF0686-C89B-4ED9-997F-DF3AA41758BA}" srcOrd="0" destOrd="0" presId="urn:microsoft.com/office/officeart/2005/8/layout/process1"/>
    <dgm:cxn modelId="{936F211E-F6B5-4CEB-8C8A-F61549956EF8}"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custT="1"/>
      <dgm:spPr>
        <a:solidFill>
          <a:schemeClr val="accent1">
            <a:hueOff val="0"/>
            <a:satOff val="0"/>
            <a:lumOff val="0"/>
          </a:schemeClr>
        </a:solidFill>
      </dgm:spPr>
      <dgm:t>
        <a:bodyPr/>
        <a:lstStyle/>
        <a:p>
          <a:pPr rtl="0"/>
          <a:r>
            <a:rPr lang="en-US" sz="1400" b="1" dirty="0" smtClean="0">
              <a:solidFill>
                <a:schemeClr val="tx1"/>
              </a:solidFill>
              <a:latin typeface="Times New Roman" panose="02020603050405020304" pitchFamily="18" charset="0"/>
              <a:cs typeface="Times New Roman" panose="02020603050405020304" pitchFamily="18" charset="0"/>
            </a:rPr>
            <a:t>Literature Review</a:t>
          </a:r>
          <a:endParaRPr lang="ar-SA" sz="1400" dirty="0">
            <a:solidFill>
              <a:schemeClr val="tx1"/>
            </a:solidFill>
          </a:endParaRPr>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custLinFactNeighborY="2499">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5D161BED-0732-48AA-B210-43DB1AAC0D2D}" type="presOf" srcId="{6F7827B2-38D8-49F1-AFEE-DC66E7CE7E9F}" destId="{8EADD461-4CAB-4D52-A6FC-DE97A3F10ACE}" srcOrd="0" destOrd="0" presId="urn:microsoft.com/office/officeart/2005/8/layout/process1"/>
    <dgm:cxn modelId="{D0A68696-5D48-4874-82D7-29D5D3769056}"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28605B78-1B00-4525-B830-2B5322B73173}" type="presOf" srcId="{111AC403-1F6F-4A67-98B3-84433B946B2E}" destId="{769B406A-DC91-45E3-8FED-7BB383898EB8}"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EB5E83E1-EBA6-47A6-96C5-E46F789B36B4}" srcId="{F22E23C2-A3E8-416A-9DFA-F43B54C6F696}" destId="{99AAF8C5-A6DB-4C54-93B5-119487E24D68}" srcOrd="2" destOrd="0" parTransId="{6AA4508F-0F05-4030-B414-46DCA57B396A}" sibTransId="{FBEECAEE-AC34-44D0-AF04-8AB26887CEE2}"/>
    <dgm:cxn modelId="{323435B1-1BB8-40C0-BE97-3880A8158C31}" type="presOf" srcId="{01D6B47C-9552-44EF-9186-28CCA4E7F2BF}" destId="{0D8577AF-60E4-453D-AACF-BE68D79A90E7}" srcOrd="1" destOrd="0" presId="urn:microsoft.com/office/officeart/2005/8/layout/process1"/>
    <dgm:cxn modelId="{15FEBA86-EA15-4087-B831-4711A629C0C7}" type="presOf" srcId="{7247C455-77D2-4F1B-97A8-978CB7198718}" destId="{E0A239F3-4E0F-4976-A4A6-8D0D15646BB6}" srcOrd="0" destOrd="0" presId="urn:microsoft.com/office/officeart/2005/8/layout/process1"/>
    <dgm:cxn modelId="{BA620425-F266-4191-895E-B3515CEE5375}"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C12D37C3-25BC-4753-A46F-517A461E8C21}" type="presOf" srcId="{E56A2482-ED00-49B7-BB61-71D8B78A057E}" destId="{8AAF1C03-9572-4558-A77D-1D5737604A71}" srcOrd="0" destOrd="0" presId="urn:microsoft.com/office/officeart/2005/8/layout/process1"/>
    <dgm:cxn modelId="{EB843D42-A844-481A-9240-44576E0A6660}" type="presOf" srcId="{01D6B47C-9552-44EF-9186-28CCA4E7F2BF}" destId="{A43B34A1-2863-4AA8-9F9B-DEA3D0F16044}" srcOrd="0" destOrd="0" presId="urn:microsoft.com/office/officeart/2005/8/layout/process1"/>
    <dgm:cxn modelId="{6104BE7C-66E1-4E2E-B557-73370C0D8462}" type="presOf" srcId="{6F7827B2-38D8-49F1-AFEE-DC66E7CE7E9F}" destId="{43BF0686-C89B-4ED9-997F-DF3AA41758BA}" srcOrd="1" destOrd="0" presId="urn:microsoft.com/office/officeart/2005/8/layout/process1"/>
    <dgm:cxn modelId="{EDCD3121-A966-4F30-BA35-6EEDC2E40985}" type="presOf" srcId="{99AAF8C5-A6DB-4C54-93B5-119487E24D68}" destId="{367CFA2E-5AB1-458A-B2A5-30E3A1A80858}" srcOrd="0" destOrd="0" presId="urn:microsoft.com/office/officeart/2005/8/layout/process1"/>
    <dgm:cxn modelId="{5024E823-53DA-49D6-8289-C2913DE90503}" type="presOf" srcId="{7FF7D560-9B99-4CDE-8801-968C6503E90C}" destId="{97D851E0-5657-49BB-99AA-B4F6276968F5}" srcOrd="0" destOrd="0" presId="urn:microsoft.com/office/officeart/2005/8/layout/process1"/>
    <dgm:cxn modelId="{7E0B52F7-481B-4A24-A00A-87A042C799BE}" type="presOf" srcId="{E5EE149B-741C-45E1-B6E6-5BFAB75DB956}" destId="{BFA16B6B-AF18-48F0-9237-E30848199B06}" srcOrd="0" destOrd="0" presId="urn:microsoft.com/office/officeart/2005/8/layout/process1"/>
    <dgm:cxn modelId="{D10DEBDC-78AF-451A-9025-481EBC425939}" type="presOf" srcId="{86D47C7B-F68D-4AF6-801A-41B3056FD905}" destId="{750E2DC3-0D37-400A-B275-4EC861CAF1BB}" srcOrd="1" destOrd="0" presId="urn:microsoft.com/office/officeart/2005/8/layout/process1"/>
    <dgm:cxn modelId="{DED16D13-04FF-403A-A4B1-310A5112BB9A}" type="presOf" srcId="{86D47C7B-F68D-4AF6-801A-41B3056FD905}" destId="{D2EA323A-3D66-424B-82FF-C66481D626E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19B5F5D3-87D7-47A9-ACF2-456B02D68A8C}" type="presOf" srcId="{FBEECAEE-AC34-44D0-AF04-8AB26887CEE2}" destId="{87A793C0-E281-4A86-AE50-219885A2C6C2}" srcOrd="1" destOrd="0" presId="urn:microsoft.com/office/officeart/2005/8/layout/process1"/>
    <dgm:cxn modelId="{A84D5E8A-9375-4735-990A-28834E605161}" type="presOf" srcId="{58988197-E677-4C97-B125-5CC7859C48F7}" destId="{51A22397-8FB0-4041-8D8A-ABE7E438A5DD}" srcOrd="0" destOrd="0" presId="urn:microsoft.com/office/officeart/2005/8/layout/process1"/>
    <dgm:cxn modelId="{BA395E13-71B6-4064-898A-57273850FC54}" type="presOf" srcId="{111AC403-1F6F-4A67-98B3-84433B946B2E}" destId="{F89A4767-D644-4ACA-A633-A06AB99E2251}" srcOrd="0" destOrd="0" presId="urn:microsoft.com/office/officeart/2005/8/layout/process1"/>
    <dgm:cxn modelId="{EE24D84C-9247-4631-8F21-80BF8FE29A54}" type="presOf" srcId="{3F856C22-B305-4CDB-AB85-D9145CE407EB}" destId="{C6AD4E28-1DAC-4CD1-9787-088D6FDE57FA}" srcOrd="0" destOrd="0" presId="urn:microsoft.com/office/officeart/2005/8/layout/process1"/>
    <dgm:cxn modelId="{300451B2-3E80-4982-8315-82CE884C5036}" type="presOf" srcId="{57BD8CA5-432D-4CFB-845D-98E86710C8D1}" destId="{F6512CA4-05EE-4062-BD7B-BEC8E22D873C}" srcOrd="0" destOrd="0" presId="urn:microsoft.com/office/officeart/2005/8/layout/process1"/>
    <dgm:cxn modelId="{94578948-03F2-4C48-B47D-748EEE5C7F2C}" type="presOf" srcId="{FBEECAEE-AC34-44D0-AF04-8AB26887CEE2}" destId="{2AA96016-6629-4B5B-AB0E-A57CD9214D73}"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AB1CC626-D053-40E1-9978-BCFFA7354D6D}" type="presParOf" srcId="{A3E46DB8-DAC3-4F75-88B5-B750A35324CE}" destId="{8AAF1C03-9572-4558-A77D-1D5737604A71}" srcOrd="0" destOrd="0" presId="urn:microsoft.com/office/officeart/2005/8/layout/process1"/>
    <dgm:cxn modelId="{4EB6708F-061C-4612-9A88-91AB1C44E845}" type="presParOf" srcId="{A3E46DB8-DAC3-4F75-88B5-B750A35324CE}" destId="{A43B34A1-2863-4AA8-9F9B-DEA3D0F16044}" srcOrd="1" destOrd="0" presId="urn:microsoft.com/office/officeart/2005/8/layout/process1"/>
    <dgm:cxn modelId="{AE4C6320-C4C2-4D72-8131-4612BCE334BF}" type="presParOf" srcId="{A43B34A1-2863-4AA8-9F9B-DEA3D0F16044}" destId="{0D8577AF-60E4-453D-AACF-BE68D79A90E7}" srcOrd="0" destOrd="0" presId="urn:microsoft.com/office/officeart/2005/8/layout/process1"/>
    <dgm:cxn modelId="{EE813B30-DE36-4992-89F1-20317D8E2C09}" type="presParOf" srcId="{A3E46DB8-DAC3-4F75-88B5-B750A35324CE}" destId="{C6AD4E28-1DAC-4CD1-9787-088D6FDE57FA}" srcOrd="2" destOrd="0" presId="urn:microsoft.com/office/officeart/2005/8/layout/process1"/>
    <dgm:cxn modelId="{C456CE39-E1D4-4196-8FBC-05FBE0FFF45B}" type="presParOf" srcId="{A3E46DB8-DAC3-4F75-88B5-B750A35324CE}" destId="{97D851E0-5657-49BB-99AA-B4F6276968F5}" srcOrd="3" destOrd="0" presId="urn:microsoft.com/office/officeart/2005/8/layout/process1"/>
    <dgm:cxn modelId="{2CEA0B17-F5E5-49A3-A249-BF410CBC6E87}" type="presParOf" srcId="{97D851E0-5657-49BB-99AA-B4F6276968F5}" destId="{6FB18FDC-8EFF-49D2-B56F-AC8741571160}" srcOrd="0" destOrd="0" presId="urn:microsoft.com/office/officeart/2005/8/layout/process1"/>
    <dgm:cxn modelId="{F7C189D5-D827-44F0-83DC-46E221C98A55}" type="presParOf" srcId="{A3E46DB8-DAC3-4F75-88B5-B750A35324CE}" destId="{367CFA2E-5AB1-458A-B2A5-30E3A1A80858}" srcOrd="4" destOrd="0" presId="urn:microsoft.com/office/officeart/2005/8/layout/process1"/>
    <dgm:cxn modelId="{83CA7869-5C93-4C63-B257-7E68B5C01027}" type="presParOf" srcId="{A3E46DB8-DAC3-4F75-88B5-B750A35324CE}" destId="{2AA96016-6629-4B5B-AB0E-A57CD9214D73}" srcOrd="5" destOrd="0" presId="urn:microsoft.com/office/officeart/2005/8/layout/process1"/>
    <dgm:cxn modelId="{5591C486-5510-47A7-ADFB-D1B873763F4E}" type="presParOf" srcId="{2AA96016-6629-4B5B-AB0E-A57CD9214D73}" destId="{87A793C0-E281-4A86-AE50-219885A2C6C2}" srcOrd="0" destOrd="0" presId="urn:microsoft.com/office/officeart/2005/8/layout/process1"/>
    <dgm:cxn modelId="{61548E1D-BAD0-4B36-9F49-619D8C4B4D46}" type="presParOf" srcId="{A3E46DB8-DAC3-4F75-88B5-B750A35324CE}" destId="{E0A239F3-4E0F-4976-A4A6-8D0D15646BB6}" srcOrd="6" destOrd="0" presId="urn:microsoft.com/office/officeart/2005/8/layout/process1"/>
    <dgm:cxn modelId="{38844013-EB43-4581-A474-2B27B8343925}" type="presParOf" srcId="{A3E46DB8-DAC3-4F75-88B5-B750A35324CE}" destId="{F89A4767-D644-4ACA-A633-A06AB99E2251}" srcOrd="7" destOrd="0" presId="urn:microsoft.com/office/officeart/2005/8/layout/process1"/>
    <dgm:cxn modelId="{88A20163-1FD4-47BE-9452-26A677A51944}" type="presParOf" srcId="{F89A4767-D644-4ACA-A633-A06AB99E2251}" destId="{769B406A-DC91-45E3-8FED-7BB383898EB8}" srcOrd="0" destOrd="0" presId="urn:microsoft.com/office/officeart/2005/8/layout/process1"/>
    <dgm:cxn modelId="{6A421277-1A4D-4B9B-A091-EC5A660B5D6C}" type="presParOf" srcId="{A3E46DB8-DAC3-4F75-88B5-B750A35324CE}" destId="{BFA16B6B-AF18-48F0-9237-E30848199B06}" srcOrd="8" destOrd="0" presId="urn:microsoft.com/office/officeart/2005/8/layout/process1"/>
    <dgm:cxn modelId="{EC81475C-F72F-440F-B0CA-BE0FD1C36402}" type="presParOf" srcId="{A3E46DB8-DAC3-4F75-88B5-B750A35324CE}" destId="{D2EA323A-3D66-424B-82FF-C66481D626E6}" srcOrd="9" destOrd="0" presId="urn:microsoft.com/office/officeart/2005/8/layout/process1"/>
    <dgm:cxn modelId="{12DC5C59-0159-4A0C-9C1D-BCAD30D39478}" type="presParOf" srcId="{D2EA323A-3D66-424B-82FF-C66481D626E6}" destId="{750E2DC3-0D37-400A-B275-4EC861CAF1BB}" srcOrd="0" destOrd="0" presId="urn:microsoft.com/office/officeart/2005/8/layout/process1"/>
    <dgm:cxn modelId="{6F0A363D-01C0-4DAA-859C-3539D63E1840}" type="presParOf" srcId="{A3E46DB8-DAC3-4F75-88B5-B750A35324CE}" destId="{51A22397-8FB0-4041-8D8A-ABE7E438A5DD}" srcOrd="10" destOrd="0" presId="urn:microsoft.com/office/officeart/2005/8/layout/process1"/>
    <dgm:cxn modelId="{15E55A7D-2387-4A45-AA72-3321D373A428}" type="presParOf" srcId="{A3E46DB8-DAC3-4F75-88B5-B750A35324CE}" destId="{8EADD461-4CAB-4D52-A6FC-DE97A3F10ACE}" srcOrd="11" destOrd="0" presId="urn:microsoft.com/office/officeart/2005/8/layout/process1"/>
    <dgm:cxn modelId="{FA52D307-93F8-4977-931D-9C60818F6428}" type="presParOf" srcId="{8EADD461-4CAB-4D52-A6FC-DE97A3F10ACE}" destId="{43BF0686-C89B-4ED9-997F-DF3AA41758BA}" srcOrd="0" destOrd="0" presId="urn:microsoft.com/office/officeart/2005/8/layout/process1"/>
    <dgm:cxn modelId="{776DB87A-6307-4F3B-AA2A-256770418896}"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custT="1"/>
      <dgm:spPr>
        <a:solidFill>
          <a:schemeClr val="accent1">
            <a:hueOff val="0"/>
            <a:satOff val="0"/>
            <a:lumOff val="0"/>
          </a:schemeClr>
        </a:solidFill>
      </dgm:spPr>
      <dgm:t>
        <a:bodyPr/>
        <a:lstStyle/>
        <a:p>
          <a:pPr rtl="0"/>
          <a:r>
            <a:rPr lang="en-US" sz="1200" b="1" dirty="0" smtClean="0">
              <a:solidFill>
                <a:schemeClr val="tx1"/>
              </a:solidFill>
              <a:latin typeface="Times New Roman" panose="02020603050405020304" pitchFamily="18" charset="0"/>
              <a:cs typeface="Times New Roman" panose="02020603050405020304" pitchFamily="18" charset="0"/>
            </a:rPr>
            <a:t>Methodology</a:t>
          </a:r>
          <a:endParaRPr lang="ar-SA" sz="1200" dirty="0">
            <a:solidFill>
              <a:schemeClr val="tx1"/>
            </a:solidFill>
          </a:endParaRPr>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custScaleX="121266">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333A8DFA-46A3-413C-A48B-59BB153A344A}" type="presOf" srcId="{57BD8CA5-432D-4CFB-845D-98E86710C8D1}" destId="{F6512CA4-05EE-4062-BD7B-BEC8E22D873C}" srcOrd="0" destOrd="0" presId="urn:microsoft.com/office/officeart/2005/8/layout/process1"/>
    <dgm:cxn modelId="{84338D2E-A144-4892-BD8E-9D46C8AEFDC7}" type="presOf" srcId="{6F7827B2-38D8-49F1-AFEE-DC66E7CE7E9F}" destId="{8EADD461-4CAB-4D52-A6FC-DE97A3F10ACE}" srcOrd="0" destOrd="0" presId="urn:microsoft.com/office/officeart/2005/8/layout/process1"/>
    <dgm:cxn modelId="{2BD15F6D-A918-4461-98C8-18322CEC8B04}" type="presOf" srcId="{7247C455-77D2-4F1B-97A8-978CB7198718}" destId="{E0A239F3-4E0F-4976-A4A6-8D0D15646BB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D32B63D5-794E-469C-97D8-12E6BDA8DC82}" type="presOf" srcId="{58988197-E677-4C97-B125-5CC7859C48F7}" destId="{51A22397-8FB0-4041-8D8A-ABE7E438A5DD}"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12061E92-19BC-4CFA-AA11-FCA37D0603A8}" type="presOf" srcId="{86D47C7B-F68D-4AF6-801A-41B3056FD905}" destId="{750E2DC3-0D37-400A-B275-4EC861CAF1BB}" srcOrd="1" destOrd="0" presId="urn:microsoft.com/office/officeart/2005/8/layout/process1"/>
    <dgm:cxn modelId="{3BA1482F-2157-418B-BF19-A099E44DB236}" type="presOf" srcId="{3F856C22-B305-4CDB-AB85-D9145CE407EB}" destId="{C6AD4E28-1DAC-4CD1-9787-088D6FDE57FA}" srcOrd="0" destOrd="0" presId="urn:microsoft.com/office/officeart/2005/8/layout/process1"/>
    <dgm:cxn modelId="{86538FC5-5FEE-4B36-8D4A-0B9F98867423}" type="presOf" srcId="{86D47C7B-F68D-4AF6-801A-41B3056FD905}" destId="{D2EA323A-3D66-424B-82FF-C66481D626E6}" srcOrd="0" destOrd="0" presId="urn:microsoft.com/office/officeart/2005/8/layout/process1"/>
    <dgm:cxn modelId="{E85321A8-B864-4DE8-B75C-6F079C9B998F}" type="presOf" srcId="{111AC403-1F6F-4A67-98B3-84433B946B2E}" destId="{769B406A-DC91-45E3-8FED-7BB383898EB8}"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B5E83E1-EBA6-47A6-96C5-E46F789B36B4}" srcId="{F22E23C2-A3E8-416A-9DFA-F43B54C6F696}" destId="{99AAF8C5-A6DB-4C54-93B5-119487E24D68}" srcOrd="2" destOrd="0" parTransId="{6AA4508F-0F05-4030-B414-46DCA57B396A}" sibTransId="{FBEECAEE-AC34-44D0-AF04-8AB26887CEE2}"/>
    <dgm:cxn modelId="{D7D5D27A-9209-481F-BD11-335C268081F4}" type="presOf" srcId="{7FF7D560-9B99-4CDE-8801-968C6503E90C}" destId="{97D851E0-5657-49BB-99AA-B4F6276968F5}" srcOrd="0" destOrd="0" presId="urn:microsoft.com/office/officeart/2005/8/layout/process1"/>
    <dgm:cxn modelId="{6BCE0215-2ADA-4337-8A8A-0DCD72CC96FA}" type="presOf" srcId="{FBEECAEE-AC34-44D0-AF04-8AB26887CEE2}" destId="{87A793C0-E281-4A86-AE50-219885A2C6C2}" srcOrd="1" destOrd="0" presId="urn:microsoft.com/office/officeart/2005/8/layout/process1"/>
    <dgm:cxn modelId="{1C318E78-117B-443F-9EDD-A4086558CB85}" type="presOf" srcId="{E56A2482-ED00-49B7-BB61-71D8B78A057E}" destId="{8AAF1C03-9572-4558-A77D-1D5737604A71}" srcOrd="0" destOrd="0" presId="urn:microsoft.com/office/officeart/2005/8/layout/process1"/>
    <dgm:cxn modelId="{629B01AF-156F-4914-8747-A4FEE3520A76}" type="presOf" srcId="{111AC403-1F6F-4A67-98B3-84433B946B2E}" destId="{F89A4767-D644-4ACA-A633-A06AB99E2251}" srcOrd="0" destOrd="0" presId="urn:microsoft.com/office/officeart/2005/8/layout/process1"/>
    <dgm:cxn modelId="{5F810411-ECBC-431C-A743-576BBED902F2}" type="presOf" srcId="{99AAF8C5-A6DB-4C54-93B5-119487E24D68}" destId="{367CFA2E-5AB1-458A-B2A5-30E3A1A80858}"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11B1594-CC20-4949-81D4-6C7866799BE5}" type="presOf" srcId="{6F7827B2-38D8-49F1-AFEE-DC66E7CE7E9F}" destId="{43BF0686-C89B-4ED9-997F-DF3AA41758BA}" srcOrd="1" destOrd="0" presId="urn:microsoft.com/office/officeart/2005/8/layout/process1"/>
    <dgm:cxn modelId="{905EA24B-4AC0-48EB-B1C8-52C3A5E2029A}" type="presOf" srcId="{7FF7D560-9B99-4CDE-8801-968C6503E90C}" destId="{6FB18FDC-8EFF-49D2-B56F-AC8741571160}"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9EAAC6BD-6E07-4EC6-AB53-61AD3B04F953}" type="presOf" srcId="{FBEECAEE-AC34-44D0-AF04-8AB26887CEE2}" destId="{2AA96016-6629-4B5B-AB0E-A57CD9214D73}" srcOrd="0" destOrd="0" presId="urn:microsoft.com/office/officeart/2005/8/layout/process1"/>
    <dgm:cxn modelId="{51A4E6AF-8D35-4A23-85E6-0D354BC501FB}" type="presOf" srcId="{F22E23C2-A3E8-416A-9DFA-F43B54C6F696}" destId="{A3E46DB8-DAC3-4F75-88B5-B750A35324CE}" srcOrd="0" destOrd="0" presId="urn:microsoft.com/office/officeart/2005/8/layout/process1"/>
    <dgm:cxn modelId="{03C905CD-99A9-4161-90BC-9877A38381C6}" type="presOf" srcId="{01D6B47C-9552-44EF-9186-28CCA4E7F2BF}" destId="{0D8577AF-60E4-453D-AACF-BE68D79A90E7}" srcOrd="1" destOrd="0" presId="urn:microsoft.com/office/officeart/2005/8/layout/process1"/>
    <dgm:cxn modelId="{7A31A366-281A-4F26-917B-03429E597873}" type="presOf" srcId="{01D6B47C-9552-44EF-9186-28CCA4E7F2BF}" destId="{A43B34A1-2863-4AA8-9F9B-DEA3D0F16044}"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018CB90B-2189-4196-A977-53858E41729E}" type="presOf" srcId="{E5EE149B-741C-45E1-B6E6-5BFAB75DB956}" destId="{BFA16B6B-AF18-48F0-9237-E30848199B06}" srcOrd="0" destOrd="0" presId="urn:microsoft.com/office/officeart/2005/8/layout/process1"/>
    <dgm:cxn modelId="{E3F90B62-8363-4C1B-BE4F-AD6D73CFE9EE}" type="presParOf" srcId="{A3E46DB8-DAC3-4F75-88B5-B750A35324CE}" destId="{8AAF1C03-9572-4558-A77D-1D5737604A71}" srcOrd="0" destOrd="0" presId="urn:microsoft.com/office/officeart/2005/8/layout/process1"/>
    <dgm:cxn modelId="{E5E592E2-2F5C-4564-97CE-EB6229BB04E7}" type="presParOf" srcId="{A3E46DB8-DAC3-4F75-88B5-B750A35324CE}" destId="{A43B34A1-2863-4AA8-9F9B-DEA3D0F16044}" srcOrd="1" destOrd="0" presId="urn:microsoft.com/office/officeart/2005/8/layout/process1"/>
    <dgm:cxn modelId="{A41D4BE4-9694-4464-A74A-6C10921C0B1D}" type="presParOf" srcId="{A43B34A1-2863-4AA8-9F9B-DEA3D0F16044}" destId="{0D8577AF-60E4-453D-AACF-BE68D79A90E7}" srcOrd="0" destOrd="0" presId="urn:microsoft.com/office/officeart/2005/8/layout/process1"/>
    <dgm:cxn modelId="{21B7F881-FF1A-4CE3-8C6A-6C3B97D9778C}" type="presParOf" srcId="{A3E46DB8-DAC3-4F75-88B5-B750A35324CE}" destId="{C6AD4E28-1DAC-4CD1-9787-088D6FDE57FA}" srcOrd="2" destOrd="0" presId="urn:microsoft.com/office/officeart/2005/8/layout/process1"/>
    <dgm:cxn modelId="{44F5D784-6C7D-445B-A874-F2DB8D34F7BF}" type="presParOf" srcId="{A3E46DB8-DAC3-4F75-88B5-B750A35324CE}" destId="{97D851E0-5657-49BB-99AA-B4F6276968F5}" srcOrd="3" destOrd="0" presId="urn:microsoft.com/office/officeart/2005/8/layout/process1"/>
    <dgm:cxn modelId="{975DCF84-77DF-4E38-87B4-50525B1609D0}" type="presParOf" srcId="{97D851E0-5657-49BB-99AA-B4F6276968F5}" destId="{6FB18FDC-8EFF-49D2-B56F-AC8741571160}" srcOrd="0" destOrd="0" presId="urn:microsoft.com/office/officeart/2005/8/layout/process1"/>
    <dgm:cxn modelId="{80831F58-6FCA-477B-9F8D-6709D30BF56B}" type="presParOf" srcId="{A3E46DB8-DAC3-4F75-88B5-B750A35324CE}" destId="{367CFA2E-5AB1-458A-B2A5-30E3A1A80858}" srcOrd="4" destOrd="0" presId="urn:microsoft.com/office/officeart/2005/8/layout/process1"/>
    <dgm:cxn modelId="{6FA542E4-ADE3-40F7-ADB6-30D56967511F}" type="presParOf" srcId="{A3E46DB8-DAC3-4F75-88B5-B750A35324CE}" destId="{2AA96016-6629-4B5B-AB0E-A57CD9214D73}" srcOrd="5" destOrd="0" presId="urn:microsoft.com/office/officeart/2005/8/layout/process1"/>
    <dgm:cxn modelId="{EB30B861-3098-455A-8ECD-D2F1F4360EA0}" type="presParOf" srcId="{2AA96016-6629-4B5B-AB0E-A57CD9214D73}" destId="{87A793C0-E281-4A86-AE50-219885A2C6C2}" srcOrd="0" destOrd="0" presId="urn:microsoft.com/office/officeart/2005/8/layout/process1"/>
    <dgm:cxn modelId="{36D8BBEF-338D-45E3-8734-7375AC8C7A05}" type="presParOf" srcId="{A3E46DB8-DAC3-4F75-88B5-B750A35324CE}" destId="{E0A239F3-4E0F-4976-A4A6-8D0D15646BB6}" srcOrd="6" destOrd="0" presId="urn:microsoft.com/office/officeart/2005/8/layout/process1"/>
    <dgm:cxn modelId="{2BB8F33C-E137-4EF1-BA9C-4D6D40F8800E}" type="presParOf" srcId="{A3E46DB8-DAC3-4F75-88B5-B750A35324CE}" destId="{F89A4767-D644-4ACA-A633-A06AB99E2251}" srcOrd="7" destOrd="0" presId="urn:microsoft.com/office/officeart/2005/8/layout/process1"/>
    <dgm:cxn modelId="{3B4ADEFA-8D02-4B99-9B3B-CC96A34EC77E}" type="presParOf" srcId="{F89A4767-D644-4ACA-A633-A06AB99E2251}" destId="{769B406A-DC91-45E3-8FED-7BB383898EB8}" srcOrd="0" destOrd="0" presId="urn:microsoft.com/office/officeart/2005/8/layout/process1"/>
    <dgm:cxn modelId="{1D03BEE3-2026-4207-9DA6-5A422CD49AAC}" type="presParOf" srcId="{A3E46DB8-DAC3-4F75-88B5-B750A35324CE}" destId="{BFA16B6B-AF18-48F0-9237-E30848199B06}" srcOrd="8" destOrd="0" presId="urn:microsoft.com/office/officeart/2005/8/layout/process1"/>
    <dgm:cxn modelId="{3CA42925-6838-4041-A9CA-C35992CA977E}" type="presParOf" srcId="{A3E46DB8-DAC3-4F75-88B5-B750A35324CE}" destId="{D2EA323A-3D66-424B-82FF-C66481D626E6}" srcOrd="9" destOrd="0" presId="urn:microsoft.com/office/officeart/2005/8/layout/process1"/>
    <dgm:cxn modelId="{53FAC033-0273-4540-B175-0115A479B23E}" type="presParOf" srcId="{D2EA323A-3D66-424B-82FF-C66481D626E6}" destId="{750E2DC3-0D37-400A-B275-4EC861CAF1BB}" srcOrd="0" destOrd="0" presId="urn:microsoft.com/office/officeart/2005/8/layout/process1"/>
    <dgm:cxn modelId="{E5F22609-3C8F-4E89-90F3-6700C9568324}" type="presParOf" srcId="{A3E46DB8-DAC3-4F75-88B5-B750A35324CE}" destId="{51A22397-8FB0-4041-8D8A-ABE7E438A5DD}" srcOrd="10" destOrd="0" presId="urn:microsoft.com/office/officeart/2005/8/layout/process1"/>
    <dgm:cxn modelId="{3E65B576-9C52-4510-9DE0-8F60AE8C8CF2}" type="presParOf" srcId="{A3E46DB8-DAC3-4F75-88B5-B750A35324CE}" destId="{8EADD461-4CAB-4D52-A6FC-DE97A3F10ACE}" srcOrd="11" destOrd="0" presId="urn:microsoft.com/office/officeart/2005/8/layout/process1"/>
    <dgm:cxn modelId="{FA85DDDF-CFAD-46C0-A307-117A306D076E}" type="presParOf" srcId="{8EADD461-4CAB-4D52-A6FC-DE97A3F10ACE}" destId="{43BF0686-C89B-4ED9-997F-DF3AA41758BA}" srcOrd="0" destOrd="0" presId="urn:microsoft.com/office/officeart/2005/8/layout/process1"/>
    <dgm:cxn modelId="{5AAF3A44-ACD5-4175-BB31-0053E77360C8}"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custT="1"/>
      <dgm:spPr>
        <a:solidFill>
          <a:schemeClr val="accent1">
            <a:hueOff val="0"/>
            <a:satOff val="0"/>
            <a:lumOff val="0"/>
          </a:schemeClr>
        </a:solidFill>
      </dgm:spPr>
      <dgm:t>
        <a:bodyPr/>
        <a:lstStyle/>
        <a:p>
          <a:pPr rtl="0"/>
          <a:r>
            <a:rPr lang="en-US" sz="1200" b="1" dirty="0" smtClean="0">
              <a:solidFill>
                <a:schemeClr val="tx1"/>
              </a:solidFill>
              <a:latin typeface="Times New Roman" panose="02020603050405020304" pitchFamily="18" charset="0"/>
              <a:cs typeface="Times New Roman" panose="02020603050405020304" pitchFamily="18" charset="0"/>
            </a:rPr>
            <a:t>Methodology</a:t>
          </a:r>
          <a:endParaRPr lang="ar-SA" sz="1200" dirty="0">
            <a:solidFill>
              <a:schemeClr val="tx1"/>
            </a:solidFill>
          </a:endParaRPr>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custScaleX="121266">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F01762BB-EE11-4814-82D0-2519E0BCE06C}" type="presOf" srcId="{6F7827B2-38D8-49F1-AFEE-DC66E7CE7E9F}" destId="{8EADD461-4CAB-4D52-A6FC-DE97A3F10ACE}" srcOrd="0" destOrd="0" presId="urn:microsoft.com/office/officeart/2005/8/layout/process1"/>
    <dgm:cxn modelId="{E58B93D8-AB5C-439E-9CA6-5A5135E7A202}" type="presOf" srcId="{57BD8CA5-432D-4CFB-845D-98E86710C8D1}" destId="{F6512CA4-05EE-4062-BD7B-BEC8E22D873C}" srcOrd="0" destOrd="0" presId="urn:microsoft.com/office/officeart/2005/8/layout/process1"/>
    <dgm:cxn modelId="{2D6E5C40-D6F4-484C-AF23-5A50928A2CFE}" type="presOf" srcId="{F22E23C2-A3E8-416A-9DFA-F43B54C6F696}" destId="{A3E46DB8-DAC3-4F75-88B5-B750A35324CE}" srcOrd="0" destOrd="0" presId="urn:microsoft.com/office/officeart/2005/8/layout/process1"/>
    <dgm:cxn modelId="{4F89B289-60A6-46CE-83B8-4DC80D37E020}" type="presOf" srcId="{111AC403-1F6F-4A67-98B3-84433B946B2E}" destId="{769B406A-DC91-45E3-8FED-7BB383898EB8}"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A4A0E4C-22B7-49E9-9C3A-49CA70959311}" type="presOf" srcId="{FBEECAEE-AC34-44D0-AF04-8AB26887CEE2}" destId="{87A793C0-E281-4A86-AE50-219885A2C6C2}"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9408DBD-8230-42F6-8E81-5FC8655C2F5E}" type="presOf" srcId="{FBEECAEE-AC34-44D0-AF04-8AB26887CEE2}" destId="{2AA96016-6629-4B5B-AB0E-A57CD9214D73}" srcOrd="0" destOrd="0" presId="urn:microsoft.com/office/officeart/2005/8/layout/process1"/>
    <dgm:cxn modelId="{C6709E91-9BE5-447E-89BE-83120DADAB1F}" type="presOf" srcId="{99AAF8C5-A6DB-4C54-93B5-119487E24D68}" destId="{367CFA2E-5AB1-458A-B2A5-30E3A1A80858}" srcOrd="0" destOrd="0" presId="urn:microsoft.com/office/officeart/2005/8/layout/process1"/>
    <dgm:cxn modelId="{DAB2772C-41D2-4BEA-88A9-ACCDBB72B224}" type="presOf" srcId="{7247C455-77D2-4F1B-97A8-978CB7198718}" destId="{E0A239F3-4E0F-4976-A4A6-8D0D15646BB6}" srcOrd="0" destOrd="0" presId="urn:microsoft.com/office/officeart/2005/8/layout/process1"/>
    <dgm:cxn modelId="{28B1E8BD-4225-4A6C-B6B7-242775CF4E85}" type="presOf" srcId="{3F856C22-B305-4CDB-AB85-D9145CE407EB}" destId="{C6AD4E28-1DAC-4CD1-9787-088D6FDE57FA}" srcOrd="0" destOrd="0" presId="urn:microsoft.com/office/officeart/2005/8/layout/process1"/>
    <dgm:cxn modelId="{7F0495E2-1F1F-4A56-9CF9-E6698375316D}" type="presOf" srcId="{E5EE149B-741C-45E1-B6E6-5BFAB75DB956}" destId="{BFA16B6B-AF18-48F0-9237-E30848199B0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B5E83E1-EBA6-47A6-96C5-E46F789B36B4}" srcId="{F22E23C2-A3E8-416A-9DFA-F43B54C6F696}" destId="{99AAF8C5-A6DB-4C54-93B5-119487E24D68}" srcOrd="2" destOrd="0" parTransId="{6AA4508F-0F05-4030-B414-46DCA57B396A}" sibTransId="{FBEECAEE-AC34-44D0-AF04-8AB26887CEE2}"/>
    <dgm:cxn modelId="{3349EF01-2D4A-4121-BA5F-70CE71BF5E7C}" type="presOf" srcId="{6F7827B2-38D8-49F1-AFEE-DC66E7CE7E9F}" destId="{43BF0686-C89B-4ED9-997F-DF3AA41758BA}" srcOrd="1" destOrd="0" presId="urn:microsoft.com/office/officeart/2005/8/layout/process1"/>
    <dgm:cxn modelId="{C1CBD250-C481-42CE-B10D-F03740E1517C}" type="presOf" srcId="{111AC403-1F6F-4A67-98B3-84433B946B2E}" destId="{F89A4767-D644-4ACA-A633-A06AB99E2251}" srcOrd="0" destOrd="0" presId="urn:microsoft.com/office/officeart/2005/8/layout/process1"/>
    <dgm:cxn modelId="{C9EEAAA6-0A33-4CF2-871F-DA99BF42FA14}" type="presOf" srcId="{7FF7D560-9B99-4CDE-8801-968C6503E90C}" destId="{97D851E0-5657-49BB-99AA-B4F6276968F5}" srcOrd="0" destOrd="0" presId="urn:microsoft.com/office/officeart/2005/8/layout/process1"/>
    <dgm:cxn modelId="{3F62B36D-13D2-40E4-9810-7DD59D13E0E5}" type="presOf" srcId="{58988197-E677-4C97-B125-5CC7859C48F7}" destId="{51A22397-8FB0-4041-8D8A-ABE7E438A5DD}" srcOrd="0" destOrd="0" presId="urn:microsoft.com/office/officeart/2005/8/layout/process1"/>
    <dgm:cxn modelId="{D6D6F5AB-5B05-4899-ACBA-9549389A5E83}" type="presOf" srcId="{E56A2482-ED00-49B7-BB61-71D8B78A057E}" destId="{8AAF1C03-9572-4558-A77D-1D5737604A71}"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03BDAA2-D507-4405-B881-44E903C40481}" srcId="{F22E23C2-A3E8-416A-9DFA-F43B54C6F696}" destId="{3F856C22-B305-4CDB-AB85-D9145CE407EB}" srcOrd="1" destOrd="0" parTransId="{D6B358EE-4EC1-4AE1-BF53-30F6EE27118D}" sibTransId="{7FF7D560-9B99-4CDE-8801-968C6503E90C}"/>
    <dgm:cxn modelId="{94DC8ADB-19B5-4DF8-B56E-94E0D2C5B825}" type="presOf" srcId="{86D47C7B-F68D-4AF6-801A-41B3056FD905}" destId="{D2EA323A-3D66-424B-82FF-C66481D626E6}" srcOrd="0" destOrd="0" presId="urn:microsoft.com/office/officeart/2005/8/layout/process1"/>
    <dgm:cxn modelId="{C5CC7F63-E538-4FA8-8E50-8C10D4F1F1AE}" type="presOf" srcId="{7FF7D560-9B99-4CDE-8801-968C6503E90C}" destId="{6FB18FDC-8EFF-49D2-B56F-AC8741571160}"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A38501FB-BA62-4BEA-8D44-0DC598850BB3}" type="presOf" srcId="{01D6B47C-9552-44EF-9186-28CCA4E7F2BF}" destId="{0D8577AF-60E4-453D-AACF-BE68D79A90E7}" srcOrd="1" destOrd="0" presId="urn:microsoft.com/office/officeart/2005/8/layout/process1"/>
    <dgm:cxn modelId="{1021BA3A-0002-4600-A6E3-2E2BCE87961E}" type="presOf" srcId="{86D47C7B-F68D-4AF6-801A-41B3056FD905}" destId="{750E2DC3-0D37-400A-B275-4EC861CAF1BB}" srcOrd="1" destOrd="0" presId="urn:microsoft.com/office/officeart/2005/8/layout/process1"/>
    <dgm:cxn modelId="{51EBBF54-136E-4DAE-8E32-F1FC22143303}" type="presOf" srcId="{01D6B47C-9552-44EF-9186-28CCA4E7F2BF}" destId="{A43B34A1-2863-4AA8-9F9B-DEA3D0F16044}" srcOrd="0" destOrd="0" presId="urn:microsoft.com/office/officeart/2005/8/layout/process1"/>
    <dgm:cxn modelId="{EAC3DF3F-74E9-4894-A7CF-7D82396A5536}" type="presParOf" srcId="{A3E46DB8-DAC3-4F75-88B5-B750A35324CE}" destId="{8AAF1C03-9572-4558-A77D-1D5737604A71}" srcOrd="0" destOrd="0" presId="urn:microsoft.com/office/officeart/2005/8/layout/process1"/>
    <dgm:cxn modelId="{EFD7EF1C-B243-466B-BD1A-D1D1395CA5C9}" type="presParOf" srcId="{A3E46DB8-DAC3-4F75-88B5-B750A35324CE}" destId="{A43B34A1-2863-4AA8-9F9B-DEA3D0F16044}" srcOrd="1" destOrd="0" presId="urn:microsoft.com/office/officeart/2005/8/layout/process1"/>
    <dgm:cxn modelId="{03EB5DD2-4A47-4D19-A265-378555A845B3}" type="presParOf" srcId="{A43B34A1-2863-4AA8-9F9B-DEA3D0F16044}" destId="{0D8577AF-60E4-453D-AACF-BE68D79A90E7}" srcOrd="0" destOrd="0" presId="urn:microsoft.com/office/officeart/2005/8/layout/process1"/>
    <dgm:cxn modelId="{E35B2F02-F7F2-49AD-8B8C-C0F9DEB98D05}" type="presParOf" srcId="{A3E46DB8-DAC3-4F75-88B5-B750A35324CE}" destId="{C6AD4E28-1DAC-4CD1-9787-088D6FDE57FA}" srcOrd="2" destOrd="0" presId="urn:microsoft.com/office/officeart/2005/8/layout/process1"/>
    <dgm:cxn modelId="{54C8859A-7BC9-49EC-B120-603DB4152916}" type="presParOf" srcId="{A3E46DB8-DAC3-4F75-88B5-B750A35324CE}" destId="{97D851E0-5657-49BB-99AA-B4F6276968F5}" srcOrd="3" destOrd="0" presId="urn:microsoft.com/office/officeart/2005/8/layout/process1"/>
    <dgm:cxn modelId="{F3D9A0A3-8CAA-440B-94B3-D225EB7199B1}" type="presParOf" srcId="{97D851E0-5657-49BB-99AA-B4F6276968F5}" destId="{6FB18FDC-8EFF-49D2-B56F-AC8741571160}" srcOrd="0" destOrd="0" presId="urn:microsoft.com/office/officeart/2005/8/layout/process1"/>
    <dgm:cxn modelId="{E4CBC286-4D24-4482-9760-4681A393054F}" type="presParOf" srcId="{A3E46DB8-DAC3-4F75-88B5-B750A35324CE}" destId="{367CFA2E-5AB1-458A-B2A5-30E3A1A80858}" srcOrd="4" destOrd="0" presId="urn:microsoft.com/office/officeart/2005/8/layout/process1"/>
    <dgm:cxn modelId="{99359EBF-D19E-48D6-B6B1-2A8D02D3348B}" type="presParOf" srcId="{A3E46DB8-DAC3-4F75-88B5-B750A35324CE}" destId="{2AA96016-6629-4B5B-AB0E-A57CD9214D73}" srcOrd="5" destOrd="0" presId="urn:microsoft.com/office/officeart/2005/8/layout/process1"/>
    <dgm:cxn modelId="{49ABFA10-FD85-478D-BA5A-B21261C27F7E}" type="presParOf" srcId="{2AA96016-6629-4B5B-AB0E-A57CD9214D73}" destId="{87A793C0-E281-4A86-AE50-219885A2C6C2}" srcOrd="0" destOrd="0" presId="urn:microsoft.com/office/officeart/2005/8/layout/process1"/>
    <dgm:cxn modelId="{9480923B-C775-4EBA-A63E-359BE6EF4568}" type="presParOf" srcId="{A3E46DB8-DAC3-4F75-88B5-B750A35324CE}" destId="{E0A239F3-4E0F-4976-A4A6-8D0D15646BB6}" srcOrd="6" destOrd="0" presId="urn:microsoft.com/office/officeart/2005/8/layout/process1"/>
    <dgm:cxn modelId="{E130D512-CABF-4D29-BF63-1A424ABECB42}" type="presParOf" srcId="{A3E46DB8-DAC3-4F75-88B5-B750A35324CE}" destId="{F89A4767-D644-4ACA-A633-A06AB99E2251}" srcOrd="7" destOrd="0" presId="urn:microsoft.com/office/officeart/2005/8/layout/process1"/>
    <dgm:cxn modelId="{A1809812-E806-4507-B017-15E481411D7F}" type="presParOf" srcId="{F89A4767-D644-4ACA-A633-A06AB99E2251}" destId="{769B406A-DC91-45E3-8FED-7BB383898EB8}" srcOrd="0" destOrd="0" presId="urn:microsoft.com/office/officeart/2005/8/layout/process1"/>
    <dgm:cxn modelId="{8E0C1820-2B67-41BC-9ED1-DA54145A53D6}" type="presParOf" srcId="{A3E46DB8-DAC3-4F75-88B5-B750A35324CE}" destId="{BFA16B6B-AF18-48F0-9237-E30848199B06}" srcOrd="8" destOrd="0" presId="urn:microsoft.com/office/officeart/2005/8/layout/process1"/>
    <dgm:cxn modelId="{81C83044-91E1-43AE-9158-BD925A53BB9C}" type="presParOf" srcId="{A3E46DB8-DAC3-4F75-88B5-B750A35324CE}" destId="{D2EA323A-3D66-424B-82FF-C66481D626E6}" srcOrd="9" destOrd="0" presId="urn:microsoft.com/office/officeart/2005/8/layout/process1"/>
    <dgm:cxn modelId="{692E3F23-81BC-4667-874E-DFB3BD71C532}" type="presParOf" srcId="{D2EA323A-3D66-424B-82FF-C66481D626E6}" destId="{750E2DC3-0D37-400A-B275-4EC861CAF1BB}" srcOrd="0" destOrd="0" presId="urn:microsoft.com/office/officeart/2005/8/layout/process1"/>
    <dgm:cxn modelId="{12F04A68-9F02-4B41-9D48-BBAEF3329C66}" type="presParOf" srcId="{A3E46DB8-DAC3-4F75-88B5-B750A35324CE}" destId="{51A22397-8FB0-4041-8D8A-ABE7E438A5DD}" srcOrd="10" destOrd="0" presId="urn:microsoft.com/office/officeart/2005/8/layout/process1"/>
    <dgm:cxn modelId="{0C5AF1BE-A408-4561-92D4-77D4D55FA6F3}" type="presParOf" srcId="{A3E46DB8-DAC3-4F75-88B5-B750A35324CE}" destId="{8EADD461-4CAB-4D52-A6FC-DE97A3F10ACE}" srcOrd="11" destOrd="0" presId="urn:microsoft.com/office/officeart/2005/8/layout/process1"/>
    <dgm:cxn modelId="{796430DC-A764-40CF-95EA-D924B400EE49}" type="presParOf" srcId="{8EADD461-4CAB-4D52-A6FC-DE97A3F10ACE}" destId="{43BF0686-C89B-4ED9-997F-DF3AA41758BA}" srcOrd="0" destOrd="0" presId="urn:microsoft.com/office/officeart/2005/8/layout/process1"/>
    <dgm:cxn modelId="{1411D46F-BE4F-453A-A9F7-C797484667F6}"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custT="1"/>
      <dgm:spPr>
        <a:solidFill>
          <a:schemeClr val="accent1">
            <a:hueOff val="0"/>
            <a:satOff val="0"/>
            <a:lumOff val="0"/>
          </a:schemeClr>
        </a:solidFill>
      </dgm:spPr>
      <dgm:t>
        <a:bodyPr/>
        <a:lstStyle/>
        <a:p>
          <a:pPr rtl="0"/>
          <a:r>
            <a:rPr lang="en-US" sz="1200" b="1" dirty="0" smtClean="0">
              <a:solidFill>
                <a:schemeClr val="tx1"/>
              </a:solidFill>
              <a:latin typeface="Times New Roman" panose="02020603050405020304" pitchFamily="18" charset="0"/>
              <a:cs typeface="Times New Roman" panose="02020603050405020304" pitchFamily="18" charset="0"/>
            </a:rPr>
            <a:t>Methodology</a:t>
          </a:r>
          <a:endParaRPr lang="ar-SA" sz="1200" dirty="0">
            <a:solidFill>
              <a:schemeClr val="tx1"/>
            </a:solidFill>
          </a:endParaRPr>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custScaleX="121266">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BD6BB094-574D-43A2-8873-DCFDE5F1B206}" type="presOf" srcId="{7FF7D560-9B99-4CDE-8801-968C6503E90C}" destId="{97D851E0-5657-49BB-99AA-B4F6276968F5}"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1B558BCB-E4F6-4C6E-8C3A-A55EC0AE28E1}" type="presOf" srcId="{99AAF8C5-A6DB-4C54-93B5-119487E24D68}" destId="{367CFA2E-5AB1-458A-B2A5-30E3A1A80858}" srcOrd="0" destOrd="0" presId="urn:microsoft.com/office/officeart/2005/8/layout/process1"/>
    <dgm:cxn modelId="{CA0C8D32-5928-4BC1-B5E6-16D0B2EEC174}" type="presOf" srcId="{86D47C7B-F68D-4AF6-801A-41B3056FD905}" destId="{750E2DC3-0D37-400A-B275-4EC861CAF1BB}"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7475032D-8EFD-4B6A-BEC3-662F30B32F21}" srcId="{F22E23C2-A3E8-416A-9DFA-F43B54C6F696}" destId="{58988197-E677-4C97-B125-5CC7859C48F7}" srcOrd="5" destOrd="0" parTransId="{6A01B58D-586C-4CA2-AC06-C5E39B8F77B8}" sibTransId="{6F7827B2-38D8-49F1-AFEE-DC66E7CE7E9F}"/>
    <dgm:cxn modelId="{570674B9-9D39-42F8-A48E-090EA0A2F538}" type="presOf" srcId="{7FF7D560-9B99-4CDE-8801-968C6503E90C}" destId="{6FB18FDC-8EFF-49D2-B56F-AC8741571160}" srcOrd="1" destOrd="0" presId="urn:microsoft.com/office/officeart/2005/8/layout/process1"/>
    <dgm:cxn modelId="{BC502D53-D4EA-4BE5-B1D8-7CFEBB326565}" type="presOf" srcId="{01D6B47C-9552-44EF-9186-28CCA4E7F2BF}" destId="{A43B34A1-2863-4AA8-9F9B-DEA3D0F16044}" srcOrd="0" destOrd="0" presId="urn:microsoft.com/office/officeart/2005/8/layout/process1"/>
    <dgm:cxn modelId="{D82EC8EF-B6F0-461D-A187-1F38F39FA4F7}" type="presOf" srcId="{58988197-E677-4C97-B125-5CC7859C48F7}" destId="{51A22397-8FB0-4041-8D8A-ABE7E438A5DD}" srcOrd="0" destOrd="0" presId="urn:microsoft.com/office/officeart/2005/8/layout/process1"/>
    <dgm:cxn modelId="{F15BD39A-D4DF-447C-B62D-4B102266AE31}" type="presOf" srcId="{FBEECAEE-AC34-44D0-AF04-8AB26887CEE2}" destId="{2AA96016-6629-4B5B-AB0E-A57CD9214D73}" srcOrd="0" destOrd="0" presId="urn:microsoft.com/office/officeart/2005/8/layout/process1"/>
    <dgm:cxn modelId="{8B7F6B6A-616C-4046-B6C1-19161E1FBC98}" type="presOf" srcId="{6F7827B2-38D8-49F1-AFEE-DC66E7CE7E9F}" destId="{8EADD461-4CAB-4D52-A6FC-DE97A3F10ACE}" srcOrd="0" destOrd="0" presId="urn:microsoft.com/office/officeart/2005/8/layout/process1"/>
    <dgm:cxn modelId="{AF7F5609-87A7-400B-A272-F954FEB7009C}" type="presOf" srcId="{6F7827B2-38D8-49F1-AFEE-DC66E7CE7E9F}" destId="{43BF0686-C89B-4ED9-997F-DF3AA41758BA}" srcOrd="1" destOrd="0" presId="urn:microsoft.com/office/officeart/2005/8/layout/process1"/>
    <dgm:cxn modelId="{C9889F1E-B07B-4E0D-ABB2-2E2D4AF1C5E1}" type="presOf" srcId="{FBEECAEE-AC34-44D0-AF04-8AB26887CEE2}" destId="{87A793C0-E281-4A86-AE50-219885A2C6C2}" srcOrd="1" destOrd="0" presId="urn:microsoft.com/office/officeart/2005/8/layout/process1"/>
    <dgm:cxn modelId="{04DCCF6A-FE65-4557-80D5-7125700B3B3D}" type="presOf" srcId="{3F856C22-B305-4CDB-AB85-D9145CE407EB}" destId="{C6AD4E28-1DAC-4CD1-9787-088D6FDE57FA}"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61253117-9456-44AA-A618-73EB678FAD70}" type="presOf" srcId="{01D6B47C-9552-44EF-9186-28CCA4E7F2BF}" destId="{0D8577AF-60E4-453D-AACF-BE68D79A90E7}" srcOrd="1" destOrd="0" presId="urn:microsoft.com/office/officeart/2005/8/layout/process1"/>
    <dgm:cxn modelId="{DF0F8351-5DB1-4715-8D96-71C1B50893A4}" type="presOf" srcId="{86D47C7B-F68D-4AF6-801A-41B3056FD905}" destId="{D2EA323A-3D66-424B-82FF-C66481D626E6}" srcOrd="0" destOrd="0" presId="urn:microsoft.com/office/officeart/2005/8/layout/process1"/>
    <dgm:cxn modelId="{2F21D3B8-0FD8-4828-A2F3-DB71A8B3D972}" type="presOf" srcId="{E5EE149B-741C-45E1-B6E6-5BFAB75DB956}" destId="{BFA16B6B-AF18-48F0-9237-E30848199B06}" srcOrd="0" destOrd="0" presId="urn:microsoft.com/office/officeart/2005/8/layout/process1"/>
    <dgm:cxn modelId="{439B1982-1C8B-41E6-9773-62087A4703B3}" type="presOf" srcId="{111AC403-1F6F-4A67-98B3-84433B946B2E}" destId="{F89A4767-D644-4ACA-A633-A06AB99E2251}" srcOrd="0" destOrd="0" presId="urn:microsoft.com/office/officeart/2005/8/layout/process1"/>
    <dgm:cxn modelId="{F805143E-1456-4C92-92E1-21B09E59349C}" type="presOf" srcId="{F22E23C2-A3E8-416A-9DFA-F43B54C6F696}" destId="{A3E46DB8-DAC3-4F75-88B5-B750A35324CE}" srcOrd="0" destOrd="0" presId="urn:microsoft.com/office/officeart/2005/8/layout/process1"/>
    <dgm:cxn modelId="{EC39CE03-A237-4742-9567-12C009CE6AD7}" type="presOf" srcId="{E56A2482-ED00-49B7-BB61-71D8B78A057E}" destId="{8AAF1C03-9572-4558-A77D-1D5737604A71}" srcOrd="0" destOrd="0" presId="urn:microsoft.com/office/officeart/2005/8/layout/process1"/>
    <dgm:cxn modelId="{2ECF532D-5485-4300-9A0B-A528DD18B299}" type="presOf" srcId="{111AC403-1F6F-4A67-98B3-84433B946B2E}" destId="{769B406A-DC91-45E3-8FED-7BB383898EB8}" srcOrd="1" destOrd="0" presId="urn:microsoft.com/office/officeart/2005/8/layout/process1"/>
    <dgm:cxn modelId="{3BE81B6E-6F50-4E01-AF75-2EC19BA71AD6}" type="presOf" srcId="{7247C455-77D2-4F1B-97A8-978CB7198718}" destId="{E0A239F3-4E0F-4976-A4A6-8D0D15646BB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6076511B-C2F3-4F56-923A-0CEB3542D08E}" type="presOf" srcId="{57BD8CA5-432D-4CFB-845D-98E86710C8D1}" destId="{F6512CA4-05EE-4062-BD7B-BEC8E22D873C}" srcOrd="0" destOrd="0" presId="urn:microsoft.com/office/officeart/2005/8/layout/process1"/>
    <dgm:cxn modelId="{94D83641-3CDA-49C9-BA4A-E743C967D33C}" type="presParOf" srcId="{A3E46DB8-DAC3-4F75-88B5-B750A35324CE}" destId="{8AAF1C03-9572-4558-A77D-1D5737604A71}" srcOrd="0" destOrd="0" presId="urn:microsoft.com/office/officeart/2005/8/layout/process1"/>
    <dgm:cxn modelId="{9E3F7EC0-76BB-4849-A7BE-80C752D66906}" type="presParOf" srcId="{A3E46DB8-DAC3-4F75-88B5-B750A35324CE}" destId="{A43B34A1-2863-4AA8-9F9B-DEA3D0F16044}" srcOrd="1" destOrd="0" presId="urn:microsoft.com/office/officeart/2005/8/layout/process1"/>
    <dgm:cxn modelId="{5B19987E-39AE-443B-A33E-EB830A8574C1}" type="presParOf" srcId="{A43B34A1-2863-4AA8-9F9B-DEA3D0F16044}" destId="{0D8577AF-60E4-453D-AACF-BE68D79A90E7}" srcOrd="0" destOrd="0" presId="urn:microsoft.com/office/officeart/2005/8/layout/process1"/>
    <dgm:cxn modelId="{572769D6-5BF4-401B-869D-99797E63AD3F}" type="presParOf" srcId="{A3E46DB8-DAC3-4F75-88B5-B750A35324CE}" destId="{C6AD4E28-1DAC-4CD1-9787-088D6FDE57FA}" srcOrd="2" destOrd="0" presId="urn:microsoft.com/office/officeart/2005/8/layout/process1"/>
    <dgm:cxn modelId="{CC40C3A5-8469-496D-BBFD-AC9FAFD44F53}" type="presParOf" srcId="{A3E46DB8-DAC3-4F75-88B5-B750A35324CE}" destId="{97D851E0-5657-49BB-99AA-B4F6276968F5}" srcOrd="3" destOrd="0" presId="urn:microsoft.com/office/officeart/2005/8/layout/process1"/>
    <dgm:cxn modelId="{F363CD9F-B045-4A1F-B3B6-8D7F9EEBB3CD}" type="presParOf" srcId="{97D851E0-5657-49BB-99AA-B4F6276968F5}" destId="{6FB18FDC-8EFF-49D2-B56F-AC8741571160}" srcOrd="0" destOrd="0" presId="urn:microsoft.com/office/officeart/2005/8/layout/process1"/>
    <dgm:cxn modelId="{7810BE04-B093-44B8-B378-149C492BD37F}" type="presParOf" srcId="{A3E46DB8-DAC3-4F75-88B5-B750A35324CE}" destId="{367CFA2E-5AB1-458A-B2A5-30E3A1A80858}" srcOrd="4" destOrd="0" presId="urn:microsoft.com/office/officeart/2005/8/layout/process1"/>
    <dgm:cxn modelId="{15CE096B-002A-452F-919F-6BDEF2BDA3A7}" type="presParOf" srcId="{A3E46DB8-DAC3-4F75-88B5-B750A35324CE}" destId="{2AA96016-6629-4B5B-AB0E-A57CD9214D73}" srcOrd="5" destOrd="0" presId="urn:microsoft.com/office/officeart/2005/8/layout/process1"/>
    <dgm:cxn modelId="{944D62B9-25E1-4521-9658-1472F57F2227}" type="presParOf" srcId="{2AA96016-6629-4B5B-AB0E-A57CD9214D73}" destId="{87A793C0-E281-4A86-AE50-219885A2C6C2}" srcOrd="0" destOrd="0" presId="urn:microsoft.com/office/officeart/2005/8/layout/process1"/>
    <dgm:cxn modelId="{712B1A77-730F-4A47-AF03-D5229339CBB8}" type="presParOf" srcId="{A3E46DB8-DAC3-4F75-88B5-B750A35324CE}" destId="{E0A239F3-4E0F-4976-A4A6-8D0D15646BB6}" srcOrd="6" destOrd="0" presId="urn:microsoft.com/office/officeart/2005/8/layout/process1"/>
    <dgm:cxn modelId="{D095B898-658D-4FCF-965A-30D94AB92BB3}" type="presParOf" srcId="{A3E46DB8-DAC3-4F75-88B5-B750A35324CE}" destId="{F89A4767-D644-4ACA-A633-A06AB99E2251}" srcOrd="7" destOrd="0" presId="urn:microsoft.com/office/officeart/2005/8/layout/process1"/>
    <dgm:cxn modelId="{F74C3922-ADC2-4728-9220-133CB50D164A}" type="presParOf" srcId="{F89A4767-D644-4ACA-A633-A06AB99E2251}" destId="{769B406A-DC91-45E3-8FED-7BB383898EB8}" srcOrd="0" destOrd="0" presId="urn:microsoft.com/office/officeart/2005/8/layout/process1"/>
    <dgm:cxn modelId="{BCB5630F-B844-4B73-A69C-59ABAFE7CB53}" type="presParOf" srcId="{A3E46DB8-DAC3-4F75-88B5-B750A35324CE}" destId="{BFA16B6B-AF18-48F0-9237-E30848199B06}" srcOrd="8" destOrd="0" presId="urn:microsoft.com/office/officeart/2005/8/layout/process1"/>
    <dgm:cxn modelId="{E16B4FB9-004E-47A3-B607-5838203D7FB6}" type="presParOf" srcId="{A3E46DB8-DAC3-4F75-88B5-B750A35324CE}" destId="{D2EA323A-3D66-424B-82FF-C66481D626E6}" srcOrd="9" destOrd="0" presId="urn:microsoft.com/office/officeart/2005/8/layout/process1"/>
    <dgm:cxn modelId="{B6546BB2-28D7-48E1-ABDC-C65ACBE720E9}" type="presParOf" srcId="{D2EA323A-3D66-424B-82FF-C66481D626E6}" destId="{750E2DC3-0D37-400A-B275-4EC861CAF1BB}" srcOrd="0" destOrd="0" presId="urn:microsoft.com/office/officeart/2005/8/layout/process1"/>
    <dgm:cxn modelId="{018929CE-D7AE-4A3C-B415-3ACFEEA76F2A}" type="presParOf" srcId="{A3E46DB8-DAC3-4F75-88B5-B750A35324CE}" destId="{51A22397-8FB0-4041-8D8A-ABE7E438A5DD}" srcOrd="10" destOrd="0" presId="urn:microsoft.com/office/officeart/2005/8/layout/process1"/>
    <dgm:cxn modelId="{991D950A-12E6-49A8-90CE-9C57053007A2}" type="presParOf" srcId="{A3E46DB8-DAC3-4F75-88B5-B750A35324CE}" destId="{8EADD461-4CAB-4D52-A6FC-DE97A3F10ACE}" srcOrd="11" destOrd="0" presId="urn:microsoft.com/office/officeart/2005/8/layout/process1"/>
    <dgm:cxn modelId="{D71995A9-06C0-494E-B5C8-4138BBF67B0D}" type="presParOf" srcId="{8EADD461-4CAB-4D52-A6FC-DE97A3F10ACE}" destId="{43BF0686-C89B-4ED9-997F-DF3AA41758BA}" srcOrd="0" destOrd="0" presId="urn:microsoft.com/office/officeart/2005/8/layout/process1"/>
    <dgm:cxn modelId="{C9767F7A-EC78-4101-B8C6-31B5B136598B}"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How does it work</a:t>
          </a:r>
          <a:endParaRPr lang="ar-SA" sz="1200" dirty="0">
            <a:solidFill>
              <a:schemeClr val="tx1"/>
            </a:solidFill>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8EC16147-8027-4453-9C27-29C64CC15C19}" type="presOf" srcId="{86D47C7B-F68D-4AF6-801A-41B3056FD905}" destId="{D2EA323A-3D66-424B-82FF-C66481D626E6}" srcOrd="0" destOrd="0" presId="urn:microsoft.com/office/officeart/2005/8/layout/process1"/>
    <dgm:cxn modelId="{324141FE-7834-4316-BDCD-13A2BAFB5519}" type="presOf" srcId="{01D6B47C-9552-44EF-9186-28CCA4E7F2BF}" destId="{A43B34A1-2863-4AA8-9F9B-DEA3D0F16044}" srcOrd="0" destOrd="0" presId="urn:microsoft.com/office/officeart/2005/8/layout/process1"/>
    <dgm:cxn modelId="{7C4A1F70-872E-492D-B5ED-512942F36671}" type="presOf" srcId="{7247C455-77D2-4F1B-97A8-978CB7198718}" destId="{E0A239F3-4E0F-4976-A4A6-8D0D15646BB6}" srcOrd="0" destOrd="0" presId="urn:microsoft.com/office/officeart/2005/8/layout/process1"/>
    <dgm:cxn modelId="{8F28E3EF-9FB3-4FB7-969B-79DB3FECB944}" type="presOf" srcId="{01D6B47C-9552-44EF-9186-28CCA4E7F2BF}" destId="{0D8577AF-60E4-453D-AACF-BE68D79A90E7}"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38BA7233-E10E-45BF-BC68-AD8B20A6AF60}" type="presOf" srcId="{111AC403-1F6F-4A67-98B3-84433B946B2E}" destId="{F89A4767-D644-4ACA-A633-A06AB99E2251}"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62C89CD-D91E-41BD-AEC5-B22E309B6E5C}" type="presOf" srcId="{E56A2482-ED00-49B7-BB61-71D8B78A057E}" destId="{8AAF1C03-9572-4558-A77D-1D5737604A71}" srcOrd="0" destOrd="0" presId="urn:microsoft.com/office/officeart/2005/8/layout/process1"/>
    <dgm:cxn modelId="{0A2A2AE9-86FD-4C5A-8A37-56612AAE6E5A}" type="presOf" srcId="{6F7827B2-38D8-49F1-AFEE-DC66E7CE7E9F}" destId="{8EADD461-4CAB-4D52-A6FC-DE97A3F10ACE}" srcOrd="0" destOrd="0" presId="urn:microsoft.com/office/officeart/2005/8/layout/process1"/>
    <dgm:cxn modelId="{9EAC0A90-72F9-4D90-BCF2-A221DA235B04}" type="presOf" srcId="{FBEECAEE-AC34-44D0-AF04-8AB26887CEE2}" destId="{87A793C0-E281-4A86-AE50-219885A2C6C2}" srcOrd="1" destOrd="0" presId="urn:microsoft.com/office/officeart/2005/8/layout/process1"/>
    <dgm:cxn modelId="{8E5FE2E9-60B8-449A-A863-1DE894FFFD39}" type="presOf" srcId="{86D47C7B-F68D-4AF6-801A-41B3056FD905}" destId="{750E2DC3-0D37-400A-B275-4EC861CAF1BB}"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FB8C28C0-0EB9-4E77-9073-9D5E9A5AD37C}" srcId="{F22E23C2-A3E8-416A-9DFA-F43B54C6F696}" destId="{7247C455-77D2-4F1B-97A8-978CB7198718}" srcOrd="3" destOrd="0" parTransId="{30A59367-79A1-44B3-963F-A6DB87C3C04F}" sibTransId="{111AC403-1F6F-4A67-98B3-84433B946B2E}"/>
    <dgm:cxn modelId="{7475032D-8EFD-4B6A-BEC3-662F30B32F21}" srcId="{F22E23C2-A3E8-416A-9DFA-F43B54C6F696}" destId="{58988197-E677-4C97-B125-5CC7859C48F7}" srcOrd="5" destOrd="0" parTransId="{6A01B58D-586C-4CA2-AC06-C5E39B8F77B8}" sibTransId="{6F7827B2-38D8-49F1-AFEE-DC66E7CE7E9F}"/>
    <dgm:cxn modelId="{315015C6-170D-4719-9D08-13633CBBEAB7}" type="presOf" srcId="{6F7827B2-38D8-49F1-AFEE-DC66E7CE7E9F}" destId="{43BF0686-C89B-4ED9-997F-DF3AA41758BA}"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EA1180D5-08D1-422A-8BDD-16EC302F3355}" type="presOf" srcId="{3F856C22-B305-4CDB-AB85-D9145CE407EB}" destId="{C6AD4E28-1DAC-4CD1-9787-088D6FDE57FA}" srcOrd="0" destOrd="0" presId="urn:microsoft.com/office/officeart/2005/8/layout/process1"/>
    <dgm:cxn modelId="{51E85C3F-CE7B-41F4-8174-CA11677DC723}" type="presOf" srcId="{F22E23C2-A3E8-416A-9DFA-F43B54C6F696}" destId="{A3E46DB8-DAC3-4F75-88B5-B750A35324CE}" srcOrd="0" destOrd="0" presId="urn:microsoft.com/office/officeart/2005/8/layout/process1"/>
    <dgm:cxn modelId="{100C0D80-D16A-4CF8-A3EE-A7C93C71E377}" type="presOf" srcId="{99AAF8C5-A6DB-4C54-93B5-119487E24D68}" destId="{367CFA2E-5AB1-458A-B2A5-30E3A1A80858}" srcOrd="0" destOrd="0" presId="urn:microsoft.com/office/officeart/2005/8/layout/process1"/>
    <dgm:cxn modelId="{16E49011-F5BA-46A2-B81A-95C0F35A8D37}" type="presOf" srcId="{7FF7D560-9B99-4CDE-8801-968C6503E90C}" destId="{6FB18FDC-8EFF-49D2-B56F-AC8741571160}" srcOrd="1" destOrd="0" presId="urn:microsoft.com/office/officeart/2005/8/layout/process1"/>
    <dgm:cxn modelId="{65725EAD-D859-4D3B-8655-A456D84A18D3}" type="presOf" srcId="{58988197-E677-4C97-B125-5CC7859C48F7}" destId="{51A22397-8FB0-4041-8D8A-ABE7E438A5DD}" srcOrd="0" destOrd="0" presId="urn:microsoft.com/office/officeart/2005/8/layout/process1"/>
    <dgm:cxn modelId="{8FAAE250-8C65-4B15-BB65-CF2F2CA2C8DD}" type="presOf" srcId="{FBEECAEE-AC34-44D0-AF04-8AB26887CEE2}" destId="{2AA96016-6629-4B5B-AB0E-A57CD9214D73}" srcOrd="0" destOrd="0" presId="urn:microsoft.com/office/officeart/2005/8/layout/process1"/>
    <dgm:cxn modelId="{10F4B9B2-62D6-4408-B2A1-2BDCC35BDF60}" type="presOf" srcId="{E5EE149B-741C-45E1-B6E6-5BFAB75DB956}" destId="{BFA16B6B-AF18-48F0-9237-E30848199B06}" srcOrd="0" destOrd="0" presId="urn:microsoft.com/office/officeart/2005/8/layout/process1"/>
    <dgm:cxn modelId="{D8D453C4-913B-40A5-8886-A72448EB0EB5}" type="presOf" srcId="{7FF7D560-9B99-4CDE-8801-968C6503E90C}" destId="{97D851E0-5657-49BB-99AA-B4F6276968F5}"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6B1C0B1A-B8E6-460D-8DF6-ED5447B9714A}" type="presOf" srcId="{57BD8CA5-432D-4CFB-845D-98E86710C8D1}" destId="{F6512CA4-05EE-4062-BD7B-BEC8E22D873C}" srcOrd="0" destOrd="0" presId="urn:microsoft.com/office/officeart/2005/8/layout/process1"/>
    <dgm:cxn modelId="{79906D0E-AD12-4A79-B6D3-873D077F8C24}" type="presOf" srcId="{111AC403-1F6F-4A67-98B3-84433B946B2E}" destId="{769B406A-DC91-45E3-8FED-7BB383898EB8}" srcOrd="1" destOrd="0" presId="urn:microsoft.com/office/officeart/2005/8/layout/process1"/>
    <dgm:cxn modelId="{48754D7C-5A3B-4C47-83BB-CF6F43EBFD5E}" type="presParOf" srcId="{A3E46DB8-DAC3-4F75-88B5-B750A35324CE}" destId="{8AAF1C03-9572-4558-A77D-1D5737604A71}" srcOrd="0" destOrd="0" presId="urn:microsoft.com/office/officeart/2005/8/layout/process1"/>
    <dgm:cxn modelId="{0A2F187E-E2E7-4393-B1FB-51EA3CE7DA8E}" type="presParOf" srcId="{A3E46DB8-DAC3-4F75-88B5-B750A35324CE}" destId="{A43B34A1-2863-4AA8-9F9B-DEA3D0F16044}" srcOrd="1" destOrd="0" presId="urn:microsoft.com/office/officeart/2005/8/layout/process1"/>
    <dgm:cxn modelId="{38C4DC4D-9E66-4AD1-9C2A-D899736746BA}" type="presParOf" srcId="{A43B34A1-2863-4AA8-9F9B-DEA3D0F16044}" destId="{0D8577AF-60E4-453D-AACF-BE68D79A90E7}" srcOrd="0" destOrd="0" presId="urn:microsoft.com/office/officeart/2005/8/layout/process1"/>
    <dgm:cxn modelId="{2C29E223-DBAF-42DB-850B-25DD888EE795}" type="presParOf" srcId="{A3E46DB8-DAC3-4F75-88B5-B750A35324CE}" destId="{C6AD4E28-1DAC-4CD1-9787-088D6FDE57FA}" srcOrd="2" destOrd="0" presId="urn:microsoft.com/office/officeart/2005/8/layout/process1"/>
    <dgm:cxn modelId="{00362445-A82E-4959-8731-FC4DFED50A44}" type="presParOf" srcId="{A3E46DB8-DAC3-4F75-88B5-B750A35324CE}" destId="{97D851E0-5657-49BB-99AA-B4F6276968F5}" srcOrd="3" destOrd="0" presId="urn:microsoft.com/office/officeart/2005/8/layout/process1"/>
    <dgm:cxn modelId="{963D02A2-3862-49BE-B875-D975B677B5C6}" type="presParOf" srcId="{97D851E0-5657-49BB-99AA-B4F6276968F5}" destId="{6FB18FDC-8EFF-49D2-B56F-AC8741571160}" srcOrd="0" destOrd="0" presId="urn:microsoft.com/office/officeart/2005/8/layout/process1"/>
    <dgm:cxn modelId="{D77199D5-EBCC-48FA-A3BB-8EAB2F33AE8F}" type="presParOf" srcId="{A3E46DB8-DAC3-4F75-88B5-B750A35324CE}" destId="{367CFA2E-5AB1-458A-B2A5-30E3A1A80858}" srcOrd="4" destOrd="0" presId="urn:microsoft.com/office/officeart/2005/8/layout/process1"/>
    <dgm:cxn modelId="{F89F84EC-BF25-4B86-9306-4DB47409E9DD}" type="presParOf" srcId="{A3E46DB8-DAC3-4F75-88B5-B750A35324CE}" destId="{2AA96016-6629-4B5B-AB0E-A57CD9214D73}" srcOrd="5" destOrd="0" presId="urn:microsoft.com/office/officeart/2005/8/layout/process1"/>
    <dgm:cxn modelId="{0F6ACB21-557E-4206-800D-2EE2F69EF17E}" type="presParOf" srcId="{2AA96016-6629-4B5B-AB0E-A57CD9214D73}" destId="{87A793C0-E281-4A86-AE50-219885A2C6C2}" srcOrd="0" destOrd="0" presId="urn:microsoft.com/office/officeart/2005/8/layout/process1"/>
    <dgm:cxn modelId="{6323B0B8-3B1F-44C2-9D6D-71647E25221E}" type="presParOf" srcId="{A3E46DB8-DAC3-4F75-88B5-B750A35324CE}" destId="{E0A239F3-4E0F-4976-A4A6-8D0D15646BB6}" srcOrd="6" destOrd="0" presId="urn:microsoft.com/office/officeart/2005/8/layout/process1"/>
    <dgm:cxn modelId="{14638F3D-5482-4B1A-933D-7847E9D65BEE}" type="presParOf" srcId="{A3E46DB8-DAC3-4F75-88B5-B750A35324CE}" destId="{F89A4767-D644-4ACA-A633-A06AB99E2251}" srcOrd="7" destOrd="0" presId="urn:microsoft.com/office/officeart/2005/8/layout/process1"/>
    <dgm:cxn modelId="{87217134-FBFB-4C0A-B0FB-93A68CE6BF22}" type="presParOf" srcId="{F89A4767-D644-4ACA-A633-A06AB99E2251}" destId="{769B406A-DC91-45E3-8FED-7BB383898EB8}" srcOrd="0" destOrd="0" presId="urn:microsoft.com/office/officeart/2005/8/layout/process1"/>
    <dgm:cxn modelId="{423678BB-CFAB-439E-9D47-7E4EF91FB1F9}" type="presParOf" srcId="{A3E46DB8-DAC3-4F75-88B5-B750A35324CE}" destId="{BFA16B6B-AF18-48F0-9237-E30848199B06}" srcOrd="8" destOrd="0" presId="urn:microsoft.com/office/officeart/2005/8/layout/process1"/>
    <dgm:cxn modelId="{69C4900D-6126-4332-AE62-21C7F1BE0288}" type="presParOf" srcId="{A3E46DB8-DAC3-4F75-88B5-B750A35324CE}" destId="{D2EA323A-3D66-424B-82FF-C66481D626E6}" srcOrd="9" destOrd="0" presId="urn:microsoft.com/office/officeart/2005/8/layout/process1"/>
    <dgm:cxn modelId="{92725E11-7F7F-4495-B03C-174AC022E68F}" type="presParOf" srcId="{D2EA323A-3D66-424B-82FF-C66481D626E6}" destId="{750E2DC3-0D37-400A-B275-4EC861CAF1BB}" srcOrd="0" destOrd="0" presId="urn:microsoft.com/office/officeart/2005/8/layout/process1"/>
    <dgm:cxn modelId="{15C1A29A-8556-4506-8751-3E6D480B4C18}" type="presParOf" srcId="{A3E46DB8-DAC3-4F75-88B5-B750A35324CE}" destId="{51A22397-8FB0-4041-8D8A-ABE7E438A5DD}" srcOrd="10" destOrd="0" presId="urn:microsoft.com/office/officeart/2005/8/layout/process1"/>
    <dgm:cxn modelId="{E0B928BC-81B6-4C84-B43D-2AC6E0E57EF6}" type="presParOf" srcId="{A3E46DB8-DAC3-4F75-88B5-B750A35324CE}" destId="{8EADD461-4CAB-4D52-A6FC-DE97A3F10ACE}" srcOrd="11" destOrd="0" presId="urn:microsoft.com/office/officeart/2005/8/layout/process1"/>
    <dgm:cxn modelId="{F74F11CC-6C5B-4BD9-BFFA-34B3EDC7C345}" type="presParOf" srcId="{8EADD461-4CAB-4D52-A6FC-DE97A3F10ACE}" destId="{43BF0686-C89B-4ED9-997F-DF3AA41758BA}" srcOrd="0" destOrd="0" presId="urn:microsoft.com/office/officeart/2005/8/layout/process1"/>
    <dgm:cxn modelId="{2036521F-62B9-4938-8A1B-6A1091EF5BA8}"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How does it work</a:t>
          </a:r>
          <a:endParaRPr lang="ar-SA" sz="1200" dirty="0">
            <a:solidFill>
              <a:schemeClr val="tx1"/>
            </a:solidFill>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968F2AE-5950-4509-8182-CD0D099C4EF1}" type="presOf" srcId="{3F856C22-B305-4CDB-AB85-D9145CE407EB}" destId="{C6AD4E28-1DAC-4CD1-9787-088D6FDE57FA}"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D83DD3E8-4CF3-4603-8FE3-25FF0EE559A9}" type="presOf" srcId="{111AC403-1F6F-4A67-98B3-84433B946B2E}" destId="{F89A4767-D644-4ACA-A633-A06AB99E225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A9D91918-AE79-452A-AF93-35F4AF5135AE}" type="presOf" srcId="{99AAF8C5-A6DB-4C54-93B5-119487E24D68}" destId="{367CFA2E-5AB1-458A-B2A5-30E3A1A80858}" srcOrd="0" destOrd="0" presId="urn:microsoft.com/office/officeart/2005/8/layout/process1"/>
    <dgm:cxn modelId="{E1D80CC0-5DED-4896-865D-7C07C685C36F}" type="presOf" srcId="{FBEECAEE-AC34-44D0-AF04-8AB26887CEE2}" destId="{2AA96016-6629-4B5B-AB0E-A57CD9214D73}"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984C354F-465B-4828-A131-ECB83CDEAF36}" type="presOf" srcId="{7FF7D560-9B99-4CDE-8801-968C6503E90C}" destId="{97D851E0-5657-49BB-99AA-B4F6276968F5}" srcOrd="0" destOrd="0" presId="urn:microsoft.com/office/officeart/2005/8/layout/process1"/>
    <dgm:cxn modelId="{E941DFA6-5EBB-4E20-B1A5-6DBB293F64CA}" type="presOf" srcId="{F22E23C2-A3E8-416A-9DFA-F43B54C6F696}" destId="{A3E46DB8-DAC3-4F75-88B5-B750A35324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49BEAA58-9C52-4FF1-8B20-5EEB0495A5E1}" type="presOf" srcId="{E5EE149B-741C-45E1-B6E6-5BFAB75DB956}" destId="{BFA16B6B-AF18-48F0-9237-E30848199B06}" srcOrd="0" destOrd="0" presId="urn:microsoft.com/office/officeart/2005/8/layout/process1"/>
    <dgm:cxn modelId="{F0493A24-D5C0-4298-B834-263418BE10C1}" type="presOf" srcId="{FBEECAEE-AC34-44D0-AF04-8AB26887CEE2}" destId="{87A793C0-E281-4A86-AE50-219885A2C6C2}" srcOrd="1" destOrd="0" presId="urn:microsoft.com/office/officeart/2005/8/layout/process1"/>
    <dgm:cxn modelId="{A0984F45-C4CB-48EC-93F5-61A17D0F232F}" type="presOf" srcId="{6F7827B2-38D8-49F1-AFEE-DC66E7CE7E9F}" destId="{43BF0686-C89B-4ED9-997F-DF3AA41758BA}" srcOrd="1" destOrd="0" presId="urn:microsoft.com/office/officeart/2005/8/layout/process1"/>
    <dgm:cxn modelId="{F1A25050-A2F8-4331-86E6-4F7246150C98}" type="presOf" srcId="{58988197-E677-4C97-B125-5CC7859C48F7}" destId="{51A22397-8FB0-4041-8D8A-ABE7E438A5DD}" srcOrd="0" destOrd="0" presId="urn:microsoft.com/office/officeart/2005/8/layout/process1"/>
    <dgm:cxn modelId="{D44C0CE7-0D3C-4CA3-8785-A8B32F24297E}" type="presOf" srcId="{86D47C7B-F68D-4AF6-801A-41B3056FD905}" destId="{D2EA323A-3D66-424B-82FF-C66481D626E6}" srcOrd="0" destOrd="0" presId="urn:microsoft.com/office/officeart/2005/8/layout/process1"/>
    <dgm:cxn modelId="{6EDC0EB1-BA63-41E0-8FB8-2E43FBAFCE33}" type="presOf" srcId="{6F7827B2-38D8-49F1-AFEE-DC66E7CE7E9F}" destId="{8EADD461-4CAB-4D52-A6FC-DE97A3F10ACE}" srcOrd="0" destOrd="0" presId="urn:microsoft.com/office/officeart/2005/8/layout/process1"/>
    <dgm:cxn modelId="{1DCA5B0E-84BF-4EF5-BD16-48D8F995CBE6}" type="presOf" srcId="{7FF7D560-9B99-4CDE-8801-968C6503E90C}" destId="{6FB18FDC-8EFF-49D2-B56F-AC8741571160}" srcOrd="1" destOrd="0" presId="urn:microsoft.com/office/officeart/2005/8/layout/process1"/>
    <dgm:cxn modelId="{334686CE-997F-4AA9-9F6C-C6F211671951}" type="presOf" srcId="{E56A2482-ED00-49B7-BB61-71D8B78A057E}" destId="{8AAF1C03-9572-4558-A77D-1D5737604A71}" srcOrd="0" destOrd="0" presId="urn:microsoft.com/office/officeart/2005/8/layout/process1"/>
    <dgm:cxn modelId="{869BEC2E-A4FE-4EAF-870D-C1DC5B1B392F}" type="presOf" srcId="{7247C455-77D2-4F1B-97A8-978CB7198718}" destId="{E0A239F3-4E0F-4976-A4A6-8D0D15646BB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061A3B6-77FA-401F-B995-AA31177804FB}" type="presOf" srcId="{01D6B47C-9552-44EF-9186-28CCA4E7F2BF}" destId="{A43B34A1-2863-4AA8-9F9B-DEA3D0F16044}" srcOrd="0" destOrd="0" presId="urn:microsoft.com/office/officeart/2005/8/layout/process1"/>
    <dgm:cxn modelId="{F81DFF08-F00C-4005-9F40-FA4EB37A905B}" type="presOf" srcId="{86D47C7B-F68D-4AF6-801A-41B3056FD905}" destId="{750E2DC3-0D37-400A-B275-4EC861CAF1BB}" srcOrd="1" destOrd="0" presId="urn:microsoft.com/office/officeart/2005/8/layout/process1"/>
    <dgm:cxn modelId="{13438CA0-57FC-4049-950C-F8B4A26297C9}" type="presOf" srcId="{57BD8CA5-432D-4CFB-845D-98E86710C8D1}" destId="{F6512CA4-05EE-4062-BD7B-BEC8E22D873C}"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7EE3D6B6-4056-456F-935D-26A1819B64B3}" type="presOf" srcId="{111AC403-1F6F-4A67-98B3-84433B946B2E}" destId="{769B406A-DC91-45E3-8FED-7BB383898EB8}" srcOrd="1" destOrd="0" presId="urn:microsoft.com/office/officeart/2005/8/layout/process1"/>
    <dgm:cxn modelId="{E542F5FB-DC86-4F49-AF65-87618B964703}" type="presOf" srcId="{01D6B47C-9552-44EF-9186-28CCA4E7F2BF}" destId="{0D8577AF-60E4-453D-AACF-BE68D79A90E7}" srcOrd="1" destOrd="0" presId="urn:microsoft.com/office/officeart/2005/8/layout/process1"/>
    <dgm:cxn modelId="{50730D03-96D8-4728-841F-FE9DD646ACAE}" type="presParOf" srcId="{A3E46DB8-DAC3-4F75-88B5-B750A35324CE}" destId="{8AAF1C03-9572-4558-A77D-1D5737604A71}" srcOrd="0" destOrd="0" presId="urn:microsoft.com/office/officeart/2005/8/layout/process1"/>
    <dgm:cxn modelId="{8808CA3A-D259-4A7D-996B-76ADB1037600}" type="presParOf" srcId="{A3E46DB8-DAC3-4F75-88B5-B750A35324CE}" destId="{A43B34A1-2863-4AA8-9F9B-DEA3D0F16044}" srcOrd="1" destOrd="0" presId="urn:microsoft.com/office/officeart/2005/8/layout/process1"/>
    <dgm:cxn modelId="{C0530252-8980-47E4-8336-E0B7D6573F94}" type="presParOf" srcId="{A43B34A1-2863-4AA8-9F9B-DEA3D0F16044}" destId="{0D8577AF-60E4-453D-AACF-BE68D79A90E7}" srcOrd="0" destOrd="0" presId="urn:microsoft.com/office/officeart/2005/8/layout/process1"/>
    <dgm:cxn modelId="{398A75FE-5E95-4EAF-AA12-E3D54E023117}" type="presParOf" srcId="{A3E46DB8-DAC3-4F75-88B5-B750A35324CE}" destId="{C6AD4E28-1DAC-4CD1-9787-088D6FDE57FA}" srcOrd="2" destOrd="0" presId="urn:microsoft.com/office/officeart/2005/8/layout/process1"/>
    <dgm:cxn modelId="{AABB5EE6-5D80-443C-BB6C-1377A843B8A4}" type="presParOf" srcId="{A3E46DB8-DAC3-4F75-88B5-B750A35324CE}" destId="{97D851E0-5657-49BB-99AA-B4F6276968F5}" srcOrd="3" destOrd="0" presId="urn:microsoft.com/office/officeart/2005/8/layout/process1"/>
    <dgm:cxn modelId="{194BA0B7-0E81-4867-AB71-2FB63A171C70}" type="presParOf" srcId="{97D851E0-5657-49BB-99AA-B4F6276968F5}" destId="{6FB18FDC-8EFF-49D2-B56F-AC8741571160}" srcOrd="0" destOrd="0" presId="urn:microsoft.com/office/officeart/2005/8/layout/process1"/>
    <dgm:cxn modelId="{7AD65EE7-625C-483F-907B-46225DCBD733}" type="presParOf" srcId="{A3E46DB8-DAC3-4F75-88B5-B750A35324CE}" destId="{367CFA2E-5AB1-458A-B2A5-30E3A1A80858}" srcOrd="4" destOrd="0" presId="urn:microsoft.com/office/officeart/2005/8/layout/process1"/>
    <dgm:cxn modelId="{319AAA0B-34BF-4148-A8F7-6D33104200C5}" type="presParOf" srcId="{A3E46DB8-DAC3-4F75-88B5-B750A35324CE}" destId="{2AA96016-6629-4B5B-AB0E-A57CD9214D73}" srcOrd="5" destOrd="0" presId="urn:microsoft.com/office/officeart/2005/8/layout/process1"/>
    <dgm:cxn modelId="{9B8DDD88-E9AA-44BE-9E60-7B3AF5E68350}" type="presParOf" srcId="{2AA96016-6629-4B5B-AB0E-A57CD9214D73}" destId="{87A793C0-E281-4A86-AE50-219885A2C6C2}" srcOrd="0" destOrd="0" presId="urn:microsoft.com/office/officeart/2005/8/layout/process1"/>
    <dgm:cxn modelId="{FCACA8B9-F258-4C7A-B67E-74E019B75E0A}" type="presParOf" srcId="{A3E46DB8-DAC3-4F75-88B5-B750A35324CE}" destId="{E0A239F3-4E0F-4976-A4A6-8D0D15646BB6}" srcOrd="6" destOrd="0" presId="urn:microsoft.com/office/officeart/2005/8/layout/process1"/>
    <dgm:cxn modelId="{A9C581A6-41A7-4ABA-955F-F9B2C666EA3F}" type="presParOf" srcId="{A3E46DB8-DAC3-4F75-88B5-B750A35324CE}" destId="{F89A4767-D644-4ACA-A633-A06AB99E2251}" srcOrd="7" destOrd="0" presId="urn:microsoft.com/office/officeart/2005/8/layout/process1"/>
    <dgm:cxn modelId="{CBEA096F-D7DF-48C5-8D67-8D014D625CA0}" type="presParOf" srcId="{F89A4767-D644-4ACA-A633-A06AB99E2251}" destId="{769B406A-DC91-45E3-8FED-7BB383898EB8}" srcOrd="0" destOrd="0" presId="urn:microsoft.com/office/officeart/2005/8/layout/process1"/>
    <dgm:cxn modelId="{C76F13B0-F858-42A6-92C7-A0F2720CB9D0}" type="presParOf" srcId="{A3E46DB8-DAC3-4F75-88B5-B750A35324CE}" destId="{BFA16B6B-AF18-48F0-9237-E30848199B06}" srcOrd="8" destOrd="0" presId="urn:microsoft.com/office/officeart/2005/8/layout/process1"/>
    <dgm:cxn modelId="{4082A2F0-4EBF-4FA1-A221-58FF4B57793B}" type="presParOf" srcId="{A3E46DB8-DAC3-4F75-88B5-B750A35324CE}" destId="{D2EA323A-3D66-424B-82FF-C66481D626E6}" srcOrd="9" destOrd="0" presId="urn:microsoft.com/office/officeart/2005/8/layout/process1"/>
    <dgm:cxn modelId="{CA714F27-1430-4969-9E39-F11FAF8C1D29}" type="presParOf" srcId="{D2EA323A-3D66-424B-82FF-C66481D626E6}" destId="{750E2DC3-0D37-400A-B275-4EC861CAF1BB}" srcOrd="0" destOrd="0" presId="urn:microsoft.com/office/officeart/2005/8/layout/process1"/>
    <dgm:cxn modelId="{BF6B5817-B46B-416E-974B-5D516D462A4F}" type="presParOf" srcId="{A3E46DB8-DAC3-4F75-88B5-B750A35324CE}" destId="{51A22397-8FB0-4041-8D8A-ABE7E438A5DD}" srcOrd="10" destOrd="0" presId="urn:microsoft.com/office/officeart/2005/8/layout/process1"/>
    <dgm:cxn modelId="{0B5C428E-2BD3-466D-AAF8-CAA39386CC76}" type="presParOf" srcId="{A3E46DB8-DAC3-4F75-88B5-B750A35324CE}" destId="{8EADD461-4CAB-4D52-A6FC-DE97A3F10ACE}" srcOrd="11" destOrd="0" presId="urn:microsoft.com/office/officeart/2005/8/layout/process1"/>
    <dgm:cxn modelId="{2E501BBE-C829-4AE0-AA51-F9A86BE5013A}" type="presParOf" srcId="{8EADD461-4CAB-4D52-A6FC-DE97A3F10ACE}" destId="{43BF0686-C89B-4ED9-997F-DF3AA41758BA}" srcOrd="0" destOrd="0" presId="urn:microsoft.com/office/officeart/2005/8/layout/process1"/>
    <dgm:cxn modelId="{F15B6135-5C7F-4B8E-85DF-DD325C7DF6BD}"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How does it work</a:t>
          </a:r>
          <a:endParaRPr lang="ar-SA" sz="1200" dirty="0">
            <a:solidFill>
              <a:schemeClr val="tx1"/>
            </a:solidFill>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25E7F753-5DD1-42D7-A674-F20D3BF6A21A}" srcId="{F22E23C2-A3E8-416A-9DFA-F43B54C6F696}" destId="{E56A2482-ED00-49B7-BB61-71D8B78A057E}" srcOrd="0" destOrd="0" parTransId="{A3EE1E91-7991-4C97-B817-C44237F8F67F}" sibTransId="{01D6B47C-9552-44EF-9186-28CCA4E7F2BF}"/>
    <dgm:cxn modelId="{F14AC508-4EAB-4E71-872E-50FC7C76EF27}" srcId="{F22E23C2-A3E8-416A-9DFA-F43B54C6F696}" destId="{E5EE149B-741C-45E1-B6E6-5BFAB75DB956}" srcOrd="4" destOrd="0" parTransId="{F6A44F74-B29E-4103-9E04-8613076DCB24}" sibTransId="{86D47C7B-F68D-4AF6-801A-41B3056FD905}"/>
    <dgm:cxn modelId="{00D80912-1A04-4534-9533-2A36069FAE0A}" type="presOf" srcId="{3F856C22-B305-4CDB-AB85-D9145CE407EB}" destId="{C6AD4E28-1DAC-4CD1-9787-088D6FDE57FA}"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E8111299-1F65-4FFE-A0D5-0CA573392665}" type="presOf" srcId="{FBEECAEE-AC34-44D0-AF04-8AB26887CEE2}" destId="{2AA96016-6629-4B5B-AB0E-A57CD9214D73}"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CECD4114-63C2-4CB5-9C47-8AE9B3B8E15B}" type="presOf" srcId="{99AAF8C5-A6DB-4C54-93B5-119487E24D68}" destId="{367CFA2E-5AB1-458A-B2A5-30E3A1A80858}"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8C62295B-4F78-48B7-B2BD-E8DE9928BEA5}" type="presOf" srcId="{F22E23C2-A3E8-416A-9DFA-F43B54C6F696}" destId="{A3E46DB8-DAC3-4F75-88B5-B750A35324CE}" srcOrd="0" destOrd="0" presId="urn:microsoft.com/office/officeart/2005/8/layout/process1"/>
    <dgm:cxn modelId="{106ED886-69A9-47A0-9BBA-4782B3065882}" type="presOf" srcId="{7FF7D560-9B99-4CDE-8801-968C6503E90C}" destId="{97D851E0-5657-49BB-99AA-B4F6276968F5}" srcOrd="0" destOrd="0" presId="urn:microsoft.com/office/officeart/2005/8/layout/process1"/>
    <dgm:cxn modelId="{FC1FA7B5-2ED6-4E1D-B35C-095D4E963881}" type="presOf" srcId="{86D47C7B-F68D-4AF6-801A-41B3056FD905}" destId="{750E2DC3-0D37-400A-B275-4EC861CAF1BB}" srcOrd="1" destOrd="0" presId="urn:microsoft.com/office/officeart/2005/8/layout/process1"/>
    <dgm:cxn modelId="{A82C7630-080A-4CB0-AA07-D350E3113062}" type="presOf" srcId="{6F7827B2-38D8-49F1-AFEE-DC66E7CE7E9F}" destId="{43BF0686-C89B-4ED9-997F-DF3AA41758BA}" srcOrd="1" destOrd="0" presId="urn:microsoft.com/office/officeart/2005/8/layout/process1"/>
    <dgm:cxn modelId="{B16FD480-0DD2-4F88-B565-30347C7976CE}" type="presOf" srcId="{E56A2482-ED00-49B7-BB61-71D8B78A057E}" destId="{8AAF1C03-9572-4558-A77D-1D5737604A71}" srcOrd="0" destOrd="0" presId="urn:microsoft.com/office/officeart/2005/8/layout/process1"/>
    <dgm:cxn modelId="{9539109F-61FD-4FFE-BA7A-808A7681B037}" type="presOf" srcId="{01D6B47C-9552-44EF-9186-28CCA4E7F2BF}" destId="{A43B34A1-2863-4AA8-9F9B-DEA3D0F16044}" srcOrd="0" destOrd="0" presId="urn:microsoft.com/office/officeart/2005/8/layout/process1"/>
    <dgm:cxn modelId="{E705606E-F265-42F5-9D47-EDD302B503DF}" type="presOf" srcId="{E5EE149B-741C-45E1-B6E6-5BFAB75DB956}" destId="{BFA16B6B-AF18-48F0-9237-E30848199B06}" srcOrd="0" destOrd="0" presId="urn:microsoft.com/office/officeart/2005/8/layout/process1"/>
    <dgm:cxn modelId="{0493D544-5C37-4F41-A046-8D7252AC98D5}" type="presOf" srcId="{111AC403-1F6F-4A67-98B3-84433B946B2E}" destId="{F89A4767-D644-4ACA-A633-A06AB99E2251}" srcOrd="0" destOrd="0" presId="urn:microsoft.com/office/officeart/2005/8/layout/process1"/>
    <dgm:cxn modelId="{94734DAE-A99F-4DFE-B077-FC3FB44B070F}" type="presOf" srcId="{58988197-E677-4C97-B125-5CC7859C48F7}" destId="{51A22397-8FB0-4041-8D8A-ABE7E438A5DD}" srcOrd="0" destOrd="0" presId="urn:microsoft.com/office/officeart/2005/8/layout/process1"/>
    <dgm:cxn modelId="{4A0B0774-DC3B-428D-BD8A-29F540D75EC5}" type="presOf" srcId="{01D6B47C-9552-44EF-9186-28CCA4E7F2BF}" destId="{0D8577AF-60E4-453D-AACF-BE68D79A90E7}"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626323BA-7945-44D6-8343-270A4C14B351}" type="presOf" srcId="{7FF7D560-9B99-4CDE-8801-968C6503E90C}" destId="{6FB18FDC-8EFF-49D2-B56F-AC8741571160}" srcOrd="1" destOrd="0" presId="urn:microsoft.com/office/officeart/2005/8/layout/process1"/>
    <dgm:cxn modelId="{F8FC4ED7-E0F3-4E88-B92E-BEE7FEAE9B60}" type="presOf" srcId="{6F7827B2-38D8-49F1-AFEE-DC66E7CE7E9F}" destId="{8EADD461-4CAB-4D52-A6FC-DE97A3F10ACE}" srcOrd="0" destOrd="0" presId="urn:microsoft.com/office/officeart/2005/8/layout/process1"/>
    <dgm:cxn modelId="{94CB90AD-411E-465E-B3DE-0F3D52565D7E}" type="presOf" srcId="{57BD8CA5-432D-4CFB-845D-98E86710C8D1}" destId="{F6512CA4-05EE-4062-BD7B-BEC8E22D873C}" srcOrd="0" destOrd="0" presId="urn:microsoft.com/office/officeart/2005/8/layout/process1"/>
    <dgm:cxn modelId="{425D4E86-028A-4898-939F-D1EDED6345D8}" type="presOf" srcId="{86D47C7B-F68D-4AF6-801A-41B3056FD905}" destId="{D2EA323A-3D66-424B-82FF-C66481D626E6}" srcOrd="0" destOrd="0" presId="urn:microsoft.com/office/officeart/2005/8/layout/process1"/>
    <dgm:cxn modelId="{F3E39D8E-A2A0-418C-9554-40874CAEB332}" type="presOf" srcId="{FBEECAEE-AC34-44D0-AF04-8AB26887CEE2}" destId="{87A793C0-E281-4A86-AE50-219885A2C6C2}"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A6ACCB37-370E-46F6-B72F-815252D7EA07}" type="presOf" srcId="{111AC403-1F6F-4A67-98B3-84433B946B2E}" destId="{769B406A-DC91-45E3-8FED-7BB383898EB8}" srcOrd="1" destOrd="0" presId="urn:microsoft.com/office/officeart/2005/8/layout/process1"/>
    <dgm:cxn modelId="{320E4DC4-1B68-4282-B6A9-BAB02D09FFF3}" type="presOf" srcId="{7247C455-77D2-4F1B-97A8-978CB7198718}" destId="{E0A239F3-4E0F-4976-A4A6-8D0D15646BB6}" srcOrd="0" destOrd="0" presId="urn:microsoft.com/office/officeart/2005/8/layout/process1"/>
    <dgm:cxn modelId="{92A18152-E05A-4620-A0A0-EBBDE47E74AF}" type="presParOf" srcId="{A3E46DB8-DAC3-4F75-88B5-B750A35324CE}" destId="{8AAF1C03-9572-4558-A77D-1D5737604A71}" srcOrd="0" destOrd="0" presId="urn:microsoft.com/office/officeart/2005/8/layout/process1"/>
    <dgm:cxn modelId="{5509B9A5-45A7-42D9-9BDC-A57E69CA03EC}" type="presParOf" srcId="{A3E46DB8-DAC3-4F75-88B5-B750A35324CE}" destId="{A43B34A1-2863-4AA8-9F9B-DEA3D0F16044}" srcOrd="1" destOrd="0" presId="urn:microsoft.com/office/officeart/2005/8/layout/process1"/>
    <dgm:cxn modelId="{7A9F0267-75FA-4796-BF54-9D10754B9CB5}" type="presParOf" srcId="{A43B34A1-2863-4AA8-9F9B-DEA3D0F16044}" destId="{0D8577AF-60E4-453D-AACF-BE68D79A90E7}" srcOrd="0" destOrd="0" presId="urn:microsoft.com/office/officeart/2005/8/layout/process1"/>
    <dgm:cxn modelId="{1F2EF5D7-8C90-4C3F-B7A3-45CC5FCE8E69}" type="presParOf" srcId="{A3E46DB8-DAC3-4F75-88B5-B750A35324CE}" destId="{C6AD4E28-1DAC-4CD1-9787-088D6FDE57FA}" srcOrd="2" destOrd="0" presId="urn:microsoft.com/office/officeart/2005/8/layout/process1"/>
    <dgm:cxn modelId="{A6314C4F-A4AD-4DB8-94D2-39BF9012D149}" type="presParOf" srcId="{A3E46DB8-DAC3-4F75-88B5-B750A35324CE}" destId="{97D851E0-5657-49BB-99AA-B4F6276968F5}" srcOrd="3" destOrd="0" presId="urn:microsoft.com/office/officeart/2005/8/layout/process1"/>
    <dgm:cxn modelId="{3ED93A60-B8F0-4554-AAF5-4DBD66F8E46A}" type="presParOf" srcId="{97D851E0-5657-49BB-99AA-B4F6276968F5}" destId="{6FB18FDC-8EFF-49D2-B56F-AC8741571160}" srcOrd="0" destOrd="0" presId="urn:microsoft.com/office/officeart/2005/8/layout/process1"/>
    <dgm:cxn modelId="{3C42CF93-33BA-462A-84D7-C4B8FAB59BC8}" type="presParOf" srcId="{A3E46DB8-DAC3-4F75-88B5-B750A35324CE}" destId="{367CFA2E-5AB1-458A-B2A5-30E3A1A80858}" srcOrd="4" destOrd="0" presId="urn:microsoft.com/office/officeart/2005/8/layout/process1"/>
    <dgm:cxn modelId="{AFDA8F95-CC20-4D15-80E7-BDD4AD027DF1}" type="presParOf" srcId="{A3E46DB8-DAC3-4F75-88B5-B750A35324CE}" destId="{2AA96016-6629-4B5B-AB0E-A57CD9214D73}" srcOrd="5" destOrd="0" presId="urn:microsoft.com/office/officeart/2005/8/layout/process1"/>
    <dgm:cxn modelId="{26EEC4EB-9E3F-4D58-A476-4BEC5D7056C0}" type="presParOf" srcId="{2AA96016-6629-4B5B-AB0E-A57CD9214D73}" destId="{87A793C0-E281-4A86-AE50-219885A2C6C2}" srcOrd="0" destOrd="0" presId="urn:microsoft.com/office/officeart/2005/8/layout/process1"/>
    <dgm:cxn modelId="{8E9E967A-FFEE-49FB-AD1B-5D5AE8ECD5B4}" type="presParOf" srcId="{A3E46DB8-DAC3-4F75-88B5-B750A35324CE}" destId="{E0A239F3-4E0F-4976-A4A6-8D0D15646BB6}" srcOrd="6" destOrd="0" presId="urn:microsoft.com/office/officeart/2005/8/layout/process1"/>
    <dgm:cxn modelId="{05B3F1F5-B0F5-4DCC-81F9-45203B581277}" type="presParOf" srcId="{A3E46DB8-DAC3-4F75-88B5-B750A35324CE}" destId="{F89A4767-D644-4ACA-A633-A06AB99E2251}" srcOrd="7" destOrd="0" presId="urn:microsoft.com/office/officeart/2005/8/layout/process1"/>
    <dgm:cxn modelId="{A290E797-018B-4249-9EBC-063C283D522B}" type="presParOf" srcId="{F89A4767-D644-4ACA-A633-A06AB99E2251}" destId="{769B406A-DC91-45E3-8FED-7BB383898EB8}" srcOrd="0" destOrd="0" presId="urn:microsoft.com/office/officeart/2005/8/layout/process1"/>
    <dgm:cxn modelId="{1F32E11C-2F93-4DB0-BC6C-7AD94DF59CDB}" type="presParOf" srcId="{A3E46DB8-DAC3-4F75-88B5-B750A35324CE}" destId="{BFA16B6B-AF18-48F0-9237-E30848199B06}" srcOrd="8" destOrd="0" presId="urn:microsoft.com/office/officeart/2005/8/layout/process1"/>
    <dgm:cxn modelId="{BD134E45-18E5-4C9D-99A5-A2CE501005E1}" type="presParOf" srcId="{A3E46DB8-DAC3-4F75-88B5-B750A35324CE}" destId="{D2EA323A-3D66-424B-82FF-C66481D626E6}" srcOrd="9" destOrd="0" presId="urn:microsoft.com/office/officeart/2005/8/layout/process1"/>
    <dgm:cxn modelId="{693BC80E-9017-4AA8-8085-6B73A7C3F77B}" type="presParOf" srcId="{D2EA323A-3D66-424B-82FF-C66481D626E6}" destId="{750E2DC3-0D37-400A-B275-4EC861CAF1BB}" srcOrd="0" destOrd="0" presId="urn:microsoft.com/office/officeart/2005/8/layout/process1"/>
    <dgm:cxn modelId="{55F95EFA-314D-4179-886C-5866915CFB59}" type="presParOf" srcId="{A3E46DB8-DAC3-4F75-88B5-B750A35324CE}" destId="{51A22397-8FB0-4041-8D8A-ABE7E438A5DD}" srcOrd="10" destOrd="0" presId="urn:microsoft.com/office/officeart/2005/8/layout/process1"/>
    <dgm:cxn modelId="{3690A496-2841-464B-9BF8-61BD8611B585}" type="presParOf" srcId="{A3E46DB8-DAC3-4F75-88B5-B750A35324CE}" destId="{8EADD461-4CAB-4D52-A6FC-DE97A3F10ACE}" srcOrd="11" destOrd="0" presId="urn:microsoft.com/office/officeart/2005/8/layout/process1"/>
    <dgm:cxn modelId="{70B80C36-5480-4050-B13F-343022BDEC00}" type="presParOf" srcId="{8EADD461-4CAB-4D52-A6FC-DE97A3F10ACE}" destId="{43BF0686-C89B-4ED9-997F-DF3AA41758BA}" srcOrd="0" destOrd="0" presId="urn:microsoft.com/office/officeart/2005/8/layout/process1"/>
    <dgm:cxn modelId="{CC37F087-BD37-4273-8DB6-D07316F831E9}"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How does it work</a:t>
          </a:r>
          <a:endParaRPr lang="ar-SA" sz="1200" dirty="0">
            <a:solidFill>
              <a:schemeClr val="tx1"/>
            </a:solidFill>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62418E9E-A5BF-48FB-8F4A-F7DB03F21380}" type="presOf" srcId="{01D6B47C-9552-44EF-9186-28CCA4E7F2BF}" destId="{0D8577AF-60E4-453D-AACF-BE68D79A90E7}" srcOrd="1" destOrd="0" presId="urn:microsoft.com/office/officeart/2005/8/layout/process1"/>
    <dgm:cxn modelId="{5DC38797-0CE4-402F-9024-584D39031C7B}" type="presOf" srcId="{57BD8CA5-432D-4CFB-845D-98E86710C8D1}" destId="{F6512CA4-05EE-4062-BD7B-BEC8E22D873C}" srcOrd="0" destOrd="0" presId="urn:microsoft.com/office/officeart/2005/8/layout/process1"/>
    <dgm:cxn modelId="{822DC416-38F8-49D6-948B-7498F70DB35A}" type="presOf" srcId="{111AC403-1F6F-4A67-98B3-84433B946B2E}" destId="{F89A4767-D644-4ACA-A633-A06AB99E2251}"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7475032D-8EFD-4B6A-BEC3-662F30B32F21}" srcId="{F22E23C2-A3E8-416A-9DFA-F43B54C6F696}" destId="{58988197-E677-4C97-B125-5CC7859C48F7}" srcOrd="5" destOrd="0" parTransId="{6A01B58D-586C-4CA2-AC06-C5E39B8F77B8}" sibTransId="{6F7827B2-38D8-49F1-AFEE-DC66E7CE7E9F}"/>
    <dgm:cxn modelId="{8EB18D5F-0681-43FE-9B85-683CD8E0B276}" type="presOf" srcId="{3F856C22-B305-4CDB-AB85-D9145CE407EB}" destId="{C6AD4E28-1DAC-4CD1-9787-088D6FDE57FA}" srcOrd="0" destOrd="0" presId="urn:microsoft.com/office/officeart/2005/8/layout/process1"/>
    <dgm:cxn modelId="{1AE3659E-ED4E-4606-BC05-A1D60AD0072A}" type="presOf" srcId="{E5EE149B-741C-45E1-B6E6-5BFAB75DB956}" destId="{BFA16B6B-AF18-48F0-9237-E30848199B06}" srcOrd="0" destOrd="0" presId="urn:microsoft.com/office/officeart/2005/8/layout/process1"/>
    <dgm:cxn modelId="{8EB586F3-23AE-47F7-B73C-520CF931B60F}" type="presOf" srcId="{86D47C7B-F68D-4AF6-801A-41B3056FD905}" destId="{750E2DC3-0D37-400A-B275-4EC861CAF1BB}" srcOrd="1" destOrd="0" presId="urn:microsoft.com/office/officeart/2005/8/layout/process1"/>
    <dgm:cxn modelId="{4300216B-B178-4E4A-BFF9-31A1E66E54A1}" type="presOf" srcId="{01D6B47C-9552-44EF-9186-28CCA4E7F2BF}" destId="{A43B34A1-2863-4AA8-9F9B-DEA3D0F16044}" srcOrd="0" destOrd="0" presId="urn:microsoft.com/office/officeart/2005/8/layout/process1"/>
    <dgm:cxn modelId="{270733A0-964A-495F-ABA6-BDD5EBA30B74}" type="presOf" srcId="{7FF7D560-9B99-4CDE-8801-968C6503E90C}" destId="{97D851E0-5657-49BB-99AA-B4F6276968F5}" srcOrd="0" destOrd="0" presId="urn:microsoft.com/office/officeart/2005/8/layout/process1"/>
    <dgm:cxn modelId="{6F51BCAD-580D-4CF1-BBD7-0815196F4A7D}" type="presOf" srcId="{FBEECAEE-AC34-44D0-AF04-8AB26887CEE2}" destId="{2AA96016-6629-4B5B-AB0E-A57CD9214D73}"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DCA3CCE8-BAA0-4855-B685-E9F7C042E3CA}" type="presOf" srcId="{99AAF8C5-A6DB-4C54-93B5-119487E24D68}" destId="{367CFA2E-5AB1-458A-B2A5-30E3A1A80858}"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DC6E4F9F-984B-453B-8A2B-3E75FF67284A}" type="presOf" srcId="{E56A2482-ED00-49B7-BB61-71D8B78A057E}" destId="{8AAF1C03-9572-4558-A77D-1D5737604A71}" srcOrd="0" destOrd="0" presId="urn:microsoft.com/office/officeart/2005/8/layout/process1"/>
    <dgm:cxn modelId="{F51637DD-11A2-41D8-A5FA-C3385A01CA8D}" type="presOf" srcId="{7FF7D560-9B99-4CDE-8801-968C6503E90C}" destId="{6FB18FDC-8EFF-49D2-B56F-AC8741571160}" srcOrd="1" destOrd="0" presId="urn:microsoft.com/office/officeart/2005/8/layout/process1"/>
    <dgm:cxn modelId="{7644AA13-152C-400D-9FDA-FF5C3F4936E0}" type="presOf" srcId="{7247C455-77D2-4F1B-97A8-978CB7198718}" destId="{E0A239F3-4E0F-4976-A4A6-8D0D15646BB6}" srcOrd="0" destOrd="0" presId="urn:microsoft.com/office/officeart/2005/8/layout/process1"/>
    <dgm:cxn modelId="{ACBA6281-C99B-43B3-A9B6-7DE42AB45DA5}" type="presOf" srcId="{86D47C7B-F68D-4AF6-801A-41B3056FD905}" destId="{D2EA323A-3D66-424B-82FF-C66481D626E6}" srcOrd="0" destOrd="0" presId="urn:microsoft.com/office/officeart/2005/8/layout/process1"/>
    <dgm:cxn modelId="{AC21EB25-81FD-4744-A18C-629F711F7C47}" type="presOf" srcId="{6F7827B2-38D8-49F1-AFEE-DC66E7CE7E9F}" destId="{43BF0686-C89B-4ED9-997F-DF3AA41758BA}"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EB1400D2-14FF-49C5-8332-424FEF990961}" type="presOf" srcId="{F22E23C2-A3E8-416A-9DFA-F43B54C6F696}" destId="{A3E46DB8-DAC3-4F75-88B5-B750A35324CE}"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184BEC0B-D2A5-48F5-89F0-BC05B5517F77}" type="presOf" srcId="{6F7827B2-38D8-49F1-AFEE-DC66E7CE7E9F}" destId="{8EADD461-4CAB-4D52-A6FC-DE97A3F10ACE}"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0CA321E5-2D90-47AC-BAF1-AABA968250EF}" type="presOf" srcId="{111AC403-1F6F-4A67-98B3-84433B946B2E}" destId="{769B406A-DC91-45E3-8FED-7BB383898EB8}" srcOrd="1" destOrd="0" presId="urn:microsoft.com/office/officeart/2005/8/layout/process1"/>
    <dgm:cxn modelId="{9F8E502B-116C-4B28-B7E7-38005EF55D5B}" type="presOf" srcId="{FBEECAEE-AC34-44D0-AF04-8AB26887CEE2}" destId="{87A793C0-E281-4A86-AE50-219885A2C6C2}" srcOrd="1" destOrd="0" presId="urn:microsoft.com/office/officeart/2005/8/layout/process1"/>
    <dgm:cxn modelId="{7C646A13-ED21-487F-9A3E-4C33A4414411}" type="presOf" srcId="{58988197-E677-4C97-B125-5CC7859C48F7}" destId="{51A22397-8FB0-4041-8D8A-ABE7E438A5DD}" srcOrd="0" destOrd="0" presId="urn:microsoft.com/office/officeart/2005/8/layout/process1"/>
    <dgm:cxn modelId="{D3E7064B-F7B5-4F9E-AA0D-BBFD934F48E8}" type="presParOf" srcId="{A3E46DB8-DAC3-4F75-88B5-B750A35324CE}" destId="{8AAF1C03-9572-4558-A77D-1D5737604A71}" srcOrd="0" destOrd="0" presId="urn:microsoft.com/office/officeart/2005/8/layout/process1"/>
    <dgm:cxn modelId="{D49FBB8E-2726-470E-A70F-78805B1C2D6E}" type="presParOf" srcId="{A3E46DB8-DAC3-4F75-88B5-B750A35324CE}" destId="{A43B34A1-2863-4AA8-9F9B-DEA3D0F16044}" srcOrd="1" destOrd="0" presId="urn:microsoft.com/office/officeart/2005/8/layout/process1"/>
    <dgm:cxn modelId="{AF54BA8C-E389-4435-82EB-1AFB4D7812A6}" type="presParOf" srcId="{A43B34A1-2863-4AA8-9F9B-DEA3D0F16044}" destId="{0D8577AF-60E4-453D-AACF-BE68D79A90E7}" srcOrd="0" destOrd="0" presId="urn:microsoft.com/office/officeart/2005/8/layout/process1"/>
    <dgm:cxn modelId="{0E01239E-F881-4A70-83D9-F9C25C3146E6}" type="presParOf" srcId="{A3E46DB8-DAC3-4F75-88B5-B750A35324CE}" destId="{C6AD4E28-1DAC-4CD1-9787-088D6FDE57FA}" srcOrd="2" destOrd="0" presId="urn:microsoft.com/office/officeart/2005/8/layout/process1"/>
    <dgm:cxn modelId="{60D609A5-C16D-4D49-9816-E516D9B0B584}" type="presParOf" srcId="{A3E46DB8-DAC3-4F75-88B5-B750A35324CE}" destId="{97D851E0-5657-49BB-99AA-B4F6276968F5}" srcOrd="3" destOrd="0" presId="urn:microsoft.com/office/officeart/2005/8/layout/process1"/>
    <dgm:cxn modelId="{0F81FF40-6611-4124-AF62-68C03405806D}" type="presParOf" srcId="{97D851E0-5657-49BB-99AA-B4F6276968F5}" destId="{6FB18FDC-8EFF-49D2-B56F-AC8741571160}" srcOrd="0" destOrd="0" presId="urn:microsoft.com/office/officeart/2005/8/layout/process1"/>
    <dgm:cxn modelId="{F99EF834-BD56-4E0E-A010-A991B87A015F}" type="presParOf" srcId="{A3E46DB8-DAC3-4F75-88B5-B750A35324CE}" destId="{367CFA2E-5AB1-458A-B2A5-30E3A1A80858}" srcOrd="4" destOrd="0" presId="urn:microsoft.com/office/officeart/2005/8/layout/process1"/>
    <dgm:cxn modelId="{2C6F3983-B78A-47B0-BA64-F9A96D2FCE3A}" type="presParOf" srcId="{A3E46DB8-DAC3-4F75-88B5-B750A35324CE}" destId="{2AA96016-6629-4B5B-AB0E-A57CD9214D73}" srcOrd="5" destOrd="0" presId="urn:microsoft.com/office/officeart/2005/8/layout/process1"/>
    <dgm:cxn modelId="{FA5270F3-B9D4-4139-AE12-71FFC2CD741A}" type="presParOf" srcId="{2AA96016-6629-4B5B-AB0E-A57CD9214D73}" destId="{87A793C0-E281-4A86-AE50-219885A2C6C2}" srcOrd="0" destOrd="0" presId="urn:microsoft.com/office/officeart/2005/8/layout/process1"/>
    <dgm:cxn modelId="{EE881AFD-C550-42FC-98EE-CA827980A632}" type="presParOf" srcId="{A3E46DB8-DAC3-4F75-88B5-B750A35324CE}" destId="{E0A239F3-4E0F-4976-A4A6-8D0D15646BB6}" srcOrd="6" destOrd="0" presId="urn:microsoft.com/office/officeart/2005/8/layout/process1"/>
    <dgm:cxn modelId="{7E1AA765-DAA1-4F0C-8538-2729081FD0A0}" type="presParOf" srcId="{A3E46DB8-DAC3-4F75-88B5-B750A35324CE}" destId="{F89A4767-D644-4ACA-A633-A06AB99E2251}" srcOrd="7" destOrd="0" presId="urn:microsoft.com/office/officeart/2005/8/layout/process1"/>
    <dgm:cxn modelId="{8276E6C5-81E0-4FD4-89A4-87D8AF6AD4E9}" type="presParOf" srcId="{F89A4767-D644-4ACA-A633-A06AB99E2251}" destId="{769B406A-DC91-45E3-8FED-7BB383898EB8}" srcOrd="0" destOrd="0" presId="urn:microsoft.com/office/officeart/2005/8/layout/process1"/>
    <dgm:cxn modelId="{91D42354-CF93-4609-8318-EDD93700A692}" type="presParOf" srcId="{A3E46DB8-DAC3-4F75-88B5-B750A35324CE}" destId="{BFA16B6B-AF18-48F0-9237-E30848199B06}" srcOrd="8" destOrd="0" presId="urn:microsoft.com/office/officeart/2005/8/layout/process1"/>
    <dgm:cxn modelId="{4B9F9981-D755-435B-8A2D-FF936E05368F}" type="presParOf" srcId="{A3E46DB8-DAC3-4F75-88B5-B750A35324CE}" destId="{D2EA323A-3D66-424B-82FF-C66481D626E6}" srcOrd="9" destOrd="0" presId="urn:microsoft.com/office/officeart/2005/8/layout/process1"/>
    <dgm:cxn modelId="{D6CC200B-F843-472E-8611-67318EA7B340}" type="presParOf" srcId="{D2EA323A-3D66-424B-82FF-C66481D626E6}" destId="{750E2DC3-0D37-400A-B275-4EC861CAF1BB}" srcOrd="0" destOrd="0" presId="urn:microsoft.com/office/officeart/2005/8/layout/process1"/>
    <dgm:cxn modelId="{839DCC6D-3AA7-4459-B06B-F62344DBEED3}" type="presParOf" srcId="{A3E46DB8-DAC3-4F75-88B5-B750A35324CE}" destId="{51A22397-8FB0-4041-8D8A-ABE7E438A5DD}" srcOrd="10" destOrd="0" presId="urn:microsoft.com/office/officeart/2005/8/layout/process1"/>
    <dgm:cxn modelId="{550D4DE8-00EE-43EE-97BB-8FF4CD89D3C3}" type="presParOf" srcId="{A3E46DB8-DAC3-4F75-88B5-B750A35324CE}" destId="{8EADD461-4CAB-4D52-A6FC-DE97A3F10ACE}" srcOrd="11" destOrd="0" presId="urn:microsoft.com/office/officeart/2005/8/layout/process1"/>
    <dgm:cxn modelId="{63C3C370-98BB-4748-BA4D-650D6DF4A7E0}" type="presParOf" srcId="{8EADD461-4CAB-4D52-A6FC-DE97A3F10ACE}" destId="{43BF0686-C89B-4ED9-997F-DF3AA41758BA}" srcOrd="0" destOrd="0" presId="urn:microsoft.com/office/officeart/2005/8/layout/process1"/>
    <dgm:cxn modelId="{D340A623-D62D-4D8E-945E-9936DB7EBBCE}"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dirty="0">
            <a:solidFill>
              <a:schemeClr val="tx1"/>
            </a:solidFill>
            <a:latin typeface="Times New Roman" panose="02020603050405020304" pitchFamily="18" charset="0"/>
            <a:cs typeface="Times New Roman" panose="02020603050405020304" pitchFamily="18" charset="0"/>
          </a:endParaRPr>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b="1" dirty="0">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E55677ED-E066-402D-B66D-A0B29A323C17}" type="presOf" srcId="{58988197-E677-4C97-B125-5CC7859C48F7}" destId="{51A22397-8FB0-4041-8D8A-ABE7E438A5DD}" srcOrd="0" destOrd="0" presId="urn:microsoft.com/office/officeart/2005/8/layout/process1"/>
    <dgm:cxn modelId="{8D596D0A-4332-427C-AC59-0D3BE3400D91}" type="presOf" srcId="{F22E23C2-A3E8-416A-9DFA-F43B54C6F696}" destId="{A3E46DB8-DAC3-4F75-88B5-B750A35324CE}" srcOrd="0" destOrd="0" presId="urn:microsoft.com/office/officeart/2005/8/layout/process1"/>
    <dgm:cxn modelId="{C818F634-880E-410C-B407-C1770A6E6B09}" type="presOf" srcId="{111AC403-1F6F-4A67-98B3-84433B946B2E}" destId="{F89A4767-D644-4ACA-A633-A06AB99E2251}" srcOrd="0" destOrd="0" presId="urn:microsoft.com/office/officeart/2005/8/layout/process1"/>
    <dgm:cxn modelId="{56FB84CE-BCC8-4087-AF4F-EF234404C88F}" type="presOf" srcId="{E5EE149B-741C-45E1-B6E6-5BFAB75DB956}" destId="{BFA16B6B-AF18-48F0-9237-E30848199B06}"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1240CD1-A26E-43E2-AAD2-981C553C208C}" srcId="{F22E23C2-A3E8-416A-9DFA-F43B54C6F696}" destId="{57BD8CA5-432D-4CFB-845D-98E86710C8D1}" srcOrd="6" destOrd="0" parTransId="{DB977BB3-7E41-4ED6-9E18-15DBD6D6BB08}" sibTransId="{FC19AF36-57DB-425C-836F-7A5DA66465D2}"/>
    <dgm:cxn modelId="{EB262164-034E-47C3-BD7A-EEB234A92C17}" type="presOf" srcId="{6F7827B2-38D8-49F1-AFEE-DC66E7CE7E9F}" destId="{8EADD461-4CAB-4D52-A6FC-DE97A3F10ACE}" srcOrd="0" destOrd="0" presId="urn:microsoft.com/office/officeart/2005/8/layout/process1"/>
    <dgm:cxn modelId="{32334348-C276-4C86-9472-8552BEFD1A79}" type="presOf" srcId="{FBEECAEE-AC34-44D0-AF04-8AB26887CEE2}" destId="{87A793C0-E281-4A86-AE50-219885A2C6C2}"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2A6E9EF2-7689-472D-A0D6-18C99B0126D2}" type="presOf" srcId="{01D6B47C-9552-44EF-9186-28CCA4E7F2BF}" destId="{A43B34A1-2863-4AA8-9F9B-DEA3D0F16044}" srcOrd="0" destOrd="0" presId="urn:microsoft.com/office/officeart/2005/8/layout/process1"/>
    <dgm:cxn modelId="{C3FE8F3C-21B8-419E-9CF4-7691207EF09F}" type="presOf" srcId="{FBEECAEE-AC34-44D0-AF04-8AB26887CEE2}" destId="{2AA96016-6629-4B5B-AB0E-A57CD9214D73}" srcOrd="0" destOrd="0" presId="urn:microsoft.com/office/officeart/2005/8/layout/process1"/>
    <dgm:cxn modelId="{BDFEA2F8-1F4C-4BD5-B89F-444EC44287A8}" type="presOf" srcId="{111AC403-1F6F-4A67-98B3-84433B946B2E}" destId="{769B406A-DC91-45E3-8FED-7BB383898EB8}"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7475032D-8EFD-4B6A-BEC3-662F30B32F21}" srcId="{F22E23C2-A3E8-416A-9DFA-F43B54C6F696}" destId="{58988197-E677-4C97-B125-5CC7859C48F7}" srcOrd="5" destOrd="0" parTransId="{6A01B58D-586C-4CA2-AC06-C5E39B8F77B8}" sibTransId="{6F7827B2-38D8-49F1-AFEE-DC66E7CE7E9F}"/>
    <dgm:cxn modelId="{BEB8106F-4935-4CD3-9A61-342918A95AAB}" type="presOf" srcId="{57BD8CA5-432D-4CFB-845D-98E86710C8D1}" destId="{F6512CA4-05EE-4062-BD7B-BEC8E22D873C}" srcOrd="0" destOrd="0" presId="urn:microsoft.com/office/officeart/2005/8/layout/process1"/>
    <dgm:cxn modelId="{68546E7A-C5A4-4113-A9D7-30DCBCFAFD31}" type="presOf" srcId="{86D47C7B-F68D-4AF6-801A-41B3056FD905}" destId="{D2EA323A-3D66-424B-82FF-C66481D626E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52EFDB9-7134-46AD-9418-7EDC220BA52C}" type="presOf" srcId="{99AAF8C5-A6DB-4C54-93B5-119487E24D68}" destId="{367CFA2E-5AB1-458A-B2A5-30E3A1A80858}" srcOrd="0" destOrd="0" presId="urn:microsoft.com/office/officeart/2005/8/layout/process1"/>
    <dgm:cxn modelId="{B8FA54C6-09FD-470D-AED3-486B3B3597ED}" type="presOf" srcId="{7FF7D560-9B99-4CDE-8801-968C6503E90C}" destId="{97D851E0-5657-49BB-99AA-B4F6276968F5}" srcOrd="0" destOrd="0" presId="urn:microsoft.com/office/officeart/2005/8/layout/process1"/>
    <dgm:cxn modelId="{0D6A06EC-0A7E-4F80-8F07-F91E3CCBAE12}" type="presOf" srcId="{86D47C7B-F68D-4AF6-801A-41B3056FD905}" destId="{750E2DC3-0D37-400A-B275-4EC861CAF1BB}" srcOrd="1" destOrd="0" presId="urn:microsoft.com/office/officeart/2005/8/layout/process1"/>
    <dgm:cxn modelId="{71A42963-E7F7-4E35-BEFD-FC62E672B366}" type="presOf" srcId="{7FF7D560-9B99-4CDE-8801-968C6503E90C}" destId="{6FB18FDC-8EFF-49D2-B56F-AC8741571160}" srcOrd="1" destOrd="0" presId="urn:microsoft.com/office/officeart/2005/8/layout/process1"/>
    <dgm:cxn modelId="{E977D80C-E3C1-454D-B0A8-5BA2F27320EF}" type="presOf" srcId="{E56A2482-ED00-49B7-BB61-71D8B78A057E}" destId="{8AAF1C03-9572-4558-A77D-1D5737604A71}" srcOrd="0" destOrd="0" presId="urn:microsoft.com/office/officeart/2005/8/layout/process1"/>
    <dgm:cxn modelId="{180E5BF2-B98D-44DF-9360-E137D6EF1C65}" type="presOf" srcId="{7247C455-77D2-4F1B-97A8-978CB7198718}" destId="{E0A239F3-4E0F-4976-A4A6-8D0D15646BB6}" srcOrd="0" destOrd="0" presId="urn:microsoft.com/office/officeart/2005/8/layout/process1"/>
    <dgm:cxn modelId="{80363C6D-0B1D-4D31-B9DF-660BFF33B1FB}" type="presOf" srcId="{3F856C22-B305-4CDB-AB85-D9145CE407EB}" destId="{C6AD4E28-1DAC-4CD1-9787-088D6FDE57FA}" srcOrd="0" destOrd="0" presId="urn:microsoft.com/office/officeart/2005/8/layout/process1"/>
    <dgm:cxn modelId="{AA80278B-1855-4697-B882-3208C7C0F9E5}" type="presOf" srcId="{01D6B47C-9552-44EF-9186-28CCA4E7F2BF}" destId="{0D8577AF-60E4-453D-AACF-BE68D79A90E7}"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4715DA0D-9184-4A26-9903-9C5597701318}" type="presOf" srcId="{6F7827B2-38D8-49F1-AFEE-DC66E7CE7E9F}" destId="{43BF0686-C89B-4ED9-997F-DF3AA41758BA}" srcOrd="1" destOrd="0" presId="urn:microsoft.com/office/officeart/2005/8/layout/process1"/>
    <dgm:cxn modelId="{26DE1CA1-C349-47E2-9028-7BB95FE675C9}" type="presParOf" srcId="{A3E46DB8-DAC3-4F75-88B5-B750A35324CE}" destId="{8AAF1C03-9572-4558-A77D-1D5737604A71}" srcOrd="0" destOrd="0" presId="urn:microsoft.com/office/officeart/2005/8/layout/process1"/>
    <dgm:cxn modelId="{5ED8A433-C75C-4DD0-81AC-549D32E246C7}" type="presParOf" srcId="{A3E46DB8-DAC3-4F75-88B5-B750A35324CE}" destId="{A43B34A1-2863-4AA8-9F9B-DEA3D0F16044}" srcOrd="1" destOrd="0" presId="urn:microsoft.com/office/officeart/2005/8/layout/process1"/>
    <dgm:cxn modelId="{F6FAC8A9-9CC3-46A3-BBF4-087AC23668F4}" type="presParOf" srcId="{A43B34A1-2863-4AA8-9F9B-DEA3D0F16044}" destId="{0D8577AF-60E4-453D-AACF-BE68D79A90E7}" srcOrd="0" destOrd="0" presId="urn:microsoft.com/office/officeart/2005/8/layout/process1"/>
    <dgm:cxn modelId="{91454FC8-1E63-4645-97C1-DE63AC15DCC2}" type="presParOf" srcId="{A3E46DB8-DAC3-4F75-88B5-B750A35324CE}" destId="{C6AD4E28-1DAC-4CD1-9787-088D6FDE57FA}" srcOrd="2" destOrd="0" presId="urn:microsoft.com/office/officeart/2005/8/layout/process1"/>
    <dgm:cxn modelId="{AFFFE97D-3BF0-49D5-BFC2-7ECBA8A404D2}" type="presParOf" srcId="{A3E46DB8-DAC3-4F75-88B5-B750A35324CE}" destId="{97D851E0-5657-49BB-99AA-B4F6276968F5}" srcOrd="3" destOrd="0" presId="urn:microsoft.com/office/officeart/2005/8/layout/process1"/>
    <dgm:cxn modelId="{1CAFF31A-C241-428B-BB7B-1C245A7B2C4A}" type="presParOf" srcId="{97D851E0-5657-49BB-99AA-B4F6276968F5}" destId="{6FB18FDC-8EFF-49D2-B56F-AC8741571160}" srcOrd="0" destOrd="0" presId="urn:microsoft.com/office/officeart/2005/8/layout/process1"/>
    <dgm:cxn modelId="{B651BB03-A5B3-4ECD-A446-0760B35B4139}" type="presParOf" srcId="{A3E46DB8-DAC3-4F75-88B5-B750A35324CE}" destId="{367CFA2E-5AB1-458A-B2A5-30E3A1A80858}" srcOrd="4" destOrd="0" presId="urn:microsoft.com/office/officeart/2005/8/layout/process1"/>
    <dgm:cxn modelId="{6EF750F4-7757-417A-8269-293171A1829E}" type="presParOf" srcId="{A3E46DB8-DAC3-4F75-88B5-B750A35324CE}" destId="{2AA96016-6629-4B5B-AB0E-A57CD9214D73}" srcOrd="5" destOrd="0" presId="urn:microsoft.com/office/officeart/2005/8/layout/process1"/>
    <dgm:cxn modelId="{D1F2A2E0-C83B-4319-ABFA-A90E69B6093F}" type="presParOf" srcId="{2AA96016-6629-4B5B-AB0E-A57CD9214D73}" destId="{87A793C0-E281-4A86-AE50-219885A2C6C2}" srcOrd="0" destOrd="0" presId="urn:microsoft.com/office/officeart/2005/8/layout/process1"/>
    <dgm:cxn modelId="{76D30B17-5937-489B-BDDC-B76AEDBD75C9}" type="presParOf" srcId="{A3E46DB8-DAC3-4F75-88B5-B750A35324CE}" destId="{E0A239F3-4E0F-4976-A4A6-8D0D15646BB6}" srcOrd="6" destOrd="0" presId="urn:microsoft.com/office/officeart/2005/8/layout/process1"/>
    <dgm:cxn modelId="{E5B9D293-CD7F-40A3-B566-7C87BBE6DE72}" type="presParOf" srcId="{A3E46DB8-DAC3-4F75-88B5-B750A35324CE}" destId="{F89A4767-D644-4ACA-A633-A06AB99E2251}" srcOrd="7" destOrd="0" presId="urn:microsoft.com/office/officeart/2005/8/layout/process1"/>
    <dgm:cxn modelId="{052F1625-170A-45D0-9160-419B36666FCF}" type="presParOf" srcId="{F89A4767-D644-4ACA-A633-A06AB99E2251}" destId="{769B406A-DC91-45E3-8FED-7BB383898EB8}" srcOrd="0" destOrd="0" presId="urn:microsoft.com/office/officeart/2005/8/layout/process1"/>
    <dgm:cxn modelId="{C6D614E3-EAD4-4BE7-B357-1A4634AB3579}" type="presParOf" srcId="{A3E46DB8-DAC3-4F75-88B5-B750A35324CE}" destId="{BFA16B6B-AF18-48F0-9237-E30848199B06}" srcOrd="8" destOrd="0" presId="urn:microsoft.com/office/officeart/2005/8/layout/process1"/>
    <dgm:cxn modelId="{A5A6606F-EDFE-4429-93E2-311A472F24AF}" type="presParOf" srcId="{A3E46DB8-DAC3-4F75-88B5-B750A35324CE}" destId="{D2EA323A-3D66-424B-82FF-C66481D626E6}" srcOrd="9" destOrd="0" presId="urn:microsoft.com/office/officeart/2005/8/layout/process1"/>
    <dgm:cxn modelId="{BCB9D614-DECD-477E-8D44-ABBA649C3435}" type="presParOf" srcId="{D2EA323A-3D66-424B-82FF-C66481D626E6}" destId="{750E2DC3-0D37-400A-B275-4EC861CAF1BB}" srcOrd="0" destOrd="0" presId="urn:microsoft.com/office/officeart/2005/8/layout/process1"/>
    <dgm:cxn modelId="{669DFCF5-97C8-424E-A916-2A5D8235239F}" type="presParOf" srcId="{A3E46DB8-DAC3-4F75-88B5-B750A35324CE}" destId="{51A22397-8FB0-4041-8D8A-ABE7E438A5DD}" srcOrd="10" destOrd="0" presId="urn:microsoft.com/office/officeart/2005/8/layout/process1"/>
    <dgm:cxn modelId="{E4F12028-6323-4BD8-A146-435BF6D35F4F}" type="presParOf" srcId="{A3E46DB8-DAC3-4F75-88B5-B750A35324CE}" destId="{8EADD461-4CAB-4D52-A6FC-DE97A3F10ACE}" srcOrd="11" destOrd="0" presId="urn:microsoft.com/office/officeart/2005/8/layout/process1"/>
    <dgm:cxn modelId="{58A63865-4ECB-4535-BE0D-8FAD93A7EB4E}" type="presParOf" srcId="{8EADD461-4CAB-4D52-A6FC-DE97A3F10ACE}" destId="{43BF0686-C89B-4ED9-997F-DF3AA41758BA}" srcOrd="0" destOrd="0" presId="urn:microsoft.com/office/officeart/2005/8/layout/process1"/>
    <dgm:cxn modelId="{C12A370B-A6C6-4252-A01F-AB90C96DDDD0}"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4EF713-6555-400E-926B-895328028DDC}" type="doc">
      <dgm:prSet loTypeId="urn:microsoft.com/office/officeart/2005/8/layout/list1" loCatId="list" qsTypeId="urn:microsoft.com/office/officeart/2005/8/quickstyle/simple3" qsCatId="simple" csTypeId="urn:microsoft.com/office/officeart/2005/8/colors/accent1_2" csCatId="accent1" phldr="1"/>
      <dgm:spPr/>
      <dgm:t>
        <a:bodyPr/>
        <a:lstStyle/>
        <a:p>
          <a:pPr rtl="1"/>
          <a:endParaRPr lang="ar-SA"/>
        </a:p>
      </dgm:t>
    </dgm:pt>
    <dgm:pt modelId="{1F831EA5-2866-41D9-A7B2-FE5C48876F78}">
      <dgm:prSet custT="1"/>
      <dgm:spPr/>
      <dgm:t>
        <a:bodyPr/>
        <a:lstStyle/>
        <a:p>
          <a:pPr rtl="0"/>
          <a:r>
            <a:rPr lang="en-US" sz="15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1-Introduction and Background</a:t>
          </a:r>
          <a:endParaRPr lang="ar-SA" sz="2400" dirty="0"/>
        </a:p>
      </dgm:t>
    </dgm:pt>
    <dgm:pt modelId="{534D5575-94DC-4499-8A4C-58D701792FB3}" type="parTrans" cxnId="{64577451-2108-4C53-95AA-6F1691BA4F68}">
      <dgm:prSet/>
      <dgm:spPr/>
      <dgm:t>
        <a:bodyPr/>
        <a:lstStyle/>
        <a:p>
          <a:pPr rtl="1"/>
          <a:endParaRPr lang="ar-SA"/>
        </a:p>
      </dgm:t>
    </dgm:pt>
    <dgm:pt modelId="{801D51E1-44AA-4DA9-81E6-916D1591D1F5}" type="sibTrans" cxnId="{64577451-2108-4C53-95AA-6F1691BA4F68}">
      <dgm:prSet/>
      <dgm:spPr/>
      <dgm:t>
        <a:bodyPr/>
        <a:lstStyle/>
        <a:p>
          <a:pPr rtl="1"/>
          <a:endParaRPr lang="ar-SA"/>
        </a:p>
      </dgm:t>
    </dgm:pt>
    <dgm:pt modelId="{082180A1-7109-46E8-A1F6-DE8DF5650A10}">
      <dgm:prSet custT="1"/>
      <dgm:spPr/>
      <dgm:t>
        <a:bodyPr/>
        <a:lstStyle/>
        <a:p>
          <a:pPr rtl="0"/>
          <a:r>
            <a:rPr lang="en-US" sz="2400" dirty="0" smtClean="0">
              <a:latin typeface="Times New Roman" panose="02020603050405020304" pitchFamily="18" charset="0"/>
              <a:cs typeface="Times New Roman" panose="02020603050405020304" pitchFamily="18" charset="0"/>
            </a:rPr>
            <a:t>2-Research Objectives</a:t>
          </a:r>
          <a:endParaRPr lang="ar-SA" sz="2400" dirty="0"/>
        </a:p>
      </dgm:t>
    </dgm:pt>
    <dgm:pt modelId="{1F9FD873-82F8-4A69-9794-4B0CABCC804B}" type="parTrans" cxnId="{B502B2BE-D153-4C5F-8A6D-9D070D509E7F}">
      <dgm:prSet/>
      <dgm:spPr/>
      <dgm:t>
        <a:bodyPr/>
        <a:lstStyle/>
        <a:p>
          <a:pPr rtl="1"/>
          <a:endParaRPr lang="ar-SA"/>
        </a:p>
      </dgm:t>
    </dgm:pt>
    <dgm:pt modelId="{3CFFF6F3-280D-41DB-8DA1-C513D0D38826}" type="sibTrans" cxnId="{B502B2BE-D153-4C5F-8A6D-9D070D509E7F}">
      <dgm:prSet/>
      <dgm:spPr/>
      <dgm:t>
        <a:bodyPr/>
        <a:lstStyle/>
        <a:p>
          <a:pPr rtl="1"/>
          <a:endParaRPr lang="ar-SA"/>
        </a:p>
      </dgm:t>
    </dgm:pt>
    <dgm:pt modelId="{E7DAF2E0-1719-4A27-BCC6-E73E34B93922}">
      <dgm:prSet custT="1"/>
      <dgm:spPr/>
      <dgm:t>
        <a:bodyPr/>
        <a:lstStyle/>
        <a:p>
          <a:pPr rtl="0"/>
          <a:r>
            <a:rPr lang="en-US" sz="2400" dirty="0" smtClean="0">
              <a:latin typeface="Times New Roman" panose="02020603050405020304" pitchFamily="18" charset="0"/>
              <a:cs typeface="Times New Roman" panose="02020603050405020304" pitchFamily="18" charset="0"/>
            </a:rPr>
            <a:t>3-Literature Review</a:t>
          </a:r>
          <a:endParaRPr lang="ar-SA" sz="2400" dirty="0"/>
        </a:p>
      </dgm:t>
    </dgm:pt>
    <dgm:pt modelId="{5A25B5EA-BE59-4AE6-B32A-9F8A1F94EE42}" type="parTrans" cxnId="{D4B226B5-2391-4D50-94B2-99EEE70E6DDF}">
      <dgm:prSet/>
      <dgm:spPr/>
      <dgm:t>
        <a:bodyPr/>
        <a:lstStyle/>
        <a:p>
          <a:pPr rtl="1"/>
          <a:endParaRPr lang="ar-SA"/>
        </a:p>
      </dgm:t>
    </dgm:pt>
    <dgm:pt modelId="{904A5E3B-D9B2-40C5-900C-A8FBA2033539}" type="sibTrans" cxnId="{D4B226B5-2391-4D50-94B2-99EEE70E6DDF}">
      <dgm:prSet/>
      <dgm:spPr/>
      <dgm:t>
        <a:bodyPr/>
        <a:lstStyle/>
        <a:p>
          <a:pPr rtl="1"/>
          <a:endParaRPr lang="ar-SA"/>
        </a:p>
      </dgm:t>
    </dgm:pt>
    <dgm:pt modelId="{484F5138-253C-436B-9B7C-4BE69FC430F9}">
      <dgm:prSet custT="1"/>
      <dgm:spPr/>
      <dgm:t>
        <a:bodyPr/>
        <a:lstStyle/>
        <a:p>
          <a:pPr rtl="0"/>
          <a:r>
            <a:rPr lang="en-US" sz="2400" dirty="0" smtClean="0">
              <a:latin typeface="Times New Roman" panose="02020603050405020304" pitchFamily="18" charset="0"/>
              <a:cs typeface="Times New Roman" panose="02020603050405020304" pitchFamily="18" charset="0"/>
            </a:rPr>
            <a:t>4-Methodology</a:t>
          </a:r>
          <a:endParaRPr lang="en-US" sz="2400" dirty="0">
            <a:latin typeface="Times New Roman" panose="02020603050405020304" pitchFamily="18" charset="0"/>
            <a:cs typeface="Times New Roman" panose="02020603050405020304" pitchFamily="18" charset="0"/>
          </a:endParaRPr>
        </a:p>
      </dgm:t>
    </dgm:pt>
    <dgm:pt modelId="{BE05AC8C-C7A9-4EFB-8E37-2165856817CE}" type="parTrans" cxnId="{050C039F-5014-46C5-A06A-959408CDED3A}">
      <dgm:prSet/>
      <dgm:spPr/>
      <dgm:t>
        <a:bodyPr/>
        <a:lstStyle/>
        <a:p>
          <a:pPr rtl="1"/>
          <a:endParaRPr lang="ar-SA"/>
        </a:p>
      </dgm:t>
    </dgm:pt>
    <dgm:pt modelId="{AFD0D371-439A-48FB-AC1E-D0A1233D1BF6}" type="sibTrans" cxnId="{050C039F-5014-46C5-A06A-959408CDED3A}">
      <dgm:prSet/>
      <dgm:spPr/>
      <dgm:t>
        <a:bodyPr/>
        <a:lstStyle/>
        <a:p>
          <a:pPr rtl="1"/>
          <a:endParaRPr lang="ar-SA"/>
        </a:p>
      </dgm:t>
    </dgm:pt>
    <dgm:pt modelId="{FDBC5A32-BA0E-4561-834F-10BBC3B64527}">
      <dgm:prSet custT="1"/>
      <dgm:spPr/>
      <dgm:t>
        <a:bodyPr/>
        <a:lstStyle/>
        <a:p>
          <a:pPr rtl="0"/>
          <a:r>
            <a:rPr lang="en-US" sz="2400" dirty="0" smtClean="0">
              <a:latin typeface="Times New Roman" panose="02020603050405020304" pitchFamily="18" charset="0"/>
              <a:cs typeface="Times New Roman" panose="02020603050405020304" pitchFamily="18" charset="0"/>
            </a:rPr>
            <a:t>5-How does it work</a:t>
          </a:r>
          <a:endParaRPr lang="en-US" sz="2400" dirty="0">
            <a:latin typeface="Times New Roman" panose="02020603050405020304" pitchFamily="18" charset="0"/>
            <a:cs typeface="Times New Roman" panose="02020603050405020304" pitchFamily="18" charset="0"/>
          </a:endParaRPr>
        </a:p>
      </dgm:t>
    </dgm:pt>
    <dgm:pt modelId="{0003BF23-2FAB-46F2-8281-34C9A8A1A393}" type="parTrans" cxnId="{4EB4B5CD-06B6-4E63-A2A2-E9705A52A638}">
      <dgm:prSet/>
      <dgm:spPr/>
      <dgm:t>
        <a:bodyPr/>
        <a:lstStyle/>
        <a:p>
          <a:pPr rtl="1"/>
          <a:endParaRPr lang="ar-SA"/>
        </a:p>
      </dgm:t>
    </dgm:pt>
    <dgm:pt modelId="{A6D64907-138A-4B18-A692-8462E1492B40}" type="sibTrans" cxnId="{4EB4B5CD-06B6-4E63-A2A2-E9705A52A638}">
      <dgm:prSet/>
      <dgm:spPr/>
      <dgm:t>
        <a:bodyPr/>
        <a:lstStyle/>
        <a:p>
          <a:pPr rtl="1"/>
          <a:endParaRPr lang="ar-SA"/>
        </a:p>
      </dgm:t>
    </dgm:pt>
    <dgm:pt modelId="{F3A71D4F-9893-4957-99C0-33522D4DCF0D}">
      <dgm:prSet custT="1"/>
      <dgm:spPr/>
      <dgm:t>
        <a:bodyPr/>
        <a:lstStyle/>
        <a:p>
          <a:pPr rtl="0"/>
          <a:r>
            <a:rPr lang="en-US" sz="2400" dirty="0" smtClean="0">
              <a:latin typeface="Times New Roman" panose="02020603050405020304" pitchFamily="18" charset="0"/>
              <a:cs typeface="Times New Roman" panose="02020603050405020304" pitchFamily="18" charset="0"/>
            </a:rPr>
            <a:t>7-Discussions and calculations</a:t>
          </a:r>
          <a:endParaRPr lang="en-US" sz="2400" dirty="0">
            <a:latin typeface="Times New Roman" panose="02020603050405020304" pitchFamily="18" charset="0"/>
            <a:cs typeface="Times New Roman" panose="02020603050405020304" pitchFamily="18" charset="0"/>
          </a:endParaRPr>
        </a:p>
      </dgm:t>
    </dgm:pt>
    <dgm:pt modelId="{7EFFE478-2515-497E-8ACA-81E5785D95B8}" type="parTrans" cxnId="{88959A07-0FBD-49D9-87BB-4F50A86FCD85}">
      <dgm:prSet/>
      <dgm:spPr/>
      <dgm:t>
        <a:bodyPr/>
        <a:lstStyle/>
        <a:p>
          <a:endParaRPr lang="en-US"/>
        </a:p>
      </dgm:t>
    </dgm:pt>
    <dgm:pt modelId="{CE07CC6F-F94E-49CC-8DBB-313AF1E65BFC}" type="sibTrans" cxnId="{88959A07-0FBD-49D9-87BB-4F50A86FCD85}">
      <dgm:prSet/>
      <dgm:spPr/>
      <dgm:t>
        <a:bodyPr/>
        <a:lstStyle/>
        <a:p>
          <a:endParaRPr lang="en-US"/>
        </a:p>
      </dgm:t>
    </dgm:pt>
    <dgm:pt modelId="{92B99A92-F88A-40AD-83E8-15C136170B3A}">
      <dgm:prSet custT="1"/>
      <dgm:spPr/>
      <dgm:t>
        <a:bodyPr/>
        <a:lstStyle/>
        <a:p>
          <a:pPr rtl="0"/>
          <a:r>
            <a:rPr lang="en-US" sz="2400" dirty="0" smtClean="0">
              <a:latin typeface="Times New Roman" panose="02020603050405020304" pitchFamily="18" charset="0"/>
              <a:cs typeface="Times New Roman" panose="02020603050405020304" pitchFamily="18" charset="0"/>
            </a:rPr>
            <a:t>8-Results</a:t>
          </a:r>
          <a:endParaRPr lang="en-US" sz="2400" dirty="0">
            <a:latin typeface="Times New Roman" panose="02020603050405020304" pitchFamily="18" charset="0"/>
            <a:cs typeface="Times New Roman" panose="02020603050405020304" pitchFamily="18" charset="0"/>
          </a:endParaRPr>
        </a:p>
      </dgm:t>
    </dgm:pt>
    <dgm:pt modelId="{0B804D1B-97E2-4C95-A2CE-83ED5BC2E904}" type="parTrans" cxnId="{3468F031-F498-491A-91A9-A773E9C53BD6}">
      <dgm:prSet/>
      <dgm:spPr/>
      <dgm:t>
        <a:bodyPr/>
        <a:lstStyle/>
        <a:p>
          <a:endParaRPr lang="en-US"/>
        </a:p>
      </dgm:t>
    </dgm:pt>
    <dgm:pt modelId="{CE9EF538-159E-42BB-8FE5-6E1A16844DB3}" type="sibTrans" cxnId="{3468F031-F498-491A-91A9-A773E9C53BD6}">
      <dgm:prSet/>
      <dgm:spPr/>
      <dgm:t>
        <a:bodyPr/>
        <a:lstStyle/>
        <a:p>
          <a:endParaRPr lang="en-US"/>
        </a:p>
      </dgm:t>
    </dgm:pt>
    <dgm:pt modelId="{8154DAD6-9418-4EFB-A247-AD481FF19480}" type="pres">
      <dgm:prSet presAssocID="{3E4EF713-6555-400E-926B-895328028DDC}" presName="linear" presStyleCnt="0">
        <dgm:presLayoutVars>
          <dgm:dir/>
          <dgm:animLvl val="lvl"/>
          <dgm:resizeHandles val="exact"/>
        </dgm:presLayoutVars>
      </dgm:prSet>
      <dgm:spPr/>
      <dgm:t>
        <a:bodyPr/>
        <a:lstStyle/>
        <a:p>
          <a:pPr rtl="1"/>
          <a:endParaRPr lang="ar-SA"/>
        </a:p>
      </dgm:t>
    </dgm:pt>
    <dgm:pt modelId="{6298C66E-4FEF-47C9-B560-B14BB6A1C344}" type="pres">
      <dgm:prSet presAssocID="{1F831EA5-2866-41D9-A7B2-FE5C48876F78}" presName="parentLin" presStyleCnt="0"/>
      <dgm:spPr/>
    </dgm:pt>
    <dgm:pt modelId="{41EE3A5B-0CC9-404E-9279-8D49890D0D50}" type="pres">
      <dgm:prSet presAssocID="{1F831EA5-2866-41D9-A7B2-FE5C48876F78}" presName="parentLeftMargin" presStyleLbl="node1" presStyleIdx="0" presStyleCnt="7"/>
      <dgm:spPr/>
      <dgm:t>
        <a:bodyPr/>
        <a:lstStyle/>
        <a:p>
          <a:pPr rtl="1"/>
          <a:endParaRPr lang="ar-SA"/>
        </a:p>
      </dgm:t>
    </dgm:pt>
    <dgm:pt modelId="{DA3AA1A7-04BB-4565-B6AF-2B1B0AB9D511}" type="pres">
      <dgm:prSet presAssocID="{1F831EA5-2866-41D9-A7B2-FE5C48876F78}" presName="parentText" presStyleLbl="node1" presStyleIdx="0" presStyleCnt="7" custScaleY="97524" custLinFactNeighborX="-4191">
        <dgm:presLayoutVars>
          <dgm:chMax val="0"/>
          <dgm:bulletEnabled val="1"/>
        </dgm:presLayoutVars>
      </dgm:prSet>
      <dgm:spPr/>
      <dgm:t>
        <a:bodyPr/>
        <a:lstStyle/>
        <a:p>
          <a:pPr rtl="1"/>
          <a:endParaRPr lang="ar-SA"/>
        </a:p>
      </dgm:t>
    </dgm:pt>
    <dgm:pt modelId="{A419FDFA-1204-4190-AA1E-888C9CCAD8C4}" type="pres">
      <dgm:prSet presAssocID="{1F831EA5-2866-41D9-A7B2-FE5C48876F78}" presName="negativeSpace" presStyleCnt="0"/>
      <dgm:spPr/>
    </dgm:pt>
    <dgm:pt modelId="{1B9DC5F0-6A14-4C6D-96C5-75069C1D4021}" type="pres">
      <dgm:prSet presAssocID="{1F831EA5-2866-41D9-A7B2-FE5C48876F78}" presName="childText" presStyleLbl="conFgAcc1" presStyleIdx="0" presStyleCnt="7">
        <dgm:presLayoutVars>
          <dgm:bulletEnabled val="1"/>
        </dgm:presLayoutVars>
      </dgm:prSet>
      <dgm:spPr/>
    </dgm:pt>
    <dgm:pt modelId="{F5ACE20C-8D25-4AF0-98FF-9E8FEE939065}" type="pres">
      <dgm:prSet presAssocID="{801D51E1-44AA-4DA9-81E6-916D1591D1F5}" presName="spaceBetweenRectangles" presStyleCnt="0"/>
      <dgm:spPr/>
    </dgm:pt>
    <dgm:pt modelId="{684663B0-CA91-41DD-AC74-F6613D3034B6}" type="pres">
      <dgm:prSet presAssocID="{082180A1-7109-46E8-A1F6-DE8DF5650A10}" presName="parentLin" presStyleCnt="0"/>
      <dgm:spPr/>
    </dgm:pt>
    <dgm:pt modelId="{143D3073-1330-4126-AFDA-E8BAE998E7A3}" type="pres">
      <dgm:prSet presAssocID="{082180A1-7109-46E8-A1F6-DE8DF5650A10}" presName="parentLeftMargin" presStyleLbl="node1" presStyleIdx="0" presStyleCnt="7"/>
      <dgm:spPr/>
      <dgm:t>
        <a:bodyPr/>
        <a:lstStyle/>
        <a:p>
          <a:pPr rtl="1"/>
          <a:endParaRPr lang="ar-SA"/>
        </a:p>
      </dgm:t>
    </dgm:pt>
    <dgm:pt modelId="{64E86611-72B6-4A9F-923F-7E95805FD91A}" type="pres">
      <dgm:prSet presAssocID="{082180A1-7109-46E8-A1F6-DE8DF5650A10}" presName="parentText" presStyleLbl="node1" presStyleIdx="1" presStyleCnt="7">
        <dgm:presLayoutVars>
          <dgm:chMax val="0"/>
          <dgm:bulletEnabled val="1"/>
        </dgm:presLayoutVars>
      </dgm:prSet>
      <dgm:spPr/>
      <dgm:t>
        <a:bodyPr/>
        <a:lstStyle/>
        <a:p>
          <a:pPr rtl="1"/>
          <a:endParaRPr lang="ar-SA"/>
        </a:p>
      </dgm:t>
    </dgm:pt>
    <dgm:pt modelId="{331E2B94-9876-45CC-B31D-185CA1530CD7}" type="pres">
      <dgm:prSet presAssocID="{082180A1-7109-46E8-A1F6-DE8DF5650A10}" presName="negativeSpace" presStyleCnt="0"/>
      <dgm:spPr/>
    </dgm:pt>
    <dgm:pt modelId="{420848EC-B931-48FA-B3D2-F2C14F367DDB}" type="pres">
      <dgm:prSet presAssocID="{082180A1-7109-46E8-A1F6-DE8DF5650A10}" presName="childText" presStyleLbl="conFgAcc1" presStyleIdx="1" presStyleCnt="7">
        <dgm:presLayoutVars>
          <dgm:bulletEnabled val="1"/>
        </dgm:presLayoutVars>
      </dgm:prSet>
      <dgm:spPr/>
    </dgm:pt>
    <dgm:pt modelId="{3E61242E-5722-428D-9959-22775A305FF9}" type="pres">
      <dgm:prSet presAssocID="{3CFFF6F3-280D-41DB-8DA1-C513D0D38826}" presName="spaceBetweenRectangles" presStyleCnt="0"/>
      <dgm:spPr/>
    </dgm:pt>
    <dgm:pt modelId="{5814CAB8-1F55-405A-BD1C-5F52B01BF985}" type="pres">
      <dgm:prSet presAssocID="{E7DAF2E0-1719-4A27-BCC6-E73E34B93922}" presName="parentLin" presStyleCnt="0"/>
      <dgm:spPr/>
    </dgm:pt>
    <dgm:pt modelId="{9F5F40AD-1119-4696-8115-C35A5F6549B8}" type="pres">
      <dgm:prSet presAssocID="{E7DAF2E0-1719-4A27-BCC6-E73E34B93922}" presName="parentLeftMargin" presStyleLbl="node1" presStyleIdx="1" presStyleCnt="7"/>
      <dgm:spPr/>
      <dgm:t>
        <a:bodyPr/>
        <a:lstStyle/>
        <a:p>
          <a:pPr rtl="1"/>
          <a:endParaRPr lang="ar-SA"/>
        </a:p>
      </dgm:t>
    </dgm:pt>
    <dgm:pt modelId="{AA5E4344-7ECD-4A77-9342-0F06757FE3FA}" type="pres">
      <dgm:prSet presAssocID="{E7DAF2E0-1719-4A27-BCC6-E73E34B93922}" presName="parentText" presStyleLbl="node1" presStyleIdx="2" presStyleCnt="7">
        <dgm:presLayoutVars>
          <dgm:chMax val="0"/>
          <dgm:bulletEnabled val="1"/>
        </dgm:presLayoutVars>
      </dgm:prSet>
      <dgm:spPr/>
      <dgm:t>
        <a:bodyPr/>
        <a:lstStyle/>
        <a:p>
          <a:pPr rtl="1"/>
          <a:endParaRPr lang="ar-SA"/>
        </a:p>
      </dgm:t>
    </dgm:pt>
    <dgm:pt modelId="{587B3B17-BCB7-4765-A46E-81D1DE8AF421}" type="pres">
      <dgm:prSet presAssocID="{E7DAF2E0-1719-4A27-BCC6-E73E34B93922}" presName="negativeSpace" presStyleCnt="0"/>
      <dgm:spPr/>
    </dgm:pt>
    <dgm:pt modelId="{FD0F58D9-BD11-4538-9809-B1462C2FAD27}" type="pres">
      <dgm:prSet presAssocID="{E7DAF2E0-1719-4A27-BCC6-E73E34B93922}" presName="childText" presStyleLbl="conFgAcc1" presStyleIdx="2" presStyleCnt="7">
        <dgm:presLayoutVars>
          <dgm:bulletEnabled val="1"/>
        </dgm:presLayoutVars>
      </dgm:prSet>
      <dgm:spPr/>
    </dgm:pt>
    <dgm:pt modelId="{D6C7B485-ACCF-4959-8713-5794FD45025B}" type="pres">
      <dgm:prSet presAssocID="{904A5E3B-D9B2-40C5-900C-A8FBA2033539}" presName="spaceBetweenRectangles" presStyleCnt="0"/>
      <dgm:spPr/>
    </dgm:pt>
    <dgm:pt modelId="{3F45C35B-04A6-4023-B2A6-2E30D3EEA078}" type="pres">
      <dgm:prSet presAssocID="{484F5138-253C-436B-9B7C-4BE69FC430F9}" presName="parentLin" presStyleCnt="0"/>
      <dgm:spPr/>
    </dgm:pt>
    <dgm:pt modelId="{CBE9CF09-CB87-48E8-B7CE-C9E55F8B0918}" type="pres">
      <dgm:prSet presAssocID="{484F5138-253C-436B-9B7C-4BE69FC430F9}" presName="parentLeftMargin" presStyleLbl="node1" presStyleIdx="2" presStyleCnt="7"/>
      <dgm:spPr/>
      <dgm:t>
        <a:bodyPr/>
        <a:lstStyle/>
        <a:p>
          <a:pPr rtl="1"/>
          <a:endParaRPr lang="ar-SA"/>
        </a:p>
      </dgm:t>
    </dgm:pt>
    <dgm:pt modelId="{BAF179BD-2749-4969-8491-FDA38E876DAB}" type="pres">
      <dgm:prSet presAssocID="{484F5138-253C-436B-9B7C-4BE69FC430F9}" presName="parentText" presStyleLbl="node1" presStyleIdx="3" presStyleCnt="7">
        <dgm:presLayoutVars>
          <dgm:chMax val="0"/>
          <dgm:bulletEnabled val="1"/>
        </dgm:presLayoutVars>
      </dgm:prSet>
      <dgm:spPr/>
      <dgm:t>
        <a:bodyPr/>
        <a:lstStyle/>
        <a:p>
          <a:pPr rtl="1"/>
          <a:endParaRPr lang="ar-SA"/>
        </a:p>
      </dgm:t>
    </dgm:pt>
    <dgm:pt modelId="{E1A7448B-88A8-4EC5-B8C4-F4ED735C8B53}" type="pres">
      <dgm:prSet presAssocID="{484F5138-253C-436B-9B7C-4BE69FC430F9}" presName="negativeSpace" presStyleCnt="0"/>
      <dgm:spPr/>
    </dgm:pt>
    <dgm:pt modelId="{9EB73502-C8DD-4DF5-9F58-DBA07954C155}" type="pres">
      <dgm:prSet presAssocID="{484F5138-253C-436B-9B7C-4BE69FC430F9}" presName="childText" presStyleLbl="conFgAcc1" presStyleIdx="3" presStyleCnt="7">
        <dgm:presLayoutVars>
          <dgm:bulletEnabled val="1"/>
        </dgm:presLayoutVars>
      </dgm:prSet>
      <dgm:spPr/>
    </dgm:pt>
    <dgm:pt modelId="{78C7BAE7-6D75-4BA6-8CDC-4A292B4B0E51}" type="pres">
      <dgm:prSet presAssocID="{AFD0D371-439A-48FB-AC1E-D0A1233D1BF6}" presName="spaceBetweenRectangles" presStyleCnt="0"/>
      <dgm:spPr/>
    </dgm:pt>
    <dgm:pt modelId="{CC1E964B-0CBD-4DAF-867B-8BF5CA0A3700}" type="pres">
      <dgm:prSet presAssocID="{FDBC5A32-BA0E-4561-834F-10BBC3B64527}" presName="parentLin" presStyleCnt="0"/>
      <dgm:spPr/>
    </dgm:pt>
    <dgm:pt modelId="{9E741E32-3FFB-463D-965E-A2ED18685D54}" type="pres">
      <dgm:prSet presAssocID="{FDBC5A32-BA0E-4561-834F-10BBC3B64527}" presName="parentLeftMargin" presStyleLbl="node1" presStyleIdx="3" presStyleCnt="7"/>
      <dgm:spPr/>
      <dgm:t>
        <a:bodyPr/>
        <a:lstStyle/>
        <a:p>
          <a:pPr rtl="1"/>
          <a:endParaRPr lang="ar-SA"/>
        </a:p>
      </dgm:t>
    </dgm:pt>
    <dgm:pt modelId="{8B23E27B-065D-40FF-8AEB-04639FD4F492}" type="pres">
      <dgm:prSet presAssocID="{FDBC5A32-BA0E-4561-834F-10BBC3B64527}" presName="parentText" presStyleLbl="node1" presStyleIdx="4" presStyleCnt="7">
        <dgm:presLayoutVars>
          <dgm:chMax val="0"/>
          <dgm:bulletEnabled val="1"/>
        </dgm:presLayoutVars>
      </dgm:prSet>
      <dgm:spPr/>
      <dgm:t>
        <a:bodyPr/>
        <a:lstStyle/>
        <a:p>
          <a:pPr rtl="1"/>
          <a:endParaRPr lang="ar-SA"/>
        </a:p>
      </dgm:t>
    </dgm:pt>
    <dgm:pt modelId="{8D93FAAA-8A03-4EB0-9578-0598E3C17162}" type="pres">
      <dgm:prSet presAssocID="{FDBC5A32-BA0E-4561-834F-10BBC3B64527}" presName="negativeSpace" presStyleCnt="0"/>
      <dgm:spPr/>
    </dgm:pt>
    <dgm:pt modelId="{5807177B-6C7B-497A-BE55-C703202DAC9F}" type="pres">
      <dgm:prSet presAssocID="{FDBC5A32-BA0E-4561-834F-10BBC3B64527}" presName="childText" presStyleLbl="conFgAcc1" presStyleIdx="4" presStyleCnt="7">
        <dgm:presLayoutVars>
          <dgm:bulletEnabled val="1"/>
        </dgm:presLayoutVars>
      </dgm:prSet>
      <dgm:spPr/>
    </dgm:pt>
    <dgm:pt modelId="{D7B29AAD-E468-495D-B7E4-69AA941BAEF4}" type="pres">
      <dgm:prSet presAssocID="{A6D64907-138A-4B18-A692-8462E1492B40}" presName="spaceBetweenRectangles" presStyleCnt="0"/>
      <dgm:spPr/>
    </dgm:pt>
    <dgm:pt modelId="{357C5E40-A5AE-49DE-B84C-D0C1F3F154F6}" type="pres">
      <dgm:prSet presAssocID="{F3A71D4F-9893-4957-99C0-33522D4DCF0D}" presName="parentLin" presStyleCnt="0"/>
      <dgm:spPr/>
    </dgm:pt>
    <dgm:pt modelId="{DBF5CA51-4D43-4E27-AD16-7939CEBF0370}" type="pres">
      <dgm:prSet presAssocID="{F3A71D4F-9893-4957-99C0-33522D4DCF0D}" presName="parentLeftMargin" presStyleLbl="node1" presStyleIdx="4" presStyleCnt="7"/>
      <dgm:spPr/>
      <dgm:t>
        <a:bodyPr/>
        <a:lstStyle/>
        <a:p>
          <a:endParaRPr lang="en-US"/>
        </a:p>
      </dgm:t>
    </dgm:pt>
    <dgm:pt modelId="{096E3C24-8E27-4DC4-B88F-11D2954026D9}" type="pres">
      <dgm:prSet presAssocID="{F3A71D4F-9893-4957-99C0-33522D4DCF0D}" presName="parentText" presStyleLbl="node1" presStyleIdx="5" presStyleCnt="7">
        <dgm:presLayoutVars>
          <dgm:chMax val="0"/>
          <dgm:bulletEnabled val="1"/>
        </dgm:presLayoutVars>
      </dgm:prSet>
      <dgm:spPr/>
      <dgm:t>
        <a:bodyPr/>
        <a:lstStyle/>
        <a:p>
          <a:endParaRPr lang="en-US"/>
        </a:p>
      </dgm:t>
    </dgm:pt>
    <dgm:pt modelId="{35545EF3-0EFD-4230-89EE-11AA0F79697E}" type="pres">
      <dgm:prSet presAssocID="{F3A71D4F-9893-4957-99C0-33522D4DCF0D}" presName="negativeSpace" presStyleCnt="0"/>
      <dgm:spPr/>
    </dgm:pt>
    <dgm:pt modelId="{2A67263C-B69A-49A8-8628-262655665358}" type="pres">
      <dgm:prSet presAssocID="{F3A71D4F-9893-4957-99C0-33522D4DCF0D}" presName="childText" presStyleLbl="conFgAcc1" presStyleIdx="5" presStyleCnt="7">
        <dgm:presLayoutVars>
          <dgm:bulletEnabled val="1"/>
        </dgm:presLayoutVars>
      </dgm:prSet>
      <dgm:spPr/>
    </dgm:pt>
    <dgm:pt modelId="{B493E73B-260D-41A6-B6A2-0FF63E960C49}" type="pres">
      <dgm:prSet presAssocID="{CE07CC6F-F94E-49CC-8DBB-313AF1E65BFC}" presName="spaceBetweenRectangles" presStyleCnt="0"/>
      <dgm:spPr/>
    </dgm:pt>
    <dgm:pt modelId="{4049DEDF-20FC-48C7-9D24-24D3B43422D3}" type="pres">
      <dgm:prSet presAssocID="{92B99A92-F88A-40AD-83E8-15C136170B3A}" presName="parentLin" presStyleCnt="0"/>
      <dgm:spPr/>
    </dgm:pt>
    <dgm:pt modelId="{560700CB-8B23-4871-9785-638C014AF7C9}" type="pres">
      <dgm:prSet presAssocID="{92B99A92-F88A-40AD-83E8-15C136170B3A}" presName="parentLeftMargin" presStyleLbl="node1" presStyleIdx="5" presStyleCnt="7"/>
      <dgm:spPr/>
      <dgm:t>
        <a:bodyPr/>
        <a:lstStyle/>
        <a:p>
          <a:endParaRPr lang="en-US"/>
        </a:p>
      </dgm:t>
    </dgm:pt>
    <dgm:pt modelId="{374C284D-25A0-4D58-B7F1-0F61DD08C93C}" type="pres">
      <dgm:prSet presAssocID="{92B99A92-F88A-40AD-83E8-15C136170B3A}" presName="parentText" presStyleLbl="node1" presStyleIdx="6" presStyleCnt="7">
        <dgm:presLayoutVars>
          <dgm:chMax val="0"/>
          <dgm:bulletEnabled val="1"/>
        </dgm:presLayoutVars>
      </dgm:prSet>
      <dgm:spPr/>
      <dgm:t>
        <a:bodyPr/>
        <a:lstStyle/>
        <a:p>
          <a:endParaRPr lang="en-US"/>
        </a:p>
      </dgm:t>
    </dgm:pt>
    <dgm:pt modelId="{18FDDF46-DCC7-4334-B5B8-D6364652E68F}" type="pres">
      <dgm:prSet presAssocID="{92B99A92-F88A-40AD-83E8-15C136170B3A}" presName="negativeSpace" presStyleCnt="0"/>
      <dgm:spPr/>
    </dgm:pt>
    <dgm:pt modelId="{F2B92A48-E885-47FA-91CD-FDDFC8859AD5}" type="pres">
      <dgm:prSet presAssocID="{92B99A92-F88A-40AD-83E8-15C136170B3A}" presName="childText" presStyleLbl="conFgAcc1" presStyleIdx="6" presStyleCnt="7">
        <dgm:presLayoutVars>
          <dgm:bulletEnabled val="1"/>
        </dgm:presLayoutVars>
      </dgm:prSet>
      <dgm:spPr/>
    </dgm:pt>
  </dgm:ptLst>
  <dgm:cxnLst>
    <dgm:cxn modelId="{7336458D-7FA5-4750-95D6-CE271E427629}" type="presOf" srcId="{1F831EA5-2866-41D9-A7B2-FE5C48876F78}" destId="{41EE3A5B-0CC9-404E-9279-8D49890D0D50}" srcOrd="0" destOrd="0" presId="urn:microsoft.com/office/officeart/2005/8/layout/list1"/>
    <dgm:cxn modelId="{270124A8-7B0E-4782-8EF7-2E48321E811E}" type="presOf" srcId="{92B99A92-F88A-40AD-83E8-15C136170B3A}" destId="{560700CB-8B23-4871-9785-638C014AF7C9}" srcOrd="0" destOrd="0" presId="urn:microsoft.com/office/officeart/2005/8/layout/list1"/>
    <dgm:cxn modelId="{24F4C8EA-AF88-4863-9A98-D8CF75E604C1}" type="presOf" srcId="{484F5138-253C-436B-9B7C-4BE69FC430F9}" destId="{BAF179BD-2749-4969-8491-FDA38E876DAB}" srcOrd="1" destOrd="0" presId="urn:microsoft.com/office/officeart/2005/8/layout/list1"/>
    <dgm:cxn modelId="{54CC3B0D-A3FE-4A51-8021-D5320AD64236}" type="presOf" srcId="{E7DAF2E0-1719-4A27-BCC6-E73E34B93922}" destId="{9F5F40AD-1119-4696-8115-C35A5F6549B8}" srcOrd="0" destOrd="0" presId="urn:microsoft.com/office/officeart/2005/8/layout/list1"/>
    <dgm:cxn modelId="{5700467A-DD96-47ED-96DC-8DCD228DEB67}" type="presOf" srcId="{92B99A92-F88A-40AD-83E8-15C136170B3A}" destId="{374C284D-25A0-4D58-B7F1-0F61DD08C93C}" srcOrd="1" destOrd="0" presId="urn:microsoft.com/office/officeart/2005/8/layout/list1"/>
    <dgm:cxn modelId="{D4B226B5-2391-4D50-94B2-99EEE70E6DDF}" srcId="{3E4EF713-6555-400E-926B-895328028DDC}" destId="{E7DAF2E0-1719-4A27-BCC6-E73E34B93922}" srcOrd="2" destOrd="0" parTransId="{5A25B5EA-BE59-4AE6-B32A-9F8A1F94EE42}" sibTransId="{904A5E3B-D9B2-40C5-900C-A8FBA2033539}"/>
    <dgm:cxn modelId="{BAFEF24D-6E1F-4F6D-86A6-9FF749E8ECCE}" type="presOf" srcId="{082180A1-7109-46E8-A1F6-DE8DF5650A10}" destId="{143D3073-1330-4126-AFDA-E8BAE998E7A3}" srcOrd="0" destOrd="0" presId="urn:microsoft.com/office/officeart/2005/8/layout/list1"/>
    <dgm:cxn modelId="{B502B2BE-D153-4C5F-8A6D-9D070D509E7F}" srcId="{3E4EF713-6555-400E-926B-895328028DDC}" destId="{082180A1-7109-46E8-A1F6-DE8DF5650A10}" srcOrd="1" destOrd="0" parTransId="{1F9FD873-82F8-4A69-9794-4B0CABCC804B}" sibTransId="{3CFFF6F3-280D-41DB-8DA1-C513D0D38826}"/>
    <dgm:cxn modelId="{3F53E1A0-C1CD-4FC1-BBF4-183C0A18E96A}" type="presOf" srcId="{1F831EA5-2866-41D9-A7B2-FE5C48876F78}" destId="{DA3AA1A7-04BB-4565-B6AF-2B1B0AB9D511}" srcOrd="1" destOrd="0" presId="urn:microsoft.com/office/officeart/2005/8/layout/list1"/>
    <dgm:cxn modelId="{72A4B69F-380F-4C54-8D26-AE88CA224525}" type="presOf" srcId="{FDBC5A32-BA0E-4561-834F-10BBC3B64527}" destId="{8B23E27B-065D-40FF-8AEB-04639FD4F492}" srcOrd="1" destOrd="0" presId="urn:microsoft.com/office/officeart/2005/8/layout/list1"/>
    <dgm:cxn modelId="{88FF23FB-9357-4941-AE09-85A850931949}" type="presOf" srcId="{484F5138-253C-436B-9B7C-4BE69FC430F9}" destId="{CBE9CF09-CB87-48E8-B7CE-C9E55F8B0918}" srcOrd="0" destOrd="0" presId="urn:microsoft.com/office/officeart/2005/8/layout/list1"/>
    <dgm:cxn modelId="{39BC2E59-F2FA-48A2-8CB8-2E1B45A292ED}" type="presOf" srcId="{F3A71D4F-9893-4957-99C0-33522D4DCF0D}" destId="{096E3C24-8E27-4DC4-B88F-11D2954026D9}" srcOrd="1" destOrd="0" presId="urn:microsoft.com/office/officeart/2005/8/layout/list1"/>
    <dgm:cxn modelId="{050C039F-5014-46C5-A06A-959408CDED3A}" srcId="{3E4EF713-6555-400E-926B-895328028DDC}" destId="{484F5138-253C-436B-9B7C-4BE69FC430F9}" srcOrd="3" destOrd="0" parTransId="{BE05AC8C-C7A9-4EFB-8E37-2165856817CE}" sibTransId="{AFD0D371-439A-48FB-AC1E-D0A1233D1BF6}"/>
    <dgm:cxn modelId="{E0A879A6-F04E-4D56-AB3A-DAEA122ADEE5}" type="presOf" srcId="{F3A71D4F-9893-4957-99C0-33522D4DCF0D}" destId="{DBF5CA51-4D43-4E27-AD16-7939CEBF0370}" srcOrd="0" destOrd="0" presId="urn:microsoft.com/office/officeart/2005/8/layout/list1"/>
    <dgm:cxn modelId="{86401085-6DCA-43CD-869E-D298540B8889}" type="presOf" srcId="{FDBC5A32-BA0E-4561-834F-10BBC3B64527}" destId="{9E741E32-3FFB-463D-965E-A2ED18685D54}" srcOrd="0" destOrd="0" presId="urn:microsoft.com/office/officeart/2005/8/layout/list1"/>
    <dgm:cxn modelId="{9ABFAD94-3587-4821-9DFE-3C032D42CAB6}" type="presOf" srcId="{3E4EF713-6555-400E-926B-895328028DDC}" destId="{8154DAD6-9418-4EFB-A247-AD481FF19480}" srcOrd="0" destOrd="0" presId="urn:microsoft.com/office/officeart/2005/8/layout/list1"/>
    <dgm:cxn modelId="{88959A07-0FBD-49D9-87BB-4F50A86FCD85}" srcId="{3E4EF713-6555-400E-926B-895328028DDC}" destId="{F3A71D4F-9893-4957-99C0-33522D4DCF0D}" srcOrd="5" destOrd="0" parTransId="{7EFFE478-2515-497E-8ACA-81E5785D95B8}" sibTransId="{CE07CC6F-F94E-49CC-8DBB-313AF1E65BFC}"/>
    <dgm:cxn modelId="{64577451-2108-4C53-95AA-6F1691BA4F68}" srcId="{3E4EF713-6555-400E-926B-895328028DDC}" destId="{1F831EA5-2866-41D9-A7B2-FE5C48876F78}" srcOrd="0" destOrd="0" parTransId="{534D5575-94DC-4499-8A4C-58D701792FB3}" sibTransId="{801D51E1-44AA-4DA9-81E6-916D1591D1F5}"/>
    <dgm:cxn modelId="{C0F39BC7-DB81-4E08-A71C-E29D2D5963CE}" type="presOf" srcId="{082180A1-7109-46E8-A1F6-DE8DF5650A10}" destId="{64E86611-72B6-4A9F-923F-7E95805FD91A}" srcOrd="1" destOrd="0" presId="urn:microsoft.com/office/officeart/2005/8/layout/list1"/>
    <dgm:cxn modelId="{4EB4B5CD-06B6-4E63-A2A2-E9705A52A638}" srcId="{3E4EF713-6555-400E-926B-895328028DDC}" destId="{FDBC5A32-BA0E-4561-834F-10BBC3B64527}" srcOrd="4" destOrd="0" parTransId="{0003BF23-2FAB-46F2-8281-34C9A8A1A393}" sibTransId="{A6D64907-138A-4B18-A692-8462E1492B40}"/>
    <dgm:cxn modelId="{4EA608E7-19A2-4600-B58C-7B31DCD01CE1}" type="presOf" srcId="{E7DAF2E0-1719-4A27-BCC6-E73E34B93922}" destId="{AA5E4344-7ECD-4A77-9342-0F06757FE3FA}" srcOrd="1" destOrd="0" presId="urn:microsoft.com/office/officeart/2005/8/layout/list1"/>
    <dgm:cxn modelId="{3468F031-F498-491A-91A9-A773E9C53BD6}" srcId="{3E4EF713-6555-400E-926B-895328028DDC}" destId="{92B99A92-F88A-40AD-83E8-15C136170B3A}" srcOrd="6" destOrd="0" parTransId="{0B804D1B-97E2-4C95-A2CE-83ED5BC2E904}" sibTransId="{CE9EF538-159E-42BB-8FE5-6E1A16844DB3}"/>
    <dgm:cxn modelId="{E60CDFA0-98FE-45EC-A39F-CD5788A3CDED}" type="presParOf" srcId="{8154DAD6-9418-4EFB-A247-AD481FF19480}" destId="{6298C66E-4FEF-47C9-B560-B14BB6A1C344}" srcOrd="0" destOrd="0" presId="urn:microsoft.com/office/officeart/2005/8/layout/list1"/>
    <dgm:cxn modelId="{4F4E442F-874D-49C0-84AC-C923B87A632B}" type="presParOf" srcId="{6298C66E-4FEF-47C9-B560-B14BB6A1C344}" destId="{41EE3A5B-0CC9-404E-9279-8D49890D0D50}" srcOrd="0" destOrd="0" presId="urn:microsoft.com/office/officeart/2005/8/layout/list1"/>
    <dgm:cxn modelId="{047E027D-6C42-4E88-8F57-1E1B42B0F71B}" type="presParOf" srcId="{6298C66E-4FEF-47C9-B560-B14BB6A1C344}" destId="{DA3AA1A7-04BB-4565-B6AF-2B1B0AB9D511}" srcOrd="1" destOrd="0" presId="urn:microsoft.com/office/officeart/2005/8/layout/list1"/>
    <dgm:cxn modelId="{84430D44-C916-47A6-A09B-987F3C0F27AA}" type="presParOf" srcId="{8154DAD6-9418-4EFB-A247-AD481FF19480}" destId="{A419FDFA-1204-4190-AA1E-888C9CCAD8C4}" srcOrd="1" destOrd="0" presId="urn:microsoft.com/office/officeart/2005/8/layout/list1"/>
    <dgm:cxn modelId="{2B4A3ECA-1FE4-4366-9881-C223B3F191E6}" type="presParOf" srcId="{8154DAD6-9418-4EFB-A247-AD481FF19480}" destId="{1B9DC5F0-6A14-4C6D-96C5-75069C1D4021}" srcOrd="2" destOrd="0" presId="urn:microsoft.com/office/officeart/2005/8/layout/list1"/>
    <dgm:cxn modelId="{21E655F5-EF78-4968-AF1A-AA97698A2B95}" type="presParOf" srcId="{8154DAD6-9418-4EFB-A247-AD481FF19480}" destId="{F5ACE20C-8D25-4AF0-98FF-9E8FEE939065}" srcOrd="3" destOrd="0" presId="urn:microsoft.com/office/officeart/2005/8/layout/list1"/>
    <dgm:cxn modelId="{1D1F53AD-D37B-4290-BD7A-42C3594C1CCA}" type="presParOf" srcId="{8154DAD6-9418-4EFB-A247-AD481FF19480}" destId="{684663B0-CA91-41DD-AC74-F6613D3034B6}" srcOrd="4" destOrd="0" presId="urn:microsoft.com/office/officeart/2005/8/layout/list1"/>
    <dgm:cxn modelId="{6A77DBC0-F368-4C06-9836-36FF1C5A4F9C}" type="presParOf" srcId="{684663B0-CA91-41DD-AC74-F6613D3034B6}" destId="{143D3073-1330-4126-AFDA-E8BAE998E7A3}" srcOrd="0" destOrd="0" presId="urn:microsoft.com/office/officeart/2005/8/layout/list1"/>
    <dgm:cxn modelId="{5F611E2B-3AA4-44EE-899F-F457A534448A}" type="presParOf" srcId="{684663B0-CA91-41DD-AC74-F6613D3034B6}" destId="{64E86611-72B6-4A9F-923F-7E95805FD91A}" srcOrd="1" destOrd="0" presId="urn:microsoft.com/office/officeart/2005/8/layout/list1"/>
    <dgm:cxn modelId="{696A4976-A11D-4BBF-87EC-6DDBFAF199CB}" type="presParOf" srcId="{8154DAD6-9418-4EFB-A247-AD481FF19480}" destId="{331E2B94-9876-45CC-B31D-185CA1530CD7}" srcOrd="5" destOrd="0" presId="urn:microsoft.com/office/officeart/2005/8/layout/list1"/>
    <dgm:cxn modelId="{ABF8F1B4-F3B3-4164-A075-AAF1FCC66DC8}" type="presParOf" srcId="{8154DAD6-9418-4EFB-A247-AD481FF19480}" destId="{420848EC-B931-48FA-B3D2-F2C14F367DDB}" srcOrd="6" destOrd="0" presId="urn:microsoft.com/office/officeart/2005/8/layout/list1"/>
    <dgm:cxn modelId="{0A62FE8A-CD8B-451F-B6E7-F512BE4788CC}" type="presParOf" srcId="{8154DAD6-9418-4EFB-A247-AD481FF19480}" destId="{3E61242E-5722-428D-9959-22775A305FF9}" srcOrd="7" destOrd="0" presId="urn:microsoft.com/office/officeart/2005/8/layout/list1"/>
    <dgm:cxn modelId="{58AE1DFB-9EEF-4968-A17A-21447BAC8554}" type="presParOf" srcId="{8154DAD6-9418-4EFB-A247-AD481FF19480}" destId="{5814CAB8-1F55-405A-BD1C-5F52B01BF985}" srcOrd="8" destOrd="0" presId="urn:microsoft.com/office/officeart/2005/8/layout/list1"/>
    <dgm:cxn modelId="{358835F5-57B6-4E4A-97A6-E3957E762A78}" type="presParOf" srcId="{5814CAB8-1F55-405A-BD1C-5F52B01BF985}" destId="{9F5F40AD-1119-4696-8115-C35A5F6549B8}" srcOrd="0" destOrd="0" presId="urn:microsoft.com/office/officeart/2005/8/layout/list1"/>
    <dgm:cxn modelId="{328B21C4-0972-4575-A914-39D6C4DE2DB5}" type="presParOf" srcId="{5814CAB8-1F55-405A-BD1C-5F52B01BF985}" destId="{AA5E4344-7ECD-4A77-9342-0F06757FE3FA}" srcOrd="1" destOrd="0" presId="urn:microsoft.com/office/officeart/2005/8/layout/list1"/>
    <dgm:cxn modelId="{A8372892-759C-4A30-B9D0-ACD0BCFBC6B0}" type="presParOf" srcId="{8154DAD6-9418-4EFB-A247-AD481FF19480}" destId="{587B3B17-BCB7-4765-A46E-81D1DE8AF421}" srcOrd="9" destOrd="0" presId="urn:microsoft.com/office/officeart/2005/8/layout/list1"/>
    <dgm:cxn modelId="{1CC9141E-9C8A-47D7-9561-979D9C05261D}" type="presParOf" srcId="{8154DAD6-9418-4EFB-A247-AD481FF19480}" destId="{FD0F58D9-BD11-4538-9809-B1462C2FAD27}" srcOrd="10" destOrd="0" presId="urn:microsoft.com/office/officeart/2005/8/layout/list1"/>
    <dgm:cxn modelId="{3B20EFD7-4E10-426A-83DE-5241AD923274}" type="presParOf" srcId="{8154DAD6-9418-4EFB-A247-AD481FF19480}" destId="{D6C7B485-ACCF-4959-8713-5794FD45025B}" srcOrd="11" destOrd="0" presId="urn:microsoft.com/office/officeart/2005/8/layout/list1"/>
    <dgm:cxn modelId="{4FEB76E1-992C-4E02-9A3C-665612789130}" type="presParOf" srcId="{8154DAD6-9418-4EFB-A247-AD481FF19480}" destId="{3F45C35B-04A6-4023-B2A6-2E30D3EEA078}" srcOrd="12" destOrd="0" presId="urn:microsoft.com/office/officeart/2005/8/layout/list1"/>
    <dgm:cxn modelId="{7D95043A-56DC-420D-9310-1716F9C98027}" type="presParOf" srcId="{3F45C35B-04A6-4023-B2A6-2E30D3EEA078}" destId="{CBE9CF09-CB87-48E8-B7CE-C9E55F8B0918}" srcOrd="0" destOrd="0" presId="urn:microsoft.com/office/officeart/2005/8/layout/list1"/>
    <dgm:cxn modelId="{D0071B4B-DD13-4D2F-B380-900A9179BAC4}" type="presParOf" srcId="{3F45C35B-04A6-4023-B2A6-2E30D3EEA078}" destId="{BAF179BD-2749-4969-8491-FDA38E876DAB}" srcOrd="1" destOrd="0" presId="urn:microsoft.com/office/officeart/2005/8/layout/list1"/>
    <dgm:cxn modelId="{3263FA2F-5E41-479B-8B9E-4601D0EB678B}" type="presParOf" srcId="{8154DAD6-9418-4EFB-A247-AD481FF19480}" destId="{E1A7448B-88A8-4EC5-B8C4-F4ED735C8B53}" srcOrd="13" destOrd="0" presId="urn:microsoft.com/office/officeart/2005/8/layout/list1"/>
    <dgm:cxn modelId="{4C853514-5246-4682-8894-672C6F1710AA}" type="presParOf" srcId="{8154DAD6-9418-4EFB-A247-AD481FF19480}" destId="{9EB73502-C8DD-4DF5-9F58-DBA07954C155}" srcOrd="14" destOrd="0" presId="urn:microsoft.com/office/officeart/2005/8/layout/list1"/>
    <dgm:cxn modelId="{4906CE7E-2443-4DF9-9FF9-7DB3D4E87FE9}" type="presParOf" srcId="{8154DAD6-9418-4EFB-A247-AD481FF19480}" destId="{78C7BAE7-6D75-4BA6-8CDC-4A292B4B0E51}" srcOrd="15" destOrd="0" presId="urn:microsoft.com/office/officeart/2005/8/layout/list1"/>
    <dgm:cxn modelId="{0B33E277-EEA9-4C65-95EC-75035EDF27D8}" type="presParOf" srcId="{8154DAD6-9418-4EFB-A247-AD481FF19480}" destId="{CC1E964B-0CBD-4DAF-867B-8BF5CA0A3700}" srcOrd="16" destOrd="0" presId="urn:microsoft.com/office/officeart/2005/8/layout/list1"/>
    <dgm:cxn modelId="{1E8EC3BE-3816-438B-AC15-4A59449E1DAA}" type="presParOf" srcId="{CC1E964B-0CBD-4DAF-867B-8BF5CA0A3700}" destId="{9E741E32-3FFB-463D-965E-A2ED18685D54}" srcOrd="0" destOrd="0" presId="urn:microsoft.com/office/officeart/2005/8/layout/list1"/>
    <dgm:cxn modelId="{4EC638BD-94FC-4C28-92A6-3446516916FD}" type="presParOf" srcId="{CC1E964B-0CBD-4DAF-867B-8BF5CA0A3700}" destId="{8B23E27B-065D-40FF-8AEB-04639FD4F492}" srcOrd="1" destOrd="0" presId="urn:microsoft.com/office/officeart/2005/8/layout/list1"/>
    <dgm:cxn modelId="{DDFCBEC5-0E87-4298-B20C-F3B7D710994F}" type="presParOf" srcId="{8154DAD6-9418-4EFB-A247-AD481FF19480}" destId="{8D93FAAA-8A03-4EB0-9578-0598E3C17162}" srcOrd="17" destOrd="0" presId="urn:microsoft.com/office/officeart/2005/8/layout/list1"/>
    <dgm:cxn modelId="{106818BD-D503-4F87-904E-C3287DD27BB4}" type="presParOf" srcId="{8154DAD6-9418-4EFB-A247-AD481FF19480}" destId="{5807177B-6C7B-497A-BE55-C703202DAC9F}" srcOrd="18" destOrd="0" presId="urn:microsoft.com/office/officeart/2005/8/layout/list1"/>
    <dgm:cxn modelId="{642E974D-690B-4441-9FBC-E48EA0967A71}" type="presParOf" srcId="{8154DAD6-9418-4EFB-A247-AD481FF19480}" destId="{D7B29AAD-E468-495D-B7E4-69AA941BAEF4}" srcOrd="19" destOrd="0" presId="urn:microsoft.com/office/officeart/2005/8/layout/list1"/>
    <dgm:cxn modelId="{08A07968-7517-496B-A299-E8C26516FDD0}" type="presParOf" srcId="{8154DAD6-9418-4EFB-A247-AD481FF19480}" destId="{357C5E40-A5AE-49DE-B84C-D0C1F3F154F6}" srcOrd="20" destOrd="0" presId="urn:microsoft.com/office/officeart/2005/8/layout/list1"/>
    <dgm:cxn modelId="{42F62739-9BEE-4B8B-A6C7-BE3AEF3F215A}" type="presParOf" srcId="{357C5E40-A5AE-49DE-B84C-D0C1F3F154F6}" destId="{DBF5CA51-4D43-4E27-AD16-7939CEBF0370}" srcOrd="0" destOrd="0" presId="urn:microsoft.com/office/officeart/2005/8/layout/list1"/>
    <dgm:cxn modelId="{D0FAFC36-B98F-4680-9C53-F5E85BFDDCA9}" type="presParOf" srcId="{357C5E40-A5AE-49DE-B84C-D0C1F3F154F6}" destId="{096E3C24-8E27-4DC4-B88F-11D2954026D9}" srcOrd="1" destOrd="0" presId="urn:microsoft.com/office/officeart/2005/8/layout/list1"/>
    <dgm:cxn modelId="{BCCE8D18-4D73-4AF7-B16F-30BABDD0C7D2}" type="presParOf" srcId="{8154DAD6-9418-4EFB-A247-AD481FF19480}" destId="{35545EF3-0EFD-4230-89EE-11AA0F79697E}" srcOrd="21" destOrd="0" presId="urn:microsoft.com/office/officeart/2005/8/layout/list1"/>
    <dgm:cxn modelId="{CD46BE25-E9F6-41A2-8DB0-4127DEAED2EC}" type="presParOf" srcId="{8154DAD6-9418-4EFB-A247-AD481FF19480}" destId="{2A67263C-B69A-49A8-8628-262655665358}" srcOrd="22" destOrd="0" presId="urn:microsoft.com/office/officeart/2005/8/layout/list1"/>
    <dgm:cxn modelId="{A9DF1712-43CB-4048-A479-7E4D73935E66}" type="presParOf" srcId="{8154DAD6-9418-4EFB-A247-AD481FF19480}" destId="{B493E73B-260D-41A6-B6A2-0FF63E960C49}" srcOrd="23" destOrd="0" presId="urn:microsoft.com/office/officeart/2005/8/layout/list1"/>
    <dgm:cxn modelId="{3F4DD62E-029C-498C-A511-9A8127ED7DBD}" type="presParOf" srcId="{8154DAD6-9418-4EFB-A247-AD481FF19480}" destId="{4049DEDF-20FC-48C7-9D24-24D3B43422D3}" srcOrd="24" destOrd="0" presId="urn:microsoft.com/office/officeart/2005/8/layout/list1"/>
    <dgm:cxn modelId="{A1CA386B-7AF8-4572-8669-C507A1D5890A}" type="presParOf" srcId="{4049DEDF-20FC-48C7-9D24-24D3B43422D3}" destId="{560700CB-8B23-4871-9785-638C014AF7C9}" srcOrd="0" destOrd="0" presId="urn:microsoft.com/office/officeart/2005/8/layout/list1"/>
    <dgm:cxn modelId="{AC203D85-FFBA-4FAC-AFB1-1A9C3A9941F6}" type="presParOf" srcId="{4049DEDF-20FC-48C7-9D24-24D3B43422D3}" destId="{374C284D-25A0-4D58-B7F1-0F61DD08C93C}" srcOrd="1" destOrd="0" presId="urn:microsoft.com/office/officeart/2005/8/layout/list1"/>
    <dgm:cxn modelId="{2B10DAF2-5178-4901-93CF-217DD04756D8}" type="presParOf" srcId="{8154DAD6-9418-4EFB-A247-AD481FF19480}" destId="{18FDDF46-DCC7-4334-B5B8-D6364652E68F}" srcOrd="25" destOrd="0" presId="urn:microsoft.com/office/officeart/2005/8/layout/list1"/>
    <dgm:cxn modelId="{A15D8DCC-A1C5-42A1-BFFC-89B9603FF9A9}" type="presParOf" srcId="{8154DAD6-9418-4EFB-A247-AD481FF19480}" destId="{F2B92A48-E885-47FA-91CD-FDDFC8859AD5}" srcOrd="2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dirty="0">
            <a:solidFill>
              <a:schemeClr val="tx1"/>
            </a:solidFill>
            <a:latin typeface="Times New Roman" panose="02020603050405020304" pitchFamily="18" charset="0"/>
            <a:cs typeface="Times New Roman" panose="02020603050405020304" pitchFamily="18" charset="0"/>
          </a:endParaRPr>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b="1" dirty="0">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F4151506-DA66-4944-B474-24BA8A00EB1C}" type="presOf" srcId="{111AC403-1F6F-4A67-98B3-84433B946B2E}" destId="{F89A4767-D644-4ACA-A633-A06AB99E2251}" srcOrd="0" destOrd="0" presId="urn:microsoft.com/office/officeart/2005/8/layout/process1"/>
    <dgm:cxn modelId="{9884D9CF-6023-4EA6-9061-3DACF3053E9A}" type="presOf" srcId="{FBEECAEE-AC34-44D0-AF04-8AB26887CEE2}" destId="{87A793C0-E281-4A86-AE50-219885A2C6C2}"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7475032D-8EFD-4B6A-BEC3-662F30B32F21}" srcId="{F22E23C2-A3E8-416A-9DFA-F43B54C6F696}" destId="{58988197-E677-4C97-B125-5CC7859C48F7}" srcOrd="5" destOrd="0" parTransId="{6A01B58D-586C-4CA2-AC06-C5E39B8F77B8}" sibTransId="{6F7827B2-38D8-49F1-AFEE-DC66E7CE7E9F}"/>
    <dgm:cxn modelId="{8BDC331E-F37F-474E-9AAB-3223C9D6DE88}" type="presOf" srcId="{E56A2482-ED00-49B7-BB61-71D8B78A057E}" destId="{8AAF1C03-9572-4558-A77D-1D5737604A71}" srcOrd="0" destOrd="0" presId="urn:microsoft.com/office/officeart/2005/8/layout/process1"/>
    <dgm:cxn modelId="{3A5AB063-4371-4584-BFBC-B7E3C6699A02}" type="presOf" srcId="{111AC403-1F6F-4A67-98B3-84433B946B2E}" destId="{769B406A-DC91-45E3-8FED-7BB383898EB8}" srcOrd="1" destOrd="0" presId="urn:microsoft.com/office/officeart/2005/8/layout/process1"/>
    <dgm:cxn modelId="{2712D0B8-30A2-4F55-B16A-A055272A6C99}" type="presOf" srcId="{01D6B47C-9552-44EF-9186-28CCA4E7F2BF}" destId="{A43B34A1-2863-4AA8-9F9B-DEA3D0F16044}" srcOrd="0" destOrd="0" presId="urn:microsoft.com/office/officeart/2005/8/layout/process1"/>
    <dgm:cxn modelId="{3264F5C5-B0D5-4FB1-8DF0-F35C85920400}" type="presOf" srcId="{01D6B47C-9552-44EF-9186-28CCA4E7F2BF}" destId="{0D8577AF-60E4-453D-AACF-BE68D79A90E7}" srcOrd="1" destOrd="0" presId="urn:microsoft.com/office/officeart/2005/8/layout/process1"/>
    <dgm:cxn modelId="{707A9D28-DAD1-44ED-8F45-3AA52EB7544F}" type="presOf" srcId="{99AAF8C5-A6DB-4C54-93B5-119487E24D68}" destId="{367CFA2E-5AB1-458A-B2A5-30E3A1A80858}" srcOrd="0" destOrd="0" presId="urn:microsoft.com/office/officeart/2005/8/layout/process1"/>
    <dgm:cxn modelId="{C517C97A-29AD-4C28-A8E2-EE1550535150}" type="presOf" srcId="{6F7827B2-38D8-49F1-AFEE-DC66E7CE7E9F}" destId="{8EADD461-4CAB-4D52-A6FC-DE97A3F10ACE}"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B5E83E1-EBA6-47A6-96C5-E46F789B36B4}" srcId="{F22E23C2-A3E8-416A-9DFA-F43B54C6F696}" destId="{99AAF8C5-A6DB-4C54-93B5-119487E24D68}" srcOrd="2" destOrd="0" parTransId="{6AA4508F-0F05-4030-B414-46DCA57B396A}" sibTransId="{FBEECAEE-AC34-44D0-AF04-8AB26887CEE2}"/>
    <dgm:cxn modelId="{8B7390CB-E2F1-4335-B92F-CC010E078D7B}" type="presOf" srcId="{FBEECAEE-AC34-44D0-AF04-8AB26887CEE2}" destId="{2AA96016-6629-4B5B-AB0E-A57CD9214D73}" srcOrd="0" destOrd="0" presId="urn:microsoft.com/office/officeart/2005/8/layout/process1"/>
    <dgm:cxn modelId="{A6A9B788-ABC4-4531-A3CB-31C8C375F1A7}" type="presOf" srcId="{58988197-E677-4C97-B125-5CC7859C48F7}" destId="{51A22397-8FB0-4041-8D8A-ABE7E438A5DD}" srcOrd="0" destOrd="0" presId="urn:microsoft.com/office/officeart/2005/8/layout/process1"/>
    <dgm:cxn modelId="{EDBCD39C-F7EC-43D4-9DB4-C3D1F8E6F61C}" type="presOf" srcId="{7247C455-77D2-4F1B-97A8-978CB7198718}" destId="{E0A239F3-4E0F-4976-A4A6-8D0D15646BB6}" srcOrd="0" destOrd="0" presId="urn:microsoft.com/office/officeart/2005/8/layout/process1"/>
    <dgm:cxn modelId="{9007F558-DA1B-424E-A20C-5A5C6A96AB50}" type="presOf" srcId="{86D47C7B-F68D-4AF6-801A-41B3056FD905}" destId="{D2EA323A-3D66-424B-82FF-C66481D626E6}" srcOrd="0" destOrd="0" presId="urn:microsoft.com/office/officeart/2005/8/layout/process1"/>
    <dgm:cxn modelId="{02B21B04-17D8-42EA-BAB4-CE58A827FB46}" type="presOf" srcId="{F22E23C2-A3E8-416A-9DFA-F43B54C6F696}" destId="{A3E46DB8-DAC3-4F75-88B5-B750A35324CE}" srcOrd="0" destOrd="0" presId="urn:microsoft.com/office/officeart/2005/8/layout/process1"/>
    <dgm:cxn modelId="{E57FB4E7-99A7-4276-A968-BA78D8D6638E}" type="presOf" srcId="{3F856C22-B305-4CDB-AB85-D9145CE407EB}" destId="{C6AD4E28-1DAC-4CD1-9787-088D6FDE57FA}" srcOrd="0" destOrd="0" presId="urn:microsoft.com/office/officeart/2005/8/layout/process1"/>
    <dgm:cxn modelId="{A7C3E86D-EE08-4F0B-83E6-8BE31503CF06}" type="presOf" srcId="{6F7827B2-38D8-49F1-AFEE-DC66E7CE7E9F}" destId="{43BF0686-C89B-4ED9-997F-DF3AA41758BA}" srcOrd="1" destOrd="0" presId="urn:microsoft.com/office/officeart/2005/8/layout/process1"/>
    <dgm:cxn modelId="{CA07DCE2-9158-409B-B5E8-207D432EB216}" type="presOf" srcId="{57BD8CA5-432D-4CFB-845D-98E86710C8D1}" destId="{F6512CA4-05EE-4062-BD7B-BEC8E22D873C}"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25E85367-9C55-4AF6-8ACF-9ED390E9D6B7}" type="presOf" srcId="{7FF7D560-9B99-4CDE-8801-968C6503E90C}" destId="{97D851E0-5657-49BB-99AA-B4F6276968F5}" srcOrd="0" destOrd="0" presId="urn:microsoft.com/office/officeart/2005/8/layout/process1"/>
    <dgm:cxn modelId="{136D3E4D-B6B3-4BF7-A268-EE575AD9BDFE}" type="presOf" srcId="{7FF7D560-9B99-4CDE-8801-968C6503E90C}" destId="{6FB18FDC-8EFF-49D2-B56F-AC8741571160}"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FB8C28C0-0EB9-4E77-9073-9D5E9A5AD37C}" srcId="{F22E23C2-A3E8-416A-9DFA-F43B54C6F696}" destId="{7247C455-77D2-4F1B-97A8-978CB7198718}" srcOrd="3" destOrd="0" parTransId="{30A59367-79A1-44B3-963F-A6DB87C3C04F}" sibTransId="{111AC403-1F6F-4A67-98B3-84433B946B2E}"/>
    <dgm:cxn modelId="{12CE0D78-F1E0-428D-AB55-B75675DCD669}" type="presOf" srcId="{E5EE149B-741C-45E1-B6E6-5BFAB75DB956}" destId="{BFA16B6B-AF18-48F0-9237-E30848199B06}" srcOrd="0" destOrd="0" presId="urn:microsoft.com/office/officeart/2005/8/layout/process1"/>
    <dgm:cxn modelId="{AF1E3A73-CDA0-440A-B40E-017E4DE3E7E6}" type="presOf" srcId="{86D47C7B-F68D-4AF6-801A-41B3056FD905}" destId="{750E2DC3-0D37-400A-B275-4EC861CAF1BB}" srcOrd="1" destOrd="0" presId="urn:microsoft.com/office/officeart/2005/8/layout/process1"/>
    <dgm:cxn modelId="{5E6E14DF-FFA7-472F-86F3-5E9182381D28}" type="presParOf" srcId="{A3E46DB8-DAC3-4F75-88B5-B750A35324CE}" destId="{8AAF1C03-9572-4558-A77D-1D5737604A71}" srcOrd="0" destOrd="0" presId="urn:microsoft.com/office/officeart/2005/8/layout/process1"/>
    <dgm:cxn modelId="{862A3FE4-8180-45D9-B201-AC01E22D64E3}" type="presParOf" srcId="{A3E46DB8-DAC3-4F75-88B5-B750A35324CE}" destId="{A43B34A1-2863-4AA8-9F9B-DEA3D0F16044}" srcOrd="1" destOrd="0" presId="urn:microsoft.com/office/officeart/2005/8/layout/process1"/>
    <dgm:cxn modelId="{5827E074-CC03-47DA-8DA7-328F38153533}" type="presParOf" srcId="{A43B34A1-2863-4AA8-9F9B-DEA3D0F16044}" destId="{0D8577AF-60E4-453D-AACF-BE68D79A90E7}" srcOrd="0" destOrd="0" presId="urn:microsoft.com/office/officeart/2005/8/layout/process1"/>
    <dgm:cxn modelId="{91F58EAA-1495-45E1-9077-11C298616504}" type="presParOf" srcId="{A3E46DB8-DAC3-4F75-88B5-B750A35324CE}" destId="{C6AD4E28-1DAC-4CD1-9787-088D6FDE57FA}" srcOrd="2" destOrd="0" presId="urn:microsoft.com/office/officeart/2005/8/layout/process1"/>
    <dgm:cxn modelId="{584D42DC-0045-45D4-A639-47588CB0AF49}" type="presParOf" srcId="{A3E46DB8-DAC3-4F75-88B5-B750A35324CE}" destId="{97D851E0-5657-49BB-99AA-B4F6276968F5}" srcOrd="3" destOrd="0" presId="urn:microsoft.com/office/officeart/2005/8/layout/process1"/>
    <dgm:cxn modelId="{A22B8B9D-3B99-404C-924B-2192EB886954}" type="presParOf" srcId="{97D851E0-5657-49BB-99AA-B4F6276968F5}" destId="{6FB18FDC-8EFF-49D2-B56F-AC8741571160}" srcOrd="0" destOrd="0" presId="urn:microsoft.com/office/officeart/2005/8/layout/process1"/>
    <dgm:cxn modelId="{B9DAC555-5B16-4A69-9C80-061BE38DCEEC}" type="presParOf" srcId="{A3E46DB8-DAC3-4F75-88B5-B750A35324CE}" destId="{367CFA2E-5AB1-458A-B2A5-30E3A1A80858}" srcOrd="4" destOrd="0" presId="urn:microsoft.com/office/officeart/2005/8/layout/process1"/>
    <dgm:cxn modelId="{1E9A0FA2-449C-45B3-9C65-5C3CB0579DF8}" type="presParOf" srcId="{A3E46DB8-DAC3-4F75-88B5-B750A35324CE}" destId="{2AA96016-6629-4B5B-AB0E-A57CD9214D73}" srcOrd="5" destOrd="0" presId="urn:microsoft.com/office/officeart/2005/8/layout/process1"/>
    <dgm:cxn modelId="{7FE39CAD-EDF3-4AFC-885F-E3247BA2DE79}" type="presParOf" srcId="{2AA96016-6629-4B5B-AB0E-A57CD9214D73}" destId="{87A793C0-E281-4A86-AE50-219885A2C6C2}" srcOrd="0" destOrd="0" presId="urn:microsoft.com/office/officeart/2005/8/layout/process1"/>
    <dgm:cxn modelId="{D5EF9458-C7A1-4D48-9226-83B9D3346225}" type="presParOf" srcId="{A3E46DB8-DAC3-4F75-88B5-B750A35324CE}" destId="{E0A239F3-4E0F-4976-A4A6-8D0D15646BB6}" srcOrd="6" destOrd="0" presId="urn:microsoft.com/office/officeart/2005/8/layout/process1"/>
    <dgm:cxn modelId="{3E2DDBDE-783C-4C4C-B00F-328A80A03DED}" type="presParOf" srcId="{A3E46DB8-DAC3-4F75-88B5-B750A35324CE}" destId="{F89A4767-D644-4ACA-A633-A06AB99E2251}" srcOrd="7" destOrd="0" presId="urn:microsoft.com/office/officeart/2005/8/layout/process1"/>
    <dgm:cxn modelId="{A7C7A7BC-55B9-415D-AEA1-3F6D14C9C120}" type="presParOf" srcId="{F89A4767-D644-4ACA-A633-A06AB99E2251}" destId="{769B406A-DC91-45E3-8FED-7BB383898EB8}" srcOrd="0" destOrd="0" presId="urn:microsoft.com/office/officeart/2005/8/layout/process1"/>
    <dgm:cxn modelId="{FE79640B-774E-4B56-8E5F-2728A5B51E60}" type="presParOf" srcId="{A3E46DB8-DAC3-4F75-88B5-B750A35324CE}" destId="{BFA16B6B-AF18-48F0-9237-E30848199B06}" srcOrd="8" destOrd="0" presId="urn:microsoft.com/office/officeart/2005/8/layout/process1"/>
    <dgm:cxn modelId="{7EF9E1D0-3B41-4330-9797-1A42AAB2E88E}" type="presParOf" srcId="{A3E46DB8-DAC3-4F75-88B5-B750A35324CE}" destId="{D2EA323A-3D66-424B-82FF-C66481D626E6}" srcOrd="9" destOrd="0" presId="urn:microsoft.com/office/officeart/2005/8/layout/process1"/>
    <dgm:cxn modelId="{5547693A-D90E-4661-9CE6-E7F7F4B4241B}" type="presParOf" srcId="{D2EA323A-3D66-424B-82FF-C66481D626E6}" destId="{750E2DC3-0D37-400A-B275-4EC861CAF1BB}" srcOrd="0" destOrd="0" presId="urn:microsoft.com/office/officeart/2005/8/layout/process1"/>
    <dgm:cxn modelId="{F1405C91-987E-4CA1-9A4B-13ECEC7BBB99}" type="presParOf" srcId="{A3E46DB8-DAC3-4F75-88B5-B750A35324CE}" destId="{51A22397-8FB0-4041-8D8A-ABE7E438A5DD}" srcOrd="10" destOrd="0" presId="urn:microsoft.com/office/officeart/2005/8/layout/process1"/>
    <dgm:cxn modelId="{1DB2FC35-6408-4EC5-A8C8-9FE65181422A}" type="presParOf" srcId="{A3E46DB8-DAC3-4F75-88B5-B750A35324CE}" destId="{8EADD461-4CAB-4D52-A6FC-DE97A3F10ACE}" srcOrd="11" destOrd="0" presId="urn:microsoft.com/office/officeart/2005/8/layout/process1"/>
    <dgm:cxn modelId="{817D1E77-8C8E-4833-BB29-9452F47B8378}" type="presParOf" srcId="{8EADD461-4CAB-4D52-A6FC-DE97A3F10ACE}" destId="{43BF0686-C89B-4ED9-997F-DF3AA41758BA}" srcOrd="0" destOrd="0" presId="urn:microsoft.com/office/officeart/2005/8/layout/process1"/>
    <dgm:cxn modelId="{1F12CE6E-6FA6-42A6-8882-E14ED891DBFE}"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dirty="0">
            <a:solidFill>
              <a:schemeClr val="tx1"/>
            </a:solidFill>
            <a:latin typeface="Times New Roman" panose="02020603050405020304" pitchFamily="18" charset="0"/>
            <a:cs typeface="Times New Roman" panose="02020603050405020304" pitchFamily="18" charset="0"/>
          </a:endParaRPr>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b="1" dirty="0">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9F0554E-A175-4070-B7AD-BBEC14C4D6BB}" type="presOf" srcId="{58988197-E677-4C97-B125-5CC7859C48F7}" destId="{51A22397-8FB0-4041-8D8A-ABE7E438A5DD}"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D3DDF8E6-8D30-481D-8B83-680842BF006F}" type="presOf" srcId="{6F7827B2-38D8-49F1-AFEE-DC66E7CE7E9F}" destId="{8EADD461-4CAB-4D52-A6FC-DE97A3F10A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88DD3CF1-3D34-4811-9704-E0975B694889}" type="presOf" srcId="{111AC403-1F6F-4A67-98B3-84433B946B2E}" destId="{F89A4767-D644-4ACA-A633-A06AB99E2251}" srcOrd="0" destOrd="0" presId="urn:microsoft.com/office/officeart/2005/8/layout/process1"/>
    <dgm:cxn modelId="{BA195036-B986-49CC-9992-67A767AFECA8}" type="presOf" srcId="{3F856C22-B305-4CDB-AB85-D9145CE407EB}" destId="{C6AD4E28-1DAC-4CD1-9787-088D6FDE57FA}" srcOrd="0" destOrd="0" presId="urn:microsoft.com/office/officeart/2005/8/layout/process1"/>
    <dgm:cxn modelId="{31D75C65-7988-40FA-B959-66C3C990F487}" type="presOf" srcId="{FBEECAEE-AC34-44D0-AF04-8AB26887CEE2}" destId="{2AA96016-6629-4B5B-AB0E-A57CD9214D73}" srcOrd="0" destOrd="0" presId="urn:microsoft.com/office/officeart/2005/8/layout/process1"/>
    <dgm:cxn modelId="{D5F4B443-D730-4672-9305-332F0EA69C8C}" type="presOf" srcId="{6F7827B2-38D8-49F1-AFEE-DC66E7CE7E9F}" destId="{43BF0686-C89B-4ED9-997F-DF3AA41758BA}" srcOrd="1" destOrd="0" presId="urn:microsoft.com/office/officeart/2005/8/layout/process1"/>
    <dgm:cxn modelId="{D5DB0EB7-2C04-47E4-B340-8FF908D6549F}" type="presOf" srcId="{E56A2482-ED00-49B7-BB61-71D8B78A057E}" destId="{8AAF1C03-9572-4558-A77D-1D5737604A71}" srcOrd="0" destOrd="0" presId="urn:microsoft.com/office/officeart/2005/8/layout/process1"/>
    <dgm:cxn modelId="{7B7A09E5-F8D0-4730-BA4A-04F8E5586651}" type="presOf" srcId="{01D6B47C-9552-44EF-9186-28CCA4E7F2BF}" destId="{0D8577AF-60E4-453D-AACF-BE68D79A90E7}" srcOrd="1" destOrd="0" presId="urn:microsoft.com/office/officeart/2005/8/layout/process1"/>
    <dgm:cxn modelId="{520C05C7-B584-4B57-9D0B-0E7FAA273BE6}" type="presOf" srcId="{01D6B47C-9552-44EF-9186-28CCA4E7F2BF}" destId="{A43B34A1-2863-4AA8-9F9B-DEA3D0F16044}" srcOrd="0" destOrd="0" presId="urn:microsoft.com/office/officeart/2005/8/layout/process1"/>
    <dgm:cxn modelId="{F2206BB5-44B6-4C2C-AACF-0DCD216E106B}" type="presOf" srcId="{99AAF8C5-A6DB-4C54-93B5-119487E24D68}" destId="{367CFA2E-5AB1-458A-B2A5-30E3A1A80858}" srcOrd="0" destOrd="0" presId="urn:microsoft.com/office/officeart/2005/8/layout/process1"/>
    <dgm:cxn modelId="{FFD80544-9070-4052-8CAB-6EC99099C173}" type="presOf" srcId="{7247C455-77D2-4F1B-97A8-978CB7198718}" destId="{E0A239F3-4E0F-4976-A4A6-8D0D15646BB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59D36221-36F2-44D4-A551-39107F643451}" type="presOf" srcId="{111AC403-1F6F-4A67-98B3-84433B946B2E}" destId="{769B406A-DC91-45E3-8FED-7BB383898EB8}"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2FE6D0AF-9D42-4999-804F-9596F29DDB44}" type="presOf" srcId="{E5EE149B-741C-45E1-B6E6-5BFAB75DB956}" destId="{BFA16B6B-AF18-48F0-9237-E30848199B06}" srcOrd="0" destOrd="0" presId="urn:microsoft.com/office/officeart/2005/8/layout/process1"/>
    <dgm:cxn modelId="{5A516497-7B71-42EC-97B4-2A0D83D7D7FE}" type="presOf" srcId="{86D47C7B-F68D-4AF6-801A-41B3056FD905}" destId="{D2EA323A-3D66-424B-82FF-C66481D626E6}" srcOrd="0" destOrd="0" presId="urn:microsoft.com/office/officeart/2005/8/layout/process1"/>
    <dgm:cxn modelId="{84175F5D-9F3D-483D-987D-1E91282AF35D}" type="presOf" srcId="{7FF7D560-9B99-4CDE-8801-968C6503E90C}" destId="{97D851E0-5657-49BB-99AA-B4F6276968F5}" srcOrd="0" destOrd="0" presId="urn:microsoft.com/office/officeart/2005/8/layout/process1"/>
    <dgm:cxn modelId="{45D519DF-82C4-4870-93D1-5BA720C7F770}" type="presOf" srcId="{57BD8CA5-432D-4CFB-845D-98E86710C8D1}" destId="{F6512CA4-05EE-4062-BD7B-BEC8E22D873C}" srcOrd="0" destOrd="0" presId="urn:microsoft.com/office/officeart/2005/8/layout/process1"/>
    <dgm:cxn modelId="{F4644065-1942-44B7-A5E0-B6F5AC32FBB7}"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03BDAA2-D507-4405-B881-44E903C40481}" srcId="{F22E23C2-A3E8-416A-9DFA-F43B54C6F696}" destId="{3F856C22-B305-4CDB-AB85-D9145CE407EB}" srcOrd="1" destOrd="0" parTransId="{D6B358EE-4EC1-4AE1-BF53-30F6EE27118D}" sibTransId="{7FF7D560-9B99-4CDE-8801-968C6503E90C}"/>
    <dgm:cxn modelId="{0240E966-E536-4088-B20C-611691D0A9C0}" type="presOf" srcId="{7FF7D560-9B99-4CDE-8801-968C6503E90C}" destId="{6FB18FDC-8EFF-49D2-B56F-AC8741571160}"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0AC1FCB-21D9-4979-A1FC-B159C71E66A6}" type="presOf" srcId="{FBEECAEE-AC34-44D0-AF04-8AB26887CEE2}" destId="{87A793C0-E281-4A86-AE50-219885A2C6C2}" srcOrd="1" destOrd="0" presId="urn:microsoft.com/office/officeart/2005/8/layout/process1"/>
    <dgm:cxn modelId="{EE50EFA9-0EC0-4C1D-A80A-6AA6DBC9C128}" type="presOf" srcId="{86D47C7B-F68D-4AF6-801A-41B3056FD905}" destId="{750E2DC3-0D37-400A-B275-4EC861CAF1BB}" srcOrd="1" destOrd="0" presId="urn:microsoft.com/office/officeart/2005/8/layout/process1"/>
    <dgm:cxn modelId="{4A3D8EAC-A45C-4747-9218-70ECB4E250DE}" type="presParOf" srcId="{A3E46DB8-DAC3-4F75-88B5-B750A35324CE}" destId="{8AAF1C03-9572-4558-A77D-1D5737604A71}" srcOrd="0" destOrd="0" presId="urn:microsoft.com/office/officeart/2005/8/layout/process1"/>
    <dgm:cxn modelId="{EF1CF092-C0CC-4B3B-9DEA-E95D0C17F849}" type="presParOf" srcId="{A3E46DB8-DAC3-4F75-88B5-B750A35324CE}" destId="{A43B34A1-2863-4AA8-9F9B-DEA3D0F16044}" srcOrd="1" destOrd="0" presId="urn:microsoft.com/office/officeart/2005/8/layout/process1"/>
    <dgm:cxn modelId="{9F9D5066-83FD-4E1D-A6EB-FAAD5D3B4BA2}" type="presParOf" srcId="{A43B34A1-2863-4AA8-9F9B-DEA3D0F16044}" destId="{0D8577AF-60E4-453D-AACF-BE68D79A90E7}" srcOrd="0" destOrd="0" presId="urn:microsoft.com/office/officeart/2005/8/layout/process1"/>
    <dgm:cxn modelId="{3093BD15-9AA7-44C7-8620-95D8A8AADBCE}" type="presParOf" srcId="{A3E46DB8-DAC3-4F75-88B5-B750A35324CE}" destId="{C6AD4E28-1DAC-4CD1-9787-088D6FDE57FA}" srcOrd="2" destOrd="0" presId="urn:microsoft.com/office/officeart/2005/8/layout/process1"/>
    <dgm:cxn modelId="{067980F5-D7FD-49BB-969C-872E81686F00}" type="presParOf" srcId="{A3E46DB8-DAC3-4F75-88B5-B750A35324CE}" destId="{97D851E0-5657-49BB-99AA-B4F6276968F5}" srcOrd="3" destOrd="0" presId="urn:microsoft.com/office/officeart/2005/8/layout/process1"/>
    <dgm:cxn modelId="{839266AF-CA86-421E-A485-843E0FFEBEAA}" type="presParOf" srcId="{97D851E0-5657-49BB-99AA-B4F6276968F5}" destId="{6FB18FDC-8EFF-49D2-B56F-AC8741571160}" srcOrd="0" destOrd="0" presId="urn:microsoft.com/office/officeart/2005/8/layout/process1"/>
    <dgm:cxn modelId="{76F78F63-EDBB-47AA-852F-F5D0C06761D7}" type="presParOf" srcId="{A3E46DB8-DAC3-4F75-88B5-B750A35324CE}" destId="{367CFA2E-5AB1-458A-B2A5-30E3A1A80858}" srcOrd="4" destOrd="0" presId="urn:microsoft.com/office/officeart/2005/8/layout/process1"/>
    <dgm:cxn modelId="{B00677C6-C9CF-412B-B30C-64FE7BA0250A}" type="presParOf" srcId="{A3E46DB8-DAC3-4F75-88B5-B750A35324CE}" destId="{2AA96016-6629-4B5B-AB0E-A57CD9214D73}" srcOrd="5" destOrd="0" presId="urn:microsoft.com/office/officeart/2005/8/layout/process1"/>
    <dgm:cxn modelId="{516BE6E2-6FAE-48F9-8447-14D7DA398602}" type="presParOf" srcId="{2AA96016-6629-4B5B-AB0E-A57CD9214D73}" destId="{87A793C0-E281-4A86-AE50-219885A2C6C2}" srcOrd="0" destOrd="0" presId="urn:microsoft.com/office/officeart/2005/8/layout/process1"/>
    <dgm:cxn modelId="{3AB464EA-D759-4C41-8590-611356BD5D85}" type="presParOf" srcId="{A3E46DB8-DAC3-4F75-88B5-B750A35324CE}" destId="{E0A239F3-4E0F-4976-A4A6-8D0D15646BB6}" srcOrd="6" destOrd="0" presId="urn:microsoft.com/office/officeart/2005/8/layout/process1"/>
    <dgm:cxn modelId="{4910D017-9DD6-4833-9F20-28B4EBADB10A}" type="presParOf" srcId="{A3E46DB8-DAC3-4F75-88B5-B750A35324CE}" destId="{F89A4767-D644-4ACA-A633-A06AB99E2251}" srcOrd="7" destOrd="0" presId="urn:microsoft.com/office/officeart/2005/8/layout/process1"/>
    <dgm:cxn modelId="{FD4C596D-1C8C-462B-A769-22BEB7D758F9}" type="presParOf" srcId="{F89A4767-D644-4ACA-A633-A06AB99E2251}" destId="{769B406A-DC91-45E3-8FED-7BB383898EB8}" srcOrd="0" destOrd="0" presId="urn:microsoft.com/office/officeart/2005/8/layout/process1"/>
    <dgm:cxn modelId="{BADC44FA-44E1-4AB8-BBA0-F058423856FF}" type="presParOf" srcId="{A3E46DB8-DAC3-4F75-88B5-B750A35324CE}" destId="{BFA16B6B-AF18-48F0-9237-E30848199B06}" srcOrd="8" destOrd="0" presId="urn:microsoft.com/office/officeart/2005/8/layout/process1"/>
    <dgm:cxn modelId="{740CC7AE-07E7-4534-89DA-9CD289C652DB}" type="presParOf" srcId="{A3E46DB8-DAC3-4F75-88B5-B750A35324CE}" destId="{D2EA323A-3D66-424B-82FF-C66481D626E6}" srcOrd="9" destOrd="0" presId="urn:microsoft.com/office/officeart/2005/8/layout/process1"/>
    <dgm:cxn modelId="{BEB64C6D-B9B2-48E0-B99D-D6191A795660}" type="presParOf" srcId="{D2EA323A-3D66-424B-82FF-C66481D626E6}" destId="{750E2DC3-0D37-400A-B275-4EC861CAF1BB}" srcOrd="0" destOrd="0" presId="urn:microsoft.com/office/officeart/2005/8/layout/process1"/>
    <dgm:cxn modelId="{BAC46AD7-D71A-48F1-86D6-2D675420AD43}" type="presParOf" srcId="{A3E46DB8-DAC3-4F75-88B5-B750A35324CE}" destId="{51A22397-8FB0-4041-8D8A-ABE7E438A5DD}" srcOrd="10" destOrd="0" presId="urn:microsoft.com/office/officeart/2005/8/layout/process1"/>
    <dgm:cxn modelId="{D1976424-3C5D-4C3C-A2CB-CD2D6B022C66}" type="presParOf" srcId="{A3E46DB8-DAC3-4F75-88B5-B750A35324CE}" destId="{8EADD461-4CAB-4D52-A6FC-DE97A3F10ACE}" srcOrd="11" destOrd="0" presId="urn:microsoft.com/office/officeart/2005/8/layout/process1"/>
    <dgm:cxn modelId="{4710D94A-03FC-4677-960B-5A277A05213E}" type="presParOf" srcId="{8EADD461-4CAB-4D52-A6FC-DE97A3F10ACE}" destId="{43BF0686-C89B-4ED9-997F-DF3AA41758BA}" srcOrd="0" destOrd="0" presId="urn:microsoft.com/office/officeart/2005/8/layout/process1"/>
    <dgm:cxn modelId="{AAEA1D54-D197-44DF-B4F6-04F6D06024CE}"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custT="1"/>
      <dgm:spPr>
        <a:solidFill>
          <a:schemeClr val="accent1">
            <a:hueOff val="0"/>
            <a:satOff val="0"/>
            <a:lumOff val="0"/>
          </a:schemeClr>
        </a:solidFill>
      </dgm:spPr>
      <dgm:t>
        <a:bodyPr/>
        <a:lstStyle/>
        <a:p>
          <a:pPr rtl="0"/>
          <a:r>
            <a:rPr lang="en-US" sz="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dirty="0">
            <a:solidFill>
              <a:schemeClr val="tx1"/>
            </a:solidFill>
            <a:latin typeface="Times New Roman" panose="02020603050405020304" pitchFamily="18" charset="0"/>
            <a:cs typeface="Times New Roman" panose="02020603050405020304" pitchFamily="18" charset="0"/>
          </a:endParaRPr>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b="1" dirty="0">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76AE132-37E7-4278-AD8E-0E36298347A8}" type="presOf" srcId="{3F856C22-B305-4CDB-AB85-D9145CE407EB}" destId="{C6AD4E28-1DAC-4CD1-9787-088D6FDE57FA}"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D2E616F-9301-44E4-817A-55AC772CFC4E}"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039421B0-88DC-4C66-82E9-FA791B50D1DD}" type="presOf" srcId="{111AC403-1F6F-4A67-98B3-84433B946B2E}" destId="{F89A4767-D644-4ACA-A633-A06AB99E2251}" srcOrd="0" destOrd="0" presId="urn:microsoft.com/office/officeart/2005/8/layout/process1"/>
    <dgm:cxn modelId="{330A40F3-BA1A-48B8-BEDA-79F956EE9311}" type="presOf" srcId="{01D6B47C-9552-44EF-9186-28CCA4E7F2BF}" destId="{0D8577AF-60E4-453D-AACF-BE68D79A90E7}" srcOrd="1" destOrd="0" presId="urn:microsoft.com/office/officeart/2005/8/layout/process1"/>
    <dgm:cxn modelId="{E73F22A6-0221-4B45-AE78-53892E35D530}" type="presOf" srcId="{86D47C7B-F68D-4AF6-801A-41B3056FD905}" destId="{750E2DC3-0D37-400A-B275-4EC861CAF1BB}" srcOrd="1" destOrd="0" presId="urn:microsoft.com/office/officeart/2005/8/layout/process1"/>
    <dgm:cxn modelId="{27C85A6A-2EB7-4B06-8521-76EFCC507124}" type="presOf" srcId="{58988197-E677-4C97-B125-5CC7859C48F7}" destId="{51A22397-8FB0-4041-8D8A-ABE7E438A5DD}" srcOrd="0" destOrd="0" presId="urn:microsoft.com/office/officeart/2005/8/layout/process1"/>
    <dgm:cxn modelId="{5F708258-5F56-4397-981A-B04FB88AAE49}" type="presOf" srcId="{57BD8CA5-432D-4CFB-845D-98E86710C8D1}" destId="{F6512CA4-05EE-4062-BD7B-BEC8E22D873C}"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B5E83E1-EBA6-47A6-96C5-E46F789B36B4}" srcId="{F22E23C2-A3E8-416A-9DFA-F43B54C6F696}" destId="{99AAF8C5-A6DB-4C54-93B5-119487E24D68}" srcOrd="2" destOrd="0" parTransId="{6AA4508F-0F05-4030-B414-46DCA57B396A}" sibTransId="{FBEECAEE-AC34-44D0-AF04-8AB26887CEE2}"/>
    <dgm:cxn modelId="{B1F754B9-E977-4C1B-87E5-0EE4499B2A79}" type="presOf" srcId="{FBEECAEE-AC34-44D0-AF04-8AB26887CEE2}" destId="{87A793C0-E281-4A86-AE50-219885A2C6C2}" srcOrd="1" destOrd="0" presId="urn:microsoft.com/office/officeart/2005/8/layout/process1"/>
    <dgm:cxn modelId="{D0F7E378-70A9-47DB-9A90-5BCAA2C71B6C}" type="presOf" srcId="{6F7827B2-38D8-49F1-AFEE-DC66E7CE7E9F}" destId="{43BF0686-C89B-4ED9-997F-DF3AA41758BA}" srcOrd="1" destOrd="0" presId="urn:microsoft.com/office/officeart/2005/8/layout/process1"/>
    <dgm:cxn modelId="{ADD79040-42AA-40B1-A344-A03EEF5F3ABB}" type="presOf" srcId="{F22E23C2-A3E8-416A-9DFA-F43B54C6F696}" destId="{A3E46DB8-DAC3-4F75-88B5-B750A35324CE}" srcOrd="0" destOrd="0" presId="urn:microsoft.com/office/officeart/2005/8/layout/process1"/>
    <dgm:cxn modelId="{944C88D9-E1BC-4528-BBE9-2D0F575C1EA0}" type="presOf" srcId="{7247C455-77D2-4F1B-97A8-978CB7198718}" destId="{E0A239F3-4E0F-4976-A4A6-8D0D15646BB6}" srcOrd="0" destOrd="0" presId="urn:microsoft.com/office/officeart/2005/8/layout/process1"/>
    <dgm:cxn modelId="{4651E7D7-4A57-4EDB-B95B-A512C485E344}" type="presOf" srcId="{01D6B47C-9552-44EF-9186-28CCA4E7F2BF}" destId="{A43B34A1-2863-4AA8-9F9B-DEA3D0F16044}" srcOrd="0" destOrd="0" presId="urn:microsoft.com/office/officeart/2005/8/layout/process1"/>
    <dgm:cxn modelId="{DB44F947-0132-412E-A569-E3CE19A4FA9F}" type="presOf" srcId="{E56A2482-ED00-49B7-BB61-71D8B78A057E}" destId="{8AAF1C03-9572-4558-A77D-1D5737604A71}" srcOrd="0" destOrd="0" presId="urn:microsoft.com/office/officeart/2005/8/layout/process1"/>
    <dgm:cxn modelId="{DB7C33B7-4DFD-4C98-AD23-F46867ADC57B}" type="presOf" srcId="{E5EE149B-741C-45E1-B6E6-5BFAB75DB956}" destId="{BFA16B6B-AF18-48F0-9237-E30848199B0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C3BD1842-DBB4-40EA-8F4A-11DC1A3C3383}" type="presOf" srcId="{6F7827B2-38D8-49F1-AFEE-DC66E7CE7E9F}" destId="{8EADD461-4CAB-4D52-A6FC-DE97A3F10ACE}" srcOrd="0" destOrd="0" presId="urn:microsoft.com/office/officeart/2005/8/layout/process1"/>
    <dgm:cxn modelId="{207EA0F1-E59C-4575-B9F9-62CFE68301B9}" type="presOf" srcId="{99AAF8C5-A6DB-4C54-93B5-119487E24D68}" destId="{367CFA2E-5AB1-458A-B2A5-30E3A1A80858}"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3B626DF8-D9A8-4927-9620-A67EAB38587E}" type="presOf" srcId="{FBEECAEE-AC34-44D0-AF04-8AB26887CEE2}" destId="{2AA96016-6629-4B5B-AB0E-A57CD9214D73}"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65C852EB-C571-401A-AAAD-216CEBE4260B}" type="presOf" srcId="{111AC403-1F6F-4A67-98B3-84433B946B2E}" destId="{769B406A-DC91-45E3-8FED-7BB383898EB8}" srcOrd="1" destOrd="0" presId="urn:microsoft.com/office/officeart/2005/8/layout/process1"/>
    <dgm:cxn modelId="{2D76BD35-DD14-4412-B9FF-43C697439048}" type="presOf" srcId="{7FF7D560-9B99-4CDE-8801-968C6503E90C}" destId="{6FB18FDC-8EFF-49D2-B56F-AC8741571160}" srcOrd="1" destOrd="0" presId="urn:microsoft.com/office/officeart/2005/8/layout/process1"/>
    <dgm:cxn modelId="{84284605-CB9E-40EF-AF4F-9817C3251516}" type="presOf" srcId="{7FF7D560-9B99-4CDE-8801-968C6503E90C}" destId="{97D851E0-5657-49BB-99AA-B4F6276968F5}" srcOrd="0" destOrd="0" presId="urn:microsoft.com/office/officeart/2005/8/layout/process1"/>
    <dgm:cxn modelId="{44498ACA-B1B7-44F1-97A2-0C9FACC50658}" type="presParOf" srcId="{A3E46DB8-DAC3-4F75-88B5-B750A35324CE}" destId="{8AAF1C03-9572-4558-A77D-1D5737604A71}" srcOrd="0" destOrd="0" presId="urn:microsoft.com/office/officeart/2005/8/layout/process1"/>
    <dgm:cxn modelId="{F1E09CDB-0D49-4DCC-88C4-0C362919DD37}" type="presParOf" srcId="{A3E46DB8-DAC3-4F75-88B5-B750A35324CE}" destId="{A43B34A1-2863-4AA8-9F9B-DEA3D0F16044}" srcOrd="1" destOrd="0" presId="urn:microsoft.com/office/officeart/2005/8/layout/process1"/>
    <dgm:cxn modelId="{23BC0809-4560-4BD7-B1D8-4E424A617405}" type="presParOf" srcId="{A43B34A1-2863-4AA8-9F9B-DEA3D0F16044}" destId="{0D8577AF-60E4-453D-AACF-BE68D79A90E7}" srcOrd="0" destOrd="0" presId="urn:microsoft.com/office/officeart/2005/8/layout/process1"/>
    <dgm:cxn modelId="{F0CDB5CC-C6A8-476A-9B1D-E9965D11FE6F}" type="presParOf" srcId="{A3E46DB8-DAC3-4F75-88B5-B750A35324CE}" destId="{C6AD4E28-1DAC-4CD1-9787-088D6FDE57FA}" srcOrd="2" destOrd="0" presId="urn:microsoft.com/office/officeart/2005/8/layout/process1"/>
    <dgm:cxn modelId="{218048E7-6D1E-4EC9-AB6B-6BAF1D301DC0}" type="presParOf" srcId="{A3E46DB8-DAC3-4F75-88B5-B750A35324CE}" destId="{97D851E0-5657-49BB-99AA-B4F6276968F5}" srcOrd="3" destOrd="0" presId="urn:microsoft.com/office/officeart/2005/8/layout/process1"/>
    <dgm:cxn modelId="{BCA8EE87-32A5-47D7-BE42-BD7BA465E004}" type="presParOf" srcId="{97D851E0-5657-49BB-99AA-B4F6276968F5}" destId="{6FB18FDC-8EFF-49D2-B56F-AC8741571160}" srcOrd="0" destOrd="0" presId="urn:microsoft.com/office/officeart/2005/8/layout/process1"/>
    <dgm:cxn modelId="{EF0502CD-98F3-4925-80FF-697DF6A7DB30}" type="presParOf" srcId="{A3E46DB8-DAC3-4F75-88B5-B750A35324CE}" destId="{367CFA2E-5AB1-458A-B2A5-30E3A1A80858}" srcOrd="4" destOrd="0" presId="urn:microsoft.com/office/officeart/2005/8/layout/process1"/>
    <dgm:cxn modelId="{33FA9508-7A6B-4213-9583-737B1F79C5A1}" type="presParOf" srcId="{A3E46DB8-DAC3-4F75-88B5-B750A35324CE}" destId="{2AA96016-6629-4B5B-AB0E-A57CD9214D73}" srcOrd="5" destOrd="0" presId="urn:microsoft.com/office/officeart/2005/8/layout/process1"/>
    <dgm:cxn modelId="{21450C33-FCED-41F8-AC9A-15EDB8CBF4BF}" type="presParOf" srcId="{2AA96016-6629-4B5B-AB0E-A57CD9214D73}" destId="{87A793C0-E281-4A86-AE50-219885A2C6C2}" srcOrd="0" destOrd="0" presId="urn:microsoft.com/office/officeart/2005/8/layout/process1"/>
    <dgm:cxn modelId="{310B9785-EF26-4E8C-A5CF-1C556ACE1B45}" type="presParOf" srcId="{A3E46DB8-DAC3-4F75-88B5-B750A35324CE}" destId="{E0A239F3-4E0F-4976-A4A6-8D0D15646BB6}" srcOrd="6" destOrd="0" presId="urn:microsoft.com/office/officeart/2005/8/layout/process1"/>
    <dgm:cxn modelId="{E58480E9-C3D8-4CAB-BC54-30B1EC054166}" type="presParOf" srcId="{A3E46DB8-DAC3-4F75-88B5-B750A35324CE}" destId="{F89A4767-D644-4ACA-A633-A06AB99E2251}" srcOrd="7" destOrd="0" presId="urn:microsoft.com/office/officeart/2005/8/layout/process1"/>
    <dgm:cxn modelId="{6A4D85A9-2E33-41D7-8FBC-00356EA92801}" type="presParOf" srcId="{F89A4767-D644-4ACA-A633-A06AB99E2251}" destId="{769B406A-DC91-45E3-8FED-7BB383898EB8}" srcOrd="0" destOrd="0" presId="urn:microsoft.com/office/officeart/2005/8/layout/process1"/>
    <dgm:cxn modelId="{84A1FE72-279C-438C-876A-45BE0AA99600}" type="presParOf" srcId="{A3E46DB8-DAC3-4F75-88B5-B750A35324CE}" destId="{BFA16B6B-AF18-48F0-9237-E30848199B06}" srcOrd="8" destOrd="0" presId="urn:microsoft.com/office/officeart/2005/8/layout/process1"/>
    <dgm:cxn modelId="{438ED89B-8B93-49EB-9CE9-A2D1C24D2C8B}" type="presParOf" srcId="{A3E46DB8-DAC3-4F75-88B5-B750A35324CE}" destId="{D2EA323A-3D66-424B-82FF-C66481D626E6}" srcOrd="9" destOrd="0" presId="urn:microsoft.com/office/officeart/2005/8/layout/process1"/>
    <dgm:cxn modelId="{81570F65-7789-4397-9053-EBDDE0A7D211}" type="presParOf" srcId="{D2EA323A-3D66-424B-82FF-C66481D626E6}" destId="{750E2DC3-0D37-400A-B275-4EC861CAF1BB}" srcOrd="0" destOrd="0" presId="urn:microsoft.com/office/officeart/2005/8/layout/process1"/>
    <dgm:cxn modelId="{9D076C96-A1B8-4F2B-AF7C-059C659AE5A1}" type="presParOf" srcId="{A3E46DB8-DAC3-4F75-88B5-B750A35324CE}" destId="{51A22397-8FB0-4041-8D8A-ABE7E438A5DD}" srcOrd="10" destOrd="0" presId="urn:microsoft.com/office/officeart/2005/8/layout/process1"/>
    <dgm:cxn modelId="{BE27D5C0-7C50-42BA-8CFE-5149BE45C1C0}" type="presParOf" srcId="{A3E46DB8-DAC3-4F75-88B5-B750A35324CE}" destId="{8EADD461-4CAB-4D52-A6FC-DE97A3F10ACE}" srcOrd="11" destOrd="0" presId="urn:microsoft.com/office/officeart/2005/8/layout/process1"/>
    <dgm:cxn modelId="{6BFBA285-20CC-4F3C-8A46-CC981B2D4369}" type="presParOf" srcId="{8EADD461-4CAB-4D52-A6FC-DE97A3F10ACE}" destId="{43BF0686-C89B-4ED9-997F-DF3AA41758BA}" srcOrd="0" destOrd="0" presId="urn:microsoft.com/office/officeart/2005/8/layout/process1"/>
    <dgm:cxn modelId="{57201AEB-E784-4B90-A289-231FA8BAD923}"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92300253-AC78-4E7E-8C12-69AE2501757F}" type="presOf" srcId="{E5EE149B-741C-45E1-B6E6-5BFAB75DB956}" destId="{BFA16B6B-AF18-48F0-9237-E30848199B06}" srcOrd="0" destOrd="0" presId="urn:microsoft.com/office/officeart/2005/8/layout/process1"/>
    <dgm:cxn modelId="{F9938798-BAFD-4DED-AA5D-F49B8D15E43E}" type="presOf" srcId="{7FF7D560-9B99-4CDE-8801-968C6503E90C}" destId="{6FB18FDC-8EFF-49D2-B56F-AC8741571160}" srcOrd="1" destOrd="0" presId="urn:microsoft.com/office/officeart/2005/8/layout/process1"/>
    <dgm:cxn modelId="{114BBA7C-C20C-495B-A6F2-E25814232261}" type="presOf" srcId="{7FF7D560-9B99-4CDE-8801-968C6503E90C}" destId="{97D851E0-5657-49BB-99AA-B4F6276968F5}" srcOrd="0" destOrd="0" presId="urn:microsoft.com/office/officeart/2005/8/layout/process1"/>
    <dgm:cxn modelId="{83A0A16D-35A5-4CC9-AB82-CB1718E7C1FA}" type="presOf" srcId="{58988197-E677-4C97-B125-5CC7859C48F7}" destId="{51A22397-8FB0-4041-8D8A-ABE7E438A5DD}" srcOrd="0" destOrd="0" presId="urn:microsoft.com/office/officeart/2005/8/layout/process1"/>
    <dgm:cxn modelId="{D8ECD584-6DDE-4CEA-BCA0-575BF1F531BA}" type="presOf" srcId="{86D47C7B-F68D-4AF6-801A-41B3056FD905}" destId="{D2EA323A-3D66-424B-82FF-C66481D626E6}" srcOrd="0" destOrd="0" presId="urn:microsoft.com/office/officeart/2005/8/layout/process1"/>
    <dgm:cxn modelId="{050B074E-3C47-491F-898B-284EBC3DEABA}" type="presOf" srcId="{57BD8CA5-432D-4CFB-845D-98E86710C8D1}" destId="{F6512CA4-05EE-4062-BD7B-BEC8E22D873C}" srcOrd="0" destOrd="0" presId="urn:microsoft.com/office/officeart/2005/8/layout/process1"/>
    <dgm:cxn modelId="{4B90C0AA-C249-4447-BDDB-D35AE750D10E}" type="presOf" srcId="{01D6B47C-9552-44EF-9186-28CCA4E7F2BF}" destId="{A43B34A1-2863-4AA8-9F9B-DEA3D0F16044}" srcOrd="0" destOrd="0" presId="urn:microsoft.com/office/officeart/2005/8/layout/process1"/>
    <dgm:cxn modelId="{06202463-D7BF-482F-BE00-B7D1D22A9993}" type="presOf" srcId="{6F7827B2-38D8-49F1-AFEE-DC66E7CE7E9F}" destId="{8EADD461-4CAB-4D52-A6FC-DE97A3F10ACE}"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ECC2107E-7976-4B52-8410-77BE4FE77237}" type="presOf" srcId="{6F7827B2-38D8-49F1-AFEE-DC66E7CE7E9F}" destId="{43BF0686-C89B-4ED9-997F-DF3AA41758BA}"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9E70B6D1-75A3-4DDF-B220-5E47E25572AA}" type="presOf" srcId="{FBEECAEE-AC34-44D0-AF04-8AB26887CEE2}" destId="{2AA96016-6629-4B5B-AB0E-A57CD9214D73}"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D3B5765F-7645-4F28-9805-DC84FF7E1369}" type="presOf" srcId="{3F856C22-B305-4CDB-AB85-D9145CE407EB}" destId="{C6AD4E28-1DAC-4CD1-9787-088D6FDE57FA}" srcOrd="0" destOrd="0" presId="urn:microsoft.com/office/officeart/2005/8/layout/process1"/>
    <dgm:cxn modelId="{3A1E7B97-5AF2-4F68-8275-56890DCA51DA}" type="presOf" srcId="{E56A2482-ED00-49B7-BB61-71D8B78A057E}" destId="{8AAF1C03-9572-4558-A77D-1D5737604A71}"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D48AF7E7-BF7F-4A3E-9CE8-725BAC972BA3}" type="presOf" srcId="{86D47C7B-F68D-4AF6-801A-41B3056FD905}" destId="{750E2DC3-0D37-400A-B275-4EC861CAF1BB}"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E8F79A44-5AA2-409F-8AAC-B14FA9A1DF57}" type="presOf" srcId="{111AC403-1F6F-4A67-98B3-84433B946B2E}" destId="{769B406A-DC91-45E3-8FED-7BB383898EB8}"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6F7B44E4-260C-43C9-84FE-659B5F230248}" type="presOf" srcId="{01D6B47C-9552-44EF-9186-28CCA4E7F2BF}" destId="{0D8577AF-60E4-453D-AACF-BE68D79A90E7}" srcOrd="1" destOrd="0" presId="urn:microsoft.com/office/officeart/2005/8/layout/process1"/>
    <dgm:cxn modelId="{4B58424C-41F7-44F1-8825-4FC52C7C926B}" type="presOf" srcId="{111AC403-1F6F-4A67-98B3-84433B946B2E}" destId="{F89A4767-D644-4ACA-A633-A06AB99E2251}" srcOrd="0" destOrd="0" presId="urn:microsoft.com/office/officeart/2005/8/layout/process1"/>
    <dgm:cxn modelId="{B92DB2EF-C811-46B8-8819-5AC5F32A1CED}" type="presOf" srcId="{FBEECAEE-AC34-44D0-AF04-8AB26887CEE2}" destId="{87A793C0-E281-4A86-AE50-219885A2C6C2}" srcOrd="1" destOrd="0" presId="urn:microsoft.com/office/officeart/2005/8/layout/process1"/>
    <dgm:cxn modelId="{3BEF0E36-ABF4-4147-A8F1-476210CC8B09}" type="presOf" srcId="{F22E23C2-A3E8-416A-9DFA-F43B54C6F696}" destId="{A3E46DB8-DAC3-4F75-88B5-B750A35324CE}" srcOrd="0" destOrd="0" presId="urn:microsoft.com/office/officeart/2005/8/layout/process1"/>
    <dgm:cxn modelId="{EC3523A0-C000-4B60-98A5-18FC6BFC4FF6}" type="presOf" srcId="{99AAF8C5-A6DB-4C54-93B5-119487E24D68}" destId="{367CFA2E-5AB1-458A-B2A5-30E3A1A80858}" srcOrd="0" destOrd="0" presId="urn:microsoft.com/office/officeart/2005/8/layout/process1"/>
    <dgm:cxn modelId="{57C82CDC-697D-42B6-AC5F-B1451A3AD5F5}" type="presOf" srcId="{7247C455-77D2-4F1B-97A8-978CB7198718}" destId="{E0A239F3-4E0F-4976-A4A6-8D0D15646BB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A2BBDF48-3465-4E83-B09E-7A81AB697E6B}" type="presParOf" srcId="{A3E46DB8-DAC3-4F75-88B5-B750A35324CE}" destId="{8AAF1C03-9572-4558-A77D-1D5737604A71}" srcOrd="0" destOrd="0" presId="urn:microsoft.com/office/officeart/2005/8/layout/process1"/>
    <dgm:cxn modelId="{1D3B0295-A9D3-434B-8336-2BBAD9CC6C06}" type="presParOf" srcId="{A3E46DB8-DAC3-4F75-88B5-B750A35324CE}" destId="{A43B34A1-2863-4AA8-9F9B-DEA3D0F16044}" srcOrd="1" destOrd="0" presId="urn:microsoft.com/office/officeart/2005/8/layout/process1"/>
    <dgm:cxn modelId="{85AE77F5-6ED9-4688-9810-110C6C8A4030}" type="presParOf" srcId="{A43B34A1-2863-4AA8-9F9B-DEA3D0F16044}" destId="{0D8577AF-60E4-453D-AACF-BE68D79A90E7}" srcOrd="0" destOrd="0" presId="urn:microsoft.com/office/officeart/2005/8/layout/process1"/>
    <dgm:cxn modelId="{D532D1AF-84C7-44FD-A68F-0A0D36E097C1}" type="presParOf" srcId="{A3E46DB8-DAC3-4F75-88B5-B750A35324CE}" destId="{C6AD4E28-1DAC-4CD1-9787-088D6FDE57FA}" srcOrd="2" destOrd="0" presId="urn:microsoft.com/office/officeart/2005/8/layout/process1"/>
    <dgm:cxn modelId="{ABCD60B0-F147-4AD6-AF3D-5818E9C66B3A}" type="presParOf" srcId="{A3E46DB8-DAC3-4F75-88B5-B750A35324CE}" destId="{97D851E0-5657-49BB-99AA-B4F6276968F5}" srcOrd="3" destOrd="0" presId="urn:microsoft.com/office/officeart/2005/8/layout/process1"/>
    <dgm:cxn modelId="{54BF47F1-6FAC-44B9-8A08-EE4771CB5BA8}" type="presParOf" srcId="{97D851E0-5657-49BB-99AA-B4F6276968F5}" destId="{6FB18FDC-8EFF-49D2-B56F-AC8741571160}" srcOrd="0" destOrd="0" presId="urn:microsoft.com/office/officeart/2005/8/layout/process1"/>
    <dgm:cxn modelId="{BCA4079C-1D05-4DF5-9B92-238F22A82390}" type="presParOf" srcId="{A3E46DB8-DAC3-4F75-88B5-B750A35324CE}" destId="{367CFA2E-5AB1-458A-B2A5-30E3A1A80858}" srcOrd="4" destOrd="0" presId="urn:microsoft.com/office/officeart/2005/8/layout/process1"/>
    <dgm:cxn modelId="{67C9D5CC-4D1F-4680-BECC-8CC8D1872680}" type="presParOf" srcId="{A3E46DB8-DAC3-4F75-88B5-B750A35324CE}" destId="{2AA96016-6629-4B5B-AB0E-A57CD9214D73}" srcOrd="5" destOrd="0" presId="urn:microsoft.com/office/officeart/2005/8/layout/process1"/>
    <dgm:cxn modelId="{CEDD169C-9018-463A-BAD1-E72DF1B68E17}" type="presParOf" srcId="{2AA96016-6629-4B5B-AB0E-A57CD9214D73}" destId="{87A793C0-E281-4A86-AE50-219885A2C6C2}" srcOrd="0" destOrd="0" presId="urn:microsoft.com/office/officeart/2005/8/layout/process1"/>
    <dgm:cxn modelId="{527956A1-982F-481C-9852-CB6AC67F6B52}" type="presParOf" srcId="{A3E46DB8-DAC3-4F75-88B5-B750A35324CE}" destId="{E0A239F3-4E0F-4976-A4A6-8D0D15646BB6}" srcOrd="6" destOrd="0" presId="urn:microsoft.com/office/officeart/2005/8/layout/process1"/>
    <dgm:cxn modelId="{07F89B6F-5DED-4280-BCB2-561D9325971E}" type="presParOf" srcId="{A3E46DB8-DAC3-4F75-88B5-B750A35324CE}" destId="{F89A4767-D644-4ACA-A633-A06AB99E2251}" srcOrd="7" destOrd="0" presId="urn:microsoft.com/office/officeart/2005/8/layout/process1"/>
    <dgm:cxn modelId="{BA9DA698-A324-4CAA-A109-0929161B8942}" type="presParOf" srcId="{F89A4767-D644-4ACA-A633-A06AB99E2251}" destId="{769B406A-DC91-45E3-8FED-7BB383898EB8}" srcOrd="0" destOrd="0" presId="urn:microsoft.com/office/officeart/2005/8/layout/process1"/>
    <dgm:cxn modelId="{749DD9B2-DB94-44E7-A726-13A262D9F363}" type="presParOf" srcId="{A3E46DB8-DAC3-4F75-88B5-B750A35324CE}" destId="{BFA16B6B-AF18-48F0-9237-E30848199B06}" srcOrd="8" destOrd="0" presId="urn:microsoft.com/office/officeart/2005/8/layout/process1"/>
    <dgm:cxn modelId="{A411B435-EF0F-4EFD-8050-695C04BE2F29}" type="presParOf" srcId="{A3E46DB8-DAC3-4F75-88B5-B750A35324CE}" destId="{D2EA323A-3D66-424B-82FF-C66481D626E6}" srcOrd="9" destOrd="0" presId="urn:microsoft.com/office/officeart/2005/8/layout/process1"/>
    <dgm:cxn modelId="{7D0B4E3B-1AC2-41AC-878C-2E434D80B575}" type="presParOf" srcId="{D2EA323A-3D66-424B-82FF-C66481D626E6}" destId="{750E2DC3-0D37-400A-B275-4EC861CAF1BB}" srcOrd="0" destOrd="0" presId="urn:microsoft.com/office/officeart/2005/8/layout/process1"/>
    <dgm:cxn modelId="{F34ABB5E-8D9D-44F5-BAD8-5FBCCEEA2A48}" type="presParOf" srcId="{A3E46DB8-DAC3-4F75-88B5-B750A35324CE}" destId="{51A22397-8FB0-4041-8D8A-ABE7E438A5DD}" srcOrd="10" destOrd="0" presId="urn:microsoft.com/office/officeart/2005/8/layout/process1"/>
    <dgm:cxn modelId="{364390F8-ACF0-4D9B-B434-01E061173057}" type="presParOf" srcId="{A3E46DB8-DAC3-4F75-88B5-B750A35324CE}" destId="{8EADD461-4CAB-4D52-A6FC-DE97A3F10ACE}" srcOrd="11" destOrd="0" presId="urn:microsoft.com/office/officeart/2005/8/layout/process1"/>
    <dgm:cxn modelId="{886CB27B-9DB0-484D-84D2-5DE8389AFCD4}" type="presParOf" srcId="{8EADD461-4CAB-4D52-A6FC-DE97A3F10ACE}" destId="{43BF0686-C89B-4ED9-997F-DF3AA41758BA}" srcOrd="0" destOrd="0" presId="urn:microsoft.com/office/officeart/2005/8/layout/process1"/>
    <dgm:cxn modelId="{817CB96A-7B3D-44E2-A346-35408233BC6C}"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ECA3F39A-524C-477F-AB8C-4E45748DB04D}" type="presOf" srcId="{E5EE149B-741C-45E1-B6E6-5BFAB75DB956}" destId="{BFA16B6B-AF18-48F0-9237-E30848199B06}" srcOrd="0" destOrd="0" presId="urn:microsoft.com/office/officeart/2005/8/layout/process1"/>
    <dgm:cxn modelId="{99907A93-3AAA-458F-9BFD-D9946D899F62}" type="presOf" srcId="{57BD8CA5-432D-4CFB-845D-98E86710C8D1}" destId="{F6512CA4-05EE-4062-BD7B-BEC8E22D873C}" srcOrd="0" destOrd="0" presId="urn:microsoft.com/office/officeart/2005/8/layout/process1"/>
    <dgm:cxn modelId="{F2132129-A79F-4C33-B6BF-3B906B72D9B7}" type="presOf" srcId="{01D6B47C-9552-44EF-9186-28CCA4E7F2BF}" destId="{A43B34A1-2863-4AA8-9F9B-DEA3D0F16044}"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7475032D-8EFD-4B6A-BEC3-662F30B32F21}" srcId="{F22E23C2-A3E8-416A-9DFA-F43B54C6F696}" destId="{58988197-E677-4C97-B125-5CC7859C48F7}" srcOrd="5" destOrd="0" parTransId="{6A01B58D-586C-4CA2-AC06-C5E39B8F77B8}" sibTransId="{6F7827B2-38D8-49F1-AFEE-DC66E7CE7E9F}"/>
    <dgm:cxn modelId="{6AFDCD36-A027-4761-B008-EBAD1BDEF067}" type="presOf" srcId="{01D6B47C-9552-44EF-9186-28CCA4E7F2BF}" destId="{0D8577AF-60E4-453D-AACF-BE68D79A90E7}" srcOrd="1" destOrd="0" presId="urn:microsoft.com/office/officeart/2005/8/layout/process1"/>
    <dgm:cxn modelId="{82FF4E49-C101-4F5E-9EA3-2E4AE1F78AC0}" type="presOf" srcId="{86D47C7B-F68D-4AF6-801A-41B3056FD905}" destId="{D2EA323A-3D66-424B-82FF-C66481D626E6}" srcOrd="0" destOrd="0" presId="urn:microsoft.com/office/officeart/2005/8/layout/process1"/>
    <dgm:cxn modelId="{A9AF1786-7A12-4959-9939-86A3A0AC5F09}" type="presOf" srcId="{86D47C7B-F68D-4AF6-801A-41B3056FD905}" destId="{750E2DC3-0D37-400A-B275-4EC861CAF1BB}" srcOrd="1" destOrd="0" presId="urn:microsoft.com/office/officeart/2005/8/layout/process1"/>
    <dgm:cxn modelId="{B658FE0D-49CD-4BE9-A5C7-7DC68DE6CE4C}" type="presOf" srcId="{FBEECAEE-AC34-44D0-AF04-8AB26887CEE2}" destId="{2AA96016-6629-4B5B-AB0E-A57CD9214D73}"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DF7CC82-EADF-49A1-8ACD-4AE5A6FEF195}" type="presOf" srcId="{7247C455-77D2-4F1B-97A8-978CB7198718}" destId="{E0A239F3-4E0F-4976-A4A6-8D0D15646BB6}" srcOrd="0" destOrd="0" presId="urn:microsoft.com/office/officeart/2005/8/layout/process1"/>
    <dgm:cxn modelId="{46394284-5EBA-4082-B68D-55AE9053D425}" type="presOf" srcId="{111AC403-1F6F-4A67-98B3-84433B946B2E}" destId="{F89A4767-D644-4ACA-A633-A06AB99E225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0CA3B435-D908-49D7-8373-593021F3E603}" type="presOf" srcId="{6F7827B2-38D8-49F1-AFEE-DC66E7CE7E9F}" destId="{8EADD461-4CAB-4D52-A6FC-DE97A3F10ACE}" srcOrd="0" destOrd="0" presId="urn:microsoft.com/office/officeart/2005/8/layout/process1"/>
    <dgm:cxn modelId="{0127AF09-FA2C-4922-A504-3DFF255B24F0}" type="presOf" srcId="{58988197-E677-4C97-B125-5CC7859C48F7}" destId="{51A22397-8FB0-4041-8D8A-ABE7E438A5DD}" srcOrd="0" destOrd="0" presId="urn:microsoft.com/office/officeart/2005/8/layout/process1"/>
    <dgm:cxn modelId="{E86168D3-EF16-46CC-B921-7875E9FDCEB8}" type="presOf" srcId="{3F856C22-B305-4CDB-AB85-D9145CE407EB}" destId="{C6AD4E28-1DAC-4CD1-9787-088D6FDE57FA}" srcOrd="0" destOrd="0" presId="urn:microsoft.com/office/officeart/2005/8/layout/process1"/>
    <dgm:cxn modelId="{80E2E612-5EFA-4132-9900-D203FFFDF544}" type="presOf" srcId="{7FF7D560-9B99-4CDE-8801-968C6503E90C}" destId="{97D851E0-5657-49BB-99AA-B4F6276968F5}" srcOrd="0" destOrd="0" presId="urn:microsoft.com/office/officeart/2005/8/layout/process1"/>
    <dgm:cxn modelId="{58B46C39-B051-4B24-890B-2C5FBC09E582}" type="presOf" srcId="{7FF7D560-9B99-4CDE-8801-968C6503E90C}" destId="{6FB18FDC-8EFF-49D2-B56F-AC8741571160}" srcOrd="1" destOrd="0" presId="urn:microsoft.com/office/officeart/2005/8/layout/process1"/>
    <dgm:cxn modelId="{A46B7180-C099-4AE6-8283-3C4125810E01}" type="presOf" srcId="{111AC403-1F6F-4A67-98B3-84433B946B2E}" destId="{769B406A-DC91-45E3-8FED-7BB383898EB8}" srcOrd="1" destOrd="0" presId="urn:microsoft.com/office/officeart/2005/8/layout/process1"/>
    <dgm:cxn modelId="{4324A4E0-1B97-46CE-B328-F73DD3FB15A0}" type="presOf" srcId="{6F7827B2-38D8-49F1-AFEE-DC66E7CE7E9F}" destId="{43BF0686-C89B-4ED9-997F-DF3AA41758BA}"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2FC532C5-DDAC-4012-B778-46C72EF53A4F}" type="presOf" srcId="{F22E23C2-A3E8-416A-9DFA-F43B54C6F696}" destId="{A3E46DB8-DAC3-4F75-88B5-B750A35324CE}" srcOrd="0" destOrd="0" presId="urn:microsoft.com/office/officeart/2005/8/layout/process1"/>
    <dgm:cxn modelId="{0F2CADCF-D72A-4AC5-AE0D-860312367B45}" type="presOf" srcId="{E56A2482-ED00-49B7-BB61-71D8B78A057E}" destId="{8AAF1C03-9572-4558-A77D-1D5737604A7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A0BCAE7F-9C38-4388-B5C1-A3ED27ACF66C}" type="presOf" srcId="{FBEECAEE-AC34-44D0-AF04-8AB26887CEE2}" destId="{87A793C0-E281-4A86-AE50-219885A2C6C2}" srcOrd="1" destOrd="0" presId="urn:microsoft.com/office/officeart/2005/8/layout/process1"/>
    <dgm:cxn modelId="{A15A488A-949F-40CF-9AE5-9A5B09DCDB56}" type="presOf" srcId="{99AAF8C5-A6DB-4C54-93B5-119487E24D68}" destId="{367CFA2E-5AB1-458A-B2A5-30E3A1A80858}"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D7D89F37-6FD5-4190-9920-11715C9D50D4}" type="presParOf" srcId="{A3E46DB8-DAC3-4F75-88B5-B750A35324CE}" destId="{8AAF1C03-9572-4558-A77D-1D5737604A71}" srcOrd="0" destOrd="0" presId="urn:microsoft.com/office/officeart/2005/8/layout/process1"/>
    <dgm:cxn modelId="{389520C9-70C9-4BD1-AD5B-CAB739B1212A}" type="presParOf" srcId="{A3E46DB8-DAC3-4F75-88B5-B750A35324CE}" destId="{A43B34A1-2863-4AA8-9F9B-DEA3D0F16044}" srcOrd="1" destOrd="0" presId="urn:microsoft.com/office/officeart/2005/8/layout/process1"/>
    <dgm:cxn modelId="{F0CC7D06-A658-4E0E-BC46-43C8C79FF298}" type="presParOf" srcId="{A43B34A1-2863-4AA8-9F9B-DEA3D0F16044}" destId="{0D8577AF-60E4-453D-AACF-BE68D79A90E7}" srcOrd="0" destOrd="0" presId="urn:microsoft.com/office/officeart/2005/8/layout/process1"/>
    <dgm:cxn modelId="{D63F3944-E977-491E-917F-87DE393C156A}" type="presParOf" srcId="{A3E46DB8-DAC3-4F75-88B5-B750A35324CE}" destId="{C6AD4E28-1DAC-4CD1-9787-088D6FDE57FA}" srcOrd="2" destOrd="0" presId="urn:microsoft.com/office/officeart/2005/8/layout/process1"/>
    <dgm:cxn modelId="{38B06745-0CD6-4688-9522-81B43DECF16D}" type="presParOf" srcId="{A3E46DB8-DAC3-4F75-88B5-B750A35324CE}" destId="{97D851E0-5657-49BB-99AA-B4F6276968F5}" srcOrd="3" destOrd="0" presId="urn:microsoft.com/office/officeart/2005/8/layout/process1"/>
    <dgm:cxn modelId="{16945A6F-488B-498C-8F76-DDAB19958551}" type="presParOf" srcId="{97D851E0-5657-49BB-99AA-B4F6276968F5}" destId="{6FB18FDC-8EFF-49D2-B56F-AC8741571160}" srcOrd="0" destOrd="0" presId="urn:microsoft.com/office/officeart/2005/8/layout/process1"/>
    <dgm:cxn modelId="{8149C574-8C22-471D-B981-A387A5FC5795}" type="presParOf" srcId="{A3E46DB8-DAC3-4F75-88B5-B750A35324CE}" destId="{367CFA2E-5AB1-458A-B2A5-30E3A1A80858}" srcOrd="4" destOrd="0" presId="urn:microsoft.com/office/officeart/2005/8/layout/process1"/>
    <dgm:cxn modelId="{60977932-AADF-4F9C-800F-7EB1D5E08F99}" type="presParOf" srcId="{A3E46DB8-DAC3-4F75-88B5-B750A35324CE}" destId="{2AA96016-6629-4B5B-AB0E-A57CD9214D73}" srcOrd="5" destOrd="0" presId="urn:microsoft.com/office/officeart/2005/8/layout/process1"/>
    <dgm:cxn modelId="{79D72E9D-9E74-42F7-A316-A4B55476C2E9}" type="presParOf" srcId="{2AA96016-6629-4B5B-AB0E-A57CD9214D73}" destId="{87A793C0-E281-4A86-AE50-219885A2C6C2}" srcOrd="0" destOrd="0" presId="urn:microsoft.com/office/officeart/2005/8/layout/process1"/>
    <dgm:cxn modelId="{DBD0D785-40D9-43B3-ACCF-B5B06FA4C3C2}" type="presParOf" srcId="{A3E46DB8-DAC3-4F75-88B5-B750A35324CE}" destId="{E0A239F3-4E0F-4976-A4A6-8D0D15646BB6}" srcOrd="6" destOrd="0" presId="urn:microsoft.com/office/officeart/2005/8/layout/process1"/>
    <dgm:cxn modelId="{908D0F05-55C7-4D4E-8E2C-B205BBEDE794}" type="presParOf" srcId="{A3E46DB8-DAC3-4F75-88B5-B750A35324CE}" destId="{F89A4767-D644-4ACA-A633-A06AB99E2251}" srcOrd="7" destOrd="0" presId="urn:microsoft.com/office/officeart/2005/8/layout/process1"/>
    <dgm:cxn modelId="{95D41536-1EF0-48D5-885D-650ADBAA695B}" type="presParOf" srcId="{F89A4767-D644-4ACA-A633-A06AB99E2251}" destId="{769B406A-DC91-45E3-8FED-7BB383898EB8}" srcOrd="0" destOrd="0" presId="urn:microsoft.com/office/officeart/2005/8/layout/process1"/>
    <dgm:cxn modelId="{D2F89D0C-DA33-4639-B683-ADBF41A716CE}" type="presParOf" srcId="{A3E46DB8-DAC3-4F75-88B5-B750A35324CE}" destId="{BFA16B6B-AF18-48F0-9237-E30848199B06}" srcOrd="8" destOrd="0" presId="urn:microsoft.com/office/officeart/2005/8/layout/process1"/>
    <dgm:cxn modelId="{33B0E964-EFA3-4A40-92D6-1724DC788A06}" type="presParOf" srcId="{A3E46DB8-DAC3-4F75-88B5-B750A35324CE}" destId="{D2EA323A-3D66-424B-82FF-C66481D626E6}" srcOrd="9" destOrd="0" presId="urn:microsoft.com/office/officeart/2005/8/layout/process1"/>
    <dgm:cxn modelId="{2ED7E020-00F0-412F-A436-48BAD45C3DFF}" type="presParOf" srcId="{D2EA323A-3D66-424B-82FF-C66481D626E6}" destId="{750E2DC3-0D37-400A-B275-4EC861CAF1BB}" srcOrd="0" destOrd="0" presId="urn:microsoft.com/office/officeart/2005/8/layout/process1"/>
    <dgm:cxn modelId="{FEBC928E-E89F-4A24-80E6-5644C3A9D218}" type="presParOf" srcId="{A3E46DB8-DAC3-4F75-88B5-B750A35324CE}" destId="{51A22397-8FB0-4041-8D8A-ABE7E438A5DD}" srcOrd="10" destOrd="0" presId="urn:microsoft.com/office/officeart/2005/8/layout/process1"/>
    <dgm:cxn modelId="{10B9F1EB-230D-415C-9FCE-66982CCB0092}" type="presParOf" srcId="{A3E46DB8-DAC3-4F75-88B5-B750A35324CE}" destId="{8EADD461-4CAB-4D52-A6FC-DE97A3F10ACE}" srcOrd="11" destOrd="0" presId="urn:microsoft.com/office/officeart/2005/8/layout/process1"/>
    <dgm:cxn modelId="{8F7A6F21-6242-405C-87E1-8108A8483C4F}" type="presParOf" srcId="{8EADD461-4CAB-4D52-A6FC-DE97A3F10ACE}" destId="{43BF0686-C89B-4ED9-997F-DF3AA41758BA}" srcOrd="0" destOrd="0" presId="urn:microsoft.com/office/officeart/2005/8/layout/process1"/>
    <dgm:cxn modelId="{F23C5618-1623-49DC-826C-AB64366919C0}"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b="1" dirty="0">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3CB70C75-15DC-430B-9C30-4875ACA7BE39}"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F14AC508-4EAB-4E71-872E-50FC7C76EF27}" srcId="{F22E23C2-A3E8-416A-9DFA-F43B54C6F696}" destId="{E5EE149B-741C-45E1-B6E6-5BFAB75DB956}" srcOrd="4" destOrd="0" parTransId="{F6A44F74-B29E-4103-9E04-8613076DCB24}" sibTransId="{86D47C7B-F68D-4AF6-801A-41B3056FD905}"/>
    <dgm:cxn modelId="{22ABF1F7-B22E-4ECC-BB21-1E25ABA50012}" type="presOf" srcId="{01D6B47C-9552-44EF-9186-28CCA4E7F2BF}" destId="{A43B34A1-2863-4AA8-9F9B-DEA3D0F16044}"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C14760FE-ABE0-423C-AC93-866CA0BB565B}" type="presOf" srcId="{111AC403-1F6F-4A67-98B3-84433B946B2E}" destId="{F89A4767-D644-4ACA-A633-A06AB99E225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A9965F5A-CB08-436A-8044-12E805C0A4BB}" type="presOf" srcId="{E56A2482-ED00-49B7-BB61-71D8B78A057E}" destId="{8AAF1C03-9572-4558-A77D-1D5737604A71}"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4B254C0D-0707-45D4-8EFE-2BADBF6B8891}" type="presOf" srcId="{7247C455-77D2-4F1B-97A8-978CB7198718}" destId="{E0A239F3-4E0F-4976-A4A6-8D0D15646BB6}" srcOrd="0" destOrd="0" presId="urn:microsoft.com/office/officeart/2005/8/layout/process1"/>
    <dgm:cxn modelId="{C837591B-645E-4099-8684-B11F1AC58B3D}" type="presOf" srcId="{58988197-E677-4C97-B125-5CC7859C48F7}" destId="{51A22397-8FB0-4041-8D8A-ABE7E438A5DD}" srcOrd="0" destOrd="0" presId="urn:microsoft.com/office/officeart/2005/8/layout/process1"/>
    <dgm:cxn modelId="{91207DBA-260A-4095-B150-427B5DCF3CE1}" type="presOf" srcId="{E5EE149B-741C-45E1-B6E6-5BFAB75DB956}" destId="{BFA16B6B-AF18-48F0-9237-E30848199B06}" srcOrd="0" destOrd="0" presId="urn:microsoft.com/office/officeart/2005/8/layout/process1"/>
    <dgm:cxn modelId="{9A7A4832-A20A-44FC-B783-75B67D9E177D}" type="presOf" srcId="{FBEECAEE-AC34-44D0-AF04-8AB26887CEE2}" destId="{2AA96016-6629-4B5B-AB0E-A57CD9214D73}" srcOrd="0" destOrd="0" presId="urn:microsoft.com/office/officeart/2005/8/layout/process1"/>
    <dgm:cxn modelId="{EA05011C-C6D0-48B6-8E73-3DE38978832B}" type="presOf" srcId="{57BD8CA5-432D-4CFB-845D-98E86710C8D1}" destId="{F6512CA4-05EE-4062-BD7B-BEC8E22D873C}" srcOrd="0" destOrd="0" presId="urn:microsoft.com/office/officeart/2005/8/layout/process1"/>
    <dgm:cxn modelId="{01225748-7F7D-4A7F-B7AC-7CA373464BD1}" type="presOf" srcId="{6F7827B2-38D8-49F1-AFEE-DC66E7CE7E9F}" destId="{43BF0686-C89B-4ED9-997F-DF3AA41758BA}" srcOrd="1" destOrd="0" presId="urn:microsoft.com/office/officeart/2005/8/layout/process1"/>
    <dgm:cxn modelId="{1499B4C1-7DCE-4ECF-8C6E-9744757A4B2D}" type="presOf" srcId="{01D6B47C-9552-44EF-9186-28CCA4E7F2BF}" destId="{0D8577AF-60E4-453D-AACF-BE68D79A90E7}"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0B5BE1CA-D6C6-41E7-8223-FB85FA9AAAAD}" type="presOf" srcId="{86D47C7B-F68D-4AF6-801A-41B3056FD905}" destId="{750E2DC3-0D37-400A-B275-4EC861CAF1BB}" srcOrd="1" destOrd="0" presId="urn:microsoft.com/office/officeart/2005/8/layout/process1"/>
    <dgm:cxn modelId="{462BB07D-0BCE-4FA7-80F1-42891ECF5D02}" type="presOf" srcId="{FBEECAEE-AC34-44D0-AF04-8AB26887CEE2}" destId="{87A793C0-E281-4A86-AE50-219885A2C6C2}" srcOrd="1" destOrd="0" presId="urn:microsoft.com/office/officeart/2005/8/layout/process1"/>
    <dgm:cxn modelId="{1A2CD694-F6E3-4784-AA7A-5A37968DEE5E}" type="presOf" srcId="{99AAF8C5-A6DB-4C54-93B5-119487E24D68}" destId="{367CFA2E-5AB1-458A-B2A5-30E3A1A80858}" srcOrd="0" destOrd="0" presId="urn:microsoft.com/office/officeart/2005/8/layout/process1"/>
    <dgm:cxn modelId="{74CFFBA1-B820-4BA2-A1BA-AD0434346809}" type="presOf" srcId="{111AC403-1F6F-4A67-98B3-84433B946B2E}" destId="{769B406A-DC91-45E3-8FED-7BB383898EB8}" srcOrd="1" destOrd="0" presId="urn:microsoft.com/office/officeart/2005/8/layout/process1"/>
    <dgm:cxn modelId="{ABCCF703-FF6A-414A-8E74-CB0CD79DA8CF}" type="presOf" srcId="{7FF7D560-9B99-4CDE-8801-968C6503E90C}" destId="{6FB18FDC-8EFF-49D2-B56F-AC8741571160}" srcOrd="1" destOrd="0" presId="urn:microsoft.com/office/officeart/2005/8/layout/process1"/>
    <dgm:cxn modelId="{F9D2DB4E-1331-4749-A447-7157181ED5D4}" type="presOf" srcId="{7FF7D560-9B99-4CDE-8801-968C6503E90C}" destId="{97D851E0-5657-49BB-99AA-B4F6276968F5}" srcOrd="0" destOrd="0" presId="urn:microsoft.com/office/officeart/2005/8/layout/process1"/>
    <dgm:cxn modelId="{F00E955C-6E17-46ED-8195-A409F758BDAD}" type="presOf" srcId="{6F7827B2-38D8-49F1-AFEE-DC66E7CE7E9F}" destId="{8EADD461-4CAB-4D52-A6FC-DE97A3F10ACE}" srcOrd="0" destOrd="0" presId="urn:microsoft.com/office/officeart/2005/8/layout/process1"/>
    <dgm:cxn modelId="{41F7537C-9045-40E6-8618-885295239EDC}" type="presOf" srcId="{86D47C7B-F68D-4AF6-801A-41B3056FD905}" destId="{D2EA323A-3D66-424B-82FF-C66481D626E6}" srcOrd="0" destOrd="0" presId="urn:microsoft.com/office/officeart/2005/8/layout/process1"/>
    <dgm:cxn modelId="{BC7471E7-9AE9-4171-924F-0F85AA8F5966}" type="presOf" srcId="{3F856C22-B305-4CDB-AB85-D9145CE407EB}" destId="{C6AD4E28-1DAC-4CD1-9787-088D6FDE57FA}"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207D5F6-4FCB-400C-8F6B-9B25907C49B7}" type="presParOf" srcId="{A3E46DB8-DAC3-4F75-88B5-B750A35324CE}" destId="{8AAF1C03-9572-4558-A77D-1D5737604A71}" srcOrd="0" destOrd="0" presId="urn:microsoft.com/office/officeart/2005/8/layout/process1"/>
    <dgm:cxn modelId="{2CF4DB11-FEE7-4D42-A325-761C9A06ECAF}" type="presParOf" srcId="{A3E46DB8-DAC3-4F75-88B5-B750A35324CE}" destId="{A43B34A1-2863-4AA8-9F9B-DEA3D0F16044}" srcOrd="1" destOrd="0" presId="urn:microsoft.com/office/officeart/2005/8/layout/process1"/>
    <dgm:cxn modelId="{761302B6-12FF-435C-A9E3-CEE4DA51D59D}" type="presParOf" srcId="{A43B34A1-2863-4AA8-9F9B-DEA3D0F16044}" destId="{0D8577AF-60E4-453D-AACF-BE68D79A90E7}" srcOrd="0" destOrd="0" presId="urn:microsoft.com/office/officeart/2005/8/layout/process1"/>
    <dgm:cxn modelId="{BBC0DECB-876C-41D0-BA42-4877C1B28195}" type="presParOf" srcId="{A3E46DB8-DAC3-4F75-88B5-B750A35324CE}" destId="{C6AD4E28-1DAC-4CD1-9787-088D6FDE57FA}" srcOrd="2" destOrd="0" presId="urn:microsoft.com/office/officeart/2005/8/layout/process1"/>
    <dgm:cxn modelId="{0D424EEC-4450-4CD7-BBC7-B05DC5C36FC7}" type="presParOf" srcId="{A3E46DB8-DAC3-4F75-88B5-B750A35324CE}" destId="{97D851E0-5657-49BB-99AA-B4F6276968F5}" srcOrd="3" destOrd="0" presId="urn:microsoft.com/office/officeart/2005/8/layout/process1"/>
    <dgm:cxn modelId="{B39B124B-263B-48C0-AEB0-7ECD75FE8A5B}" type="presParOf" srcId="{97D851E0-5657-49BB-99AA-B4F6276968F5}" destId="{6FB18FDC-8EFF-49D2-B56F-AC8741571160}" srcOrd="0" destOrd="0" presId="urn:microsoft.com/office/officeart/2005/8/layout/process1"/>
    <dgm:cxn modelId="{BD62EA74-032A-4C4F-9D67-21DE5C67B85C}" type="presParOf" srcId="{A3E46DB8-DAC3-4F75-88B5-B750A35324CE}" destId="{367CFA2E-5AB1-458A-B2A5-30E3A1A80858}" srcOrd="4" destOrd="0" presId="urn:microsoft.com/office/officeart/2005/8/layout/process1"/>
    <dgm:cxn modelId="{ACB88FA2-7C71-4881-A15A-AAD8B4B499AF}" type="presParOf" srcId="{A3E46DB8-DAC3-4F75-88B5-B750A35324CE}" destId="{2AA96016-6629-4B5B-AB0E-A57CD9214D73}" srcOrd="5" destOrd="0" presId="urn:microsoft.com/office/officeart/2005/8/layout/process1"/>
    <dgm:cxn modelId="{F9FFA117-0A61-4D8C-B9FC-4CE2CA386D35}" type="presParOf" srcId="{2AA96016-6629-4B5B-AB0E-A57CD9214D73}" destId="{87A793C0-E281-4A86-AE50-219885A2C6C2}" srcOrd="0" destOrd="0" presId="urn:microsoft.com/office/officeart/2005/8/layout/process1"/>
    <dgm:cxn modelId="{A77ABE6E-D4E8-447B-9A99-A601E439FCAF}" type="presParOf" srcId="{A3E46DB8-DAC3-4F75-88B5-B750A35324CE}" destId="{E0A239F3-4E0F-4976-A4A6-8D0D15646BB6}" srcOrd="6" destOrd="0" presId="urn:microsoft.com/office/officeart/2005/8/layout/process1"/>
    <dgm:cxn modelId="{71FB4E65-C8CC-46FC-A6AE-42BEA5F9A6C8}" type="presParOf" srcId="{A3E46DB8-DAC3-4F75-88B5-B750A35324CE}" destId="{F89A4767-D644-4ACA-A633-A06AB99E2251}" srcOrd="7" destOrd="0" presId="urn:microsoft.com/office/officeart/2005/8/layout/process1"/>
    <dgm:cxn modelId="{6DCD4F39-C9E1-4045-A75D-A28465E35515}" type="presParOf" srcId="{F89A4767-D644-4ACA-A633-A06AB99E2251}" destId="{769B406A-DC91-45E3-8FED-7BB383898EB8}" srcOrd="0" destOrd="0" presId="urn:microsoft.com/office/officeart/2005/8/layout/process1"/>
    <dgm:cxn modelId="{39A06B77-FE46-4FBE-B8FF-E1F3BA753D45}" type="presParOf" srcId="{A3E46DB8-DAC3-4F75-88B5-B750A35324CE}" destId="{BFA16B6B-AF18-48F0-9237-E30848199B06}" srcOrd="8" destOrd="0" presId="urn:microsoft.com/office/officeart/2005/8/layout/process1"/>
    <dgm:cxn modelId="{77AEB81D-4119-4FBE-B16D-4CC6E35BBB95}" type="presParOf" srcId="{A3E46DB8-DAC3-4F75-88B5-B750A35324CE}" destId="{D2EA323A-3D66-424B-82FF-C66481D626E6}" srcOrd="9" destOrd="0" presId="urn:microsoft.com/office/officeart/2005/8/layout/process1"/>
    <dgm:cxn modelId="{44EBAACA-BC67-4D97-801D-5CAC2F2006C3}" type="presParOf" srcId="{D2EA323A-3D66-424B-82FF-C66481D626E6}" destId="{750E2DC3-0D37-400A-B275-4EC861CAF1BB}" srcOrd="0" destOrd="0" presId="urn:microsoft.com/office/officeart/2005/8/layout/process1"/>
    <dgm:cxn modelId="{9D7DA3A6-6F92-43C4-9D6F-79880A28435E}" type="presParOf" srcId="{A3E46DB8-DAC3-4F75-88B5-B750A35324CE}" destId="{51A22397-8FB0-4041-8D8A-ABE7E438A5DD}" srcOrd="10" destOrd="0" presId="urn:microsoft.com/office/officeart/2005/8/layout/process1"/>
    <dgm:cxn modelId="{E3475D84-EEC6-47AA-98FE-58E6CAC8395D}" type="presParOf" srcId="{A3E46DB8-DAC3-4F75-88B5-B750A35324CE}" destId="{8EADD461-4CAB-4D52-A6FC-DE97A3F10ACE}" srcOrd="11" destOrd="0" presId="urn:microsoft.com/office/officeart/2005/8/layout/process1"/>
    <dgm:cxn modelId="{86691C53-E8E9-4C38-88A6-2DDC16223B9A}" type="presParOf" srcId="{8EADD461-4CAB-4D52-A6FC-DE97A3F10ACE}" destId="{43BF0686-C89B-4ED9-997F-DF3AA41758BA}" srcOrd="0" destOrd="0" presId="urn:microsoft.com/office/officeart/2005/8/layout/process1"/>
    <dgm:cxn modelId="{5DFD9C66-4144-4EF0-A326-9B28EA3C5B5A}"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custT="1"/>
      <dgm:spPr>
        <a:solidFill>
          <a:schemeClr val="accent1">
            <a:hueOff val="0"/>
            <a:satOff val="0"/>
            <a:lumOff val="0"/>
          </a:schemeClr>
        </a:solidFill>
      </dgm:spPr>
      <dgm:t>
        <a:bodyPr/>
        <a:lstStyle/>
        <a:p>
          <a:pPr rtl="1"/>
          <a:r>
            <a:rPr lang="en-US" sz="1200" b="1" dirty="0" smtClean="0">
              <a:solidFill>
                <a:schemeClr val="tx1"/>
              </a:solidFill>
              <a:latin typeface="Times New Roman" panose="02020603050405020304" pitchFamily="18" charset="0"/>
              <a:cs typeface="Times New Roman" panose="02020603050405020304" pitchFamily="18" charset="0"/>
            </a:rPr>
            <a:t>Introduction</a:t>
          </a:r>
          <a:endParaRPr lang="ar-SA" sz="1200" dirty="0">
            <a:solidFill>
              <a:schemeClr val="tx1"/>
            </a:solidFill>
          </a:endParaRPr>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custT="1"/>
      <dgm:spPr/>
      <dgm:t>
        <a:bodyPr/>
        <a:lstStyle/>
        <a:p>
          <a:pPr rtl="1"/>
          <a:endParaRPr lang="ar-SA" sz="1200"/>
        </a:p>
      </dgm:t>
    </dgm:pt>
    <dgm:pt modelId="{58988197-E677-4C97-B125-5CC7859C48F7}">
      <dgm:prSet phldrT="[نص]"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sz="1200" dirty="0" smtClean="0"/>
            <a:t>Discussions and calculations</a:t>
          </a:r>
          <a:endParaRPr lang="ar-SA" sz="1200" dirty="0"/>
        </a:p>
      </dgm:t>
    </dgm:pt>
    <dgm:pt modelId="{6F7827B2-38D8-49F1-AFEE-DC66E7CE7E9F}" type="sibTrans" cxnId="{7475032D-8EFD-4B6A-BEC3-662F30B32F21}">
      <dgm:prSet custT="1"/>
      <dgm:spPr/>
      <dgm:t>
        <a:bodyPr/>
        <a:lstStyle/>
        <a:p>
          <a:endParaRPr lang="en-US" sz="1200"/>
        </a:p>
      </dgm:t>
    </dgm:pt>
    <dgm:pt modelId="{6A01B58D-586C-4CA2-AC06-C5E39B8F77B8}" type="parTrans" cxnId="{7475032D-8EFD-4B6A-BEC3-662F30B32F21}">
      <dgm:prSet/>
      <dgm:spPr/>
      <dgm:t>
        <a:bodyPr/>
        <a:lstStyle/>
        <a:p>
          <a:endParaRPr lang="en-US"/>
        </a:p>
      </dgm:t>
    </dgm:pt>
    <dgm:pt modelId="{E5EE149B-741C-45E1-B6E6-5BFAB75DB956}">
      <dgm:prSet phldrT="[نص]"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sz="1200" b="1" dirty="0" smtClean="0">
              <a:latin typeface="Times New Roman" panose="02020603050405020304" pitchFamily="18" charset="0"/>
              <a:cs typeface="Times New Roman" panose="02020603050405020304" pitchFamily="18" charset="0"/>
            </a:rPr>
            <a:t>How does it work</a:t>
          </a:r>
          <a:endParaRPr lang="ar-SA" sz="1200" b="1" dirty="0">
            <a:latin typeface="Times New Roman" panose="02020603050405020304" pitchFamily="18" charset="0"/>
            <a:cs typeface="Times New Roman" panose="02020603050405020304" pitchFamily="18" charset="0"/>
          </a:endParaRPr>
        </a:p>
      </dgm:t>
    </dgm:pt>
    <dgm:pt modelId="{86D47C7B-F68D-4AF6-801A-41B3056FD905}" type="sibTrans" cxnId="{F14AC508-4EAB-4E71-872E-50FC7C76EF27}">
      <dgm:prSet custT="1"/>
      <dgm:spPr/>
      <dgm:t>
        <a:bodyPr/>
        <a:lstStyle/>
        <a:p>
          <a:endParaRPr lang="en-US" sz="1200"/>
        </a:p>
      </dgm:t>
    </dgm:pt>
    <dgm:pt modelId="{F6A44F74-B29E-4103-9E04-8613076DCB24}" type="parTrans" cxnId="{F14AC508-4EAB-4E71-872E-50FC7C76EF27}">
      <dgm:prSet/>
      <dgm:spPr/>
      <dgm:t>
        <a:bodyPr/>
        <a:lstStyle/>
        <a:p>
          <a:endParaRPr lang="en-US"/>
        </a:p>
      </dgm:t>
    </dgm:pt>
    <dgm:pt modelId="{7247C455-77D2-4F1B-97A8-978CB7198718}">
      <dgm:prSet phldrT="[نص]"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sz="1200" b="1" dirty="0" smtClean="0">
              <a:latin typeface="Times New Roman" panose="02020603050405020304" pitchFamily="18" charset="0"/>
              <a:cs typeface="Times New Roman" panose="02020603050405020304" pitchFamily="18" charset="0"/>
            </a:rPr>
            <a:t>Methodology</a:t>
          </a:r>
          <a:endParaRPr lang="ar-SA" sz="1200" dirty="0"/>
        </a:p>
      </dgm:t>
    </dgm:pt>
    <dgm:pt modelId="{111AC403-1F6F-4A67-98B3-84433B946B2E}" type="sibTrans" cxnId="{FB8C28C0-0EB9-4E77-9073-9D5E9A5AD37C}">
      <dgm:prSet custT="1"/>
      <dgm:spPr/>
      <dgm:t>
        <a:bodyPr/>
        <a:lstStyle/>
        <a:p>
          <a:pPr rtl="1"/>
          <a:endParaRPr lang="ar-SA" sz="1200"/>
        </a:p>
      </dgm:t>
    </dgm:pt>
    <dgm:pt modelId="{30A59367-79A1-44B3-963F-A6DB87C3C04F}" type="parTrans" cxnId="{FB8C28C0-0EB9-4E77-9073-9D5E9A5AD37C}">
      <dgm:prSet/>
      <dgm:spPr/>
      <dgm:t>
        <a:bodyPr/>
        <a:lstStyle/>
        <a:p>
          <a:pPr rtl="1"/>
          <a:endParaRPr lang="ar-SA"/>
        </a:p>
      </dgm:t>
    </dgm:pt>
    <dgm:pt modelId="{99AAF8C5-A6DB-4C54-93B5-119487E24D68}">
      <dgm:prSet phldrT="[نص]"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sz="1200" b="1" dirty="0" smtClean="0">
              <a:latin typeface="Times New Roman" panose="02020603050405020304" pitchFamily="18" charset="0"/>
              <a:cs typeface="Times New Roman" panose="02020603050405020304" pitchFamily="18" charset="0"/>
            </a:rPr>
            <a:t>Literature Review</a:t>
          </a:r>
          <a:endParaRPr lang="ar-SA" sz="1200" dirty="0"/>
        </a:p>
      </dgm:t>
    </dgm:pt>
    <dgm:pt modelId="{FBEECAEE-AC34-44D0-AF04-8AB26887CEE2}" type="sibTrans" cxnId="{EB5E83E1-EBA6-47A6-96C5-E46F789B36B4}">
      <dgm:prSet custT="1"/>
      <dgm:spPr/>
      <dgm:t>
        <a:bodyPr/>
        <a:lstStyle/>
        <a:p>
          <a:pPr rtl="1"/>
          <a:endParaRPr lang="ar-SA" sz="1200"/>
        </a:p>
      </dgm:t>
    </dgm:pt>
    <dgm:pt modelId="{6AA4508F-0F05-4030-B414-46DCA57B396A}" type="parTrans" cxnId="{EB5E83E1-EBA6-47A6-96C5-E46F789B36B4}">
      <dgm:prSet/>
      <dgm:spPr/>
      <dgm:t>
        <a:bodyPr/>
        <a:lstStyle/>
        <a:p>
          <a:pPr rtl="1"/>
          <a:endParaRPr lang="ar-SA"/>
        </a:p>
      </dgm:t>
    </dgm:pt>
    <dgm:pt modelId="{3F856C22-B305-4CDB-AB85-D9145CE407EB}">
      <dgm:prSet phldrT="[نص]"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sz="1200" b="1" dirty="0" smtClean="0">
              <a:latin typeface="Times New Roman" panose="02020603050405020304" pitchFamily="18" charset="0"/>
              <a:cs typeface="Times New Roman" panose="02020603050405020304" pitchFamily="18" charset="0"/>
            </a:rPr>
            <a:t>Research Objectives</a:t>
          </a:r>
          <a:endParaRPr lang="ar-SA" sz="1200" dirty="0"/>
        </a:p>
      </dgm:t>
    </dgm:pt>
    <dgm:pt modelId="{7FF7D560-9B99-4CDE-8801-968C6503E90C}" type="sibTrans" cxnId="{003BDAA2-D507-4405-B881-44E903C40481}">
      <dgm:prSet custT="1"/>
      <dgm:spPr/>
      <dgm:t>
        <a:bodyPr/>
        <a:lstStyle/>
        <a:p>
          <a:pPr rtl="1"/>
          <a:endParaRPr lang="ar-SA" sz="1200"/>
        </a:p>
      </dgm:t>
    </dgm:pt>
    <dgm:pt modelId="{D6B358EE-4EC1-4AE1-BF53-30F6EE27118D}" type="parTrans" cxnId="{003BDAA2-D507-4405-B881-44E903C40481}">
      <dgm:prSet/>
      <dgm:spPr/>
      <dgm:t>
        <a:bodyPr/>
        <a:lstStyle/>
        <a:p>
          <a:pPr rtl="1"/>
          <a:endParaRPr lang="ar-SA"/>
        </a:p>
      </dgm:t>
    </dgm:pt>
    <dgm:pt modelId="{57BD8CA5-432D-4CFB-845D-98E86710C8D1}">
      <dgm:prSet phldrT="[نص]"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sz="1200" dirty="0" smtClean="0"/>
            <a:t>Results</a:t>
          </a:r>
          <a:endParaRPr lang="ar-SA" sz="1200"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63331F4-6862-4172-ABEA-2C80C85B9F5B}" type="presOf" srcId="{58988197-E677-4C97-B125-5CC7859C48F7}" destId="{51A22397-8FB0-4041-8D8A-ABE7E438A5DD}" srcOrd="0" destOrd="0" presId="urn:microsoft.com/office/officeart/2005/8/layout/process1"/>
    <dgm:cxn modelId="{1D986830-DD30-4ED6-8D9C-99274C1FF912}" type="presOf" srcId="{111AC403-1F6F-4A67-98B3-84433B946B2E}" destId="{769B406A-DC91-45E3-8FED-7BB383898EB8}"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4B9EB0F3-AA05-4DDE-968D-61717A5001D2}" type="presOf" srcId="{FBEECAEE-AC34-44D0-AF04-8AB26887CEE2}" destId="{87A793C0-E281-4A86-AE50-219885A2C6C2}" srcOrd="1" destOrd="0" presId="urn:microsoft.com/office/officeart/2005/8/layout/process1"/>
    <dgm:cxn modelId="{C7FC9F83-3001-4861-8E8C-A3EBEDEA4CD2}" type="presOf" srcId="{86D47C7B-F68D-4AF6-801A-41B3056FD905}" destId="{750E2DC3-0D37-400A-B275-4EC861CAF1BB}"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A3B5DD44-0BBA-45A0-A612-B7B03A5A6F2C}" type="presOf" srcId="{01D6B47C-9552-44EF-9186-28CCA4E7F2BF}" destId="{A43B34A1-2863-4AA8-9F9B-DEA3D0F16044}"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374123CB-BAB1-4D4E-AB43-4DF90F1EC415}" type="presOf" srcId="{FBEECAEE-AC34-44D0-AF04-8AB26887CEE2}" destId="{2AA96016-6629-4B5B-AB0E-A57CD9214D73}"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98366A50-67D3-465C-99D5-055817C4D56C}" type="presOf" srcId="{99AAF8C5-A6DB-4C54-93B5-119487E24D68}" destId="{367CFA2E-5AB1-458A-B2A5-30E3A1A80858}" srcOrd="0" destOrd="0" presId="urn:microsoft.com/office/officeart/2005/8/layout/process1"/>
    <dgm:cxn modelId="{2909FA1C-311D-4524-BEE0-6AE4A78ADB17}" type="presOf" srcId="{7FF7D560-9B99-4CDE-8801-968C6503E90C}" destId="{97D851E0-5657-49BB-99AA-B4F6276968F5}" srcOrd="0" destOrd="0" presId="urn:microsoft.com/office/officeart/2005/8/layout/process1"/>
    <dgm:cxn modelId="{C6387D27-DC0A-408F-B2FC-2BD6C984AD33}"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7584D2C0-76D6-4745-A70F-E43BF37CAA3F}" type="presOf" srcId="{7247C455-77D2-4F1B-97A8-978CB7198718}" destId="{E0A239F3-4E0F-4976-A4A6-8D0D15646BB6}" srcOrd="0" destOrd="0" presId="urn:microsoft.com/office/officeart/2005/8/layout/process1"/>
    <dgm:cxn modelId="{EFF2CFF6-2742-4F7F-9271-BD3DA236618E}" type="presOf" srcId="{57BD8CA5-432D-4CFB-845D-98E86710C8D1}" destId="{F6512CA4-05EE-4062-BD7B-BEC8E22D873C}" srcOrd="0" destOrd="0" presId="urn:microsoft.com/office/officeart/2005/8/layout/process1"/>
    <dgm:cxn modelId="{EF0A1F82-3C37-459E-A163-7AF1CBCFC3DB}" type="presOf" srcId="{E5EE149B-741C-45E1-B6E6-5BFAB75DB956}" destId="{BFA16B6B-AF18-48F0-9237-E30848199B0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0ECA43A-4A14-4A70-9E82-0890D17B89F4}" type="presOf" srcId="{E56A2482-ED00-49B7-BB61-71D8B78A057E}" destId="{8AAF1C03-9572-4558-A77D-1D5737604A71}" srcOrd="0" destOrd="0" presId="urn:microsoft.com/office/officeart/2005/8/layout/process1"/>
    <dgm:cxn modelId="{02AF3FAD-76DB-48C5-82EB-7066BC80F26B}" type="presOf" srcId="{6F7827B2-38D8-49F1-AFEE-DC66E7CE7E9F}" destId="{43BF0686-C89B-4ED9-997F-DF3AA41758BA}" srcOrd="1" destOrd="0" presId="urn:microsoft.com/office/officeart/2005/8/layout/process1"/>
    <dgm:cxn modelId="{FBE578E2-8C29-45A2-91D0-25FA11B1330B}" type="presOf" srcId="{111AC403-1F6F-4A67-98B3-84433B946B2E}" destId="{F89A4767-D644-4ACA-A633-A06AB99E2251}" srcOrd="0" destOrd="0" presId="urn:microsoft.com/office/officeart/2005/8/layout/process1"/>
    <dgm:cxn modelId="{20DAA7F5-6D09-4D3B-9B41-9460F322C14D}" type="presOf" srcId="{7FF7D560-9B99-4CDE-8801-968C6503E90C}" destId="{6FB18FDC-8EFF-49D2-B56F-AC8741571160}" srcOrd="1" destOrd="0" presId="urn:microsoft.com/office/officeart/2005/8/layout/process1"/>
    <dgm:cxn modelId="{1DB868F6-E6DF-4D9C-AF86-A828ED1D4D65}" type="presOf" srcId="{6F7827B2-38D8-49F1-AFEE-DC66E7CE7E9F}" destId="{8EADD461-4CAB-4D52-A6FC-DE97A3F10ACE}" srcOrd="0" destOrd="0" presId="urn:microsoft.com/office/officeart/2005/8/layout/process1"/>
    <dgm:cxn modelId="{1D6CBAD9-769C-4BA2-A0D2-DF7C82E9F54D}" type="presOf" srcId="{3F856C22-B305-4CDB-AB85-D9145CE407EB}" destId="{C6AD4E28-1DAC-4CD1-9787-088D6FDE57FA}" srcOrd="0" destOrd="0" presId="urn:microsoft.com/office/officeart/2005/8/layout/process1"/>
    <dgm:cxn modelId="{5CF5F712-1ED6-41E7-A602-F422E4FB1ADD}" type="presOf" srcId="{01D6B47C-9552-44EF-9186-28CCA4E7F2BF}" destId="{0D8577AF-60E4-453D-AACF-BE68D79A90E7}" srcOrd="1" destOrd="0" presId="urn:microsoft.com/office/officeart/2005/8/layout/process1"/>
    <dgm:cxn modelId="{6D43B261-81A3-4C97-BC9F-CD35804838A0}" type="presOf" srcId="{F22E23C2-A3E8-416A-9DFA-F43B54C6F696}" destId="{A3E46DB8-DAC3-4F75-88B5-B750A35324CE}"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55B07AA-EF9E-47CA-AFAD-91E883362BBC}" type="presParOf" srcId="{A3E46DB8-DAC3-4F75-88B5-B750A35324CE}" destId="{8AAF1C03-9572-4558-A77D-1D5737604A71}" srcOrd="0" destOrd="0" presId="urn:microsoft.com/office/officeart/2005/8/layout/process1"/>
    <dgm:cxn modelId="{7D080768-ABFE-4A7B-B0AC-9813801B430A}" type="presParOf" srcId="{A3E46DB8-DAC3-4F75-88B5-B750A35324CE}" destId="{A43B34A1-2863-4AA8-9F9B-DEA3D0F16044}" srcOrd="1" destOrd="0" presId="urn:microsoft.com/office/officeart/2005/8/layout/process1"/>
    <dgm:cxn modelId="{906D5FF2-C106-4109-A132-49AA646C4138}" type="presParOf" srcId="{A43B34A1-2863-4AA8-9F9B-DEA3D0F16044}" destId="{0D8577AF-60E4-453D-AACF-BE68D79A90E7}" srcOrd="0" destOrd="0" presId="urn:microsoft.com/office/officeart/2005/8/layout/process1"/>
    <dgm:cxn modelId="{0C46DEE6-DE3A-42DF-91EC-B67B02DCBFB4}" type="presParOf" srcId="{A3E46DB8-DAC3-4F75-88B5-B750A35324CE}" destId="{C6AD4E28-1DAC-4CD1-9787-088D6FDE57FA}" srcOrd="2" destOrd="0" presId="urn:microsoft.com/office/officeart/2005/8/layout/process1"/>
    <dgm:cxn modelId="{B0FBB39D-1724-428D-B276-916AAED5CA4B}" type="presParOf" srcId="{A3E46DB8-DAC3-4F75-88B5-B750A35324CE}" destId="{97D851E0-5657-49BB-99AA-B4F6276968F5}" srcOrd="3" destOrd="0" presId="urn:microsoft.com/office/officeart/2005/8/layout/process1"/>
    <dgm:cxn modelId="{509904E7-B2AD-4714-9883-9D5C1259F7BB}" type="presParOf" srcId="{97D851E0-5657-49BB-99AA-B4F6276968F5}" destId="{6FB18FDC-8EFF-49D2-B56F-AC8741571160}" srcOrd="0" destOrd="0" presId="urn:microsoft.com/office/officeart/2005/8/layout/process1"/>
    <dgm:cxn modelId="{83733D10-9D35-4996-84AF-D45AEAAE4938}" type="presParOf" srcId="{A3E46DB8-DAC3-4F75-88B5-B750A35324CE}" destId="{367CFA2E-5AB1-458A-B2A5-30E3A1A80858}" srcOrd="4" destOrd="0" presId="urn:microsoft.com/office/officeart/2005/8/layout/process1"/>
    <dgm:cxn modelId="{7215D60E-9791-45F2-8B92-F655FD7B41E2}" type="presParOf" srcId="{A3E46DB8-DAC3-4F75-88B5-B750A35324CE}" destId="{2AA96016-6629-4B5B-AB0E-A57CD9214D73}" srcOrd="5" destOrd="0" presId="urn:microsoft.com/office/officeart/2005/8/layout/process1"/>
    <dgm:cxn modelId="{46EE7D49-3B81-41D2-A3E5-45F0D24D52FF}" type="presParOf" srcId="{2AA96016-6629-4B5B-AB0E-A57CD9214D73}" destId="{87A793C0-E281-4A86-AE50-219885A2C6C2}" srcOrd="0" destOrd="0" presId="urn:microsoft.com/office/officeart/2005/8/layout/process1"/>
    <dgm:cxn modelId="{D1FAAD15-0D65-450E-BA28-ACD455C61D20}" type="presParOf" srcId="{A3E46DB8-DAC3-4F75-88B5-B750A35324CE}" destId="{E0A239F3-4E0F-4976-A4A6-8D0D15646BB6}" srcOrd="6" destOrd="0" presId="urn:microsoft.com/office/officeart/2005/8/layout/process1"/>
    <dgm:cxn modelId="{542026C5-9F56-46A5-B19E-A7DBC80FEB64}" type="presParOf" srcId="{A3E46DB8-DAC3-4F75-88B5-B750A35324CE}" destId="{F89A4767-D644-4ACA-A633-A06AB99E2251}" srcOrd="7" destOrd="0" presId="urn:microsoft.com/office/officeart/2005/8/layout/process1"/>
    <dgm:cxn modelId="{D4929C3F-385C-4194-94B0-25D994DD086B}" type="presParOf" srcId="{F89A4767-D644-4ACA-A633-A06AB99E2251}" destId="{769B406A-DC91-45E3-8FED-7BB383898EB8}" srcOrd="0" destOrd="0" presId="urn:microsoft.com/office/officeart/2005/8/layout/process1"/>
    <dgm:cxn modelId="{0F978162-8613-4BF3-88F6-95380063DAB9}" type="presParOf" srcId="{A3E46DB8-DAC3-4F75-88B5-B750A35324CE}" destId="{BFA16B6B-AF18-48F0-9237-E30848199B06}" srcOrd="8" destOrd="0" presId="urn:microsoft.com/office/officeart/2005/8/layout/process1"/>
    <dgm:cxn modelId="{845CFB05-0AB0-4E5B-ACA9-666360B1795B}" type="presParOf" srcId="{A3E46DB8-DAC3-4F75-88B5-B750A35324CE}" destId="{D2EA323A-3D66-424B-82FF-C66481D626E6}" srcOrd="9" destOrd="0" presId="urn:microsoft.com/office/officeart/2005/8/layout/process1"/>
    <dgm:cxn modelId="{2934AB55-398A-4874-B577-388EA3067F21}" type="presParOf" srcId="{D2EA323A-3D66-424B-82FF-C66481D626E6}" destId="{750E2DC3-0D37-400A-B275-4EC861CAF1BB}" srcOrd="0" destOrd="0" presId="urn:microsoft.com/office/officeart/2005/8/layout/process1"/>
    <dgm:cxn modelId="{7B6D6F50-2846-41DE-B581-CD5F23DD5AC7}" type="presParOf" srcId="{A3E46DB8-DAC3-4F75-88B5-B750A35324CE}" destId="{51A22397-8FB0-4041-8D8A-ABE7E438A5DD}" srcOrd="10" destOrd="0" presId="urn:microsoft.com/office/officeart/2005/8/layout/process1"/>
    <dgm:cxn modelId="{F8C71070-071D-4F30-8CFF-5251F66B6AB9}" type="presParOf" srcId="{A3E46DB8-DAC3-4F75-88B5-B750A35324CE}" destId="{8EADD461-4CAB-4D52-A6FC-DE97A3F10ACE}" srcOrd="11" destOrd="0" presId="urn:microsoft.com/office/officeart/2005/8/layout/process1"/>
    <dgm:cxn modelId="{C5B9D671-3667-4623-AF67-F9B6674F53D5}" type="presParOf" srcId="{8EADD461-4CAB-4D52-A6FC-DE97A3F10ACE}" destId="{43BF0686-C89B-4ED9-997F-DF3AA41758BA}" srcOrd="0" destOrd="0" presId="urn:microsoft.com/office/officeart/2005/8/layout/process1"/>
    <dgm:cxn modelId="{F81F41FC-30D5-472F-9E5F-E9048739DDE0}"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custT="1"/>
      <dgm:spPr>
        <a:solidFill>
          <a:schemeClr val="accent1">
            <a:hueOff val="0"/>
            <a:satOff val="0"/>
            <a:lumOff val="0"/>
          </a:schemeClr>
        </a:solidFill>
      </dgm:spPr>
      <dgm:t>
        <a:bodyPr/>
        <a:lstStyle/>
        <a:p>
          <a:pPr rtl="1"/>
          <a:r>
            <a:rPr lang="en-US" sz="1200" b="1" dirty="0" smtClean="0">
              <a:solidFill>
                <a:schemeClr val="tx1"/>
              </a:solidFill>
              <a:latin typeface="Times New Roman" panose="02020603050405020304" pitchFamily="18" charset="0"/>
              <a:cs typeface="Times New Roman" panose="02020603050405020304" pitchFamily="18" charset="0"/>
            </a:rPr>
            <a:t>Introduction</a:t>
          </a:r>
          <a:endParaRPr lang="ar-SA" sz="1200" dirty="0">
            <a:solidFill>
              <a:schemeClr val="tx1"/>
            </a:solidFill>
          </a:endParaRPr>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D6B358EE-4EC1-4AE1-BF53-30F6EE27118D}" type="parTrans" cxnId="{003BDAA2-D507-4405-B881-44E903C40481}">
      <dgm:prSet/>
      <dgm:spPr/>
      <dgm:t>
        <a:bodyPr/>
        <a:lstStyle/>
        <a:p>
          <a:pPr rtl="1"/>
          <a:endParaRPr lang="ar-SA"/>
        </a:p>
      </dgm:t>
    </dgm:pt>
    <dgm:pt modelId="{7FF7D560-9B99-4CDE-8801-968C6503E90C}" type="sibTrans" cxnId="{003BDAA2-D507-4405-B881-44E903C40481}">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6AA4508F-0F05-4030-B414-46DCA57B396A}" type="parTrans" cxnId="{EB5E83E1-EBA6-47A6-96C5-E46F789B36B4}">
      <dgm:prSet/>
      <dgm:spPr/>
      <dgm:t>
        <a:bodyPr/>
        <a:lstStyle/>
        <a:p>
          <a:pPr rtl="1"/>
          <a:endParaRPr lang="ar-SA"/>
        </a:p>
      </dgm:t>
    </dgm:pt>
    <dgm:pt modelId="{FBEECAEE-AC34-44D0-AF04-8AB26887CEE2}" type="sibTrans" cxnId="{EB5E83E1-EBA6-47A6-96C5-E46F789B36B4}">
      <dgm:prSet/>
      <dgm:spPr/>
      <dgm:t>
        <a:bodyPr/>
        <a:lstStyle/>
        <a:p>
          <a:pPr rtl="1"/>
          <a:endParaRPr lang="ar-SA"/>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smtClean="0">
              <a:latin typeface="Times New Roman" panose="02020603050405020304" pitchFamily="18" charset="0"/>
              <a:cs typeface="Times New Roman" panose="02020603050405020304" pitchFamily="18" charset="0"/>
            </a:rPr>
            <a:t>Methodology</a:t>
          </a:r>
          <a:endParaRPr lang="ar-SA" dirty="0"/>
        </a:p>
      </dgm:t>
    </dgm:pt>
    <dgm:pt modelId="{30A59367-79A1-44B3-963F-A6DB87C3C04F}" type="parTrans" cxnId="{FB8C28C0-0EB9-4E77-9073-9D5E9A5AD37C}">
      <dgm:prSet/>
      <dgm:spPr/>
      <dgm:t>
        <a:bodyPr/>
        <a:lstStyle/>
        <a:p>
          <a:pPr rtl="1"/>
          <a:endParaRPr lang="ar-SA"/>
        </a:p>
      </dgm:t>
    </dgm:pt>
    <dgm:pt modelId="{111AC403-1F6F-4A67-98B3-84433B946B2E}" type="sibTrans" cxnId="{FB8C28C0-0EB9-4E77-9073-9D5E9A5AD37C}">
      <dgm:prSet/>
      <dgm:spPr/>
      <dgm:t>
        <a:bodyPr/>
        <a:lstStyle/>
        <a:p>
          <a:pPr rtl="1"/>
          <a:endParaRPr lang="ar-SA"/>
        </a:p>
      </dgm:t>
    </dgm:pt>
    <dgm:pt modelId="{AE8DD584-D9FC-4857-8175-B38F4EEE3DE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9CC31429-085C-4BF6-B5A3-88FDBD727B85}" type="sibTrans" cxnId="{0364CE9B-5CCE-45A1-9851-17774F0BD41D}">
      <dgm:prSet/>
      <dgm:spPr/>
      <dgm:t>
        <a:bodyPr/>
        <a:lstStyle/>
        <a:p>
          <a:pPr rtl="1"/>
          <a:endParaRPr lang="ar-SA"/>
        </a:p>
      </dgm:t>
    </dgm:pt>
    <dgm:pt modelId="{1E66E4A1-F07F-4059-AFBC-7DBEE5D8AEC5}" type="parTrans" cxnId="{0364CE9B-5CCE-45A1-9851-17774F0BD41D}">
      <dgm:prSet/>
      <dgm:spPr/>
      <dgm:t>
        <a:bodyPr/>
        <a:lstStyle/>
        <a:p>
          <a:pPr rtl="1"/>
          <a:endParaRPr lang="ar-SA"/>
        </a:p>
      </dgm:t>
    </dgm:pt>
    <dgm:pt modelId="{2646E706-E4C5-4AF1-AC24-988F2184C66A}">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9D39EC5C-02B7-411D-861C-BCC99FEDDDD2}" type="parTrans" cxnId="{155A61F5-4432-4085-9ABB-546B78D56BB8}">
      <dgm:prSet/>
      <dgm:spPr/>
      <dgm:t>
        <a:bodyPr/>
        <a:lstStyle/>
        <a:p>
          <a:endParaRPr lang="en-US"/>
        </a:p>
      </dgm:t>
    </dgm:pt>
    <dgm:pt modelId="{5CFAFD15-A849-4548-80B7-EA7251EAE2F8}" type="sibTrans" cxnId="{155A61F5-4432-4085-9ABB-546B78D56BB8}">
      <dgm:prSet/>
      <dgm:spPr/>
      <dgm:t>
        <a:bodyPr/>
        <a:lstStyle/>
        <a:p>
          <a:endParaRPr lang="en-US"/>
        </a:p>
      </dgm:t>
    </dgm:pt>
    <dgm:pt modelId="{24CB15BD-8D2F-4225-86F4-D4BB1C7C47CF}">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6E13ADFA-5D47-4068-8A9B-CEBE98A38E55}" type="parTrans" cxnId="{C7732270-B44D-40C0-8400-8F7FB043C184}">
      <dgm:prSet/>
      <dgm:spPr/>
      <dgm:t>
        <a:bodyPr/>
        <a:lstStyle/>
        <a:p>
          <a:endParaRPr lang="en-US"/>
        </a:p>
      </dgm:t>
    </dgm:pt>
    <dgm:pt modelId="{B68CDE0A-E29C-427A-A049-47C87A1B3C2A}" type="sibTrans" cxnId="{C7732270-B44D-40C0-8400-8F7FB043C184}">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custScaleX="110046">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DB95C5CF-5A62-4A82-8B02-6BD15DC5BE83}" type="pres">
      <dgm:prSet presAssocID="{2646E706-E4C5-4AF1-AC24-988F2184C66A}" presName="node" presStyleLbl="node1" presStyleIdx="4" presStyleCnt="7">
        <dgm:presLayoutVars>
          <dgm:bulletEnabled val="1"/>
        </dgm:presLayoutVars>
      </dgm:prSet>
      <dgm:spPr/>
      <dgm:t>
        <a:bodyPr/>
        <a:lstStyle/>
        <a:p>
          <a:endParaRPr lang="en-US"/>
        </a:p>
      </dgm:t>
    </dgm:pt>
    <dgm:pt modelId="{5285B72A-CF0C-4AE4-978B-DB5E89B5477E}" type="pres">
      <dgm:prSet presAssocID="{5CFAFD15-A849-4548-80B7-EA7251EAE2F8}" presName="sibTrans" presStyleLbl="sibTrans2D1" presStyleIdx="4" presStyleCnt="6"/>
      <dgm:spPr/>
      <dgm:t>
        <a:bodyPr/>
        <a:lstStyle/>
        <a:p>
          <a:pPr rtl="1"/>
          <a:endParaRPr lang="ar-SA"/>
        </a:p>
      </dgm:t>
    </dgm:pt>
    <dgm:pt modelId="{50A8F77C-FC77-4D12-A714-4B9A58C7AEF6}" type="pres">
      <dgm:prSet presAssocID="{5CFAFD15-A849-4548-80B7-EA7251EAE2F8}" presName="connectorText" presStyleLbl="sibTrans2D1" presStyleIdx="4" presStyleCnt="6"/>
      <dgm:spPr/>
      <dgm:t>
        <a:bodyPr/>
        <a:lstStyle/>
        <a:p>
          <a:pPr rtl="1"/>
          <a:endParaRPr lang="ar-SA"/>
        </a:p>
      </dgm:t>
    </dgm:pt>
    <dgm:pt modelId="{43E8F35F-45B3-4ED3-8E06-583F299D661B}" type="pres">
      <dgm:prSet presAssocID="{AE8DD584-D9FC-4857-8175-B38F4EEE3DE6}" presName="node" presStyleLbl="node1" presStyleIdx="5" presStyleCnt="7">
        <dgm:presLayoutVars>
          <dgm:bulletEnabled val="1"/>
        </dgm:presLayoutVars>
      </dgm:prSet>
      <dgm:spPr/>
      <dgm:t>
        <a:bodyPr/>
        <a:lstStyle/>
        <a:p>
          <a:pPr rtl="1"/>
          <a:endParaRPr lang="ar-SA"/>
        </a:p>
      </dgm:t>
    </dgm:pt>
    <dgm:pt modelId="{1A950FB4-C9AD-4EC7-8071-88545EE4960E}" type="pres">
      <dgm:prSet presAssocID="{9CC31429-085C-4BF6-B5A3-88FDBD727B85}" presName="sibTrans" presStyleLbl="sibTrans2D1" presStyleIdx="5" presStyleCnt="6"/>
      <dgm:spPr/>
      <dgm:t>
        <a:bodyPr/>
        <a:lstStyle/>
        <a:p>
          <a:endParaRPr lang="en-US"/>
        </a:p>
      </dgm:t>
    </dgm:pt>
    <dgm:pt modelId="{034CDF09-C4D4-4E3E-905C-6D425548ACAB}" type="pres">
      <dgm:prSet presAssocID="{9CC31429-085C-4BF6-B5A3-88FDBD727B85}" presName="connectorText" presStyleLbl="sibTrans2D1" presStyleIdx="5" presStyleCnt="6"/>
      <dgm:spPr/>
      <dgm:t>
        <a:bodyPr/>
        <a:lstStyle/>
        <a:p>
          <a:endParaRPr lang="en-US"/>
        </a:p>
      </dgm:t>
    </dgm:pt>
    <dgm:pt modelId="{181FC92E-1898-43F7-AA50-ED3BF53EEBA3}" type="pres">
      <dgm:prSet presAssocID="{24CB15BD-8D2F-4225-86F4-D4BB1C7C47CF}" presName="node" presStyleLbl="node1" presStyleIdx="6" presStyleCnt="7">
        <dgm:presLayoutVars>
          <dgm:bulletEnabled val="1"/>
        </dgm:presLayoutVars>
      </dgm:prSet>
      <dgm:spPr/>
      <dgm:t>
        <a:bodyPr/>
        <a:lstStyle/>
        <a:p>
          <a:endParaRPr lang="en-US"/>
        </a:p>
      </dgm:t>
    </dgm:pt>
  </dgm:ptLst>
  <dgm:cxnLst>
    <dgm:cxn modelId="{348881C3-1E2F-49CB-94F1-A2043ECBBEFC}" type="presOf" srcId="{FBEECAEE-AC34-44D0-AF04-8AB26887CEE2}" destId="{87A793C0-E281-4A86-AE50-219885A2C6C2}" srcOrd="1" destOrd="0" presId="urn:microsoft.com/office/officeart/2005/8/layout/process1"/>
    <dgm:cxn modelId="{8D68A9E2-0FC6-473D-9E55-576540A6FDE2}" type="presOf" srcId="{7FF7D560-9B99-4CDE-8801-968C6503E90C}" destId="{97D851E0-5657-49BB-99AA-B4F6276968F5}" srcOrd="0" destOrd="0" presId="urn:microsoft.com/office/officeart/2005/8/layout/process1"/>
    <dgm:cxn modelId="{155A61F5-4432-4085-9ABB-546B78D56BB8}" srcId="{F22E23C2-A3E8-416A-9DFA-F43B54C6F696}" destId="{2646E706-E4C5-4AF1-AC24-988F2184C66A}" srcOrd="4" destOrd="0" parTransId="{9D39EC5C-02B7-411D-861C-BCC99FEDDDD2}" sibTransId="{5CFAFD15-A849-4548-80B7-EA7251EAE2F8}"/>
    <dgm:cxn modelId="{0019840F-FD4E-4BF2-9EDB-45F8AFF6749E}" type="presOf" srcId="{E56A2482-ED00-49B7-BB61-71D8B78A057E}" destId="{8AAF1C03-9572-4558-A77D-1D5737604A71}" srcOrd="0" destOrd="0" presId="urn:microsoft.com/office/officeart/2005/8/layout/process1"/>
    <dgm:cxn modelId="{F7D6787D-8E06-47F3-ADE4-C02F02D364CE}" type="presOf" srcId="{99AAF8C5-A6DB-4C54-93B5-119487E24D68}" destId="{367CFA2E-5AB1-458A-B2A5-30E3A1A80858}" srcOrd="0" destOrd="0" presId="urn:microsoft.com/office/officeart/2005/8/layout/process1"/>
    <dgm:cxn modelId="{1CD7C854-17AE-41DC-BBE2-B4756EDD7AF5}" type="presOf" srcId="{24CB15BD-8D2F-4225-86F4-D4BB1C7C47CF}" destId="{181FC92E-1898-43F7-AA50-ED3BF53EEBA3}" srcOrd="0" destOrd="0" presId="urn:microsoft.com/office/officeart/2005/8/layout/process1"/>
    <dgm:cxn modelId="{736BF025-4E56-499F-BD4A-F59579CC531F}" type="presOf" srcId="{2646E706-E4C5-4AF1-AC24-988F2184C66A}" destId="{DB95C5CF-5A62-4A82-8B02-6BD15DC5BE83}" srcOrd="0" destOrd="0" presId="urn:microsoft.com/office/officeart/2005/8/layout/process1"/>
    <dgm:cxn modelId="{7EB37737-396C-427B-B9EA-0F9D85900A76}" type="presOf" srcId="{111AC403-1F6F-4A67-98B3-84433B946B2E}" destId="{769B406A-DC91-45E3-8FED-7BB383898EB8}" srcOrd="1" destOrd="0" presId="urn:microsoft.com/office/officeart/2005/8/layout/process1"/>
    <dgm:cxn modelId="{E03C16FE-28EB-45B9-8D5D-66BE253A673D}" type="presOf" srcId="{01D6B47C-9552-44EF-9186-28CCA4E7F2BF}" destId="{A43B34A1-2863-4AA8-9F9B-DEA3D0F16044}"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3F612F1E-034A-4678-A401-68E6A6BA7FA0}" type="presOf" srcId="{AE8DD584-D9FC-4857-8175-B38F4EEE3DE6}" destId="{43E8F35F-45B3-4ED3-8E06-583F299D661B}" srcOrd="0" destOrd="0" presId="urn:microsoft.com/office/officeart/2005/8/layout/process1"/>
    <dgm:cxn modelId="{33BD5F5B-D213-4339-A715-86F2AE9141E6}" type="presOf" srcId="{9CC31429-085C-4BF6-B5A3-88FDBD727B85}" destId="{034CDF09-C4D4-4E3E-905C-6D425548ACAB}" srcOrd="1" destOrd="0" presId="urn:microsoft.com/office/officeart/2005/8/layout/process1"/>
    <dgm:cxn modelId="{64FA4FF1-9D15-4C23-8D12-E2525FBA6355}" type="presOf" srcId="{5CFAFD15-A849-4548-80B7-EA7251EAE2F8}" destId="{50A8F77C-FC77-4D12-A714-4B9A58C7AEF6}" srcOrd="1" destOrd="0" presId="urn:microsoft.com/office/officeart/2005/8/layout/process1"/>
    <dgm:cxn modelId="{70BFB05F-68AD-47C1-AE28-F50B2505AE40}" type="presOf" srcId="{111AC403-1F6F-4A67-98B3-84433B946B2E}" destId="{F89A4767-D644-4ACA-A633-A06AB99E2251}" srcOrd="0" destOrd="0" presId="urn:microsoft.com/office/officeart/2005/8/layout/process1"/>
    <dgm:cxn modelId="{A321A61D-1C4B-497F-B5FE-1052E34A7B69}" type="presOf" srcId="{5CFAFD15-A849-4548-80B7-EA7251EAE2F8}" destId="{5285B72A-CF0C-4AE4-978B-DB5E89B5477E}" srcOrd="0" destOrd="0" presId="urn:microsoft.com/office/officeart/2005/8/layout/process1"/>
    <dgm:cxn modelId="{C7732270-B44D-40C0-8400-8F7FB043C184}" srcId="{F22E23C2-A3E8-416A-9DFA-F43B54C6F696}" destId="{24CB15BD-8D2F-4225-86F4-D4BB1C7C47CF}" srcOrd="6" destOrd="0" parTransId="{6E13ADFA-5D47-4068-8A9B-CEBE98A38E55}" sibTransId="{B68CDE0A-E29C-427A-A049-47C87A1B3C2A}"/>
    <dgm:cxn modelId="{0364CE9B-5CCE-45A1-9851-17774F0BD41D}" srcId="{F22E23C2-A3E8-416A-9DFA-F43B54C6F696}" destId="{AE8DD584-D9FC-4857-8175-B38F4EEE3DE6}" srcOrd="5" destOrd="0" parTransId="{1E66E4A1-F07F-4059-AFBC-7DBEE5D8AEC5}" sibTransId="{9CC31429-085C-4BF6-B5A3-88FDBD727B85}"/>
    <dgm:cxn modelId="{A381F268-3891-473E-AF36-DF1B15210BE7}" type="presOf" srcId="{FBEECAEE-AC34-44D0-AF04-8AB26887CEE2}" destId="{2AA96016-6629-4B5B-AB0E-A57CD9214D73}" srcOrd="0" destOrd="0" presId="urn:microsoft.com/office/officeart/2005/8/layout/process1"/>
    <dgm:cxn modelId="{3266C749-50C8-429C-9B23-28F66960DCC9}" type="presOf" srcId="{7247C455-77D2-4F1B-97A8-978CB7198718}" destId="{E0A239F3-4E0F-4976-A4A6-8D0D15646BB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03BDAA2-D507-4405-B881-44E903C40481}" srcId="{F22E23C2-A3E8-416A-9DFA-F43B54C6F696}" destId="{3F856C22-B305-4CDB-AB85-D9145CE407EB}" srcOrd="1" destOrd="0" parTransId="{D6B358EE-4EC1-4AE1-BF53-30F6EE27118D}" sibTransId="{7FF7D560-9B99-4CDE-8801-968C6503E90C}"/>
    <dgm:cxn modelId="{E8388139-B8B6-4DA8-88BA-B0127E02F3DC}" type="presOf" srcId="{3F856C22-B305-4CDB-AB85-D9145CE407EB}" destId="{C6AD4E28-1DAC-4CD1-9787-088D6FDE57FA}" srcOrd="0" destOrd="0" presId="urn:microsoft.com/office/officeart/2005/8/layout/process1"/>
    <dgm:cxn modelId="{2D4F6075-4D6B-4415-98A0-E4E8ECA40E0E}" type="presOf" srcId="{01D6B47C-9552-44EF-9186-28CCA4E7F2BF}" destId="{0D8577AF-60E4-453D-AACF-BE68D79A90E7}"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0A53300C-64AE-4432-A98A-74B00CCEE6E4}" type="presOf" srcId="{F22E23C2-A3E8-416A-9DFA-F43B54C6F696}" destId="{A3E46DB8-DAC3-4F75-88B5-B750A35324CE}" srcOrd="0" destOrd="0" presId="urn:microsoft.com/office/officeart/2005/8/layout/process1"/>
    <dgm:cxn modelId="{9820655A-302D-443F-A643-1AE74C682EB1}" type="presOf" srcId="{9CC31429-085C-4BF6-B5A3-88FDBD727B85}" destId="{1A950FB4-C9AD-4EC7-8071-88545EE4960E}" srcOrd="0" destOrd="0" presId="urn:microsoft.com/office/officeart/2005/8/layout/process1"/>
    <dgm:cxn modelId="{FB4BC901-0D0B-4730-BC79-A8CCB314F3BC}" type="presOf" srcId="{7FF7D560-9B99-4CDE-8801-968C6503E90C}" destId="{6FB18FDC-8EFF-49D2-B56F-AC8741571160}" srcOrd="1" destOrd="0" presId="urn:microsoft.com/office/officeart/2005/8/layout/process1"/>
    <dgm:cxn modelId="{C027F4A4-1CF8-4F58-91FD-8E731B192F5A}" type="presParOf" srcId="{A3E46DB8-DAC3-4F75-88B5-B750A35324CE}" destId="{8AAF1C03-9572-4558-A77D-1D5737604A71}" srcOrd="0" destOrd="0" presId="urn:microsoft.com/office/officeart/2005/8/layout/process1"/>
    <dgm:cxn modelId="{32FB7911-C6A6-47B3-BDDC-FC9CA1254C60}" type="presParOf" srcId="{A3E46DB8-DAC3-4F75-88B5-B750A35324CE}" destId="{A43B34A1-2863-4AA8-9F9B-DEA3D0F16044}" srcOrd="1" destOrd="0" presId="urn:microsoft.com/office/officeart/2005/8/layout/process1"/>
    <dgm:cxn modelId="{F76CCB50-5A81-4812-8A31-144CE5FC59D9}" type="presParOf" srcId="{A43B34A1-2863-4AA8-9F9B-DEA3D0F16044}" destId="{0D8577AF-60E4-453D-AACF-BE68D79A90E7}" srcOrd="0" destOrd="0" presId="urn:microsoft.com/office/officeart/2005/8/layout/process1"/>
    <dgm:cxn modelId="{67C5910A-F495-4544-BE38-FC6F5CE0875E}" type="presParOf" srcId="{A3E46DB8-DAC3-4F75-88B5-B750A35324CE}" destId="{C6AD4E28-1DAC-4CD1-9787-088D6FDE57FA}" srcOrd="2" destOrd="0" presId="urn:microsoft.com/office/officeart/2005/8/layout/process1"/>
    <dgm:cxn modelId="{0F3D32BF-BD16-4C70-B0F8-4229F5A0BE5D}" type="presParOf" srcId="{A3E46DB8-DAC3-4F75-88B5-B750A35324CE}" destId="{97D851E0-5657-49BB-99AA-B4F6276968F5}" srcOrd="3" destOrd="0" presId="urn:microsoft.com/office/officeart/2005/8/layout/process1"/>
    <dgm:cxn modelId="{3E699A7F-6C3C-4C27-AA90-AAB6174E792A}" type="presParOf" srcId="{97D851E0-5657-49BB-99AA-B4F6276968F5}" destId="{6FB18FDC-8EFF-49D2-B56F-AC8741571160}" srcOrd="0" destOrd="0" presId="urn:microsoft.com/office/officeart/2005/8/layout/process1"/>
    <dgm:cxn modelId="{85E45C5C-EAE1-4E30-8F09-57899EB803C5}" type="presParOf" srcId="{A3E46DB8-DAC3-4F75-88B5-B750A35324CE}" destId="{367CFA2E-5AB1-458A-B2A5-30E3A1A80858}" srcOrd="4" destOrd="0" presId="urn:microsoft.com/office/officeart/2005/8/layout/process1"/>
    <dgm:cxn modelId="{268CED86-9A22-4411-8CD4-E9F3B7EF2B31}" type="presParOf" srcId="{A3E46DB8-DAC3-4F75-88B5-B750A35324CE}" destId="{2AA96016-6629-4B5B-AB0E-A57CD9214D73}" srcOrd="5" destOrd="0" presId="urn:microsoft.com/office/officeart/2005/8/layout/process1"/>
    <dgm:cxn modelId="{937B9F10-D4E3-4066-9BFB-57D45C2DC079}" type="presParOf" srcId="{2AA96016-6629-4B5B-AB0E-A57CD9214D73}" destId="{87A793C0-E281-4A86-AE50-219885A2C6C2}" srcOrd="0" destOrd="0" presId="urn:microsoft.com/office/officeart/2005/8/layout/process1"/>
    <dgm:cxn modelId="{31288BA1-F632-4718-8032-27F399A8EA7E}" type="presParOf" srcId="{A3E46DB8-DAC3-4F75-88B5-B750A35324CE}" destId="{E0A239F3-4E0F-4976-A4A6-8D0D15646BB6}" srcOrd="6" destOrd="0" presId="urn:microsoft.com/office/officeart/2005/8/layout/process1"/>
    <dgm:cxn modelId="{9EAAA82E-E394-4E21-B6FF-37AF6A5EB033}" type="presParOf" srcId="{A3E46DB8-DAC3-4F75-88B5-B750A35324CE}" destId="{F89A4767-D644-4ACA-A633-A06AB99E2251}" srcOrd="7" destOrd="0" presId="urn:microsoft.com/office/officeart/2005/8/layout/process1"/>
    <dgm:cxn modelId="{D688EF3A-5AC1-4226-B451-AD9C5985B688}" type="presParOf" srcId="{F89A4767-D644-4ACA-A633-A06AB99E2251}" destId="{769B406A-DC91-45E3-8FED-7BB383898EB8}" srcOrd="0" destOrd="0" presId="urn:microsoft.com/office/officeart/2005/8/layout/process1"/>
    <dgm:cxn modelId="{C20ACA0E-23A5-4309-91F6-E21C09BCCBAC}" type="presParOf" srcId="{A3E46DB8-DAC3-4F75-88B5-B750A35324CE}" destId="{DB95C5CF-5A62-4A82-8B02-6BD15DC5BE83}" srcOrd="8" destOrd="0" presId="urn:microsoft.com/office/officeart/2005/8/layout/process1"/>
    <dgm:cxn modelId="{FCDB7B52-D24D-48D2-AE8A-A681BAFF4A05}" type="presParOf" srcId="{A3E46DB8-DAC3-4F75-88B5-B750A35324CE}" destId="{5285B72A-CF0C-4AE4-978B-DB5E89B5477E}" srcOrd="9" destOrd="0" presId="urn:microsoft.com/office/officeart/2005/8/layout/process1"/>
    <dgm:cxn modelId="{917963CF-AE40-4395-ADD5-91C70D8E0995}" type="presParOf" srcId="{5285B72A-CF0C-4AE4-978B-DB5E89B5477E}" destId="{50A8F77C-FC77-4D12-A714-4B9A58C7AEF6}" srcOrd="0" destOrd="0" presId="urn:microsoft.com/office/officeart/2005/8/layout/process1"/>
    <dgm:cxn modelId="{448000C1-A5EE-40FA-A226-B3C4FFE5653D}" type="presParOf" srcId="{A3E46DB8-DAC3-4F75-88B5-B750A35324CE}" destId="{43E8F35F-45B3-4ED3-8E06-583F299D661B}" srcOrd="10" destOrd="0" presId="urn:microsoft.com/office/officeart/2005/8/layout/process1"/>
    <dgm:cxn modelId="{F12BD247-FE70-4A47-BE3D-708F658FD00C}" type="presParOf" srcId="{A3E46DB8-DAC3-4F75-88B5-B750A35324CE}" destId="{1A950FB4-C9AD-4EC7-8071-88545EE4960E}" srcOrd="11" destOrd="0" presId="urn:microsoft.com/office/officeart/2005/8/layout/process1"/>
    <dgm:cxn modelId="{79ADF3B6-30A9-4D05-B8BD-7D9936F3DBEE}" type="presParOf" srcId="{1A950FB4-C9AD-4EC7-8071-88545EE4960E}" destId="{034CDF09-C4D4-4E3E-905C-6D425548ACAB}" srcOrd="0" destOrd="0" presId="urn:microsoft.com/office/officeart/2005/8/layout/process1"/>
    <dgm:cxn modelId="{5269DE43-D099-4B50-9E0C-B4A3CE5D8CDF}" type="presParOf" srcId="{A3E46DB8-DAC3-4F75-88B5-B750A35324CE}" destId="{181FC92E-1898-43F7-AA50-ED3BF53EEBA3}"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custT="1"/>
      <dgm:spPr>
        <a:solidFill>
          <a:schemeClr val="accent1">
            <a:hueOff val="0"/>
            <a:satOff val="0"/>
            <a:lumOff val="0"/>
          </a:schemeClr>
        </a:solidFill>
      </dgm:spPr>
      <dgm:t>
        <a:bodyPr/>
        <a:lstStyle/>
        <a:p>
          <a:pPr rtl="0"/>
          <a:r>
            <a:rPr lang="en-US" sz="1200" b="1" dirty="0" smtClean="0">
              <a:solidFill>
                <a:schemeClr val="tx1"/>
              </a:solidFill>
              <a:latin typeface="Times New Roman" panose="02020603050405020304" pitchFamily="18" charset="0"/>
              <a:cs typeface="Times New Roman" panose="02020603050405020304" pitchFamily="18" charset="0"/>
            </a:rPr>
            <a:t>Research Objectives</a:t>
          </a:r>
          <a:endParaRPr lang="ar-SA" sz="1200" dirty="0">
            <a:solidFill>
              <a:schemeClr val="tx1"/>
            </a:solidFill>
          </a:endParaRPr>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55C6393-F6B9-4789-89E4-373058892399}" type="presOf" srcId="{6F7827B2-38D8-49F1-AFEE-DC66E7CE7E9F}" destId="{8EADD461-4CAB-4D52-A6FC-DE97A3F10ACE}" srcOrd="0" destOrd="0" presId="urn:microsoft.com/office/officeart/2005/8/layout/process1"/>
    <dgm:cxn modelId="{A802F36C-5E70-4EBF-9DB0-067F96134DA6}" type="presOf" srcId="{57BD8CA5-432D-4CFB-845D-98E86710C8D1}" destId="{F6512CA4-05EE-4062-BD7B-BEC8E22D873C}" srcOrd="0" destOrd="0" presId="urn:microsoft.com/office/officeart/2005/8/layout/process1"/>
    <dgm:cxn modelId="{AA509526-D9F5-4D11-A460-1E0E68B9A22C}" type="presOf" srcId="{01D6B47C-9552-44EF-9186-28CCA4E7F2BF}" destId="{A43B34A1-2863-4AA8-9F9B-DEA3D0F16044}" srcOrd="0" destOrd="0" presId="urn:microsoft.com/office/officeart/2005/8/layout/process1"/>
    <dgm:cxn modelId="{9800FC12-F431-4BB8-A367-EEC20EFD789B}" type="presOf" srcId="{86D47C7B-F68D-4AF6-801A-41B3056FD905}" destId="{D2EA323A-3D66-424B-82FF-C66481D626E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5FEF5A40-2F88-4A8C-BA3D-E2545DC9433E}" type="presOf" srcId="{111AC403-1F6F-4A67-98B3-84433B946B2E}" destId="{769B406A-DC91-45E3-8FED-7BB383898EB8}" srcOrd="1" destOrd="0" presId="urn:microsoft.com/office/officeart/2005/8/layout/process1"/>
    <dgm:cxn modelId="{84F04370-D1A9-45BB-A3CD-791C35D10618}" type="presOf" srcId="{E56A2482-ED00-49B7-BB61-71D8B78A057E}" destId="{8AAF1C03-9572-4558-A77D-1D5737604A71}"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4030952B-BF45-40E7-800E-1BDFC51CF7A3}" type="presOf" srcId="{86D47C7B-F68D-4AF6-801A-41B3056FD905}" destId="{750E2DC3-0D37-400A-B275-4EC861CAF1BB}" srcOrd="1" destOrd="0" presId="urn:microsoft.com/office/officeart/2005/8/layout/process1"/>
    <dgm:cxn modelId="{22056B24-8F80-4E87-848B-535EDCE4BA7F}" type="presOf" srcId="{99AAF8C5-A6DB-4C54-93B5-119487E24D68}" destId="{367CFA2E-5AB1-458A-B2A5-30E3A1A80858}"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B5E83E1-EBA6-47A6-96C5-E46F789B36B4}" srcId="{F22E23C2-A3E8-416A-9DFA-F43B54C6F696}" destId="{99AAF8C5-A6DB-4C54-93B5-119487E24D68}" srcOrd="2" destOrd="0" parTransId="{6AA4508F-0F05-4030-B414-46DCA57B396A}" sibTransId="{FBEECAEE-AC34-44D0-AF04-8AB26887CEE2}"/>
    <dgm:cxn modelId="{9B329025-C669-49F8-8537-F41A1BBC07BD}" type="presOf" srcId="{7247C455-77D2-4F1B-97A8-978CB7198718}" destId="{E0A239F3-4E0F-4976-A4A6-8D0D15646BB6}" srcOrd="0" destOrd="0" presId="urn:microsoft.com/office/officeart/2005/8/layout/process1"/>
    <dgm:cxn modelId="{95627CFA-DEFC-4691-8B39-668F6F4F9F2E}" type="presOf" srcId="{3F856C22-B305-4CDB-AB85-D9145CE407EB}" destId="{C6AD4E28-1DAC-4CD1-9787-088D6FDE57FA}" srcOrd="0" destOrd="0" presId="urn:microsoft.com/office/officeart/2005/8/layout/process1"/>
    <dgm:cxn modelId="{D6E49F36-E250-46AF-87D5-AEF98E7B2D97}" type="presOf" srcId="{7FF7D560-9B99-4CDE-8801-968C6503E90C}" destId="{6FB18FDC-8EFF-49D2-B56F-AC8741571160}" srcOrd="1" destOrd="0" presId="urn:microsoft.com/office/officeart/2005/8/layout/process1"/>
    <dgm:cxn modelId="{CBBA9F71-36F8-46AA-8084-44104D149239}" type="presOf" srcId="{FBEECAEE-AC34-44D0-AF04-8AB26887CEE2}" destId="{2AA96016-6629-4B5B-AB0E-A57CD9214D73}" srcOrd="0" destOrd="0" presId="urn:microsoft.com/office/officeart/2005/8/layout/process1"/>
    <dgm:cxn modelId="{43E93234-53ED-4C8E-9626-550C9D4ACFAB}" type="presOf" srcId="{111AC403-1F6F-4A67-98B3-84433B946B2E}" destId="{F89A4767-D644-4ACA-A633-A06AB99E2251}" srcOrd="0" destOrd="0" presId="urn:microsoft.com/office/officeart/2005/8/layout/process1"/>
    <dgm:cxn modelId="{26678D81-7EAE-4A8B-84A5-744B6ED13D5C}" type="presOf" srcId="{F22E23C2-A3E8-416A-9DFA-F43B54C6F696}" destId="{A3E46DB8-DAC3-4F75-88B5-B750A35324CE}" srcOrd="0" destOrd="0" presId="urn:microsoft.com/office/officeart/2005/8/layout/process1"/>
    <dgm:cxn modelId="{B696585D-EA21-4CA9-B57F-6973C438211E}" type="presOf" srcId="{FBEECAEE-AC34-44D0-AF04-8AB26887CEE2}" destId="{87A793C0-E281-4A86-AE50-219885A2C6C2}" srcOrd="1" destOrd="0" presId="urn:microsoft.com/office/officeart/2005/8/layout/process1"/>
    <dgm:cxn modelId="{CF55B137-8B1B-4B1B-B918-1463B81B8752}" type="presOf" srcId="{7FF7D560-9B99-4CDE-8801-968C6503E90C}" destId="{97D851E0-5657-49BB-99AA-B4F6276968F5}" srcOrd="0" destOrd="0" presId="urn:microsoft.com/office/officeart/2005/8/layout/process1"/>
    <dgm:cxn modelId="{A3DBB7F6-8462-46F2-9271-30BE88973C27}" type="presOf" srcId="{01D6B47C-9552-44EF-9186-28CCA4E7F2BF}" destId="{0D8577AF-60E4-453D-AACF-BE68D79A90E7}"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504D7AE9-7311-4F1A-945B-40ECD167B297}" type="presOf" srcId="{E5EE149B-741C-45E1-B6E6-5BFAB75DB956}" destId="{BFA16B6B-AF18-48F0-9237-E30848199B06}"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3A6172EA-ABD4-475E-B967-9E8D67B67673}" type="presOf" srcId="{58988197-E677-4C97-B125-5CC7859C48F7}" destId="{51A22397-8FB0-4041-8D8A-ABE7E438A5DD}"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37D68565-4476-4F0D-ADFF-AB807A81B05A}" type="presOf" srcId="{6F7827B2-38D8-49F1-AFEE-DC66E7CE7E9F}" destId="{43BF0686-C89B-4ED9-997F-DF3AA41758BA}" srcOrd="1" destOrd="0" presId="urn:microsoft.com/office/officeart/2005/8/layout/process1"/>
    <dgm:cxn modelId="{CBE82E95-447D-46D4-ABCC-A782CC7FAE92}" type="presParOf" srcId="{A3E46DB8-DAC3-4F75-88B5-B750A35324CE}" destId="{8AAF1C03-9572-4558-A77D-1D5737604A71}" srcOrd="0" destOrd="0" presId="urn:microsoft.com/office/officeart/2005/8/layout/process1"/>
    <dgm:cxn modelId="{8BB0E365-B93B-44FD-90E4-F77FD7B8552B}" type="presParOf" srcId="{A3E46DB8-DAC3-4F75-88B5-B750A35324CE}" destId="{A43B34A1-2863-4AA8-9F9B-DEA3D0F16044}" srcOrd="1" destOrd="0" presId="urn:microsoft.com/office/officeart/2005/8/layout/process1"/>
    <dgm:cxn modelId="{50DC43E9-B5A7-4FD2-A547-53F4672A4361}" type="presParOf" srcId="{A43B34A1-2863-4AA8-9F9B-DEA3D0F16044}" destId="{0D8577AF-60E4-453D-AACF-BE68D79A90E7}" srcOrd="0" destOrd="0" presId="urn:microsoft.com/office/officeart/2005/8/layout/process1"/>
    <dgm:cxn modelId="{26F88916-31BF-4781-B915-BEC755688ED6}" type="presParOf" srcId="{A3E46DB8-DAC3-4F75-88B5-B750A35324CE}" destId="{C6AD4E28-1DAC-4CD1-9787-088D6FDE57FA}" srcOrd="2" destOrd="0" presId="urn:microsoft.com/office/officeart/2005/8/layout/process1"/>
    <dgm:cxn modelId="{F953E3C7-A945-4533-B448-26B0A2C49059}" type="presParOf" srcId="{A3E46DB8-DAC3-4F75-88B5-B750A35324CE}" destId="{97D851E0-5657-49BB-99AA-B4F6276968F5}" srcOrd="3" destOrd="0" presId="urn:microsoft.com/office/officeart/2005/8/layout/process1"/>
    <dgm:cxn modelId="{98ED3A6C-7829-4978-9F51-5C6E0998B3A0}" type="presParOf" srcId="{97D851E0-5657-49BB-99AA-B4F6276968F5}" destId="{6FB18FDC-8EFF-49D2-B56F-AC8741571160}" srcOrd="0" destOrd="0" presId="urn:microsoft.com/office/officeart/2005/8/layout/process1"/>
    <dgm:cxn modelId="{91EC160A-3886-470C-BE09-2B2EB9D208A3}" type="presParOf" srcId="{A3E46DB8-DAC3-4F75-88B5-B750A35324CE}" destId="{367CFA2E-5AB1-458A-B2A5-30E3A1A80858}" srcOrd="4" destOrd="0" presId="urn:microsoft.com/office/officeart/2005/8/layout/process1"/>
    <dgm:cxn modelId="{B5899455-F763-42E1-BC10-083FB68F5656}" type="presParOf" srcId="{A3E46DB8-DAC3-4F75-88B5-B750A35324CE}" destId="{2AA96016-6629-4B5B-AB0E-A57CD9214D73}" srcOrd="5" destOrd="0" presId="urn:microsoft.com/office/officeart/2005/8/layout/process1"/>
    <dgm:cxn modelId="{DAEA57A1-ECB4-4A85-BAFC-1C167ABD73EF}" type="presParOf" srcId="{2AA96016-6629-4B5B-AB0E-A57CD9214D73}" destId="{87A793C0-E281-4A86-AE50-219885A2C6C2}" srcOrd="0" destOrd="0" presId="urn:microsoft.com/office/officeart/2005/8/layout/process1"/>
    <dgm:cxn modelId="{30B16A91-A7D3-4307-9529-9139617C7542}" type="presParOf" srcId="{A3E46DB8-DAC3-4F75-88B5-B750A35324CE}" destId="{E0A239F3-4E0F-4976-A4A6-8D0D15646BB6}" srcOrd="6" destOrd="0" presId="urn:microsoft.com/office/officeart/2005/8/layout/process1"/>
    <dgm:cxn modelId="{820FAC36-8AFB-4DD0-8053-071AE340988B}" type="presParOf" srcId="{A3E46DB8-DAC3-4F75-88B5-B750A35324CE}" destId="{F89A4767-D644-4ACA-A633-A06AB99E2251}" srcOrd="7" destOrd="0" presId="urn:microsoft.com/office/officeart/2005/8/layout/process1"/>
    <dgm:cxn modelId="{61D93234-C333-4312-BAEF-32015D1C6A63}" type="presParOf" srcId="{F89A4767-D644-4ACA-A633-A06AB99E2251}" destId="{769B406A-DC91-45E3-8FED-7BB383898EB8}" srcOrd="0" destOrd="0" presId="urn:microsoft.com/office/officeart/2005/8/layout/process1"/>
    <dgm:cxn modelId="{2906FDAB-B43E-409D-BAA4-46948E6167C3}" type="presParOf" srcId="{A3E46DB8-DAC3-4F75-88B5-B750A35324CE}" destId="{BFA16B6B-AF18-48F0-9237-E30848199B06}" srcOrd="8" destOrd="0" presId="urn:microsoft.com/office/officeart/2005/8/layout/process1"/>
    <dgm:cxn modelId="{932C15B1-C6D1-4625-9BE4-DC68E8315D65}" type="presParOf" srcId="{A3E46DB8-DAC3-4F75-88B5-B750A35324CE}" destId="{D2EA323A-3D66-424B-82FF-C66481D626E6}" srcOrd="9" destOrd="0" presId="urn:microsoft.com/office/officeart/2005/8/layout/process1"/>
    <dgm:cxn modelId="{A5EE0348-DF52-4750-A101-B19FA4C165F6}" type="presParOf" srcId="{D2EA323A-3D66-424B-82FF-C66481D626E6}" destId="{750E2DC3-0D37-400A-B275-4EC861CAF1BB}" srcOrd="0" destOrd="0" presId="urn:microsoft.com/office/officeart/2005/8/layout/process1"/>
    <dgm:cxn modelId="{D67111B6-CC33-42E2-91E9-B12E0BB69557}" type="presParOf" srcId="{A3E46DB8-DAC3-4F75-88B5-B750A35324CE}" destId="{51A22397-8FB0-4041-8D8A-ABE7E438A5DD}" srcOrd="10" destOrd="0" presId="urn:microsoft.com/office/officeart/2005/8/layout/process1"/>
    <dgm:cxn modelId="{76950D43-9E0D-4432-B108-66782D7CC5C4}" type="presParOf" srcId="{A3E46DB8-DAC3-4F75-88B5-B750A35324CE}" destId="{8EADD461-4CAB-4D52-A6FC-DE97A3F10ACE}" srcOrd="11" destOrd="0" presId="urn:microsoft.com/office/officeart/2005/8/layout/process1"/>
    <dgm:cxn modelId="{124D7AC6-CEA9-4337-BAFE-17BFD32AF74E}" type="presParOf" srcId="{8EADD461-4CAB-4D52-A6FC-DE97A3F10ACE}" destId="{43BF0686-C89B-4ED9-997F-DF3AA41758BA}" srcOrd="0" destOrd="0" presId="urn:microsoft.com/office/officeart/2005/8/layout/process1"/>
    <dgm:cxn modelId="{05B760DF-BB66-4101-8C56-C933B8185476}"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custT="1"/>
      <dgm:spPr>
        <a:solidFill>
          <a:schemeClr val="accent1">
            <a:hueOff val="0"/>
            <a:satOff val="0"/>
            <a:lumOff val="0"/>
          </a:schemeClr>
        </a:solidFill>
      </dgm:spPr>
      <dgm:t>
        <a:bodyPr/>
        <a:lstStyle/>
        <a:p>
          <a:pPr rtl="0"/>
          <a:r>
            <a:rPr lang="en-US" sz="1400" b="1" dirty="0" smtClean="0">
              <a:solidFill>
                <a:schemeClr val="tx1"/>
              </a:solidFill>
              <a:latin typeface="Times New Roman" panose="02020603050405020304" pitchFamily="18" charset="0"/>
              <a:cs typeface="Times New Roman" panose="02020603050405020304" pitchFamily="18" charset="0"/>
            </a:rPr>
            <a:t>Literature Review</a:t>
          </a:r>
          <a:endParaRPr lang="ar-SA" sz="1400" dirty="0">
            <a:solidFill>
              <a:schemeClr val="tx1"/>
            </a:solidFill>
          </a:endParaRPr>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custLinFactNeighborY="2499">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B6DE783-2F45-4C15-83CE-BC25A75AD2C1}" type="presOf" srcId="{57BD8CA5-432D-4CFB-845D-98E86710C8D1}" destId="{F6512CA4-05EE-4062-BD7B-BEC8E22D873C}" srcOrd="0" destOrd="0" presId="urn:microsoft.com/office/officeart/2005/8/layout/process1"/>
    <dgm:cxn modelId="{7C2D1E0E-3B3A-4FD3-8418-4E6DA6559148}" type="presOf" srcId="{86D47C7B-F68D-4AF6-801A-41B3056FD905}" destId="{750E2DC3-0D37-400A-B275-4EC861CAF1BB}"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4B75B5FD-EFF0-48C2-A606-EB8DDC255FA5}" type="presOf" srcId="{99AAF8C5-A6DB-4C54-93B5-119487E24D68}" destId="{367CFA2E-5AB1-458A-B2A5-30E3A1A80858}"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BF9990B1-8839-4F32-8B9B-DA6E4F015271}" type="presOf" srcId="{E5EE149B-741C-45E1-B6E6-5BFAB75DB956}" destId="{BFA16B6B-AF18-48F0-9237-E30848199B06}" srcOrd="0" destOrd="0" presId="urn:microsoft.com/office/officeart/2005/8/layout/process1"/>
    <dgm:cxn modelId="{FBF887E9-972C-4BBD-A79C-879BBC3DFB62}" type="presOf" srcId="{111AC403-1F6F-4A67-98B3-84433B946B2E}" destId="{769B406A-DC91-45E3-8FED-7BB383898EB8}"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FB8C28C0-0EB9-4E77-9073-9D5E9A5AD37C}" srcId="{F22E23C2-A3E8-416A-9DFA-F43B54C6F696}" destId="{7247C455-77D2-4F1B-97A8-978CB7198718}" srcOrd="3" destOrd="0" parTransId="{30A59367-79A1-44B3-963F-A6DB87C3C04F}" sibTransId="{111AC403-1F6F-4A67-98B3-84433B946B2E}"/>
    <dgm:cxn modelId="{6B85EF52-44B1-40A2-9641-441923B6AF55}" type="presOf" srcId="{6F7827B2-38D8-49F1-AFEE-DC66E7CE7E9F}" destId="{43BF0686-C89B-4ED9-997F-DF3AA41758BA}" srcOrd="1" destOrd="0" presId="urn:microsoft.com/office/officeart/2005/8/layout/process1"/>
    <dgm:cxn modelId="{E07E9973-FADD-4798-B2CF-4618AAF986B3}" type="presOf" srcId="{FBEECAEE-AC34-44D0-AF04-8AB26887CEE2}" destId="{2AA96016-6629-4B5B-AB0E-A57CD9214D73}"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5B6AA4D6-EFE3-421D-AD49-B356E7EFB432}" type="presOf" srcId="{86D47C7B-F68D-4AF6-801A-41B3056FD905}" destId="{D2EA323A-3D66-424B-82FF-C66481D626E6}" srcOrd="0" destOrd="0" presId="urn:microsoft.com/office/officeart/2005/8/layout/process1"/>
    <dgm:cxn modelId="{EB43259E-6865-4603-A14A-09B1CF60CBC4}" type="presOf" srcId="{7FF7D560-9B99-4CDE-8801-968C6503E90C}" destId="{97D851E0-5657-49BB-99AA-B4F6276968F5}" srcOrd="0" destOrd="0" presId="urn:microsoft.com/office/officeart/2005/8/layout/process1"/>
    <dgm:cxn modelId="{2E0E09C1-7379-417B-AEA7-16F15C34AFD5}" type="presOf" srcId="{58988197-E677-4C97-B125-5CC7859C48F7}" destId="{51A22397-8FB0-4041-8D8A-ABE7E438A5DD}" srcOrd="0" destOrd="0" presId="urn:microsoft.com/office/officeart/2005/8/layout/process1"/>
    <dgm:cxn modelId="{B564DE5D-3007-4298-8AD7-7E90CF627A3E}" type="presOf" srcId="{6F7827B2-38D8-49F1-AFEE-DC66E7CE7E9F}" destId="{8EADD461-4CAB-4D52-A6FC-DE97A3F10ACE}" srcOrd="0" destOrd="0" presId="urn:microsoft.com/office/officeart/2005/8/layout/process1"/>
    <dgm:cxn modelId="{A4B92111-0BBA-49A6-9F1F-3F218BB72009}"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5B37348E-AB51-43CC-9522-8421D25C73CC}" type="presOf" srcId="{E56A2482-ED00-49B7-BB61-71D8B78A057E}" destId="{8AAF1C03-9572-4558-A77D-1D5737604A71}" srcOrd="0" destOrd="0" presId="urn:microsoft.com/office/officeart/2005/8/layout/process1"/>
    <dgm:cxn modelId="{0CD6C745-4D35-423A-9D7B-66217181A09C}" type="presOf" srcId="{3F856C22-B305-4CDB-AB85-D9145CE407EB}" destId="{C6AD4E28-1DAC-4CD1-9787-088D6FDE57FA}" srcOrd="0" destOrd="0" presId="urn:microsoft.com/office/officeart/2005/8/layout/process1"/>
    <dgm:cxn modelId="{8A2D6F41-B6A2-4759-9C3E-44FD5106CA9A}" type="presOf" srcId="{7FF7D560-9B99-4CDE-8801-968C6503E90C}" destId="{6FB18FDC-8EFF-49D2-B56F-AC8741571160}" srcOrd="1" destOrd="0" presId="urn:microsoft.com/office/officeart/2005/8/layout/process1"/>
    <dgm:cxn modelId="{578F5424-9B6B-4BF4-9334-62CAF2D0A084}" type="presOf" srcId="{01D6B47C-9552-44EF-9186-28CCA4E7F2BF}" destId="{0D8577AF-60E4-453D-AACF-BE68D79A90E7}" srcOrd="1" destOrd="0" presId="urn:microsoft.com/office/officeart/2005/8/layout/process1"/>
    <dgm:cxn modelId="{54ECBCA2-AC53-47D4-839B-E6A1F22BF0D3}" type="presOf" srcId="{01D6B47C-9552-44EF-9186-28CCA4E7F2BF}" destId="{A43B34A1-2863-4AA8-9F9B-DEA3D0F16044}" srcOrd="0" destOrd="0" presId="urn:microsoft.com/office/officeart/2005/8/layout/process1"/>
    <dgm:cxn modelId="{58E84C00-BD9F-48CD-935C-F5985B2DDE57}" type="presOf" srcId="{111AC403-1F6F-4A67-98B3-84433B946B2E}" destId="{F89A4767-D644-4ACA-A633-A06AB99E2251}" srcOrd="0" destOrd="0" presId="urn:microsoft.com/office/officeart/2005/8/layout/process1"/>
    <dgm:cxn modelId="{70B79B0E-4E4B-4F87-9FD7-D8C717877722}" type="presOf" srcId="{7247C455-77D2-4F1B-97A8-978CB7198718}" destId="{E0A239F3-4E0F-4976-A4A6-8D0D15646BB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73B558F1-A32C-431F-9AF7-3AF51C66706D}" type="presOf" srcId="{FBEECAEE-AC34-44D0-AF04-8AB26887CEE2}" destId="{87A793C0-E281-4A86-AE50-219885A2C6C2}" srcOrd="1" destOrd="0" presId="urn:microsoft.com/office/officeart/2005/8/layout/process1"/>
    <dgm:cxn modelId="{5495DDDB-F533-4C29-B9EF-C4869DCA8C73}" type="presParOf" srcId="{A3E46DB8-DAC3-4F75-88B5-B750A35324CE}" destId="{8AAF1C03-9572-4558-A77D-1D5737604A71}" srcOrd="0" destOrd="0" presId="urn:microsoft.com/office/officeart/2005/8/layout/process1"/>
    <dgm:cxn modelId="{A0D011A0-A907-4112-95A9-7EF0B41CAD1C}" type="presParOf" srcId="{A3E46DB8-DAC3-4F75-88B5-B750A35324CE}" destId="{A43B34A1-2863-4AA8-9F9B-DEA3D0F16044}" srcOrd="1" destOrd="0" presId="urn:microsoft.com/office/officeart/2005/8/layout/process1"/>
    <dgm:cxn modelId="{F9111EAB-E5C1-48B5-AF65-973C81953C34}" type="presParOf" srcId="{A43B34A1-2863-4AA8-9F9B-DEA3D0F16044}" destId="{0D8577AF-60E4-453D-AACF-BE68D79A90E7}" srcOrd="0" destOrd="0" presId="urn:microsoft.com/office/officeart/2005/8/layout/process1"/>
    <dgm:cxn modelId="{0792B7AC-2F0B-4613-B1BA-7BC47A93632C}" type="presParOf" srcId="{A3E46DB8-DAC3-4F75-88B5-B750A35324CE}" destId="{C6AD4E28-1DAC-4CD1-9787-088D6FDE57FA}" srcOrd="2" destOrd="0" presId="urn:microsoft.com/office/officeart/2005/8/layout/process1"/>
    <dgm:cxn modelId="{72153F6C-71B3-4B57-9C0E-A9AC46EB085E}" type="presParOf" srcId="{A3E46DB8-DAC3-4F75-88B5-B750A35324CE}" destId="{97D851E0-5657-49BB-99AA-B4F6276968F5}" srcOrd="3" destOrd="0" presId="urn:microsoft.com/office/officeart/2005/8/layout/process1"/>
    <dgm:cxn modelId="{C026CBD9-938A-4044-91A1-59094A7025CC}" type="presParOf" srcId="{97D851E0-5657-49BB-99AA-B4F6276968F5}" destId="{6FB18FDC-8EFF-49D2-B56F-AC8741571160}" srcOrd="0" destOrd="0" presId="urn:microsoft.com/office/officeart/2005/8/layout/process1"/>
    <dgm:cxn modelId="{5E6859B4-2CCC-4FE5-8315-7DA87BBB1FCD}" type="presParOf" srcId="{A3E46DB8-DAC3-4F75-88B5-B750A35324CE}" destId="{367CFA2E-5AB1-458A-B2A5-30E3A1A80858}" srcOrd="4" destOrd="0" presId="urn:microsoft.com/office/officeart/2005/8/layout/process1"/>
    <dgm:cxn modelId="{E3A09B6E-547F-4312-A06C-FB550B0500E3}" type="presParOf" srcId="{A3E46DB8-DAC3-4F75-88B5-B750A35324CE}" destId="{2AA96016-6629-4B5B-AB0E-A57CD9214D73}" srcOrd="5" destOrd="0" presId="urn:microsoft.com/office/officeart/2005/8/layout/process1"/>
    <dgm:cxn modelId="{57F8A9DD-2D7E-4E4D-80C6-5380EE4194B1}" type="presParOf" srcId="{2AA96016-6629-4B5B-AB0E-A57CD9214D73}" destId="{87A793C0-E281-4A86-AE50-219885A2C6C2}" srcOrd="0" destOrd="0" presId="urn:microsoft.com/office/officeart/2005/8/layout/process1"/>
    <dgm:cxn modelId="{391DD52F-6239-47CA-85B2-999CCADA5D15}" type="presParOf" srcId="{A3E46DB8-DAC3-4F75-88B5-B750A35324CE}" destId="{E0A239F3-4E0F-4976-A4A6-8D0D15646BB6}" srcOrd="6" destOrd="0" presId="urn:microsoft.com/office/officeart/2005/8/layout/process1"/>
    <dgm:cxn modelId="{8C9FC114-2FBD-4379-A1FA-7A46F874733C}" type="presParOf" srcId="{A3E46DB8-DAC3-4F75-88B5-B750A35324CE}" destId="{F89A4767-D644-4ACA-A633-A06AB99E2251}" srcOrd="7" destOrd="0" presId="urn:microsoft.com/office/officeart/2005/8/layout/process1"/>
    <dgm:cxn modelId="{434CBA2D-7974-41E9-9DFA-92D967FA1816}" type="presParOf" srcId="{F89A4767-D644-4ACA-A633-A06AB99E2251}" destId="{769B406A-DC91-45E3-8FED-7BB383898EB8}" srcOrd="0" destOrd="0" presId="urn:microsoft.com/office/officeart/2005/8/layout/process1"/>
    <dgm:cxn modelId="{27E2D1A7-2059-4F0B-A70D-330EE65EE70C}" type="presParOf" srcId="{A3E46DB8-DAC3-4F75-88B5-B750A35324CE}" destId="{BFA16B6B-AF18-48F0-9237-E30848199B06}" srcOrd="8" destOrd="0" presId="urn:microsoft.com/office/officeart/2005/8/layout/process1"/>
    <dgm:cxn modelId="{5840B133-D8BC-4CC2-80A7-056DF90D022C}" type="presParOf" srcId="{A3E46DB8-DAC3-4F75-88B5-B750A35324CE}" destId="{D2EA323A-3D66-424B-82FF-C66481D626E6}" srcOrd="9" destOrd="0" presId="urn:microsoft.com/office/officeart/2005/8/layout/process1"/>
    <dgm:cxn modelId="{E8B67CF4-614A-483B-A864-BB7C185924CB}" type="presParOf" srcId="{D2EA323A-3D66-424B-82FF-C66481D626E6}" destId="{750E2DC3-0D37-400A-B275-4EC861CAF1BB}" srcOrd="0" destOrd="0" presId="urn:microsoft.com/office/officeart/2005/8/layout/process1"/>
    <dgm:cxn modelId="{414CD76E-3E27-4C32-A86F-31AB397027F0}" type="presParOf" srcId="{A3E46DB8-DAC3-4F75-88B5-B750A35324CE}" destId="{51A22397-8FB0-4041-8D8A-ABE7E438A5DD}" srcOrd="10" destOrd="0" presId="urn:microsoft.com/office/officeart/2005/8/layout/process1"/>
    <dgm:cxn modelId="{1E154B5B-247D-446A-9B45-C63424966BB6}" type="presParOf" srcId="{A3E46DB8-DAC3-4F75-88B5-B750A35324CE}" destId="{8EADD461-4CAB-4D52-A6FC-DE97A3F10ACE}" srcOrd="11" destOrd="0" presId="urn:microsoft.com/office/officeart/2005/8/layout/process1"/>
    <dgm:cxn modelId="{47A93D50-699D-4463-B220-30571ACEAD70}" type="presParOf" srcId="{8EADD461-4CAB-4D52-A6FC-DE97A3F10ACE}" destId="{43BF0686-C89B-4ED9-997F-DF3AA41758BA}" srcOrd="0" destOrd="0" presId="urn:microsoft.com/office/officeart/2005/8/layout/process1"/>
    <dgm:cxn modelId="{7CD04E43-DCD5-469A-BDDB-961287866358}"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custT="1"/>
      <dgm:spPr>
        <a:solidFill>
          <a:schemeClr val="accent1">
            <a:hueOff val="0"/>
            <a:satOff val="0"/>
            <a:lumOff val="0"/>
          </a:schemeClr>
        </a:solidFill>
      </dgm:spPr>
      <dgm:t>
        <a:bodyPr/>
        <a:lstStyle/>
        <a:p>
          <a:pPr rtl="0"/>
          <a:r>
            <a:rPr lang="en-US" sz="1400" b="1" dirty="0" smtClean="0">
              <a:solidFill>
                <a:schemeClr val="tx1"/>
              </a:solidFill>
              <a:latin typeface="Times New Roman" panose="02020603050405020304" pitchFamily="18" charset="0"/>
              <a:cs typeface="Times New Roman" panose="02020603050405020304" pitchFamily="18" charset="0"/>
            </a:rPr>
            <a:t>Literature Review</a:t>
          </a:r>
          <a:endParaRPr lang="ar-SA" sz="1400" dirty="0">
            <a:solidFill>
              <a:schemeClr val="tx1"/>
            </a:solidFill>
          </a:endParaRPr>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custLinFactNeighborY="2499">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B1D303C0-B1D4-4462-B01F-3C945330E1D6}"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F14AC508-4EAB-4E71-872E-50FC7C76EF27}" srcId="{F22E23C2-A3E8-416A-9DFA-F43B54C6F696}" destId="{E5EE149B-741C-45E1-B6E6-5BFAB75DB956}" srcOrd="4" destOrd="0" parTransId="{F6A44F74-B29E-4103-9E04-8613076DCB24}" sibTransId="{86D47C7B-F68D-4AF6-801A-41B3056FD905}"/>
    <dgm:cxn modelId="{503ED1A8-0646-407D-9713-C2038415E8B6}" type="presOf" srcId="{7FF7D560-9B99-4CDE-8801-968C6503E90C}" destId="{97D851E0-5657-49BB-99AA-B4F6276968F5}"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751564F1-E940-47D8-AF30-FDD36ACAEBB6}" type="presOf" srcId="{FBEECAEE-AC34-44D0-AF04-8AB26887CEE2}" destId="{87A793C0-E281-4A86-AE50-219885A2C6C2}"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0511ADC5-E502-4FDA-997F-F9FE1F854FB2}" type="presOf" srcId="{01D6B47C-9552-44EF-9186-28CCA4E7F2BF}" destId="{A43B34A1-2863-4AA8-9F9B-DEA3D0F16044}" srcOrd="0" destOrd="0" presId="urn:microsoft.com/office/officeart/2005/8/layout/process1"/>
    <dgm:cxn modelId="{D9DABEDD-41C3-4FA5-A881-356B953F1BBE}" type="presOf" srcId="{86D47C7B-F68D-4AF6-801A-41B3056FD905}" destId="{750E2DC3-0D37-400A-B275-4EC861CAF1BB}"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5C2680CD-5617-44F0-A4D2-F1D5ABC0168C}" type="presOf" srcId="{7247C455-77D2-4F1B-97A8-978CB7198718}" destId="{E0A239F3-4E0F-4976-A4A6-8D0D15646BB6}" srcOrd="0" destOrd="0" presId="urn:microsoft.com/office/officeart/2005/8/layout/process1"/>
    <dgm:cxn modelId="{DDE0CA53-61A7-4979-8E26-04265D6E4ED0}" type="presOf" srcId="{6F7827B2-38D8-49F1-AFEE-DC66E7CE7E9F}" destId="{8EADD461-4CAB-4D52-A6FC-DE97A3F10ACE}" srcOrd="0" destOrd="0" presId="urn:microsoft.com/office/officeart/2005/8/layout/process1"/>
    <dgm:cxn modelId="{927070E1-4E67-49DC-9D4D-4CC0C9977AF4}" type="presOf" srcId="{7FF7D560-9B99-4CDE-8801-968C6503E90C}" destId="{6FB18FDC-8EFF-49D2-B56F-AC8741571160}" srcOrd="1" destOrd="0" presId="urn:microsoft.com/office/officeart/2005/8/layout/process1"/>
    <dgm:cxn modelId="{893C2F11-A2A7-4015-A8FC-BCF029946DF0}" type="presOf" srcId="{86D47C7B-F68D-4AF6-801A-41B3056FD905}" destId="{D2EA323A-3D66-424B-82FF-C66481D626E6}" srcOrd="0" destOrd="0" presId="urn:microsoft.com/office/officeart/2005/8/layout/process1"/>
    <dgm:cxn modelId="{772B68BC-191D-4FEA-BF4B-45CC9F50B916}" type="presOf" srcId="{E56A2482-ED00-49B7-BB61-71D8B78A057E}" destId="{8AAF1C03-9572-4558-A77D-1D5737604A71}" srcOrd="0" destOrd="0" presId="urn:microsoft.com/office/officeart/2005/8/layout/process1"/>
    <dgm:cxn modelId="{17F67764-EBC0-483D-B103-5DB8468F8FCD}" type="presOf" srcId="{E5EE149B-741C-45E1-B6E6-5BFAB75DB956}" destId="{BFA16B6B-AF18-48F0-9237-E30848199B06}" srcOrd="0" destOrd="0" presId="urn:microsoft.com/office/officeart/2005/8/layout/process1"/>
    <dgm:cxn modelId="{5DFA09D1-FC34-484F-BA8A-309B62B4235A}" type="presOf" srcId="{58988197-E677-4C97-B125-5CC7859C48F7}" destId="{51A22397-8FB0-4041-8D8A-ABE7E438A5DD}" srcOrd="0" destOrd="0" presId="urn:microsoft.com/office/officeart/2005/8/layout/process1"/>
    <dgm:cxn modelId="{DDB41A56-3F9E-4658-98B4-FC63EBD94BD0}" type="presOf" srcId="{3F856C22-B305-4CDB-AB85-D9145CE407EB}" destId="{C6AD4E28-1DAC-4CD1-9787-088D6FDE57FA}" srcOrd="0" destOrd="0" presId="urn:microsoft.com/office/officeart/2005/8/layout/process1"/>
    <dgm:cxn modelId="{44167BA6-FB03-433C-8BC9-0376AA6D9866}" type="presOf" srcId="{99AAF8C5-A6DB-4C54-93B5-119487E24D68}" destId="{367CFA2E-5AB1-458A-B2A5-30E3A1A80858}" srcOrd="0" destOrd="0" presId="urn:microsoft.com/office/officeart/2005/8/layout/process1"/>
    <dgm:cxn modelId="{78E31477-99CD-4885-8418-B669544E8DA8}" type="presOf" srcId="{111AC403-1F6F-4A67-98B3-84433B946B2E}" destId="{769B406A-DC91-45E3-8FED-7BB383898EB8}"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D21AF778-2D1E-4C1E-959B-B03E1983710A}" type="presOf" srcId="{57BD8CA5-432D-4CFB-845D-98E86710C8D1}" destId="{F6512CA4-05EE-4062-BD7B-BEC8E22D873C}" srcOrd="0" destOrd="0" presId="urn:microsoft.com/office/officeart/2005/8/layout/process1"/>
    <dgm:cxn modelId="{D4A397AB-21E0-47A8-9020-588FB7D7F5A4}" type="presOf" srcId="{111AC403-1F6F-4A67-98B3-84433B946B2E}" destId="{F89A4767-D644-4ACA-A633-A06AB99E2251}" srcOrd="0" destOrd="0" presId="urn:microsoft.com/office/officeart/2005/8/layout/process1"/>
    <dgm:cxn modelId="{14AF6F8F-0EA3-495C-8DD3-A9EC1397605C}" type="presOf" srcId="{FBEECAEE-AC34-44D0-AF04-8AB26887CEE2}" destId="{2AA96016-6629-4B5B-AB0E-A57CD9214D73}" srcOrd="0" destOrd="0" presId="urn:microsoft.com/office/officeart/2005/8/layout/process1"/>
    <dgm:cxn modelId="{841371A6-451C-46B0-84DB-F90B661F6CF8}" type="presOf" srcId="{01D6B47C-9552-44EF-9186-28CCA4E7F2BF}" destId="{0D8577AF-60E4-453D-AACF-BE68D79A90E7}"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687B4F6E-46E1-44CE-B1E9-DABB072BAAFF}" type="presOf" srcId="{6F7827B2-38D8-49F1-AFEE-DC66E7CE7E9F}" destId="{43BF0686-C89B-4ED9-997F-DF3AA41758BA}" srcOrd="1" destOrd="0" presId="urn:microsoft.com/office/officeart/2005/8/layout/process1"/>
    <dgm:cxn modelId="{6096E364-28DE-4ECE-BC54-A437040564B5}" type="presParOf" srcId="{A3E46DB8-DAC3-4F75-88B5-B750A35324CE}" destId="{8AAF1C03-9572-4558-A77D-1D5737604A71}" srcOrd="0" destOrd="0" presId="urn:microsoft.com/office/officeart/2005/8/layout/process1"/>
    <dgm:cxn modelId="{BC2D962B-7EBF-47DD-8320-17CCD28D5CD6}" type="presParOf" srcId="{A3E46DB8-DAC3-4F75-88B5-B750A35324CE}" destId="{A43B34A1-2863-4AA8-9F9B-DEA3D0F16044}" srcOrd="1" destOrd="0" presId="urn:microsoft.com/office/officeart/2005/8/layout/process1"/>
    <dgm:cxn modelId="{070B33F0-9E30-4653-9387-D0D60724AA18}" type="presParOf" srcId="{A43B34A1-2863-4AA8-9F9B-DEA3D0F16044}" destId="{0D8577AF-60E4-453D-AACF-BE68D79A90E7}" srcOrd="0" destOrd="0" presId="urn:microsoft.com/office/officeart/2005/8/layout/process1"/>
    <dgm:cxn modelId="{40DBD3E3-59A4-4A26-B7A4-ECDD5AEA744F}" type="presParOf" srcId="{A3E46DB8-DAC3-4F75-88B5-B750A35324CE}" destId="{C6AD4E28-1DAC-4CD1-9787-088D6FDE57FA}" srcOrd="2" destOrd="0" presId="urn:microsoft.com/office/officeart/2005/8/layout/process1"/>
    <dgm:cxn modelId="{6204F9BF-79CF-49EC-AB9B-B8D5485FE3E8}" type="presParOf" srcId="{A3E46DB8-DAC3-4F75-88B5-B750A35324CE}" destId="{97D851E0-5657-49BB-99AA-B4F6276968F5}" srcOrd="3" destOrd="0" presId="urn:microsoft.com/office/officeart/2005/8/layout/process1"/>
    <dgm:cxn modelId="{4777653E-8BF1-49A1-B1A7-CBE3FFD14AF6}" type="presParOf" srcId="{97D851E0-5657-49BB-99AA-B4F6276968F5}" destId="{6FB18FDC-8EFF-49D2-B56F-AC8741571160}" srcOrd="0" destOrd="0" presId="urn:microsoft.com/office/officeart/2005/8/layout/process1"/>
    <dgm:cxn modelId="{B1FC1D3A-E64B-4966-822F-7A3BE832754A}" type="presParOf" srcId="{A3E46DB8-DAC3-4F75-88B5-B750A35324CE}" destId="{367CFA2E-5AB1-458A-B2A5-30E3A1A80858}" srcOrd="4" destOrd="0" presId="urn:microsoft.com/office/officeart/2005/8/layout/process1"/>
    <dgm:cxn modelId="{67A1F8CE-9C09-48E0-BC94-F03BCCC7DC06}" type="presParOf" srcId="{A3E46DB8-DAC3-4F75-88B5-B750A35324CE}" destId="{2AA96016-6629-4B5B-AB0E-A57CD9214D73}" srcOrd="5" destOrd="0" presId="urn:microsoft.com/office/officeart/2005/8/layout/process1"/>
    <dgm:cxn modelId="{A0B2FB46-334B-4FBC-A449-F335D6523F8A}" type="presParOf" srcId="{2AA96016-6629-4B5B-AB0E-A57CD9214D73}" destId="{87A793C0-E281-4A86-AE50-219885A2C6C2}" srcOrd="0" destOrd="0" presId="urn:microsoft.com/office/officeart/2005/8/layout/process1"/>
    <dgm:cxn modelId="{3F15C31E-66C8-40EE-B972-48EA236FDE67}" type="presParOf" srcId="{A3E46DB8-DAC3-4F75-88B5-B750A35324CE}" destId="{E0A239F3-4E0F-4976-A4A6-8D0D15646BB6}" srcOrd="6" destOrd="0" presId="urn:microsoft.com/office/officeart/2005/8/layout/process1"/>
    <dgm:cxn modelId="{62677FEA-D071-479B-9B14-186DC79E7879}" type="presParOf" srcId="{A3E46DB8-DAC3-4F75-88B5-B750A35324CE}" destId="{F89A4767-D644-4ACA-A633-A06AB99E2251}" srcOrd="7" destOrd="0" presId="urn:microsoft.com/office/officeart/2005/8/layout/process1"/>
    <dgm:cxn modelId="{21BCA385-7F26-4064-B441-7C830FF3C3D7}" type="presParOf" srcId="{F89A4767-D644-4ACA-A633-A06AB99E2251}" destId="{769B406A-DC91-45E3-8FED-7BB383898EB8}" srcOrd="0" destOrd="0" presId="urn:microsoft.com/office/officeart/2005/8/layout/process1"/>
    <dgm:cxn modelId="{EFD73246-6A56-4B25-9669-0979F2F2A6F5}" type="presParOf" srcId="{A3E46DB8-DAC3-4F75-88B5-B750A35324CE}" destId="{BFA16B6B-AF18-48F0-9237-E30848199B06}" srcOrd="8" destOrd="0" presId="urn:microsoft.com/office/officeart/2005/8/layout/process1"/>
    <dgm:cxn modelId="{2098DF0B-243D-4E9A-B884-FD45D715DEDA}" type="presParOf" srcId="{A3E46DB8-DAC3-4F75-88B5-B750A35324CE}" destId="{D2EA323A-3D66-424B-82FF-C66481D626E6}" srcOrd="9" destOrd="0" presId="urn:microsoft.com/office/officeart/2005/8/layout/process1"/>
    <dgm:cxn modelId="{D2DB008A-4A75-4AF2-BC0E-54013588DF4E}" type="presParOf" srcId="{D2EA323A-3D66-424B-82FF-C66481D626E6}" destId="{750E2DC3-0D37-400A-B275-4EC861CAF1BB}" srcOrd="0" destOrd="0" presId="urn:microsoft.com/office/officeart/2005/8/layout/process1"/>
    <dgm:cxn modelId="{3E5B1C87-ECEB-47E4-9EAA-55500303E974}" type="presParOf" srcId="{A3E46DB8-DAC3-4F75-88B5-B750A35324CE}" destId="{51A22397-8FB0-4041-8D8A-ABE7E438A5DD}" srcOrd="10" destOrd="0" presId="urn:microsoft.com/office/officeart/2005/8/layout/process1"/>
    <dgm:cxn modelId="{565CB85A-CEFE-43C6-AA6D-08BD0A099702}" type="presParOf" srcId="{A3E46DB8-DAC3-4F75-88B5-B750A35324CE}" destId="{8EADD461-4CAB-4D52-A6FC-DE97A3F10ACE}" srcOrd="11" destOrd="0" presId="urn:microsoft.com/office/officeart/2005/8/layout/process1"/>
    <dgm:cxn modelId="{E0028921-7E43-4C40-B5CD-BDDD422C9172}" type="presParOf" srcId="{8EADD461-4CAB-4D52-A6FC-DE97A3F10ACE}" destId="{43BF0686-C89B-4ED9-997F-DF3AA41758BA}" srcOrd="0" destOrd="0" presId="urn:microsoft.com/office/officeart/2005/8/layout/process1"/>
    <dgm:cxn modelId="{2C4494EA-C070-49FB-B34C-B6FF57881940}"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How does it work</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custT="1"/>
      <dgm:spPr>
        <a:solidFill>
          <a:schemeClr val="accent1">
            <a:hueOff val="0"/>
            <a:satOff val="0"/>
            <a:lumOff val="0"/>
          </a:schemeClr>
        </a:solidFill>
      </dgm:spPr>
      <dgm:t>
        <a:bodyPr/>
        <a:lstStyle/>
        <a:p>
          <a:pPr rtl="0"/>
          <a:r>
            <a:rPr lang="en-US" sz="1400" b="1" dirty="0" smtClean="0">
              <a:solidFill>
                <a:schemeClr val="tx1"/>
              </a:solidFill>
              <a:latin typeface="Times New Roman" panose="02020603050405020304" pitchFamily="18" charset="0"/>
              <a:cs typeface="Times New Roman" panose="02020603050405020304" pitchFamily="18" charset="0"/>
            </a:rPr>
            <a:t>Literature Review</a:t>
          </a:r>
          <a:endParaRPr lang="ar-SA" sz="1400" dirty="0">
            <a:solidFill>
              <a:schemeClr val="tx1"/>
            </a:solidFill>
          </a:endParaRPr>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custLinFactNeighborY="2499">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3737586F-2453-4033-B505-90CCA6F60C26}" type="presOf" srcId="{7FF7D560-9B99-4CDE-8801-968C6503E90C}" destId="{6FB18FDC-8EFF-49D2-B56F-AC8741571160}"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7475032D-8EFD-4B6A-BEC3-662F30B32F21}" srcId="{F22E23C2-A3E8-416A-9DFA-F43B54C6F696}" destId="{58988197-E677-4C97-B125-5CC7859C48F7}" srcOrd="5" destOrd="0" parTransId="{6A01B58D-586C-4CA2-AC06-C5E39B8F77B8}" sibTransId="{6F7827B2-38D8-49F1-AFEE-DC66E7CE7E9F}"/>
    <dgm:cxn modelId="{4EAA0864-1C52-47BE-B6D8-84953E21F1DB}" type="presOf" srcId="{E56A2482-ED00-49B7-BB61-71D8B78A057E}" destId="{8AAF1C03-9572-4558-A77D-1D5737604A71}" srcOrd="0" destOrd="0" presId="urn:microsoft.com/office/officeart/2005/8/layout/process1"/>
    <dgm:cxn modelId="{93115C79-DCAC-42FE-B9AA-AEA81C20542D}" type="presOf" srcId="{FBEECAEE-AC34-44D0-AF04-8AB26887CEE2}" destId="{87A793C0-E281-4A86-AE50-219885A2C6C2}" srcOrd="1" destOrd="0" presId="urn:microsoft.com/office/officeart/2005/8/layout/process1"/>
    <dgm:cxn modelId="{AE243ED7-7231-4AFD-AF4B-4402E426DE3E}" type="presOf" srcId="{111AC403-1F6F-4A67-98B3-84433B946B2E}" destId="{F89A4767-D644-4ACA-A633-A06AB99E2251}" srcOrd="0" destOrd="0" presId="urn:microsoft.com/office/officeart/2005/8/layout/process1"/>
    <dgm:cxn modelId="{7E3136FD-7397-4897-A0E1-791618EBD538}" type="presOf" srcId="{01D6B47C-9552-44EF-9186-28CCA4E7F2BF}" destId="{0D8577AF-60E4-453D-AACF-BE68D79A90E7}" srcOrd="1" destOrd="0" presId="urn:microsoft.com/office/officeart/2005/8/layout/process1"/>
    <dgm:cxn modelId="{52573AB1-B29C-4470-856B-852275F82823}" type="presOf" srcId="{F22E23C2-A3E8-416A-9DFA-F43B54C6F696}" destId="{A3E46DB8-DAC3-4F75-88B5-B750A35324CE}"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7FCE3EAD-EB48-417A-816E-CB79DB51D95F}" type="presOf" srcId="{7FF7D560-9B99-4CDE-8801-968C6503E90C}" destId="{97D851E0-5657-49BB-99AA-B4F6276968F5}" srcOrd="0" destOrd="0" presId="urn:microsoft.com/office/officeart/2005/8/layout/process1"/>
    <dgm:cxn modelId="{49CABC1E-9FF8-461D-83A5-BE3326AA7A38}" type="presOf" srcId="{111AC403-1F6F-4A67-98B3-84433B946B2E}" destId="{769B406A-DC91-45E3-8FED-7BB383898EB8}"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A925C1D3-3F90-4778-8F2C-2F7DB8A3C890}" type="presOf" srcId="{86D47C7B-F68D-4AF6-801A-41B3056FD905}" destId="{750E2DC3-0D37-400A-B275-4EC861CAF1BB}" srcOrd="1" destOrd="0" presId="urn:microsoft.com/office/officeart/2005/8/layout/process1"/>
    <dgm:cxn modelId="{02933B4D-1D7A-4700-80D8-4610FAA6903B}" type="presOf" srcId="{6F7827B2-38D8-49F1-AFEE-DC66E7CE7E9F}" destId="{8EADD461-4CAB-4D52-A6FC-DE97A3F10A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D670DBB6-F8A8-4C84-AAF3-8D2CF63580C8}" type="presOf" srcId="{01D6B47C-9552-44EF-9186-28CCA4E7F2BF}" destId="{A43B34A1-2863-4AA8-9F9B-DEA3D0F16044}" srcOrd="0" destOrd="0" presId="urn:microsoft.com/office/officeart/2005/8/layout/process1"/>
    <dgm:cxn modelId="{61573B08-09E2-4155-A24C-A623F3CE2FC0}" type="presOf" srcId="{86D47C7B-F68D-4AF6-801A-41B3056FD905}" destId="{D2EA323A-3D66-424B-82FF-C66481D626E6}" srcOrd="0" destOrd="0" presId="urn:microsoft.com/office/officeart/2005/8/layout/process1"/>
    <dgm:cxn modelId="{F842FA47-59D7-44ED-9181-4D570DFEC12B}" type="presOf" srcId="{7247C455-77D2-4F1B-97A8-978CB7198718}" destId="{E0A239F3-4E0F-4976-A4A6-8D0D15646BB6}"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7F44D6BB-8E2E-4201-A3FF-6C603D2A2EFA}" type="presOf" srcId="{57BD8CA5-432D-4CFB-845D-98E86710C8D1}" destId="{F6512CA4-05EE-4062-BD7B-BEC8E22D873C}" srcOrd="0" destOrd="0" presId="urn:microsoft.com/office/officeart/2005/8/layout/process1"/>
    <dgm:cxn modelId="{CF74FE03-B673-46EB-96A9-9D851663ABB6}" type="presOf" srcId="{FBEECAEE-AC34-44D0-AF04-8AB26887CEE2}" destId="{2AA96016-6629-4B5B-AB0E-A57CD9214D73}" srcOrd="0" destOrd="0" presId="urn:microsoft.com/office/officeart/2005/8/layout/process1"/>
    <dgm:cxn modelId="{92AB787A-0B7B-4AE3-81F1-09A045FC4705}" type="presOf" srcId="{3F856C22-B305-4CDB-AB85-D9145CE407EB}" destId="{C6AD4E28-1DAC-4CD1-9787-088D6FDE57FA}"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0D51DFC9-AD90-4887-984D-D72E315A2414}" type="presOf" srcId="{E5EE149B-741C-45E1-B6E6-5BFAB75DB956}" destId="{BFA16B6B-AF18-48F0-9237-E30848199B06}" srcOrd="0" destOrd="0" presId="urn:microsoft.com/office/officeart/2005/8/layout/process1"/>
    <dgm:cxn modelId="{346C01EA-50E0-4C93-8AF5-0A209DA9C0CA}" type="presOf" srcId="{58988197-E677-4C97-B125-5CC7859C48F7}" destId="{51A22397-8FB0-4041-8D8A-ABE7E438A5DD}" srcOrd="0" destOrd="0" presId="urn:microsoft.com/office/officeart/2005/8/layout/process1"/>
    <dgm:cxn modelId="{2CA20FDB-63DE-4680-B26B-3861D971C0A5}" type="presOf" srcId="{99AAF8C5-A6DB-4C54-93B5-119487E24D68}" destId="{367CFA2E-5AB1-458A-B2A5-30E3A1A80858}" srcOrd="0" destOrd="0" presId="urn:microsoft.com/office/officeart/2005/8/layout/process1"/>
    <dgm:cxn modelId="{A7A0CE03-E40B-427E-A429-64E8CE6EAC8F}" type="presOf" srcId="{6F7827B2-38D8-49F1-AFEE-DC66E7CE7E9F}" destId="{43BF0686-C89B-4ED9-997F-DF3AA41758BA}" srcOrd="1" destOrd="0" presId="urn:microsoft.com/office/officeart/2005/8/layout/process1"/>
    <dgm:cxn modelId="{50278487-9557-4A43-8D7C-DDAD616CF8B5}" type="presParOf" srcId="{A3E46DB8-DAC3-4F75-88B5-B750A35324CE}" destId="{8AAF1C03-9572-4558-A77D-1D5737604A71}" srcOrd="0" destOrd="0" presId="urn:microsoft.com/office/officeart/2005/8/layout/process1"/>
    <dgm:cxn modelId="{4CD3D166-1937-47F6-BDC0-A997656278CB}" type="presParOf" srcId="{A3E46DB8-DAC3-4F75-88B5-B750A35324CE}" destId="{A43B34A1-2863-4AA8-9F9B-DEA3D0F16044}" srcOrd="1" destOrd="0" presId="urn:microsoft.com/office/officeart/2005/8/layout/process1"/>
    <dgm:cxn modelId="{EA3908A5-9BC6-40DC-BF97-6E993B41EE10}" type="presParOf" srcId="{A43B34A1-2863-4AA8-9F9B-DEA3D0F16044}" destId="{0D8577AF-60E4-453D-AACF-BE68D79A90E7}" srcOrd="0" destOrd="0" presId="urn:microsoft.com/office/officeart/2005/8/layout/process1"/>
    <dgm:cxn modelId="{AC5C73DD-DBF5-4BF7-BA9B-E7C2E62F6150}" type="presParOf" srcId="{A3E46DB8-DAC3-4F75-88B5-B750A35324CE}" destId="{C6AD4E28-1DAC-4CD1-9787-088D6FDE57FA}" srcOrd="2" destOrd="0" presId="urn:microsoft.com/office/officeart/2005/8/layout/process1"/>
    <dgm:cxn modelId="{7F2989D8-6438-4EC9-8D7F-AA279BCA3AF0}" type="presParOf" srcId="{A3E46DB8-DAC3-4F75-88B5-B750A35324CE}" destId="{97D851E0-5657-49BB-99AA-B4F6276968F5}" srcOrd="3" destOrd="0" presId="urn:microsoft.com/office/officeart/2005/8/layout/process1"/>
    <dgm:cxn modelId="{518EFAB0-4DE7-4764-A30A-748C6C34EC0C}" type="presParOf" srcId="{97D851E0-5657-49BB-99AA-B4F6276968F5}" destId="{6FB18FDC-8EFF-49D2-B56F-AC8741571160}" srcOrd="0" destOrd="0" presId="urn:microsoft.com/office/officeart/2005/8/layout/process1"/>
    <dgm:cxn modelId="{AB6C7CBA-3F96-415E-BC6B-3A10B82E0136}" type="presParOf" srcId="{A3E46DB8-DAC3-4F75-88B5-B750A35324CE}" destId="{367CFA2E-5AB1-458A-B2A5-30E3A1A80858}" srcOrd="4" destOrd="0" presId="urn:microsoft.com/office/officeart/2005/8/layout/process1"/>
    <dgm:cxn modelId="{3C3ED02B-A790-456E-9011-A61A9450C301}" type="presParOf" srcId="{A3E46DB8-DAC3-4F75-88B5-B750A35324CE}" destId="{2AA96016-6629-4B5B-AB0E-A57CD9214D73}" srcOrd="5" destOrd="0" presId="urn:microsoft.com/office/officeart/2005/8/layout/process1"/>
    <dgm:cxn modelId="{B375AD24-5477-46C6-9F57-8ABE3C027ECC}" type="presParOf" srcId="{2AA96016-6629-4B5B-AB0E-A57CD9214D73}" destId="{87A793C0-E281-4A86-AE50-219885A2C6C2}" srcOrd="0" destOrd="0" presId="urn:microsoft.com/office/officeart/2005/8/layout/process1"/>
    <dgm:cxn modelId="{DA0B9C14-AE60-47D0-B037-A062F32830C0}" type="presParOf" srcId="{A3E46DB8-DAC3-4F75-88B5-B750A35324CE}" destId="{E0A239F3-4E0F-4976-A4A6-8D0D15646BB6}" srcOrd="6" destOrd="0" presId="urn:microsoft.com/office/officeart/2005/8/layout/process1"/>
    <dgm:cxn modelId="{627F26DF-7671-42A5-8388-7F38E32DA6C7}" type="presParOf" srcId="{A3E46DB8-DAC3-4F75-88B5-B750A35324CE}" destId="{F89A4767-D644-4ACA-A633-A06AB99E2251}" srcOrd="7" destOrd="0" presId="urn:microsoft.com/office/officeart/2005/8/layout/process1"/>
    <dgm:cxn modelId="{822B140A-2444-439D-B5D4-6A69A5F4198A}" type="presParOf" srcId="{F89A4767-D644-4ACA-A633-A06AB99E2251}" destId="{769B406A-DC91-45E3-8FED-7BB383898EB8}" srcOrd="0" destOrd="0" presId="urn:microsoft.com/office/officeart/2005/8/layout/process1"/>
    <dgm:cxn modelId="{E1E98E1B-18FB-4EE6-B371-8F972D76A33A}" type="presParOf" srcId="{A3E46DB8-DAC3-4F75-88B5-B750A35324CE}" destId="{BFA16B6B-AF18-48F0-9237-E30848199B06}" srcOrd="8" destOrd="0" presId="urn:microsoft.com/office/officeart/2005/8/layout/process1"/>
    <dgm:cxn modelId="{B2F225CA-BEB7-4243-885C-7C8A4E007266}" type="presParOf" srcId="{A3E46DB8-DAC3-4F75-88B5-B750A35324CE}" destId="{D2EA323A-3D66-424B-82FF-C66481D626E6}" srcOrd="9" destOrd="0" presId="urn:microsoft.com/office/officeart/2005/8/layout/process1"/>
    <dgm:cxn modelId="{9D6DE22D-F025-47F7-990D-04921B40D0EE}" type="presParOf" srcId="{D2EA323A-3D66-424B-82FF-C66481D626E6}" destId="{750E2DC3-0D37-400A-B275-4EC861CAF1BB}" srcOrd="0" destOrd="0" presId="urn:microsoft.com/office/officeart/2005/8/layout/process1"/>
    <dgm:cxn modelId="{4CA831FF-868A-4F19-A67D-25C4A9D4B6D3}" type="presParOf" srcId="{A3E46DB8-DAC3-4F75-88B5-B750A35324CE}" destId="{51A22397-8FB0-4041-8D8A-ABE7E438A5DD}" srcOrd="10" destOrd="0" presId="urn:microsoft.com/office/officeart/2005/8/layout/process1"/>
    <dgm:cxn modelId="{19A5304F-402B-478B-B72C-9E0F958CF4C3}" type="presParOf" srcId="{A3E46DB8-DAC3-4F75-88B5-B750A35324CE}" destId="{8EADD461-4CAB-4D52-A6FC-DE97A3F10ACE}" srcOrd="11" destOrd="0" presId="urn:microsoft.com/office/officeart/2005/8/layout/process1"/>
    <dgm:cxn modelId="{6839FC29-B4CA-416B-91D3-FC5CECC9F512}" type="presParOf" srcId="{8EADD461-4CAB-4D52-A6FC-DE97A3F10ACE}" destId="{43BF0686-C89B-4ED9-997F-DF3AA41758BA}" srcOrd="0" destOrd="0" presId="urn:microsoft.com/office/officeart/2005/8/layout/process1"/>
    <dgm:cxn modelId="{230E5BB7-0F17-4072-9CF9-05719C90BA0F}"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349777"/>
        <a:ext cx="938049" cy="549161"/>
      </dsp:txXfrm>
    </dsp:sp>
    <dsp:sp modelId="{A43B34A1-2863-4AA8-9F9B-DEA3D0F16044}">
      <dsp:nvSpPr>
        <dsp:cNvPr id="0" name=""/>
        <dsp:cNvSpPr/>
      </dsp:nvSpPr>
      <dsp:spPr>
        <a:xfrm rot="36817">
          <a:off x="1072003" y="511153"/>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5" y="559044"/>
        <a:ext cx="144285" cy="144666"/>
      </dsp:txXfrm>
    </dsp:sp>
    <dsp:sp modelId="{C6AD4E28-1DAC-4CD1-9787-088D6FDE57FA}">
      <dsp:nvSpPr>
        <dsp:cNvPr id="0" name=""/>
        <dsp:cNvSpPr/>
      </dsp:nvSpPr>
      <dsp:spPr>
        <a:xfrm>
          <a:off x="1363674" y="3472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364354"/>
        <a:ext cx="938049" cy="549161"/>
      </dsp:txXfrm>
    </dsp:sp>
    <dsp:sp modelId="{97D851E0-5657-49BB-99AA-B4F6276968F5}">
      <dsp:nvSpPr>
        <dsp:cNvPr id="0" name=""/>
        <dsp:cNvSpPr/>
      </dsp:nvSpPr>
      <dsp:spPr>
        <a:xfrm rot="21563183">
          <a:off x="2433110" y="511029"/>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2" y="559582"/>
        <a:ext cx="144285" cy="144666"/>
      </dsp:txXfrm>
    </dsp:sp>
    <dsp:sp modelId="{367CFA2E-5AB1-458A-B2A5-30E3A1A80858}">
      <dsp:nvSpPr>
        <dsp:cNvPr id="0" name=""/>
        <dsp:cNvSpPr/>
      </dsp:nvSpPr>
      <dsp:spPr>
        <a:xfrm>
          <a:off x="2724782" y="332692"/>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chemeClr val="tx1"/>
              </a:solidFill>
              <a:latin typeface="Times New Roman" panose="02020603050405020304" pitchFamily="18" charset="0"/>
              <a:cs typeface="Times New Roman" panose="02020603050405020304" pitchFamily="18" charset="0"/>
            </a:rPr>
            <a:t>Literature Review</a:t>
          </a:r>
          <a:endParaRPr lang="ar-SA" sz="1400" kern="1200" dirty="0">
            <a:solidFill>
              <a:schemeClr val="tx1"/>
            </a:solidFill>
          </a:endParaRPr>
        </a:p>
      </dsp:txBody>
      <dsp:txXfrm>
        <a:off x="2741867" y="349777"/>
        <a:ext cx="938049" cy="549161"/>
      </dsp:txXfrm>
    </dsp:sp>
    <dsp:sp modelId="{2AA96016-6629-4B5B-AB0E-A57CD9214D73}">
      <dsp:nvSpPr>
        <dsp:cNvPr id="0" name=""/>
        <dsp:cNvSpPr/>
      </dsp:nvSpPr>
      <dsp:spPr>
        <a:xfrm>
          <a:off x="3794224"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552024"/>
        <a:ext cx="144277" cy="144666"/>
      </dsp:txXfrm>
    </dsp:sp>
    <dsp:sp modelId="{E0A239F3-4E0F-4976-A4A6-8D0D15646BB6}">
      <dsp:nvSpPr>
        <dsp:cNvPr id="0" name=""/>
        <dsp:cNvSpPr/>
      </dsp:nvSpPr>
      <dsp:spPr>
        <a:xfrm>
          <a:off x="4085890"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349777"/>
        <a:ext cx="938049" cy="549161"/>
      </dsp:txXfrm>
    </dsp:sp>
    <dsp:sp modelId="{F89A4767-D644-4ACA-A633-A06AB99E2251}">
      <dsp:nvSpPr>
        <dsp:cNvPr id="0" name=""/>
        <dsp:cNvSpPr/>
      </dsp:nvSpPr>
      <dsp:spPr>
        <a:xfrm>
          <a:off x="5155331"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552024"/>
        <a:ext cx="144277" cy="144666"/>
      </dsp:txXfrm>
    </dsp:sp>
    <dsp:sp modelId="{BFA16B6B-AF18-48F0-9237-E30848199B06}">
      <dsp:nvSpPr>
        <dsp:cNvPr id="0" name=""/>
        <dsp:cNvSpPr/>
      </dsp:nvSpPr>
      <dsp:spPr>
        <a:xfrm>
          <a:off x="544699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349777"/>
        <a:ext cx="938049" cy="549161"/>
      </dsp:txXfrm>
    </dsp:sp>
    <dsp:sp modelId="{D2EA323A-3D66-424B-82FF-C66481D626E6}">
      <dsp:nvSpPr>
        <dsp:cNvPr id="0" name=""/>
        <dsp:cNvSpPr/>
      </dsp:nvSpPr>
      <dsp:spPr>
        <a:xfrm>
          <a:off x="6516439"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552024"/>
        <a:ext cx="144277" cy="144666"/>
      </dsp:txXfrm>
    </dsp:sp>
    <dsp:sp modelId="{51A22397-8FB0-4041-8D8A-ABE7E438A5DD}">
      <dsp:nvSpPr>
        <dsp:cNvPr id="0" name=""/>
        <dsp:cNvSpPr/>
      </dsp:nvSpPr>
      <dsp:spPr>
        <a:xfrm>
          <a:off x="6808105"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349777"/>
        <a:ext cx="938049" cy="549161"/>
      </dsp:txXfrm>
    </dsp:sp>
    <dsp:sp modelId="{8EADD461-4CAB-4D52-A6FC-DE97A3F10ACE}">
      <dsp:nvSpPr>
        <dsp:cNvPr id="0" name=""/>
        <dsp:cNvSpPr/>
      </dsp:nvSpPr>
      <dsp:spPr>
        <a:xfrm>
          <a:off x="7877547"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552024"/>
        <a:ext cx="144277" cy="144666"/>
      </dsp:txXfrm>
    </dsp:sp>
    <dsp:sp modelId="{F6512CA4-05EE-4062-BD7B-BEC8E22D873C}">
      <dsp:nvSpPr>
        <dsp:cNvPr id="0" name=""/>
        <dsp:cNvSpPr/>
      </dsp:nvSpPr>
      <dsp:spPr>
        <a:xfrm>
          <a:off x="8169212"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349777"/>
        <a:ext cx="938049" cy="54916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349777"/>
        <a:ext cx="938049" cy="549161"/>
      </dsp:txXfrm>
    </dsp:sp>
    <dsp:sp modelId="{A43B34A1-2863-4AA8-9F9B-DEA3D0F16044}">
      <dsp:nvSpPr>
        <dsp:cNvPr id="0" name=""/>
        <dsp:cNvSpPr/>
      </dsp:nvSpPr>
      <dsp:spPr>
        <a:xfrm rot="36817">
          <a:off x="1072003" y="511153"/>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5" y="559044"/>
        <a:ext cx="144285" cy="144666"/>
      </dsp:txXfrm>
    </dsp:sp>
    <dsp:sp modelId="{C6AD4E28-1DAC-4CD1-9787-088D6FDE57FA}">
      <dsp:nvSpPr>
        <dsp:cNvPr id="0" name=""/>
        <dsp:cNvSpPr/>
      </dsp:nvSpPr>
      <dsp:spPr>
        <a:xfrm>
          <a:off x="1363674" y="3472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364354"/>
        <a:ext cx="938049" cy="549161"/>
      </dsp:txXfrm>
    </dsp:sp>
    <dsp:sp modelId="{97D851E0-5657-49BB-99AA-B4F6276968F5}">
      <dsp:nvSpPr>
        <dsp:cNvPr id="0" name=""/>
        <dsp:cNvSpPr/>
      </dsp:nvSpPr>
      <dsp:spPr>
        <a:xfrm rot="21563183">
          <a:off x="2433110" y="511029"/>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2" y="559582"/>
        <a:ext cx="144285" cy="144666"/>
      </dsp:txXfrm>
    </dsp:sp>
    <dsp:sp modelId="{367CFA2E-5AB1-458A-B2A5-30E3A1A80858}">
      <dsp:nvSpPr>
        <dsp:cNvPr id="0" name=""/>
        <dsp:cNvSpPr/>
      </dsp:nvSpPr>
      <dsp:spPr>
        <a:xfrm>
          <a:off x="2724782" y="332692"/>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chemeClr val="tx1"/>
              </a:solidFill>
              <a:latin typeface="Times New Roman" panose="02020603050405020304" pitchFamily="18" charset="0"/>
              <a:cs typeface="Times New Roman" panose="02020603050405020304" pitchFamily="18" charset="0"/>
            </a:rPr>
            <a:t>Literature Review</a:t>
          </a:r>
          <a:endParaRPr lang="ar-SA" sz="1400" kern="1200" dirty="0">
            <a:solidFill>
              <a:schemeClr val="tx1"/>
            </a:solidFill>
          </a:endParaRPr>
        </a:p>
      </dsp:txBody>
      <dsp:txXfrm>
        <a:off x="2741867" y="349777"/>
        <a:ext cx="938049" cy="549161"/>
      </dsp:txXfrm>
    </dsp:sp>
    <dsp:sp modelId="{2AA96016-6629-4B5B-AB0E-A57CD9214D73}">
      <dsp:nvSpPr>
        <dsp:cNvPr id="0" name=""/>
        <dsp:cNvSpPr/>
      </dsp:nvSpPr>
      <dsp:spPr>
        <a:xfrm>
          <a:off x="3794224"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552024"/>
        <a:ext cx="144277" cy="144666"/>
      </dsp:txXfrm>
    </dsp:sp>
    <dsp:sp modelId="{E0A239F3-4E0F-4976-A4A6-8D0D15646BB6}">
      <dsp:nvSpPr>
        <dsp:cNvPr id="0" name=""/>
        <dsp:cNvSpPr/>
      </dsp:nvSpPr>
      <dsp:spPr>
        <a:xfrm>
          <a:off x="4085890"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349777"/>
        <a:ext cx="938049" cy="549161"/>
      </dsp:txXfrm>
    </dsp:sp>
    <dsp:sp modelId="{F89A4767-D644-4ACA-A633-A06AB99E2251}">
      <dsp:nvSpPr>
        <dsp:cNvPr id="0" name=""/>
        <dsp:cNvSpPr/>
      </dsp:nvSpPr>
      <dsp:spPr>
        <a:xfrm>
          <a:off x="5155331"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552024"/>
        <a:ext cx="144277" cy="144666"/>
      </dsp:txXfrm>
    </dsp:sp>
    <dsp:sp modelId="{BFA16B6B-AF18-48F0-9237-E30848199B06}">
      <dsp:nvSpPr>
        <dsp:cNvPr id="0" name=""/>
        <dsp:cNvSpPr/>
      </dsp:nvSpPr>
      <dsp:spPr>
        <a:xfrm>
          <a:off x="544699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349777"/>
        <a:ext cx="938049" cy="549161"/>
      </dsp:txXfrm>
    </dsp:sp>
    <dsp:sp modelId="{D2EA323A-3D66-424B-82FF-C66481D626E6}">
      <dsp:nvSpPr>
        <dsp:cNvPr id="0" name=""/>
        <dsp:cNvSpPr/>
      </dsp:nvSpPr>
      <dsp:spPr>
        <a:xfrm>
          <a:off x="6516439"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552024"/>
        <a:ext cx="144277" cy="144666"/>
      </dsp:txXfrm>
    </dsp:sp>
    <dsp:sp modelId="{51A22397-8FB0-4041-8D8A-ABE7E438A5DD}">
      <dsp:nvSpPr>
        <dsp:cNvPr id="0" name=""/>
        <dsp:cNvSpPr/>
      </dsp:nvSpPr>
      <dsp:spPr>
        <a:xfrm>
          <a:off x="6808105"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349777"/>
        <a:ext cx="938049" cy="549161"/>
      </dsp:txXfrm>
    </dsp:sp>
    <dsp:sp modelId="{8EADD461-4CAB-4D52-A6FC-DE97A3F10ACE}">
      <dsp:nvSpPr>
        <dsp:cNvPr id="0" name=""/>
        <dsp:cNvSpPr/>
      </dsp:nvSpPr>
      <dsp:spPr>
        <a:xfrm>
          <a:off x="7877547"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552024"/>
        <a:ext cx="144277" cy="144666"/>
      </dsp:txXfrm>
    </dsp:sp>
    <dsp:sp modelId="{F6512CA4-05EE-4062-BD7B-BEC8E22D873C}">
      <dsp:nvSpPr>
        <dsp:cNvPr id="0" name=""/>
        <dsp:cNvSpPr/>
      </dsp:nvSpPr>
      <dsp:spPr>
        <a:xfrm>
          <a:off x="8169212"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349777"/>
        <a:ext cx="938049" cy="5491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5587" y="183096"/>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23066" y="200575"/>
        <a:ext cx="915124" cy="561812"/>
      </dsp:txXfrm>
    </dsp:sp>
    <dsp:sp modelId="{A43B34A1-2863-4AA8-9F9B-DEA3D0F16044}">
      <dsp:nvSpPr>
        <dsp:cNvPr id="0" name=""/>
        <dsp:cNvSpPr/>
      </dsp:nvSpPr>
      <dsp:spPr>
        <a:xfrm>
          <a:off x="1050678" y="363671"/>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50678" y="410795"/>
        <a:ext cx="140992" cy="141372"/>
      </dsp:txXfrm>
    </dsp:sp>
    <dsp:sp modelId="{C6AD4E28-1DAC-4CD1-9787-088D6FDE57FA}">
      <dsp:nvSpPr>
        <dsp:cNvPr id="0" name=""/>
        <dsp:cNvSpPr/>
      </dsp:nvSpPr>
      <dsp:spPr>
        <a:xfrm>
          <a:off x="1335703" y="183096"/>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53182" y="200575"/>
        <a:ext cx="915124" cy="561812"/>
      </dsp:txXfrm>
    </dsp:sp>
    <dsp:sp modelId="{97D851E0-5657-49BB-99AA-B4F6276968F5}">
      <dsp:nvSpPr>
        <dsp:cNvPr id="0" name=""/>
        <dsp:cNvSpPr/>
      </dsp:nvSpPr>
      <dsp:spPr>
        <a:xfrm>
          <a:off x="2380795" y="363671"/>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380795" y="410795"/>
        <a:ext cx="140992" cy="141372"/>
      </dsp:txXfrm>
    </dsp:sp>
    <dsp:sp modelId="{367CFA2E-5AB1-458A-B2A5-30E3A1A80858}">
      <dsp:nvSpPr>
        <dsp:cNvPr id="0" name=""/>
        <dsp:cNvSpPr/>
      </dsp:nvSpPr>
      <dsp:spPr>
        <a:xfrm>
          <a:off x="2665819" y="183096"/>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683298" y="200575"/>
        <a:ext cx="915124" cy="561812"/>
      </dsp:txXfrm>
    </dsp:sp>
    <dsp:sp modelId="{2AA96016-6629-4B5B-AB0E-A57CD9214D73}">
      <dsp:nvSpPr>
        <dsp:cNvPr id="0" name=""/>
        <dsp:cNvSpPr/>
      </dsp:nvSpPr>
      <dsp:spPr>
        <a:xfrm>
          <a:off x="3710911" y="363671"/>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10911" y="410795"/>
        <a:ext cx="140992" cy="141372"/>
      </dsp:txXfrm>
    </dsp:sp>
    <dsp:sp modelId="{E0A239F3-4E0F-4976-A4A6-8D0D15646BB6}">
      <dsp:nvSpPr>
        <dsp:cNvPr id="0" name=""/>
        <dsp:cNvSpPr/>
      </dsp:nvSpPr>
      <dsp:spPr>
        <a:xfrm>
          <a:off x="3995936" y="183096"/>
          <a:ext cx="1152127" cy="596770"/>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solidFill>
                <a:schemeClr val="tx1"/>
              </a:solidFill>
              <a:latin typeface="Times New Roman" panose="02020603050405020304" pitchFamily="18" charset="0"/>
              <a:cs typeface="Times New Roman" panose="02020603050405020304" pitchFamily="18" charset="0"/>
            </a:rPr>
            <a:t>Methodology</a:t>
          </a:r>
          <a:endParaRPr lang="ar-SA" sz="1200" kern="1200" dirty="0">
            <a:solidFill>
              <a:schemeClr val="tx1"/>
            </a:solidFill>
          </a:endParaRPr>
        </a:p>
      </dsp:txBody>
      <dsp:txXfrm>
        <a:off x="4013415" y="200575"/>
        <a:ext cx="1117169" cy="561812"/>
      </dsp:txXfrm>
    </dsp:sp>
    <dsp:sp modelId="{F89A4767-D644-4ACA-A633-A06AB99E2251}">
      <dsp:nvSpPr>
        <dsp:cNvPr id="0" name=""/>
        <dsp:cNvSpPr/>
      </dsp:nvSpPr>
      <dsp:spPr>
        <a:xfrm>
          <a:off x="5243072" y="363671"/>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243072" y="410795"/>
        <a:ext cx="140992" cy="141372"/>
      </dsp:txXfrm>
    </dsp:sp>
    <dsp:sp modelId="{BFA16B6B-AF18-48F0-9237-E30848199B06}">
      <dsp:nvSpPr>
        <dsp:cNvPr id="0" name=""/>
        <dsp:cNvSpPr/>
      </dsp:nvSpPr>
      <dsp:spPr>
        <a:xfrm>
          <a:off x="5528097" y="183096"/>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545576" y="200575"/>
        <a:ext cx="915124" cy="561812"/>
      </dsp:txXfrm>
    </dsp:sp>
    <dsp:sp modelId="{D2EA323A-3D66-424B-82FF-C66481D626E6}">
      <dsp:nvSpPr>
        <dsp:cNvPr id="0" name=""/>
        <dsp:cNvSpPr/>
      </dsp:nvSpPr>
      <dsp:spPr>
        <a:xfrm>
          <a:off x="6573188" y="363671"/>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73188" y="410795"/>
        <a:ext cx="140992" cy="141372"/>
      </dsp:txXfrm>
    </dsp:sp>
    <dsp:sp modelId="{51A22397-8FB0-4041-8D8A-ABE7E438A5DD}">
      <dsp:nvSpPr>
        <dsp:cNvPr id="0" name=""/>
        <dsp:cNvSpPr/>
      </dsp:nvSpPr>
      <dsp:spPr>
        <a:xfrm>
          <a:off x="6858213" y="183096"/>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75692" y="200575"/>
        <a:ext cx="915124" cy="561812"/>
      </dsp:txXfrm>
    </dsp:sp>
    <dsp:sp modelId="{8EADD461-4CAB-4D52-A6FC-DE97A3F10ACE}">
      <dsp:nvSpPr>
        <dsp:cNvPr id="0" name=""/>
        <dsp:cNvSpPr/>
      </dsp:nvSpPr>
      <dsp:spPr>
        <a:xfrm>
          <a:off x="7903304" y="363671"/>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903304" y="410795"/>
        <a:ext cx="140992" cy="141372"/>
      </dsp:txXfrm>
    </dsp:sp>
    <dsp:sp modelId="{F6512CA4-05EE-4062-BD7B-BEC8E22D873C}">
      <dsp:nvSpPr>
        <dsp:cNvPr id="0" name=""/>
        <dsp:cNvSpPr/>
      </dsp:nvSpPr>
      <dsp:spPr>
        <a:xfrm>
          <a:off x="8188329" y="183096"/>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205808" y="200575"/>
        <a:ext cx="915124" cy="56181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5587"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23066" y="272013"/>
        <a:ext cx="915124" cy="561812"/>
      </dsp:txXfrm>
    </dsp:sp>
    <dsp:sp modelId="{A43B34A1-2863-4AA8-9F9B-DEA3D0F16044}">
      <dsp:nvSpPr>
        <dsp:cNvPr id="0" name=""/>
        <dsp:cNvSpPr/>
      </dsp:nvSpPr>
      <dsp:spPr>
        <a:xfrm>
          <a:off x="1050678"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50678" y="482233"/>
        <a:ext cx="140992" cy="141372"/>
      </dsp:txXfrm>
    </dsp:sp>
    <dsp:sp modelId="{C6AD4E28-1DAC-4CD1-9787-088D6FDE57FA}">
      <dsp:nvSpPr>
        <dsp:cNvPr id="0" name=""/>
        <dsp:cNvSpPr/>
      </dsp:nvSpPr>
      <dsp:spPr>
        <a:xfrm>
          <a:off x="1335703"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53182" y="272013"/>
        <a:ext cx="915124" cy="561812"/>
      </dsp:txXfrm>
    </dsp:sp>
    <dsp:sp modelId="{97D851E0-5657-49BB-99AA-B4F6276968F5}">
      <dsp:nvSpPr>
        <dsp:cNvPr id="0" name=""/>
        <dsp:cNvSpPr/>
      </dsp:nvSpPr>
      <dsp:spPr>
        <a:xfrm>
          <a:off x="2380795"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380795" y="482233"/>
        <a:ext cx="140992" cy="141372"/>
      </dsp:txXfrm>
    </dsp:sp>
    <dsp:sp modelId="{367CFA2E-5AB1-458A-B2A5-30E3A1A80858}">
      <dsp:nvSpPr>
        <dsp:cNvPr id="0" name=""/>
        <dsp:cNvSpPr/>
      </dsp:nvSpPr>
      <dsp:spPr>
        <a:xfrm>
          <a:off x="2665819"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683298" y="272013"/>
        <a:ext cx="915124" cy="561812"/>
      </dsp:txXfrm>
    </dsp:sp>
    <dsp:sp modelId="{2AA96016-6629-4B5B-AB0E-A57CD9214D73}">
      <dsp:nvSpPr>
        <dsp:cNvPr id="0" name=""/>
        <dsp:cNvSpPr/>
      </dsp:nvSpPr>
      <dsp:spPr>
        <a:xfrm>
          <a:off x="3710911"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10911" y="482233"/>
        <a:ext cx="140992" cy="141372"/>
      </dsp:txXfrm>
    </dsp:sp>
    <dsp:sp modelId="{E0A239F3-4E0F-4976-A4A6-8D0D15646BB6}">
      <dsp:nvSpPr>
        <dsp:cNvPr id="0" name=""/>
        <dsp:cNvSpPr/>
      </dsp:nvSpPr>
      <dsp:spPr>
        <a:xfrm>
          <a:off x="3995936" y="254534"/>
          <a:ext cx="1152127" cy="596770"/>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solidFill>
                <a:schemeClr val="tx1"/>
              </a:solidFill>
              <a:latin typeface="Times New Roman" panose="02020603050405020304" pitchFamily="18" charset="0"/>
              <a:cs typeface="Times New Roman" panose="02020603050405020304" pitchFamily="18" charset="0"/>
            </a:rPr>
            <a:t>Methodology</a:t>
          </a:r>
          <a:endParaRPr lang="ar-SA" sz="1200" kern="1200" dirty="0">
            <a:solidFill>
              <a:schemeClr val="tx1"/>
            </a:solidFill>
          </a:endParaRPr>
        </a:p>
      </dsp:txBody>
      <dsp:txXfrm>
        <a:off x="4013415" y="272013"/>
        <a:ext cx="1117169" cy="561812"/>
      </dsp:txXfrm>
    </dsp:sp>
    <dsp:sp modelId="{F89A4767-D644-4ACA-A633-A06AB99E2251}">
      <dsp:nvSpPr>
        <dsp:cNvPr id="0" name=""/>
        <dsp:cNvSpPr/>
      </dsp:nvSpPr>
      <dsp:spPr>
        <a:xfrm>
          <a:off x="5243072"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243072" y="482233"/>
        <a:ext cx="140992" cy="141372"/>
      </dsp:txXfrm>
    </dsp:sp>
    <dsp:sp modelId="{BFA16B6B-AF18-48F0-9237-E30848199B06}">
      <dsp:nvSpPr>
        <dsp:cNvPr id="0" name=""/>
        <dsp:cNvSpPr/>
      </dsp:nvSpPr>
      <dsp:spPr>
        <a:xfrm>
          <a:off x="5528097"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545576" y="272013"/>
        <a:ext cx="915124" cy="561812"/>
      </dsp:txXfrm>
    </dsp:sp>
    <dsp:sp modelId="{D2EA323A-3D66-424B-82FF-C66481D626E6}">
      <dsp:nvSpPr>
        <dsp:cNvPr id="0" name=""/>
        <dsp:cNvSpPr/>
      </dsp:nvSpPr>
      <dsp:spPr>
        <a:xfrm>
          <a:off x="6573188"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73188" y="482233"/>
        <a:ext cx="140992" cy="141372"/>
      </dsp:txXfrm>
    </dsp:sp>
    <dsp:sp modelId="{51A22397-8FB0-4041-8D8A-ABE7E438A5DD}">
      <dsp:nvSpPr>
        <dsp:cNvPr id="0" name=""/>
        <dsp:cNvSpPr/>
      </dsp:nvSpPr>
      <dsp:spPr>
        <a:xfrm>
          <a:off x="6858213"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75692" y="272013"/>
        <a:ext cx="915124" cy="561812"/>
      </dsp:txXfrm>
    </dsp:sp>
    <dsp:sp modelId="{8EADD461-4CAB-4D52-A6FC-DE97A3F10ACE}">
      <dsp:nvSpPr>
        <dsp:cNvPr id="0" name=""/>
        <dsp:cNvSpPr/>
      </dsp:nvSpPr>
      <dsp:spPr>
        <a:xfrm>
          <a:off x="7903304"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903304" y="482233"/>
        <a:ext cx="140992" cy="141372"/>
      </dsp:txXfrm>
    </dsp:sp>
    <dsp:sp modelId="{F6512CA4-05EE-4062-BD7B-BEC8E22D873C}">
      <dsp:nvSpPr>
        <dsp:cNvPr id="0" name=""/>
        <dsp:cNvSpPr/>
      </dsp:nvSpPr>
      <dsp:spPr>
        <a:xfrm>
          <a:off x="8188329"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205808" y="272013"/>
        <a:ext cx="915124" cy="56181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5587"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23066" y="272013"/>
        <a:ext cx="915124" cy="561812"/>
      </dsp:txXfrm>
    </dsp:sp>
    <dsp:sp modelId="{A43B34A1-2863-4AA8-9F9B-DEA3D0F16044}">
      <dsp:nvSpPr>
        <dsp:cNvPr id="0" name=""/>
        <dsp:cNvSpPr/>
      </dsp:nvSpPr>
      <dsp:spPr>
        <a:xfrm>
          <a:off x="1050678"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50678" y="482233"/>
        <a:ext cx="140992" cy="141372"/>
      </dsp:txXfrm>
    </dsp:sp>
    <dsp:sp modelId="{C6AD4E28-1DAC-4CD1-9787-088D6FDE57FA}">
      <dsp:nvSpPr>
        <dsp:cNvPr id="0" name=""/>
        <dsp:cNvSpPr/>
      </dsp:nvSpPr>
      <dsp:spPr>
        <a:xfrm>
          <a:off x="1335703"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53182" y="272013"/>
        <a:ext cx="915124" cy="561812"/>
      </dsp:txXfrm>
    </dsp:sp>
    <dsp:sp modelId="{97D851E0-5657-49BB-99AA-B4F6276968F5}">
      <dsp:nvSpPr>
        <dsp:cNvPr id="0" name=""/>
        <dsp:cNvSpPr/>
      </dsp:nvSpPr>
      <dsp:spPr>
        <a:xfrm>
          <a:off x="2380795"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380795" y="482233"/>
        <a:ext cx="140992" cy="141372"/>
      </dsp:txXfrm>
    </dsp:sp>
    <dsp:sp modelId="{367CFA2E-5AB1-458A-B2A5-30E3A1A80858}">
      <dsp:nvSpPr>
        <dsp:cNvPr id="0" name=""/>
        <dsp:cNvSpPr/>
      </dsp:nvSpPr>
      <dsp:spPr>
        <a:xfrm>
          <a:off x="2665819"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683298" y="272013"/>
        <a:ext cx="915124" cy="561812"/>
      </dsp:txXfrm>
    </dsp:sp>
    <dsp:sp modelId="{2AA96016-6629-4B5B-AB0E-A57CD9214D73}">
      <dsp:nvSpPr>
        <dsp:cNvPr id="0" name=""/>
        <dsp:cNvSpPr/>
      </dsp:nvSpPr>
      <dsp:spPr>
        <a:xfrm>
          <a:off x="3710911"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10911" y="482233"/>
        <a:ext cx="140992" cy="141372"/>
      </dsp:txXfrm>
    </dsp:sp>
    <dsp:sp modelId="{E0A239F3-4E0F-4976-A4A6-8D0D15646BB6}">
      <dsp:nvSpPr>
        <dsp:cNvPr id="0" name=""/>
        <dsp:cNvSpPr/>
      </dsp:nvSpPr>
      <dsp:spPr>
        <a:xfrm>
          <a:off x="3995936" y="254534"/>
          <a:ext cx="1152127" cy="596770"/>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solidFill>
                <a:schemeClr val="tx1"/>
              </a:solidFill>
              <a:latin typeface="Times New Roman" panose="02020603050405020304" pitchFamily="18" charset="0"/>
              <a:cs typeface="Times New Roman" panose="02020603050405020304" pitchFamily="18" charset="0"/>
            </a:rPr>
            <a:t>Methodology</a:t>
          </a:r>
          <a:endParaRPr lang="ar-SA" sz="1200" kern="1200" dirty="0">
            <a:solidFill>
              <a:schemeClr val="tx1"/>
            </a:solidFill>
          </a:endParaRPr>
        </a:p>
      </dsp:txBody>
      <dsp:txXfrm>
        <a:off x="4013415" y="272013"/>
        <a:ext cx="1117169" cy="561812"/>
      </dsp:txXfrm>
    </dsp:sp>
    <dsp:sp modelId="{F89A4767-D644-4ACA-A633-A06AB99E2251}">
      <dsp:nvSpPr>
        <dsp:cNvPr id="0" name=""/>
        <dsp:cNvSpPr/>
      </dsp:nvSpPr>
      <dsp:spPr>
        <a:xfrm>
          <a:off x="5243072"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243072" y="482233"/>
        <a:ext cx="140992" cy="141372"/>
      </dsp:txXfrm>
    </dsp:sp>
    <dsp:sp modelId="{BFA16B6B-AF18-48F0-9237-E30848199B06}">
      <dsp:nvSpPr>
        <dsp:cNvPr id="0" name=""/>
        <dsp:cNvSpPr/>
      </dsp:nvSpPr>
      <dsp:spPr>
        <a:xfrm>
          <a:off x="5528097"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545576" y="272013"/>
        <a:ext cx="915124" cy="561812"/>
      </dsp:txXfrm>
    </dsp:sp>
    <dsp:sp modelId="{D2EA323A-3D66-424B-82FF-C66481D626E6}">
      <dsp:nvSpPr>
        <dsp:cNvPr id="0" name=""/>
        <dsp:cNvSpPr/>
      </dsp:nvSpPr>
      <dsp:spPr>
        <a:xfrm>
          <a:off x="6573188"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73188" y="482233"/>
        <a:ext cx="140992" cy="141372"/>
      </dsp:txXfrm>
    </dsp:sp>
    <dsp:sp modelId="{51A22397-8FB0-4041-8D8A-ABE7E438A5DD}">
      <dsp:nvSpPr>
        <dsp:cNvPr id="0" name=""/>
        <dsp:cNvSpPr/>
      </dsp:nvSpPr>
      <dsp:spPr>
        <a:xfrm>
          <a:off x="6858213"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75692" y="272013"/>
        <a:ext cx="915124" cy="561812"/>
      </dsp:txXfrm>
    </dsp:sp>
    <dsp:sp modelId="{8EADD461-4CAB-4D52-A6FC-DE97A3F10ACE}">
      <dsp:nvSpPr>
        <dsp:cNvPr id="0" name=""/>
        <dsp:cNvSpPr/>
      </dsp:nvSpPr>
      <dsp:spPr>
        <a:xfrm>
          <a:off x="7903304" y="435109"/>
          <a:ext cx="201417" cy="2356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903304" y="482233"/>
        <a:ext cx="140992" cy="141372"/>
      </dsp:txXfrm>
    </dsp:sp>
    <dsp:sp modelId="{F6512CA4-05EE-4062-BD7B-BEC8E22D873C}">
      <dsp:nvSpPr>
        <dsp:cNvPr id="0" name=""/>
        <dsp:cNvSpPr/>
      </dsp:nvSpPr>
      <dsp:spPr>
        <a:xfrm>
          <a:off x="8188329" y="254534"/>
          <a:ext cx="950082" cy="596770"/>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205808" y="272013"/>
        <a:ext cx="915124" cy="56181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278339"/>
        <a:ext cx="938049" cy="549161"/>
      </dsp:txXfrm>
    </dsp:sp>
    <dsp:sp modelId="{A43B34A1-2863-4AA8-9F9B-DEA3D0F16044}">
      <dsp:nvSpPr>
        <dsp:cNvPr id="0" name=""/>
        <dsp:cNvSpPr/>
      </dsp:nvSpPr>
      <dsp:spPr>
        <a:xfrm>
          <a:off x="1072008"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480586"/>
        <a:ext cx="144277" cy="144666"/>
      </dsp:txXfrm>
    </dsp:sp>
    <dsp:sp modelId="{C6AD4E28-1DAC-4CD1-9787-088D6FDE57FA}">
      <dsp:nvSpPr>
        <dsp:cNvPr id="0" name=""/>
        <dsp:cNvSpPr/>
      </dsp:nvSpPr>
      <dsp:spPr>
        <a:xfrm>
          <a:off x="1363674"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278339"/>
        <a:ext cx="938049" cy="549161"/>
      </dsp:txXfrm>
    </dsp:sp>
    <dsp:sp modelId="{97D851E0-5657-49BB-99AA-B4F6276968F5}">
      <dsp:nvSpPr>
        <dsp:cNvPr id="0" name=""/>
        <dsp:cNvSpPr/>
      </dsp:nvSpPr>
      <dsp:spPr>
        <a:xfrm>
          <a:off x="2433116"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480586"/>
        <a:ext cx="144277" cy="144666"/>
      </dsp:txXfrm>
    </dsp:sp>
    <dsp:sp modelId="{367CFA2E-5AB1-458A-B2A5-30E3A1A80858}">
      <dsp:nvSpPr>
        <dsp:cNvPr id="0" name=""/>
        <dsp:cNvSpPr/>
      </dsp:nvSpPr>
      <dsp:spPr>
        <a:xfrm>
          <a:off x="272478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278339"/>
        <a:ext cx="938049" cy="549161"/>
      </dsp:txXfrm>
    </dsp:sp>
    <dsp:sp modelId="{2AA96016-6629-4B5B-AB0E-A57CD9214D73}">
      <dsp:nvSpPr>
        <dsp:cNvPr id="0" name=""/>
        <dsp:cNvSpPr/>
      </dsp:nvSpPr>
      <dsp:spPr>
        <a:xfrm>
          <a:off x="3794224"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480586"/>
        <a:ext cx="144277" cy="144666"/>
      </dsp:txXfrm>
    </dsp:sp>
    <dsp:sp modelId="{E0A239F3-4E0F-4976-A4A6-8D0D15646BB6}">
      <dsp:nvSpPr>
        <dsp:cNvPr id="0" name=""/>
        <dsp:cNvSpPr/>
      </dsp:nvSpPr>
      <dsp:spPr>
        <a:xfrm>
          <a:off x="4085890"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278339"/>
        <a:ext cx="938049" cy="549161"/>
      </dsp:txXfrm>
    </dsp:sp>
    <dsp:sp modelId="{F89A4767-D644-4ACA-A633-A06AB99E2251}">
      <dsp:nvSpPr>
        <dsp:cNvPr id="0" name=""/>
        <dsp:cNvSpPr/>
      </dsp:nvSpPr>
      <dsp:spPr>
        <a:xfrm>
          <a:off x="5155331"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480586"/>
        <a:ext cx="144277" cy="144666"/>
      </dsp:txXfrm>
    </dsp:sp>
    <dsp:sp modelId="{BFA16B6B-AF18-48F0-9237-E30848199B06}">
      <dsp:nvSpPr>
        <dsp:cNvPr id="0" name=""/>
        <dsp:cNvSpPr/>
      </dsp:nvSpPr>
      <dsp:spPr>
        <a:xfrm>
          <a:off x="5446997" y="261254"/>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How does it work</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5464082" y="278339"/>
        <a:ext cx="938049" cy="549161"/>
      </dsp:txXfrm>
    </dsp:sp>
    <dsp:sp modelId="{D2EA323A-3D66-424B-82FF-C66481D626E6}">
      <dsp:nvSpPr>
        <dsp:cNvPr id="0" name=""/>
        <dsp:cNvSpPr/>
      </dsp:nvSpPr>
      <dsp:spPr>
        <a:xfrm>
          <a:off x="6516439"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480586"/>
        <a:ext cx="144277" cy="144666"/>
      </dsp:txXfrm>
    </dsp:sp>
    <dsp:sp modelId="{51A22397-8FB0-4041-8D8A-ABE7E438A5DD}">
      <dsp:nvSpPr>
        <dsp:cNvPr id="0" name=""/>
        <dsp:cNvSpPr/>
      </dsp:nvSpPr>
      <dsp:spPr>
        <a:xfrm>
          <a:off x="6808105"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278339"/>
        <a:ext cx="938049" cy="549161"/>
      </dsp:txXfrm>
    </dsp:sp>
    <dsp:sp modelId="{8EADD461-4CAB-4D52-A6FC-DE97A3F10ACE}">
      <dsp:nvSpPr>
        <dsp:cNvPr id="0" name=""/>
        <dsp:cNvSpPr/>
      </dsp:nvSpPr>
      <dsp:spPr>
        <a:xfrm>
          <a:off x="7877547"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480586"/>
        <a:ext cx="144277" cy="144666"/>
      </dsp:txXfrm>
    </dsp:sp>
    <dsp:sp modelId="{F6512CA4-05EE-4062-BD7B-BEC8E22D873C}">
      <dsp:nvSpPr>
        <dsp:cNvPr id="0" name=""/>
        <dsp:cNvSpPr/>
      </dsp:nvSpPr>
      <dsp:spPr>
        <a:xfrm>
          <a:off x="816921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278339"/>
        <a:ext cx="938049" cy="54916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278339"/>
        <a:ext cx="938049" cy="549161"/>
      </dsp:txXfrm>
    </dsp:sp>
    <dsp:sp modelId="{A43B34A1-2863-4AA8-9F9B-DEA3D0F16044}">
      <dsp:nvSpPr>
        <dsp:cNvPr id="0" name=""/>
        <dsp:cNvSpPr/>
      </dsp:nvSpPr>
      <dsp:spPr>
        <a:xfrm>
          <a:off x="1072008"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480586"/>
        <a:ext cx="144277" cy="144666"/>
      </dsp:txXfrm>
    </dsp:sp>
    <dsp:sp modelId="{C6AD4E28-1DAC-4CD1-9787-088D6FDE57FA}">
      <dsp:nvSpPr>
        <dsp:cNvPr id="0" name=""/>
        <dsp:cNvSpPr/>
      </dsp:nvSpPr>
      <dsp:spPr>
        <a:xfrm>
          <a:off x="1363674"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278339"/>
        <a:ext cx="938049" cy="549161"/>
      </dsp:txXfrm>
    </dsp:sp>
    <dsp:sp modelId="{97D851E0-5657-49BB-99AA-B4F6276968F5}">
      <dsp:nvSpPr>
        <dsp:cNvPr id="0" name=""/>
        <dsp:cNvSpPr/>
      </dsp:nvSpPr>
      <dsp:spPr>
        <a:xfrm>
          <a:off x="2433116"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480586"/>
        <a:ext cx="144277" cy="144666"/>
      </dsp:txXfrm>
    </dsp:sp>
    <dsp:sp modelId="{367CFA2E-5AB1-458A-B2A5-30E3A1A80858}">
      <dsp:nvSpPr>
        <dsp:cNvPr id="0" name=""/>
        <dsp:cNvSpPr/>
      </dsp:nvSpPr>
      <dsp:spPr>
        <a:xfrm>
          <a:off x="272478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278339"/>
        <a:ext cx="938049" cy="549161"/>
      </dsp:txXfrm>
    </dsp:sp>
    <dsp:sp modelId="{2AA96016-6629-4B5B-AB0E-A57CD9214D73}">
      <dsp:nvSpPr>
        <dsp:cNvPr id="0" name=""/>
        <dsp:cNvSpPr/>
      </dsp:nvSpPr>
      <dsp:spPr>
        <a:xfrm>
          <a:off x="3794224"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480586"/>
        <a:ext cx="144277" cy="144666"/>
      </dsp:txXfrm>
    </dsp:sp>
    <dsp:sp modelId="{E0A239F3-4E0F-4976-A4A6-8D0D15646BB6}">
      <dsp:nvSpPr>
        <dsp:cNvPr id="0" name=""/>
        <dsp:cNvSpPr/>
      </dsp:nvSpPr>
      <dsp:spPr>
        <a:xfrm>
          <a:off x="4085890"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278339"/>
        <a:ext cx="938049" cy="549161"/>
      </dsp:txXfrm>
    </dsp:sp>
    <dsp:sp modelId="{F89A4767-D644-4ACA-A633-A06AB99E2251}">
      <dsp:nvSpPr>
        <dsp:cNvPr id="0" name=""/>
        <dsp:cNvSpPr/>
      </dsp:nvSpPr>
      <dsp:spPr>
        <a:xfrm>
          <a:off x="5155331"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480586"/>
        <a:ext cx="144277" cy="144666"/>
      </dsp:txXfrm>
    </dsp:sp>
    <dsp:sp modelId="{BFA16B6B-AF18-48F0-9237-E30848199B06}">
      <dsp:nvSpPr>
        <dsp:cNvPr id="0" name=""/>
        <dsp:cNvSpPr/>
      </dsp:nvSpPr>
      <dsp:spPr>
        <a:xfrm>
          <a:off x="5446997" y="261254"/>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How does it work</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5464082" y="278339"/>
        <a:ext cx="938049" cy="549161"/>
      </dsp:txXfrm>
    </dsp:sp>
    <dsp:sp modelId="{D2EA323A-3D66-424B-82FF-C66481D626E6}">
      <dsp:nvSpPr>
        <dsp:cNvPr id="0" name=""/>
        <dsp:cNvSpPr/>
      </dsp:nvSpPr>
      <dsp:spPr>
        <a:xfrm>
          <a:off x="6516439"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480586"/>
        <a:ext cx="144277" cy="144666"/>
      </dsp:txXfrm>
    </dsp:sp>
    <dsp:sp modelId="{51A22397-8FB0-4041-8D8A-ABE7E438A5DD}">
      <dsp:nvSpPr>
        <dsp:cNvPr id="0" name=""/>
        <dsp:cNvSpPr/>
      </dsp:nvSpPr>
      <dsp:spPr>
        <a:xfrm>
          <a:off x="6808105"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278339"/>
        <a:ext cx="938049" cy="549161"/>
      </dsp:txXfrm>
    </dsp:sp>
    <dsp:sp modelId="{8EADD461-4CAB-4D52-A6FC-DE97A3F10ACE}">
      <dsp:nvSpPr>
        <dsp:cNvPr id="0" name=""/>
        <dsp:cNvSpPr/>
      </dsp:nvSpPr>
      <dsp:spPr>
        <a:xfrm>
          <a:off x="7877547"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480586"/>
        <a:ext cx="144277" cy="144666"/>
      </dsp:txXfrm>
    </dsp:sp>
    <dsp:sp modelId="{F6512CA4-05EE-4062-BD7B-BEC8E22D873C}">
      <dsp:nvSpPr>
        <dsp:cNvPr id="0" name=""/>
        <dsp:cNvSpPr/>
      </dsp:nvSpPr>
      <dsp:spPr>
        <a:xfrm>
          <a:off x="816921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278339"/>
        <a:ext cx="938049" cy="54916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278339"/>
        <a:ext cx="938049" cy="549161"/>
      </dsp:txXfrm>
    </dsp:sp>
    <dsp:sp modelId="{A43B34A1-2863-4AA8-9F9B-DEA3D0F16044}">
      <dsp:nvSpPr>
        <dsp:cNvPr id="0" name=""/>
        <dsp:cNvSpPr/>
      </dsp:nvSpPr>
      <dsp:spPr>
        <a:xfrm>
          <a:off x="1072008"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480586"/>
        <a:ext cx="144277" cy="144666"/>
      </dsp:txXfrm>
    </dsp:sp>
    <dsp:sp modelId="{C6AD4E28-1DAC-4CD1-9787-088D6FDE57FA}">
      <dsp:nvSpPr>
        <dsp:cNvPr id="0" name=""/>
        <dsp:cNvSpPr/>
      </dsp:nvSpPr>
      <dsp:spPr>
        <a:xfrm>
          <a:off x="1363674"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278339"/>
        <a:ext cx="938049" cy="549161"/>
      </dsp:txXfrm>
    </dsp:sp>
    <dsp:sp modelId="{97D851E0-5657-49BB-99AA-B4F6276968F5}">
      <dsp:nvSpPr>
        <dsp:cNvPr id="0" name=""/>
        <dsp:cNvSpPr/>
      </dsp:nvSpPr>
      <dsp:spPr>
        <a:xfrm>
          <a:off x="2433116"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480586"/>
        <a:ext cx="144277" cy="144666"/>
      </dsp:txXfrm>
    </dsp:sp>
    <dsp:sp modelId="{367CFA2E-5AB1-458A-B2A5-30E3A1A80858}">
      <dsp:nvSpPr>
        <dsp:cNvPr id="0" name=""/>
        <dsp:cNvSpPr/>
      </dsp:nvSpPr>
      <dsp:spPr>
        <a:xfrm>
          <a:off x="272478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278339"/>
        <a:ext cx="938049" cy="549161"/>
      </dsp:txXfrm>
    </dsp:sp>
    <dsp:sp modelId="{2AA96016-6629-4B5B-AB0E-A57CD9214D73}">
      <dsp:nvSpPr>
        <dsp:cNvPr id="0" name=""/>
        <dsp:cNvSpPr/>
      </dsp:nvSpPr>
      <dsp:spPr>
        <a:xfrm>
          <a:off x="3794224"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480586"/>
        <a:ext cx="144277" cy="144666"/>
      </dsp:txXfrm>
    </dsp:sp>
    <dsp:sp modelId="{E0A239F3-4E0F-4976-A4A6-8D0D15646BB6}">
      <dsp:nvSpPr>
        <dsp:cNvPr id="0" name=""/>
        <dsp:cNvSpPr/>
      </dsp:nvSpPr>
      <dsp:spPr>
        <a:xfrm>
          <a:off x="4085890"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278339"/>
        <a:ext cx="938049" cy="549161"/>
      </dsp:txXfrm>
    </dsp:sp>
    <dsp:sp modelId="{F89A4767-D644-4ACA-A633-A06AB99E2251}">
      <dsp:nvSpPr>
        <dsp:cNvPr id="0" name=""/>
        <dsp:cNvSpPr/>
      </dsp:nvSpPr>
      <dsp:spPr>
        <a:xfrm>
          <a:off x="5155331"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480586"/>
        <a:ext cx="144277" cy="144666"/>
      </dsp:txXfrm>
    </dsp:sp>
    <dsp:sp modelId="{BFA16B6B-AF18-48F0-9237-E30848199B06}">
      <dsp:nvSpPr>
        <dsp:cNvPr id="0" name=""/>
        <dsp:cNvSpPr/>
      </dsp:nvSpPr>
      <dsp:spPr>
        <a:xfrm>
          <a:off x="5446997" y="261254"/>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How does it work</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5464082" y="278339"/>
        <a:ext cx="938049" cy="549161"/>
      </dsp:txXfrm>
    </dsp:sp>
    <dsp:sp modelId="{D2EA323A-3D66-424B-82FF-C66481D626E6}">
      <dsp:nvSpPr>
        <dsp:cNvPr id="0" name=""/>
        <dsp:cNvSpPr/>
      </dsp:nvSpPr>
      <dsp:spPr>
        <a:xfrm>
          <a:off x="6516439"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480586"/>
        <a:ext cx="144277" cy="144666"/>
      </dsp:txXfrm>
    </dsp:sp>
    <dsp:sp modelId="{51A22397-8FB0-4041-8D8A-ABE7E438A5DD}">
      <dsp:nvSpPr>
        <dsp:cNvPr id="0" name=""/>
        <dsp:cNvSpPr/>
      </dsp:nvSpPr>
      <dsp:spPr>
        <a:xfrm>
          <a:off x="6808105"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278339"/>
        <a:ext cx="938049" cy="549161"/>
      </dsp:txXfrm>
    </dsp:sp>
    <dsp:sp modelId="{8EADD461-4CAB-4D52-A6FC-DE97A3F10ACE}">
      <dsp:nvSpPr>
        <dsp:cNvPr id="0" name=""/>
        <dsp:cNvSpPr/>
      </dsp:nvSpPr>
      <dsp:spPr>
        <a:xfrm>
          <a:off x="7877547"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480586"/>
        <a:ext cx="144277" cy="144666"/>
      </dsp:txXfrm>
    </dsp:sp>
    <dsp:sp modelId="{F6512CA4-05EE-4062-BD7B-BEC8E22D873C}">
      <dsp:nvSpPr>
        <dsp:cNvPr id="0" name=""/>
        <dsp:cNvSpPr/>
      </dsp:nvSpPr>
      <dsp:spPr>
        <a:xfrm>
          <a:off x="816921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278339"/>
        <a:ext cx="938049" cy="54916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278339"/>
        <a:ext cx="938049" cy="549161"/>
      </dsp:txXfrm>
    </dsp:sp>
    <dsp:sp modelId="{A43B34A1-2863-4AA8-9F9B-DEA3D0F16044}">
      <dsp:nvSpPr>
        <dsp:cNvPr id="0" name=""/>
        <dsp:cNvSpPr/>
      </dsp:nvSpPr>
      <dsp:spPr>
        <a:xfrm>
          <a:off x="1072008"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480586"/>
        <a:ext cx="144277" cy="144666"/>
      </dsp:txXfrm>
    </dsp:sp>
    <dsp:sp modelId="{C6AD4E28-1DAC-4CD1-9787-088D6FDE57FA}">
      <dsp:nvSpPr>
        <dsp:cNvPr id="0" name=""/>
        <dsp:cNvSpPr/>
      </dsp:nvSpPr>
      <dsp:spPr>
        <a:xfrm>
          <a:off x="1363674"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278339"/>
        <a:ext cx="938049" cy="549161"/>
      </dsp:txXfrm>
    </dsp:sp>
    <dsp:sp modelId="{97D851E0-5657-49BB-99AA-B4F6276968F5}">
      <dsp:nvSpPr>
        <dsp:cNvPr id="0" name=""/>
        <dsp:cNvSpPr/>
      </dsp:nvSpPr>
      <dsp:spPr>
        <a:xfrm>
          <a:off x="2433116"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480586"/>
        <a:ext cx="144277" cy="144666"/>
      </dsp:txXfrm>
    </dsp:sp>
    <dsp:sp modelId="{367CFA2E-5AB1-458A-B2A5-30E3A1A80858}">
      <dsp:nvSpPr>
        <dsp:cNvPr id="0" name=""/>
        <dsp:cNvSpPr/>
      </dsp:nvSpPr>
      <dsp:spPr>
        <a:xfrm>
          <a:off x="272478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278339"/>
        <a:ext cx="938049" cy="549161"/>
      </dsp:txXfrm>
    </dsp:sp>
    <dsp:sp modelId="{2AA96016-6629-4B5B-AB0E-A57CD9214D73}">
      <dsp:nvSpPr>
        <dsp:cNvPr id="0" name=""/>
        <dsp:cNvSpPr/>
      </dsp:nvSpPr>
      <dsp:spPr>
        <a:xfrm>
          <a:off x="3794224"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480586"/>
        <a:ext cx="144277" cy="144666"/>
      </dsp:txXfrm>
    </dsp:sp>
    <dsp:sp modelId="{E0A239F3-4E0F-4976-A4A6-8D0D15646BB6}">
      <dsp:nvSpPr>
        <dsp:cNvPr id="0" name=""/>
        <dsp:cNvSpPr/>
      </dsp:nvSpPr>
      <dsp:spPr>
        <a:xfrm>
          <a:off x="4085890"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278339"/>
        <a:ext cx="938049" cy="549161"/>
      </dsp:txXfrm>
    </dsp:sp>
    <dsp:sp modelId="{F89A4767-D644-4ACA-A633-A06AB99E2251}">
      <dsp:nvSpPr>
        <dsp:cNvPr id="0" name=""/>
        <dsp:cNvSpPr/>
      </dsp:nvSpPr>
      <dsp:spPr>
        <a:xfrm>
          <a:off x="5155331"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480586"/>
        <a:ext cx="144277" cy="144666"/>
      </dsp:txXfrm>
    </dsp:sp>
    <dsp:sp modelId="{BFA16B6B-AF18-48F0-9237-E30848199B06}">
      <dsp:nvSpPr>
        <dsp:cNvPr id="0" name=""/>
        <dsp:cNvSpPr/>
      </dsp:nvSpPr>
      <dsp:spPr>
        <a:xfrm>
          <a:off x="5446997" y="261254"/>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How does it work</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5464082" y="278339"/>
        <a:ext cx="938049" cy="549161"/>
      </dsp:txXfrm>
    </dsp:sp>
    <dsp:sp modelId="{D2EA323A-3D66-424B-82FF-C66481D626E6}">
      <dsp:nvSpPr>
        <dsp:cNvPr id="0" name=""/>
        <dsp:cNvSpPr/>
      </dsp:nvSpPr>
      <dsp:spPr>
        <a:xfrm>
          <a:off x="6516439"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480586"/>
        <a:ext cx="144277" cy="144666"/>
      </dsp:txXfrm>
    </dsp:sp>
    <dsp:sp modelId="{51A22397-8FB0-4041-8D8A-ABE7E438A5DD}">
      <dsp:nvSpPr>
        <dsp:cNvPr id="0" name=""/>
        <dsp:cNvSpPr/>
      </dsp:nvSpPr>
      <dsp:spPr>
        <a:xfrm>
          <a:off x="6808105"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278339"/>
        <a:ext cx="938049" cy="549161"/>
      </dsp:txXfrm>
    </dsp:sp>
    <dsp:sp modelId="{8EADD461-4CAB-4D52-A6FC-DE97A3F10ACE}">
      <dsp:nvSpPr>
        <dsp:cNvPr id="0" name=""/>
        <dsp:cNvSpPr/>
      </dsp:nvSpPr>
      <dsp:spPr>
        <a:xfrm>
          <a:off x="7877547" y="432364"/>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480586"/>
        <a:ext cx="144277" cy="144666"/>
      </dsp:txXfrm>
    </dsp:sp>
    <dsp:sp modelId="{F6512CA4-05EE-4062-BD7B-BEC8E22D873C}">
      <dsp:nvSpPr>
        <dsp:cNvPr id="0" name=""/>
        <dsp:cNvSpPr/>
      </dsp:nvSpPr>
      <dsp:spPr>
        <a:xfrm>
          <a:off x="8169212" y="261254"/>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278339"/>
        <a:ext cx="938049" cy="54916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20453" y="176883"/>
        <a:ext cx="936447" cy="574903"/>
      </dsp:txXfrm>
    </dsp:sp>
    <dsp:sp modelId="{A43B34A1-2863-4AA8-9F9B-DEA3D0F16044}">
      <dsp:nvSpPr>
        <dsp:cNvPr id="0" name=""/>
        <dsp:cNvSpPr/>
      </dsp:nvSpPr>
      <dsp:spPr>
        <a:xfrm>
          <a:off x="1072008"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392001"/>
        <a:ext cx="144277" cy="144666"/>
      </dsp:txXfrm>
    </dsp:sp>
    <dsp:sp modelId="{C6AD4E28-1DAC-4CD1-9787-088D6FDE57FA}">
      <dsp:nvSpPr>
        <dsp:cNvPr id="0" name=""/>
        <dsp:cNvSpPr/>
      </dsp:nvSpPr>
      <dsp:spPr>
        <a:xfrm>
          <a:off x="1363674"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1560" y="176883"/>
        <a:ext cx="936447" cy="574903"/>
      </dsp:txXfrm>
    </dsp:sp>
    <dsp:sp modelId="{97D851E0-5657-49BB-99AA-B4F6276968F5}">
      <dsp:nvSpPr>
        <dsp:cNvPr id="0" name=""/>
        <dsp:cNvSpPr/>
      </dsp:nvSpPr>
      <dsp:spPr>
        <a:xfrm>
          <a:off x="2433116"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392001"/>
        <a:ext cx="144277" cy="144666"/>
      </dsp:txXfrm>
    </dsp:sp>
    <dsp:sp modelId="{367CFA2E-5AB1-458A-B2A5-30E3A1A80858}">
      <dsp:nvSpPr>
        <dsp:cNvPr id="0" name=""/>
        <dsp:cNvSpPr/>
      </dsp:nvSpPr>
      <dsp:spPr>
        <a:xfrm>
          <a:off x="272478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2668" y="176883"/>
        <a:ext cx="936447" cy="574903"/>
      </dsp:txXfrm>
    </dsp:sp>
    <dsp:sp modelId="{2AA96016-6629-4B5B-AB0E-A57CD9214D73}">
      <dsp:nvSpPr>
        <dsp:cNvPr id="0" name=""/>
        <dsp:cNvSpPr/>
      </dsp:nvSpPr>
      <dsp:spPr>
        <a:xfrm>
          <a:off x="3794224"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392001"/>
        <a:ext cx="144277" cy="144666"/>
      </dsp:txXfrm>
    </dsp:sp>
    <dsp:sp modelId="{E0A239F3-4E0F-4976-A4A6-8D0D15646BB6}">
      <dsp:nvSpPr>
        <dsp:cNvPr id="0" name=""/>
        <dsp:cNvSpPr/>
      </dsp:nvSpPr>
      <dsp:spPr>
        <a:xfrm>
          <a:off x="4085890"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3776" y="176883"/>
        <a:ext cx="936447" cy="574903"/>
      </dsp:txXfrm>
    </dsp:sp>
    <dsp:sp modelId="{F89A4767-D644-4ACA-A633-A06AB99E2251}">
      <dsp:nvSpPr>
        <dsp:cNvPr id="0" name=""/>
        <dsp:cNvSpPr/>
      </dsp:nvSpPr>
      <dsp:spPr>
        <a:xfrm>
          <a:off x="5155331"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392001"/>
        <a:ext cx="144277" cy="144666"/>
      </dsp:txXfrm>
    </dsp:sp>
    <dsp:sp modelId="{BFA16B6B-AF18-48F0-9237-E30848199B06}">
      <dsp:nvSpPr>
        <dsp:cNvPr id="0" name=""/>
        <dsp:cNvSpPr/>
      </dsp:nvSpPr>
      <dsp:spPr>
        <a:xfrm>
          <a:off x="544699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b="1" kern="1200" dirty="0">
            <a:latin typeface="Times New Roman" panose="02020603050405020304" pitchFamily="18" charset="0"/>
            <a:cs typeface="Times New Roman" panose="02020603050405020304" pitchFamily="18" charset="0"/>
          </a:endParaRPr>
        </a:p>
      </dsp:txBody>
      <dsp:txXfrm>
        <a:off x="5464883" y="176883"/>
        <a:ext cx="936447" cy="574903"/>
      </dsp:txXfrm>
    </dsp:sp>
    <dsp:sp modelId="{D2EA323A-3D66-424B-82FF-C66481D626E6}">
      <dsp:nvSpPr>
        <dsp:cNvPr id="0" name=""/>
        <dsp:cNvSpPr/>
      </dsp:nvSpPr>
      <dsp:spPr>
        <a:xfrm>
          <a:off x="6516439"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392001"/>
        <a:ext cx="144277" cy="144666"/>
      </dsp:txXfrm>
    </dsp:sp>
    <dsp:sp modelId="{51A22397-8FB0-4041-8D8A-ABE7E438A5DD}">
      <dsp:nvSpPr>
        <dsp:cNvPr id="0" name=""/>
        <dsp:cNvSpPr/>
      </dsp:nvSpPr>
      <dsp:spPr>
        <a:xfrm>
          <a:off x="6808105" y="158997"/>
          <a:ext cx="972219" cy="61067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6825991" y="176883"/>
        <a:ext cx="936447" cy="574903"/>
      </dsp:txXfrm>
    </dsp:sp>
    <dsp:sp modelId="{8EADD461-4CAB-4D52-A6FC-DE97A3F10ACE}">
      <dsp:nvSpPr>
        <dsp:cNvPr id="0" name=""/>
        <dsp:cNvSpPr/>
      </dsp:nvSpPr>
      <dsp:spPr>
        <a:xfrm>
          <a:off x="7877547"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392001"/>
        <a:ext cx="144277" cy="144666"/>
      </dsp:txXfrm>
    </dsp:sp>
    <dsp:sp modelId="{F6512CA4-05EE-4062-BD7B-BEC8E22D873C}">
      <dsp:nvSpPr>
        <dsp:cNvPr id="0" name=""/>
        <dsp:cNvSpPr/>
      </dsp:nvSpPr>
      <dsp:spPr>
        <a:xfrm>
          <a:off x="816921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7098" y="176883"/>
        <a:ext cx="936447" cy="5749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9DC5F0-6A14-4C6D-96C5-75069C1D4021}">
      <dsp:nvSpPr>
        <dsp:cNvPr id="0" name=""/>
        <dsp:cNvSpPr/>
      </dsp:nvSpPr>
      <dsp:spPr>
        <a:xfrm>
          <a:off x="0" y="305120"/>
          <a:ext cx="8072494"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A3AA1A7-04BB-4565-B6AF-2B1B0AB9D511}">
      <dsp:nvSpPr>
        <dsp:cNvPr id="0" name=""/>
        <dsp:cNvSpPr/>
      </dsp:nvSpPr>
      <dsp:spPr>
        <a:xfrm>
          <a:off x="386708" y="80655"/>
          <a:ext cx="5650745" cy="460625"/>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666750" rtl="0">
            <a:lnSpc>
              <a:spcPct val="90000"/>
            </a:lnSpc>
            <a:spcBef>
              <a:spcPct val="0"/>
            </a:spcBef>
            <a:spcAft>
              <a:spcPct val="35000"/>
            </a:spcAft>
          </a:pPr>
          <a:r>
            <a:rPr lang="en-US" sz="1500" kern="1200" dirty="0" smtClean="0">
              <a:latin typeface="Times New Roman" panose="02020603050405020304" pitchFamily="18" charset="0"/>
              <a:cs typeface="Times New Roman" panose="02020603050405020304" pitchFamily="18" charset="0"/>
            </a:rPr>
            <a:t> </a:t>
          </a:r>
          <a:r>
            <a:rPr lang="en-US" sz="2400" kern="1200" dirty="0" smtClean="0">
              <a:latin typeface="Times New Roman" panose="02020603050405020304" pitchFamily="18" charset="0"/>
              <a:cs typeface="Times New Roman" panose="02020603050405020304" pitchFamily="18" charset="0"/>
            </a:rPr>
            <a:t>1-Introduction and Background</a:t>
          </a:r>
          <a:endParaRPr lang="ar-SA" sz="2400" kern="1200" dirty="0"/>
        </a:p>
      </dsp:txBody>
      <dsp:txXfrm>
        <a:off x="409194" y="103141"/>
        <a:ext cx="5605773" cy="415653"/>
      </dsp:txXfrm>
    </dsp:sp>
    <dsp:sp modelId="{420848EC-B931-48FA-B3D2-F2C14F367DDB}">
      <dsp:nvSpPr>
        <dsp:cNvPr id="0" name=""/>
        <dsp:cNvSpPr/>
      </dsp:nvSpPr>
      <dsp:spPr>
        <a:xfrm>
          <a:off x="0" y="1030880"/>
          <a:ext cx="8072494"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4E86611-72B6-4A9F-923F-7E95805FD91A}">
      <dsp:nvSpPr>
        <dsp:cNvPr id="0" name=""/>
        <dsp:cNvSpPr/>
      </dsp:nvSpPr>
      <dsp:spPr>
        <a:xfrm>
          <a:off x="403624" y="794720"/>
          <a:ext cx="5650745" cy="47232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2-Research Objectives</a:t>
          </a:r>
          <a:endParaRPr lang="ar-SA" sz="2400" kern="1200" dirty="0"/>
        </a:p>
      </dsp:txBody>
      <dsp:txXfrm>
        <a:off x="426681" y="817777"/>
        <a:ext cx="5604631" cy="426206"/>
      </dsp:txXfrm>
    </dsp:sp>
    <dsp:sp modelId="{FD0F58D9-BD11-4538-9809-B1462C2FAD27}">
      <dsp:nvSpPr>
        <dsp:cNvPr id="0" name=""/>
        <dsp:cNvSpPr/>
      </dsp:nvSpPr>
      <dsp:spPr>
        <a:xfrm>
          <a:off x="0" y="1756640"/>
          <a:ext cx="8072494"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A5E4344-7ECD-4A77-9342-0F06757FE3FA}">
      <dsp:nvSpPr>
        <dsp:cNvPr id="0" name=""/>
        <dsp:cNvSpPr/>
      </dsp:nvSpPr>
      <dsp:spPr>
        <a:xfrm>
          <a:off x="403624" y="1520480"/>
          <a:ext cx="5650745" cy="47232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3-Literature Review</a:t>
          </a:r>
          <a:endParaRPr lang="ar-SA" sz="2400" kern="1200" dirty="0"/>
        </a:p>
      </dsp:txBody>
      <dsp:txXfrm>
        <a:off x="426681" y="1543537"/>
        <a:ext cx="5604631" cy="426206"/>
      </dsp:txXfrm>
    </dsp:sp>
    <dsp:sp modelId="{9EB73502-C8DD-4DF5-9F58-DBA07954C155}">
      <dsp:nvSpPr>
        <dsp:cNvPr id="0" name=""/>
        <dsp:cNvSpPr/>
      </dsp:nvSpPr>
      <dsp:spPr>
        <a:xfrm>
          <a:off x="0" y="2482400"/>
          <a:ext cx="8072494"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F179BD-2749-4969-8491-FDA38E876DAB}">
      <dsp:nvSpPr>
        <dsp:cNvPr id="0" name=""/>
        <dsp:cNvSpPr/>
      </dsp:nvSpPr>
      <dsp:spPr>
        <a:xfrm>
          <a:off x="403624" y="2246240"/>
          <a:ext cx="5650745" cy="47232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4-Methodology</a:t>
          </a:r>
          <a:endParaRPr lang="en-US" sz="2400" kern="1200" dirty="0">
            <a:latin typeface="Times New Roman" panose="02020603050405020304" pitchFamily="18" charset="0"/>
            <a:cs typeface="Times New Roman" panose="02020603050405020304" pitchFamily="18" charset="0"/>
          </a:endParaRPr>
        </a:p>
      </dsp:txBody>
      <dsp:txXfrm>
        <a:off x="426681" y="2269297"/>
        <a:ext cx="5604631" cy="426206"/>
      </dsp:txXfrm>
    </dsp:sp>
    <dsp:sp modelId="{5807177B-6C7B-497A-BE55-C703202DAC9F}">
      <dsp:nvSpPr>
        <dsp:cNvPr id="0" name=""/>
        <dsp:cNvSpPr/>
      </dsp:nvSpPr>
      <dsp:spPr>
        <a:xfrm>
          <a:off x="0" y="3208160"/>
          <a:ext cx="8072494"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B23E27B-065D-40FF-8AEB-04639FD4F492}">
      <dsp:nvSpPr>
        <dsp:cNvPr id="0" name=""/>
        <dsp:cNvSpPr/>
      </dsp:nvSpPr>
      <dsp:spPr>
        <a:xfrm>
          <a:off x="403624" y="2972000"/>
          <a:ext cx="5650745" cy="47232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5-How does it work</a:t>
          </a:r>
          <a:endParaRPr lang="en-US" sz="2400" kern="1200" dirty="0">
            <a:latin typeface="Times New Roman" panose="02020603050405020304" pitchFamily="18" charset="0"/>
            <a:cs typeface="Times New Roman" panose="02020603050405020304" pitchFamily="18" charset="0"/>
          </a:endParaRPr>
        </a:p>
      </dsp:txBody>
      <dsp:txXfrm>
        <a:off x="426681" y="2995057"/>
        <a:ext cx="5604631" cy="426206"/>
      </dsp:txXfrm>
    </dsp:sp>
    <dsp:sp modelId="{2A67263C-B69A-49A8-8628-262655665358}">
      <dsp:nvSpPr>
        <dsp:cNvPr id="0" name=""/>
        <dsp:cNvSpPr/>
      </dsp:nvSpPr>
      <dsp:spPr>
        <a:xfrm>
          <a:off x="0" y="3933920"/>
          <a:ext cx="8072494"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96E3C24-8E27-4DC4-B88F-11D2954026D9}">
      <dsp:nvSpPr>
        <dsp:cNvPr id="0" name=""/>
        <dsp:cNvSpPr/>
      </dsp:nvSpPr>
      <dsp:spPr>
        <a:xfrm>
          <a:off x="403624" y="3697760"/>
          <a:ext cx="5650745" cy="47232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7-Discussions and calculations</a:t>
          </a:r>
          <a:endParaRPr lang="en-US" sz="2400" kern="1200" dirty="0">
            <a:latin typeface="Times New Roman" panose="02020603050405020304" pitchFamily="18" charset="0"/>
            <a:cs typeface="Times New Roman" panose="02020603050405020304" pitchFamily="18" charset="0"/>
          </a:endParaRPr>
        </a:p>
      </dsp:txBody>
      <dsp:txXfrm>
        <a:off x="426681" y="3720817"/>
        <a:ext cx="5604631" cy="426206"/>
      </dsp:txXfrm>
    </dsp:sp>
    <dsp:sp modelId="{F2B92A48-E885-47FA-91CD-FDDFC8859AD5}">
      <dsp:nvSpPr>
        <dsp:cNvPr id="0" name=""/>
        <dsp:cNvSpPr/>
      </dsp:nvSpPr>
      <dsp:spPr>
        <a:xfrm>
          <a:off x="0" y="4659680"/>
          <a:ext cx="8072494"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74C284D-25A0-4D58-B7F1-0F61DD08C93C}">
      <dsp:nvSpPr>
        <dsp:cNvPr id="0" name=""/>
        <dsp:cNvSpPr/>
      </dsp:nvSpPr>
      <dsp:spPr>
        <a:xfrm>
          <a:off x="403624" y="4423520"/>
          <a:ext cx="5650745" cy="47232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8-Results</a:t>
          </a:r>
          <a:endParaRPr lang="en-US" sz="2400" kern="1200" dirty="0">
            <a:latin typeface="Times New Roman" panose="02020603050405020304" pitchFamily="18" charset="0"/>
            <a:cs typeface="Times New Roman" panose="02020603050405020304" pitchFamily="18" charset="0"/>
          </a:endParaRPr>
        </a:p>
      </dsp:txBody>
      <dsp:txXfrm>
        <a:off x="426681" y="4446577"/>
        <a:ext cx="5604631" cy="42620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20453" y="176883"/>
        <a:ext cx="936447" cy="574903"/>
      </dsp:txXfrm>
    </dsp:sp>
    <dsp:sp modelId="{A43B34A1-2863-4AA8-9F9B-DEA3D0F16044}">
      <dsp:nvSpPr>
        <dsp:cNvPr id="0" name=""/>
        <dsp:cNvSpPr/>
      </dsp:nvSpPr>
      <dsp:spPr>
        <a:xfrm>
          <a:off x="1072008"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392001"/>
        <a:ext cx="144277" cy="144666"/>
      </dsp:txXfrm>
    </dsp:sp>
    <dsp:sp modelId="{C6AD4E28-1DAC-4CD1-9787-088D6FDE57FA}">
      <dsp:nvSpPr>
        <dsp:cNvPr id="0" name=""/>
        <dsp:cNvSpPr/>
      </dsp:nvSpPr>
      <dsp:spPr>
        <a:xfrm>
          <a:off x="1363674"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1560" y="176883"/>
        <a:ext cx="936447" cy="574903"/>
      </dsp:txXfrm>
    </dsp:sp>
    <dsp:sp modelId="{97D851E0-5657-49BB-99AA-B4F6276968F5}">
      <dsp:nvSpPr>
        <dsp:cNvPr id="0" name=""/>
        <dsp:cNvSpPr/>
      </dsp:nvSpPr>
      <dsp:spPr>
        <a:xfrm>
          <a:off x="2433116"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392001"/>
        <a:ext cx="144277" cy="144666"/>
      </dsp:txXfrm>
    </dsp:sp>
    <dsp:sp modelId="{367CFA2E-5AB1-458A-B2A5-30E3A1A80858}">
      <dsp:nvSpPr>
        <dsp:cNvPr id="0" name=""/>
        <dsp:cNvSpPr/>
      </dsp:nvSpPr>
      <dsp:spPr>
        <a:xfrm>
          <a:off x="272478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2668" y="176883"/>
        <a:ext cx="936447" cy="574903"/>
      </dsp:txXfrm>
    </dsp:sp>
    <dsp:sp modelId="{2AA96016-6629-4B5B-AB0E-A57CD9214D73}">
      <dsp:nvSpPr>
        <dsp:cNvPr id="0" name=""/>
        <dsp:cNvSpPr/>
      </dsp:nvSpPr>
      <dsp:spPr>
        <a:xfrm>
          <a:off x="3794224"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392001"/>
        <a:ext cx="144277" cy="144666"/>
      </dsp:txXfrm>
    </dsp:sp>
    <dsp:sp modelId="{E0A239F3-4E0F-4976-A4A6-8D0D15646BB6}">
      <dsp:nvSpPr>
        <dsp:cNvPr id="0" name=""/>
        <dsp:cNvSpPr/>
      </dsp:nvSpPr>
      <dsp:spPr>
        <a:xfrm>
          <a:off x="4085890"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3776" y="176883"/>
        <a:ext cx="936447" cy="574903"/>
      </dsp:txXfrm>
    </dsp:sp>
    <dsp:sp modelId="{F89A4767-D644-4ACA-A633-A06AB99E2251}">
      <dsp:nvSpPr>
        <dsp:cNvPr id="0" name=""/>
        <dsp:cNvSpPr/>
      </dsp:nvSpPr>
      <dsp:spPr>
        <a:xfrm>
          <a:off x="5155331"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392001"/>
        <a:ext cx="144277" cy="144666"/>
      </dsp:txXfrm>
    </dsp:sp>
    <dsp:sp modelId="{BFA16B6B-AF18-48F0-9237-E30848199B06}">
      <dsp:nvSpPr>
        <dsp:cNvPr id="0" name=""/>
        <dsp:cNvSpPr/>
      </dsp:nvSpPr>
      <dsp:spPr>
        <a:xfrm>
          <a:off x="544699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b="1" kern="1200" dirty="0">
            <a:latin typeface="Times New Roman" panose="02020603050405020304" pitchFamily="18" charset="0"/>
            <a:cs typeface="Times New Roman" panose="02020603050405020304" pitchFamily="18" charset="0"/>
          </a:endParaRPr>
        </a:p>
      </dsp:txBody>
      <dsp:txXfrm>
        <a:off x="5464883" y="176883"/>
        <a:ext cx="936447" cy="574903"/>
      </dsp:txXfrm>
    </dsp:sp>
    <dsp:sp modelId="{D2EA323A-3D66-424B-82FF-C66481D626E6}">
      <dsp:nvSpPr>
        <dsp:cNvPr id="0" name=""/>
        <dsp:cNvSpPr/>
      </dsp:nvSpPr>
      <dsp:spPr>
        <a:xfrm>
          <a:off x="6516439"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392001"/>
        <a:ext cx="144277" cy="144666"/>
      </dsp:txXfrm>
    </dsp:sp>
    <dsp:sp modelId="{51A22397-8FB0-4041-8D8A-ABE7E438A5DD}">
      <dsp:nvSpPr>
        <dsp:cNvPr id="0" name=""/>
        <dsp:cNvSpPr/>
      </dsp:nvSpPr>
      <dsp:spPr>
        <a:xfrm>
          <a:off x="6808105" y="158997"/>
          <a:ext cx="972219" cy="61067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6825991" y="176883"/>
        <a:ext cx="936447" cy="574903"/>
      </dsp:txXfrm>
    </dsp:sp>
    <dsp:sp modelId="{8EADD461-4CAB-4D52-A6FC-DE97A3F10ACE}">
      <dsp:nvSpPr>
        <dsp:cNvPr id="0" name=""/>
        <dsp:cNvSpPr/>
      </dsp:nvSpPr>
      <dsp:spPr>
        <a:xfrm>
          <a:off x="7877547"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392001"/>
        <a:ext cx="144277" cy="144666"/>
      </dsp:txXfrm>
    </dsp:sp>
    <dsp:sp modelId="{F6512CA4-05EE-4062-BD7B-BEC8E22D873C}">
      <dsp:nvSpPr>
        <dsp:cNvPr id="0" name=""/>
        <dsp:cNvSpPr/>
      </dsp:nvSpPr>
      <dsp:spPr>
        <a:xfrm>
          <a:off x="816921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7098" y="176883"/>
        <a:ext cx="936447" cy="57490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20453" y="176883"/>
        <a:ext cx="936447" cy="574903"/>
      </dsp:txXfrm>
    </dsp:sp>
    <dsp:sp modelId="{A43B34A1-2863-4AA8-9F9B-DEA3D0F16044}">
      <dsp:nvSpPr>
        <dsp:cNvPr id="0" name=""/>
        <dsp:cNvSpPr/>
      </dsp:nvSpPr>
      <dsp:spPr>
        <a:xfrm>
          <a:off x="1072008"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392001"/>
        <a:ext cx="144277" cy="144666"/>
      </dsp:txXfrm>
    </dsp:sp>
    <dsp:sp modelId="{C6AD4E28-1DAC-4CD1-9787-088D6FDE57FA}">
      <dsp:nvSpPr>
        <dsp:cNvPr id="0" name=""/>
        <dsp:cNvSpPr/>
      </dsp:nvSpPr>
      <dsp:spPr>
        <a:xfrm>
          <a:off x="1363674"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1560" y="176883"/>
        <a:ext cx="936447" cy="574903"/>
      </dsp:txXfrm>
    </dsp:sp>
    <dsp:sp modelId="{97D851E0-5657-49BB-99AA-B4F6276968F5}">
      <dsp:nvSpPr>
        <dsp:cNvPr id="0" name=""/>
        <dsp:cNvSpPr/>
      </dsp:nvSpPr>
      <dsp:spPr>
        <a:xfrm>
          <a:off x="2433116"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392001"/>
        <a:ext cx="144277" cy="144666"/>
      </dsp:txXfrm>
    </dsp:sp>
    <dsp:sp modelId="{367CFA2E-5AB1-458A-B2A5-30E3A1A80858}">
      <dsp:nvSpPr>
        <dsp:cNvPr id="0" name=""/>
        <dsp:cNvSpPr/>
      </dsp:nvSpPr>
      <dsp:spPr>
        <a:xfrm>
          <a:off x="272478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2668" y="176883"/>
        <a:ext cx="936447" cy="574903"/>
      </dsp:txXfrm>
    </dsp:sp>
    <dsp:sp modelId="{2AA96016-6629-4B5B-AB0E-A57CD9214D73}">
      <dsp:nvSpPr>
        <dsp:cNvPr id="0" name=""/>
        <dsp:cNvSpPr/>
      </dsp:nvSpPr>
      <dsp:spPr>
        <a:xfrm>
          <a:off x="3794224"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392001"/>
        <a:ext cx="144277" cy="144666"/>
      </dsp:txXfrm>
    </dsp:sp>
    <dsp:sp modelId="{E0A239F3-4E0F-4976-A4A6-8D0D15646BB6}">
      <dsp:nvSpPr>
        <dsp:cNvPr id="0" name=""/>
        <dsp:cNvSpPr/>
      </dsp:nvSpPr>
      <dsp:spPr>
        <a:xfrm>
          <a:off x="4085890"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3776" y="176883"/>
        <a:ext cx="936447" cy="574903"/>
      </dsp:txXfrm>
    </dsp:sp>
    <dsp:sp modelId="{F89A4767-D644-4ACA-A633-A06AB99E2251}">
      <dsp:nvSpPr>
        <dsp:cNvPr id="0" name=""/>
        <dsp:cNvSpPr/>
      </dsp:nvSpPr>
      <dsp:spPr>
        <a:xfrm>
          <a:off x="5155331"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392001"/>
        <a:ext cx="144277" cy="144666"/>
      </dsp:txXfrm>
    </dsp:sp>
    <dsp:sp modelId="{BFA16B6B-AF18-48F0-9237-E30848199B06}">
      <dsp:nvSpPr>
        <dsp:cNvPr id="0" name=""/>
        <dsp:cNvSpPr/>
      </dsp:nvSpPr>
      <dsp:spPr>
        <a:xfrm>
          <a:off x="544699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b="1" kern="1200" dirty="0">
            <a:latin typeface="Times New Roman" panose="02020603050405020304" pitchFamily="18" charset="0"/>
            <a:cs typeface="Times New Roman" panose="02020603050405020304" pitchFamily="18" charset="0"/>
          </a:endParaRPr>
        </a:p>
      </dsp:txBody>
      <dsp:txXfrm>
        <a:off x="5464883" y="176883"/>
        <a:ext cx="936447" cy="574903"/>
      </dsp:txXfrm>
    </dsp:sp>
    <dsp:sp modelId="{D2EA323A-3D66-424B-82FF-C66481D626E6}">
      <dsp:nvSpPr>
        <dsp:cNvPr id="0" name=""/>
        <dsp:cNvSpPr/>
      </dsp:nvSpPr>
      <dsp:spPr>
        <a:xfrm>
          <a:off x="6516439"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392001"/>
        <a:ext cx="144277" cy="144666"/>
      </dsp:txXfrm>
    </dsp:sp>
    <dsp:sp modelId="{51A22397-8FB0-4041-8D8A-ABE7E438A5DD}">
      <dsp:nvSpPr>
        <dsp:cNvPr id="0" name=""/>
        <dsp:cNvSpPr/>
      </dsp:nvSpPr>
      <dsp:spPr>
        <a:xfrm>
          <a:off x="6808105" y="158997"/>
          <a:ext cx="972219" cy="61067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6825991" y="176883"/>
        <a:ext cx="936447" cy="574903"/>
      </dsp:txXfrm>
    </dsp:sp>
    <dsp:sp modelId="{8EADD461-4CAB-4D52-A6FC-DE97A3F10ACE}">
      <dsp:nvSpPr>
        <dsp:cNvPr id="0" name=""/>
        <dsp:cNvSpPr/>
      </dsp:nvSpPr>
      <dsp:spPr>
        <a:xfrm>
          <a:off x="7877547"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392001"/>
        <a:ext cx="144277" cy="144666"/>
      </dsp:txXfrm>
    </dsp:sp>
    <dsp:sp modelId="{F6512CA4-05EE-4062-BD7B-BEC8E22D873C}">
      <dsp:nvSpPr>
        <dsp:cNvPr id="0" name=""/>
        <dsp:cNvSpPr/>
      </dsp:nvSpPr>
      <dsp:spPr>
        <a:xfrm>
          <a:off x="816921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7098" y="176883"/>
        <a:ext cx="936447" cy="57490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20453" y="176883"/>
        <a:ext cx="936447" cy="574903"/>
      </dsp:txXfrm>
    </dsp:sp>
    <dsp:sp modelId="{A43B34A1-2863-4AA8-9F9B-DEA3D0F16044}">
      <dsp:nvSpPr>
        <dsp:cNvPr id="0" name=""/>
        <dsp:cNvSpPr/>
      </dsp:nvSpPr>
      <dsp:spPr>
        <a:xfrm>
          <a:off x="1072008"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392001"/>
        <a:ext cx="144277" cy="144666"/>
      </dsp:txXfrm>
    </dsp:sp>
    <dsp:sp modelId="{C6AD4E28-1DAC-4CD1-9787-088D6FDE57FA}">
      <dsp:nvSpPr>
        <dsp:cNvPr id="0" name=""/>
        <dsp:cNvSpPr/>
      </dsp:nvSpPr>
      <dsp:spPr>
        <a:xfrm>
          <a:off x="1363674"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1560" y="176883"/>
        <a:ext cx="936447" cy="574903"/>
      </dsp:txXfrm>
    </dsp:sp>
    <dsp:sp modelId="{97D851E0-5657-49BB-99AA-B4F6276968F5}">
      <dsp:nvSpPr>
        <dsp:cNvPr id="0" name=""/>
        <dsp:cNvSpPr/>
      </dsp:nvSpPr>
      <dsp:spPr>
        <a:xfrm>
          <a:off x="2433116"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392001"/>
        <a:ext cx="144277" cy="144666"/>
      </dsp:txXfrm>
    </dsp:sp>
    <dsp:sp modelId="{367CFA2E-5AB1-458A-B2A5-30E3A1A80858}">
      <dsp:nvSpPr>
        <dsp:cNvPr id="0" name=""/>
        <dsp:cNvSpPr/>
      </dsp:nvSpPr>
      <dsp:spPr>
        <a:xfrm>
          <a:off x="272478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2668" y="176883"/>
        <a:ext cx="936447" cy="574903"/>
      </dsp:txXfrm>
    </dsp:sp>
    <dsp:sp modelId="{2AA96016-6629-4B5B-AB0E-A57CD9214D73}">
      <dsp:nvSpPr>
        <dsp:cNvPr id="0" name=""/>
        <dsp:cNvSpPr/>
      </dsp:nvSpPr>
      <dsp:spPr>
        <a:xfrm>
          <a:off x="3794224"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392001"/>
        <a:ext cx="144277" cy="144666"/>
      </dsp:txXfrm>
    </dsp:sp>
    <dsp:sp modelId="{E0A239F3-4E0F-4976-A4A6-8D0D15646BB6}">
      <dsp:nvSpPr>
        <dsp:cNvPr id="0" name=""/>
        <dsp:cNvSpPr/>
      </dsp:nvSpPr>
      <dsp:spPr>
        <a:xfrm>
          <a:off x="4085890"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3776" y="176883"/>
        <a:ext cx="936447" cy="574903"/>
      </dsp:txXfrm>
    </dsp:sp>
    <dsp:sp modelId="{F89A4767-D644-4ACA-A633-A06AB99E2251}">
      <dsp:nvSpPr>
        <dsp:cNvPr id="0" name=""/>
        <dsp:cNvSpPr/>
      </dsp:nvSpPr>
      <dsp:spPr>
        <a:xfrm>
          <a:off x="5155331"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392001"/>
        <a:ext cx="144277" cy="144666"/>
      </dsp:txXfrm>
    </dsp:sp>
    <dsp:sp modelId="{BFA16B6B-AF18-48F0-9237-E30848199B06}">
      <dsp:nvSpPr>
        <dsp:cNvPr id="0" name=""/>
        <dsp:cNvSpPr/>
      </dsp:nvSpPr>
      <dsp:spPr>
        <a:xfrm>
          <a:off x="5446997"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b="1" kern="1200" dirty="0">
            <a:latin typeface="Times New Roman" panose="02020603050405020304" pitchFamily="18" charset="0"/>
            <a:cs typeface="Times New Roman" panose="02020603050405020304" pitchFamily="18" charset="0"/>
          </a:endParaRPr>
        </a:p>
      </dsp:txBody>
      <dsp:txXfrm>
        <a:off x="5464883" y="176883"/>
        <a:ext cx="936447" cy="574903"/>
      </dsp:txXfrm>
    </dsp:sp>
    <dsp:sp modelId="{D2EA323A-3D66-424B-82FF-C66481D626E6}">
      <dsp:nvSpPr>
        <dsp:cNvPr id="0" name=""/>
        <dsp:cNvSpPr/>
      </dsp:nvSpPr>
      <dsp:spPr>
        <a:xfrm>
          <a:off x="6516439"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392001"/>
        <a:ext cx="144277" cy="144666"/>
      </dsp:txXfrm>
    </dsp:sp>
    <dsp:sp modelId="{51A22397-8FB0-4041-8D8A-ABE7E438A5DD}">
      <dsp:nvSpPr>
        <dsp:cNvPr id="0" name=""/>
        <dsp:cNvSpPr/>
      </dsp:nvSpPr>
      <dsp:spPr>
        <a:xfrm>
          <a:off x="6808105" y="158997"/>
          <a:ext cx="972219" cy="61067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solidFill>
                <a:schemeClr val="tx1"/>
              </a:solidFill>
              <a:latin typeface="Times New Roman" panose="02020603050405020304" pitchFamily="18" charset="0"/>
              <a:cs typeface="Times New Roman" panose="02020603050405020304" pitchFamily="18" charset="0"/>
            </a:rPr>
            <a:t>Discussions and calculations</a:t>
          </a:r>
          <a:endParaRPr lang="ar-SA" sz="1200" kern="1200" dirty="0">
            <a:solidFill>
              <a:schemeClr val="tx1"/>
            </a:solidFill>
            <a:latin typeface="Times New Roman" panose="02020603050405020304" pitchFamily="18" charset="0"/>
            <a:cs typeface="Times New Roman" panose="02020603050405020304" pitchFamily="18" charset="0"/>
          </a:endParaRPr>
        </a:p>
      </dsp:txBody>
      <dsp:txXfrm>
        <a:off x="6825991" y="176883"/>
        <a:ext cx="936447" cy="574903"/>
      </dsp:txXfrm>
    </dsp:sp>
    <dsp:sp modelId="{8EADD461-4CAB-4D52-A6FC-DE97A3F10ACE}">
      <dsp:nvSpPr>
        <dsp:cNvPr id="0" name=""/>
        <dsp:cNvSpPr/>
      </dsp:nvSpPr>
      <dsp:spPr>
        <a:xfrm>
          <a:off x="7877547"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392001"/>
        <a:ext cx="144277" cy="144666"/>
      </dsp:txXfrm>
    </dsp:sp>
    <dsp:sp modelId="{F6512CA4-05EE-4062-BD7B-BEC8E22D873C}">
      <dsp:nvSpPr>
        <dsp:cNvPr id="0" name=""/>
        <dsp:cNvSpPr/>
      </dsp:nvSpPr>
      <dsp:spPr>
        <a:xfrm>
          <a:off x="8169212" y="158997"/>
          <a:ext cx="972219" cy="61067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7098" y="176883"/>
        <a:ext cx="936447" cy="57490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189754"/>
        <a:ext cx="938049" cy="549161"/>
      </dsp:txXfrm>
    </dsp:sp>
    <dsp:sp modelId="{A43B34A1-2863-4AA8-9F9B-DEA3D0F16044}">
      <dsp:nvSpPr>
        <dsp:cNvPr id="0" name=""/>
        <dsp:cNvSpPr/>
      </dsp:nvSpPr>
      <dsp:spPr>
        <a:xfrm>
          <a:off x="1072008"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392001"/>
        <a:ext cx="144277" cy="144666"/>
      </dsp:txXfrm>
    </dsp:sp>
    <dsp:sp modelId="{C6AD4E28-1DAC-4CD1-9787-088D6FDE57FA}">
      <dsp:nvSpPr>
        <dsp:cNvPr id="0" name=""/>
        <dsp:cNvSpPr/>
      </dsp:nvSpPr>
      <dsp:spPr>
        <a:xfrm>
          <a:off x="1363674"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189754"/>
        <a:ext cx="938049" cy="549161"/>
      </dsp:txXfrm>
    </dsp:sp>
    <dsp:sp modelId="{97D851E0-5657-49BB-99AA-B4F6276968F5}">
      <dsp:nvSpPr>
        <dsp:cNvPr id="0" name=""/>
        <dsp:cNvSpPr/>
      </dsp:nvSpPr>
      <dsp:spPr>
        <a:xfrm>
          <a:off x="2433116"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392001"/>
        <a:ext cx="144277" cy="144666"/>
      </dsp:txXfrm>
    </dsp:sp>
    <dsp:sp modelId="{367CFA2E-5AB1-458A-B2A5-30E3A1A80858}">
      <dsp:nvSpPr>
        <dsp:cNvPr id="0" name=""/>
        <dsp:cNvSpPr/>
      </dsp:nvSpPr>
      <dsp:spPr>
        <a:xfrm>
          <a:off x="2724782"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189754"/>
        <a:ext cx="938049" cy="549161"/>
      </dsp:txXfrm>
    </dsp:sp>
    <dsp:sp modelId="{2AA96016-6629-4B5B-AB0E-A57CD9214D73}">
      <dsp:nvSpPr>
        <dsp:cNvPr id="0" name=""/>
        <dsp:cNvSpPr/>
      </dsp:nvSpPr>
      <dsp:spPr>
        <a:xfrm>
          <a:off x="3794224"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392001"/>
        <a:ext cx="144277" cy="144666"/>
      </dsp:txXfrm>
    </dsp:sp>
    <dsp:sp modelId="{E0A239F3-4E0F-4976-A4A6-8D0D15646BB6}">
      <dsp:nvSpPr>
        <dsp:cNvPr id="0" name=""/>
        <dsp:cNvSpPr/>
      </dsp:nvSpPr>
      <dsp:spPr>
        <a:xfrm>
          <a:off x="4085890"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189754"/>
        <a:ext cx="938049" cy="549161"/>
      </dsp:txXfrm>
    </dsp:sp>
    <dsp:sp modelId="{F89A4767-D644-4ACA-A633-A06AB99E2251}">
      <dsp:nvSpPr>
        <dsp:cNvPr id="0" name=""/>
        <dsp:cNvSpPr/>
      </dsp:nvSpPr>
      <dsp:spPr>
        <a:xfrm>
          <a:off x="5155331"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392001"/>
        <a:ext cx="144277" cy="144666"/>
      </dsp:txXfrm>
    </dsp:sp>
    <dsp:sp modelId="{BFA16B6B-AF18-48F0-9237-E30848199B06}">
      <dsp:nvSpPr>
        <dsp:cNvPr id="0" name=""/>
        <dsp:cNvSpPr/>
      </dsp:nvSpPr>
      <dsp:spPr>
        <a:xfrm>
          <a:off x="5446997"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189754"/>
        <a:ext cx="938049" cy="549161"/>
      </dsp:txXfrm>
    </dsp:sp>
    <dsp:sp modelId="{D2EA323A-3D66-424B-82FF-C66481D626E6}">
      <dsp:nvSpPr>
        <dsp:cNvPr id="0" name=""/>
        <dsp:cNvSpPr/>
      </dsp:nvSpPr>
      <dsp:spPr>
        <a:xfrm>
          <a:off x="6516439"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392001"/>
        <a:ext cx="144277" cy="144666"/>
      </dsp:txXfrm>
    </dsp:sp>
    <dsp:sp modelId="{51A22397-8FB0-4041-8D8A-ABE7E438A5DD}">
      <dsp:nvSpPr>
        <dsp:cNvPr id="0" name=""/>
        <dsp:cNvSpPr/>
      </dsp:nvSpPr>
      <dsp:spPr>
        <a:xfrm>
          <a:off x="6808105"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189754"/>
        <a:ext cx="938049" cy="549161"/>
      </dsp:txXfrm>
    </dsp:sp>
    <dsp:sp modelId="{8EADD461-4CAB-4D52-A6FC-DE97A3F10ACE}">
      <dsp:nvSpPr>
        <dsp:cNvPr id="0" name=""/>
        <dsp:cNvSpPr/>
      </dsp:nvSpPr>
      <dsp:spPr>
        <a:xfrm>
          <a:off x="7877547"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392001"/>
        <a:ext cx="144277" cy="144666"/>
      </dsp:txXfrm>
    </dsp:sp>
    <dsp:sp modelId="{F6512CA4-05EE-4062-BD7B-BEC8E22D873C}">
      <dsp:nvSpPr>
        <dsp:cNvPr id="0" name=""/>
        <dsp:cNvSpPr/>
      </dsp:nvSpPr>
      <dsp:spPr>
        <a:xfrm>
          <a:off x="8169212" y="172669"/>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189754"/>
        <a:ext cx="938049" cy="54916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189754"/>
        <a:ext cx="938049" cy="549161"/>
      </dsp:txXfrm>
    </dsp:sp>
    <dsp:sp modelId="{A43B34A1-2863-4AA8-9F9B-DEA3D0F16044}">
      <dsp:nvSpPr>
        <dsp:cNvPr id="0" name=""/>
        <dsp:cNvSpPr/>
      </dsp:nvSpPr>
      <dsp:spPr>
        <a:xfrm>
          <a:off x="1072008"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392001"/>
        <a:ext cx="144277" cy="144666"/>
      </dsp:txXfrm>
    </dsp:sp>
    <dsp:sp modelId="{C6AD4E28-1DAC-4CD1-9787-088D6FDE57FA}">
      <dsp:nvSpPr>
        <dsp:cNvPr id="0" name=""/>
        <dsp:cNvSpPr/>
      </dsp:nvSpPr>
      <dsp:spPr>
        <a:xfrm>
          <a:off x="1363674"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189754"/>
        <a:ext cx="938049" cy="549161"/>
      </dsp:txXfrm>
    </dsp:sp>
    <dsp:sp modelId="{97D851E0-5657-49BB-99AA-B4F6276968F5}">
      <dsp:nvSpPr>
        <dsp:cNvPr id="0" name=""/>
        <dsp:cNvSpPr/>
      </dsp:nvSpPr>
      <dsp:spPr>
        <a:xfrm>
          <a:off x="2433116"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392001"/>
        <a:ext cx="144277" cy="144666"/>
      </dsp:txXfrm>
    </dsp:sp>
    <dsp:sp modelId="{367CFA2E-5AB1-458A-B2A5-30E3A1A80858}">
      <dsp:nvSpPr>
        <dsp:cNvPr id="0" name=""/>
        <dsp:cNvSpPr/>
      </dsp:nvSpPr>
      <dsp:spPr>
        <a:xfrm>
          <a:off x="2724782"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189754"/>
        <a:ext cx="938049" cy="549161"/>
      </dsp:txXfrm>
    </dsp:sp>
    <dsp:sp modelId="{2AA96016-6629-4B5B-AB0E-A57CD9214D73}">
      <dsp:nvSpPr>
        <dsp:cNvPr id="0" name=""/>
        <dsp:cNvSpPr/>
      </dsp:nvSpPr>
      <dsp:spPr>
        <a:xfrm>
          <a:off x="3794224"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392001"/>
        <a:ext cx="144277" cy="144666"/>
      </dsp:txXfrm>
    </dsp:sp>
    <dsp:sp modelId="{E0A239F3-4E0F-4976-A4A6-8D0D15646BB6}">
      <dsp:nvSpPr>
        <dsp:cNvPr id="0" name=""/>
        <dsp:cNvSpPr/>
      </dsp:nvSpPr>
      <dsp:spPr>
        <a:xfrm>
          <a:off x="4085890"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189754"/>
        <a:ext cx="938049" cy="549161"/>
      </dsp:txXfrm>
    </dsp:sp>
    <dsp:sp modelId="{F89A4767-D644-4ACA-A633-A06AB99E2251}">
      <dsp:nvSpPr>
        <dsp:cNvPr id="0" name=""/>
        <dsp:cNvSpPr/>
      </dsp:nvSpPr>
      <dsp:spPr>
        <a:xfrm>
          <a:off x="5155331"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392001"/>
        <a:ext cx="144277" cy="144666"/>
      </dsp:txXfrm>
    </dsp:sp>
    <dsp:sp modelId="{BFA16B6B-AF18-48F0-9237-E30848199B06}">
      <dsp:nvSpPr>
        <dsp:cNvPr id="0" name=""/>
        <dsp:cNvSpPr/>
      </dsp:nvSpPr>
      <dsp:spPr>
        <a:xfrm>
          <a:off x="5446997"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189754"/>
        <a:ext cx="938049" cy="549161"/>
      </dsp:txXfrm>
    </dsp:sp>
    <dsp:sp modelId="{D2EA323A-3D66-424B-82FF-C66481D626E6}">
      <dsp:nvSpPr>
        <dsp:cNvPr id="0" name=""/>
        <dsp:cNvSpPr/>
      </dsp:nvSpPr>
      <dsp:spPr>
        <a:xfrm>
          <a:off x="6516439"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392001"/>
        <a:ext cx="144277" cy="144666"/>
      </dsp:txXfrm>
    </dsp:sp>
    <dsp:sp modelId="{51A22397-8FB0-4041-8D8A-ABE7E438A5DD}">
      <dsp:nvSpPr>
        <dsp:cNvPr id="0" name=""/>
        <dsp:cNvSpPr/>
      </dsp:nvSpPr>
      <dsp:spPr>
        <a:xfrm>
          <a:off x="6808105" y="1726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189754"/>
        <a:ext cx="938049" cy="549161"/>
      </dsp:txXfrm>
    </dsp:sp>
    <dsp:sp modelId="{8EADD461-4CAB-4D52-A6FC-DE97A3F10ACE}">
      <dsp:nvSpPr>
        <dsp:cNvPr id="0" name=""/>
        <dsp:cNvSpPr/>
      </dsp:nvSpPr>
      <dsp:spPr>
        <a:xfrm>
          <a:off x="7877547" y="343779"/>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392001"/>
        <a:ext cx="144277" cy="144666"/>
      </dsp:txXfrm>
    </dsp:sp>
    <dsp:sp modelId="{F6512CA4-05EE-4062-BD7B-BEC8E22D873C}">
      <dsp:nvSpPr>
        <dsp:cNvPr id="0" name=""/>
        <dsp:cNvSpPr/>
      </dsp:nvSpPr>
      <dsp:spPr>
        <a:xfrm>
          <a:off x="8169212" y="172669"/>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189754"/>
        <a:ext cx="938049" cy="5491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404130"/>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smtClean="0">
              <a:latin typeface="Times New Roman" panose="02020603050405020304" pitchFamily="18" charset="0"/>
              <a:cs typeface="Times New Roman" panose="02020603050405020304" pitchFamily="18" charset="0"/>
            </a:rPr>
            <a:t>Introduction</a:t>
          </a:r>
          <a:endParaRPr lang="ar-SA" sz="1100" kern="1200" dirty="0"/>
        </a:p>
      </dsp:txBody>
      <dsp:txXfrm>
        <a:off x="19652" y="421215"/>
        <a:ext cx="938049" cy="549161"/>
      </dsp:txXfrm>
    </dsp:sp>
    <dsp:sp modelId="{A43B34A1-2863-4AA8-9F9B-DEA3D0F16044}">
      <dsp:nvSpPr>
        <dsp:cNvPr id="0" name=""/>
        <dsp:cNvSpPr/>
      </dsp:nvSpPr>
      <dsp:spPr>
        <a:xfrm>
          <a:off x="1072008" y="575240"/>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623462"/>
        <a:ext cx="144277" cy="144666"/>
      </dsp:txXfrm>
    </dsp:sp>
    <dsp:sp modelId="{C6AD4E28-1DAC-4CD1-9787-088D6FDE57FA}">
      <dsp:nvSpPr>
        <dsp:cNvPr id="0" name=""/>
        <dsp:cNvSpPr/>
      </dsp:nvSpPr>
      <dsp:spPr>
        <a:xfrm>
          <a:off x="1363674" y="404130"/>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421215"/>
        <a:ext cx="938049" cy="549161"/>
      </dsp:txXfrm>
    </dsp:sp>
    <dsp:sp modelId="{97D851E0-5657-49BB-99AA-B4F6276968F5}">
      <dsp:nvSpPr>
        <dsp:cNvPr id="0" name=""/>
        <dsp:cNvSpPr/>
      </dsp:nvSpPr>
      <dsp:spPr>
        <a:xfrm>
          <a:off x="2433116" y="575240"/>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623462"/>
        <a:ext cx="144277" cy="144666"/>
      </dsp:txXfrm>
    </dsp:sp>
    <dsp:sp modelId="{367CFA2E-5AB1-458A-B2A5-30E3A1A80858}">
      <dsp:nvSpPr>
        <dsp:cNvPr id="0" name=""/>
        <dsp:cNvSpPr/>
      </dsp:nvSpPr>
      <dsp:spPr>
        <a:xfrm>
          <a:off x="2724782" y="404130"/>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421215"/>
        <a:ext cx="938049" cy="549161"/>
      </dsp:txXfrm>
    </dsp:sp>
    <dsp:sp modelId="{2AA96016-6629-4B5B-AB0E-A57CD9214D73}">
      <dsp:nvSpPr>
        <dsp:cNvPr id="0" name=""/>
        <dsp:cNvSpPr/>
      </dsp:nvSpPr>
      <dsp:spPr>
        <a:xfrm>
          <a:off x="3794224" y="575240"/>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623462"/>
        <a:ext cx="144277" cy="144666"/>
      </dsp:txXfrm>
    </dsp:sp>
    <dsp:sp modelId="{E0A239F3-4E0F-4976-A4A6-8D0D15646BB6}">
      <dsp:nvSpPr>
        <dsp:cNvPr id="0" name=""/>
        <dsp:cNvSpPr/>
      </dsp:nvSpPr>
      <dsp:spPr>
        <a:xfrm>
          <a:off x="4085890" y="404130"/>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421215"/>
        <a:ext cx="938049" cy="549161"/>
      </dsp:txXfrm>
    </dsp:sp>
    <dsp:sp modelId="{F89A4767-D644-4ACA-A633-A06AB99E2251}">
      <dsp:nvSpPr>
        <dsp:cNvPr id="0" name=""/>
        <dsp:cNvSpPr/>
      </dsp:nvSpPr>
      <dsp:spPr>
        <a:xfrm>
          <a:off x="5155331" y="575240"/>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623462"/>
        <a:ext cx="144277" cy="144666"/>
      </dsp:txXfrm>
    </dsp:sp>
    <dsp:sp modelId="{BFA16B6B-AF18-48F0-9237-E30848199B06}">
      <dsp:nvSpPr>
        <dsp:cNvPr id="0" name=""/>
        <dsp:cNvSpPr/>
      </dsp:nvSpPr>
      <dsp:spPr>
        <a:xfrm>
          <a:off x="5446997" y="404130"/>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b="1" kern="1200" dirty="0">
            <a:latin typeface="Times New Roman" panose="02020603050405020304" pitchFamily="18" charset="0"/>
            <a:cs typeface="Times New Roman" panose="02020603050405020304" pitchFamily="18" charset="0"/>
          </a:endParaRPr>
        </a:p>
      </dsp:txBody>
      <dsp:txXfrm>
        <a:off x="5464082" y="421215"/>
        <a:ext cx="938049" cy="549161"/>
      </dsp:txXfrm>
    </dsp:sp>
    <dsp:sp modelId="{D2EA323A-3D66-424B-82FF-C66481D626E6}">
      <dsp:nvSpPr>
        <dsp:cNvPr id="0" name=""/>
        <dsp:cNvSpPr/>
      </dsp:nvSpPr>
      <dsp:spPr>
        <a:xfrm>
          <a:off x="6516439" y="575240"/>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623462"/>
        <a:ext cx="144277" cy="144666"/>
      </dsp:txXfrm>
    </dsp:sp>
    <dsp:sp modelId="{51A22397-8FB0-4041-8D8A-ABE7E438A5DD}">
      <dsp:nvSpPr>
        <dsp:cNvPr id="0" name=""/>
        <dsp:cNvSpPr/>
      </dsp:nvSpPr>
      <dsp:spPr>
        <a:xfrm>
          <a:off x="6808105" y="404130"/>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421215"/>
        <a:ext cx="938049" cy="549161"/>
      </dsp:txXfrm>
    </dsp:sp>
    <dsp:sp modelId="{8EADD461-4CAB-4D52-A6FC-DE97A3F10ACE}">
      <dsp:nvSpPr>
        <dsp:cNvPr id="0" name=""/>
        <dsp:cNvSpPr/>
      </dsp:nvSpPr>
      <dsp:spPr>
        <a:xfrm>
          <a:off x="7877547" y="575240"/>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623462"/>
        <a:ext cx="144277" cy="144666"/>
      </dsp:txXfrm>
    </dsp:sp>
    <dsp:sp modelId="{F6512CA4-05EE-4062-BD7B-BEC8E22D873C}">
      <dsp:nvSpPr>
        <dsp:cNvPr id="0" name=""/>
        <dsp:cNvSpPr/>
      </dsp:nvSpPr>
      <dsp:spPr>
        <a:xfrm>
          <a:off x="8169212" y="404130"/>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421215"/>
        <a:ext cx="938049" cy="5491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7029" y="377097"/>
          <a:ext cx="971270" cy="637396"/>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latin typeface="Times New Roman" panose="02020603050405020304" pitchFamily="18" charset="0"/>
              <a:cs typeface="Times New Roman" panose="02020603050405020304" pitchFamily="18" charset="0"/>
            </a:rPr>
            <a:t>Introduction</a:t>
          </a:r>
          <a:endParaRPr lang="ar-SA" sz="1200" kern="1200" dirty="0">
            <a:solidFill>
              <a:schemeClr val="tx1"/>
            </a:solidFill>
          </a:endParaRPr>
        </a:p>
      </dsp:txBody>
      <dsp:txXfrm>
        <a:off x="25698" y="395766"/>
        <a:ext cx="933932" cy="600058"/>
      </dsp:txXfrm>
    </dsp:sp>
    <dsp:sp modelId="{A43B34A1-2863-4AA8-9F9B-DEA3D0F16044}">
      <dsp:nvSpPr>
        <dsp:cNvPr id="0" name=""/>
        <dsp:cNvSpPr/>
      </dsp:nvSpPr>
      <dsp:spPr>
        <a:xfrm>
          <a:off x="1075426" y="575358"/>
          <a:ext cx="205909" cy="2408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1075426" y="623533"/>
        <a:ext cx="144136" cy="144525"/>
      </dsp:txXfrm>
    </dsp:sp>
    <dsp:sp modelId="{C6AD4E28-1DAC-4CD1-9787-088D6FDE57FA}">
      <dsp:nvSpPr>
        <dsp:cNvPr id="0" name=""/>
        <dsp:cNvSpPr/>
      </dsp:nvSpPr>
      <dsp:spPr>
        <a:xfrm>
          <a:off x="1366808" y="377097"/>
          <a:ext cx="971270" cy="637396"/>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latin typeface="Times New Roman" panose="02020603050405020304" pitchFamily="18" charset="0"/>
              <a:cs typeface="Times New Roman" panose="02020603050405020304" pitchFamily="18" charset="0"/>
            </a:rPr>
            <a:t>Research Objectives</a:t>
          </a:r>
          <a:endParaRPr lang="ar-SA" sz="1200" kern="1200" dirty="0"/>
        </a:p>
      </dsp:txBody>
      <dsp:txXfrm>
        <a:off x="1385477" y="395766"/>
        <a:ext cx="933932" cy="600058"/>
      </dsp:txXfrm>
    </dsp:sp>
    <dsp:sp modelId="{97D851E0-5657-49BB-99AA-B4F6276968F5}">
      <dsp:nvSpPr>
        <dsp:cNvPr id="0" name=""/>
        <dsp:cNvSpPr/>
      </dsp:nvSpPr>
      <dsp:spPr>
        <a:xfrm>
          <a:off x="2435205" y="575358"/>
          <a:ext cx="205909" cy="2408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2435205" y="623533"/>
        <a:ext cx="144136" cy="144525"/>
      </dsp:txXfrm>
    </dsp:sp>
    <dsp:sp modelId="{367CFA2E-5AB1-458A-B2A5-30E3A1A80858}">
      <dsp:nvSpPr>
        <dsp:cNvPr id="0" name=""/>
        <dsp:cNvSpPr/>
      </dsp:nvSpPr>
      <dsp:spPr>
        <a:xfrm>
          <a:off x="2726586" y="377097"/>
          <a:ext cx="971270" cy="637396"/>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latin typeface="Times New Roman" panose="02020603050405020304" pitchFamily="18" charset="0"/>
              <a:cs typeface="Times New Roman" panose="02020603050405020304" pitchFamily="18" charset="0"/>
            </a:rPr>
            <a:t>Literature Review</a:t>
          </a:r>
          <a:endParaRPr lang="ar-SA" sz="1200" kern="1200" dirty="0"/>
        </a:p>
      </dsp:txBody>
      <dsp:txXfrm>
        <a:off x="2745255" y="395766"/>
        <a:ext cx="933932" cy="600058"/>
      </dsp:txXfrm>
    </dsp:sp>
    <dsp:sp modelId="{2AA96016-6629-4B5B-AB0E-A57CD9214D73}">
      <dsp:nvSpPr>
        <dsp:cNvPr id="0" name=""/>
        <dsp:cNvSpPr/>
      </dsp:nvSpPr>
      <dsp:spPr>
        <a:xfrm>
          <a:off x="3794983" y="575358"/>
          <a:ext cx="205909" cy="2408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3794983" y="623533"/>
        <a:ext cx="144136" cy="144525"/>
      </dsp:txXfrm>
    </dsp:sp>
    <dsp:sp modelId="{E0A239F3-4E0F-4976-A4A6-8D0D15646BB6}">
      <dsp:nvSpPr>
        <dsp:cNvPr id="0" name=""/>
        <dsp:cNvSpPr/>
      </dsp:nvSpPr>
      <dsp:spPr>
        <a:xfrm>
          <a:off x="4086364" y="377097"/>
          <a:ext cx="971270" cy="637396"/>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latin typeface="Times New Roman" panose="02020603050405020304" pitchFamily="18" charset="0"/>
              <a:cs typeface="Times New Roman" panose="02020603050405020304" pitchFamily="18" charset="0"/>
            </a:rPr>
            <a:t>Methodology</a:t>
          </a:r>
          <a:endParaRPr lang="ar-SA" sz="1200" kern="1200" dirty="0"/>
        </a:p>
      </dsp:txBody>
      <dsp:txXfrm>
        <a:off x="4105033" y="395766"/>
        <a:ext cx="933932" cy="600058"/>
      </dsp:txXfrm>
    </dsp:sp>
    <dsp:sp modelId="{F89A4767-D644-4ACA-A633-A06AB99E2251}">
      <dsp:nvSpPr>
        <dsp:cNvPr id="0" name=""/>
        <dsp:cNvSpPr/>
      </dsp:nvSpPr>
      <dsp:spPr>
        <a:xfrm>
          <a:off x="5154762" y="575358"/>
          <a:ext cx="205909" cy="2408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5154762" y="623533"/>
        <a:ext cx="144136" cy="144525"/>
      </dsp:txXfrm>
    </dsp:sp>
    <dsp:sp modelId="{BFA16B6B-AF18-48F0-9237-E30848199B06}">
      <dsp:nvSpPr>
        <dsp:cNvPr id="0" name=""/>
        <dsp:cNvSpPr/>
      </dsp:nvSpPr>
      <dsp:spPr>
        <a:xfrm>
          <a:off x="5446143" y="377097"/>
          <a:ext cx="971270" cy="637396"/>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latin typeface="Times New Roman" panose="02020603050405020304" pitchFamily="18" charset="0"/>
              <a:cs typeface="Times New Roman" panose="02020603050405020304" pitchFamily="18" charset="0"/>
            </a:rPr>
            <a:t>How does it work</a:t>
          </a:r>
          <a:endParaRPr lang="ar-SA" sz="1200" b="1" kern="1200" dirty="0">
            <a:latin typeface="Times New Roman" panose="02020603050405020304" pitchFamily="18" charset="0"/>
            <a:cs typeface="Times New Roman" panose="02020603050405020304" pitchFamily="18" charset="0"/>
          </a:endParaRPr>
        </a:p>
      </dsp:txBody>
      <dsp:txXfrm>
        <a:off x="5464812" y="395766"/>
        <a:ext cx="933932" cy="600058"/>
      </dsp:txXfrm>
    </dsp:sp>
    <dsp:sp modelId="{D2EA323A-3D66-424B-82FF-C66481D626E6}">
      <dsp:nvSpPr>
        <dsp:cNvPr id="0" name=""/>
        <dsp:cNvSpPr/>
      </dsp:nvSpPr>
      <dsp:spPr>
        <a:xfrm>
          <a:off x="6514540" y="575358"/>
          <a:ext cx="205909" cy="2408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6514540" y="623533"/>
        <a:ext cx="144136" cy="144525"/>
      </dsp:txXfrm>
    </dsp:sp>
    <dsp:sp modelId="{51A22397-8FB0-4041-8D8A-ABE7E438A5DD}">
      <dsp:nvSpPr>
        <dsp:cNvPr id="0" name=""/>
        <dsp:cNvSpPr/>
      </dsp:nvSpPr>
      <dsp:spPr>
        <a:xfrm>
          <a:off x="6805921" y="377097"/>
          <a:ext cx="971270" cy="637396"/>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t>Discussions and calculations</a:t>
          </a:r>
          <a:endParaRPr lang="ar-SA" sz="1200" kern="1200" dirty="0"/>
        </a:p>
      </dsp:txBody>
      <dsp:txXfrm>
        <a:off x="6824590" y="395766"/>
        <a:ext cx="933932" cy="600058"/>
      </dsp:txXfrm>
    </dsp:sp>
    <dsp:sp modelId="{8EADD461-4CAB-4D52-A6FC-DE97A3F10ACE}">
      <dsp:nvSpPr>
        <dsp:cNvPr id="0" name=""/>
        <dsp:cNvSpPr/>
      </dsp:nvSpPr>
      <dsp:spPr>
        <a:xfrm>
          <a:off x="7874318" y="575358"/>
          <a:ext cx="205909" cy="2408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7874318" y="623533"/>
        <a:ext cx="144136" cy="144525"/>
      </dsp:txXfrm>
    </dsp:sp>
    <dsp:sp modelId="{F6512CA4-05EE-4062-BD7B-BEC8E22D873C}">
      <dsp:nvSpPr>
        <dsp:cNvPr id="0" name=""/>
        <dsp:cNvSpPr/>
      </dsp:nvSpPr>
      <dsp:spPr>
        <a:xfrm>
          <a:off x="8165700" y="377097"/>
          <a:ext cx="971270" cy="637396"/>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smtClean="0"/>
            <a:t>Results</a:t>
          </a:r>
          <a:endParaRPr lang="ar-SA" sz="1200" kern="1200" dirty="0"/>
        </a:p>
      </dsp:txBody>
      <dsp:txXfrm>
        <a:off x="8184369" y="395766"/>
        <a:ext cx="933932" cy="6000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5637" y="429710"/>
          <a:ext cx="1007866" cy="54951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latin typeface="Times New Roman" panose="02020603050405020304" pitchFamily="18" charset="0"/>
              <a:cs typeface="Times New Roman" panose="02020603050405020304" pitchFamily="18" charset="0"/>
            </a:rPr>
            <a:t>Introduction</a:t>
          </a:r>
          <a:endParaRPr lang="ar-SA" sz="1200" kern="1200" dirty="0">
            <a:solidFill>
              <a:schemeClr val="tx1"/>
            </a:solidFill>
          </a:endParaRPr>
        </a:p>
      </dsp:txBody>
      <dsp:txXfrm>
        <a:off x="21732" y="445805"/>
        <a:ext cx="975676" cy="517325"/>
      </dsp:txXfrm>
    </dsp:sp>
    <dsp:sp modelId="{A43B34A1-2863-4AA8-9F9B-DEA3D0F16044}">
      <dsp:nvSpPr>
        <dsp:cNvPr id="0" name=""/>
        <dsp:cNvSpPr/>
      </dsp:nvSpPr>
      <dsp:spPr>
        <a:xfrm>
          <a:off x="1105089" y="590901"/>
          <a:ext cx="194162" cy="22713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1105089" y="636328"/>
        <a:ext cx="135913" cy="136279"/>
      </dsp:txXfrm>
    </dsp:sp>
    <dsp:sp modelId="{C6AD4E28-1DAC-4CD1-9787-088D6FDE57FA}">
      <dsp:nvSpPr>
        <dsp:cNvPr id="0" name=""/>
        <dsp:cNvSpPr/>
      </dsp:nvSpPr>
      <dsp:spPr>
        <a:xfrm>
          <a:off x="1379847" y="429710"/>
          <a:ext cx="915859" cy="54951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395942" y="445805"/>
        <a:ext cx="883669" cy="517325"/>
      </dsp:txXfrm>
    </dsp:sp>
    <dsp:sp modelId="{97D851E0-5657-49BB-99AA-B4F6276968F5}">
      <dsp:nvSpPr>
        <dsp:cNvPr id="0" name=""/>
        <dsp:cNvSpPr/>
      </dsp:nvSpPr>
      <dsp:spPr>
        <a:xfrm>
          <a:off x="2387293" y="590901"/>
          <a:ext cx="194162" cy="22713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387293" y="636328"/>
        <a:ext cx="135913" cy="136279"/>
      </dsp:txXfrm>
    </dsp:sp>
    <dsp:sp modelId="{367CFA2E-5AB1-458A-B2A5-30E3A1A80858}">
      <dsp:nvSpPr>
        <dsp:cNvPr id="0" name=""/>
        <dsp:cNvSpPr/>
      </dsp:nvSpPr>
      <dsp:spPr>
        <a:xfrm>
          <a:off x="2662051" y="429710"/>
          <a:ext cx="915859" cy="54951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678146" y="445805"/>
        <a:ext cx="883669" cy="517325"/>
      </dsp:txXfrm>
    </dsp:sp>
    <dsp:sp modelId="{2AA96016-6629-4B5B-AB0E-A57CD9214D73}">
      <dsp:nvSpPr>
        <dsp:cNvPr id="0" name=""/>
        <dsp:cNvSpPr/>
      </dsp:nvSpPr>
      <dsp:spPr>
        <a:xfrm>
          <a:off x="3669496" y="590901"/>
          <a:ext cx="194162" cy="22713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669496" y="636328"/>
        <a:ext cx="135913" cy="136279"/>
      </dsp:txXfrm>
    </dsp:sp>
    <dsp:sp modelId="{E0A239F3-4E0F-4976-A4A6-8D0D15646BB6}">
      <dsp:nvSpPr>
        <dsp:cNvPr id="0" name=""/>
        <dsp:cNvSpPr/>
      </dsp:nvSpPr>
      <dsp:spPr>
        <a:xfrm>
          <a:off x="3944254" y="429710"/>
          <a:ext cx="915859" cy="54951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smtClean="0">
              <a:latin typeface="Times New Roman" panose="02020603050405020304" pitchFamily="18" charset="0"/>
              <a:cs typeface="Times New Roman" panose="02020603050405020304" pitchFamily="18" charset="0"/>
            </a:rPr>
            <a:t>Methodology</a:t>
          </a:r>
          <a:endParaRPr lang="ar-SA" sz="1000" kern="1200" dirty="0"/>
        </a:p>
      </dsp:txBody>
      <dsp:txXfrm>
        <a:off x="3960349" y="445805"/>
        <a:ext cx="883669" cy="517325"/>
      </dsp:txXfrm>
    </dsp:sp>
    <dsp:sp modelId="{F89A4767-D644-4ACA-A633-A06AB99E2251}">
      <dsp:nvSpPr>
        <dsp:cNvPr id="0" name=""/>
        <dsp:cNvSpPr/>
      </dsp:nvSpPr>
      <dsp:spPr>
        <a:xfrm>
          <a:off x="4951699" y="590901"/>
          <a:ext cx="194162" cy="22713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951699" y="636328"/>
        <a:ext cx="135913" cy="136279"/>
      </dsp:txXfrm>
    </dsp:sp>
    <dsp:sp modelId="{DB95C5CF-5A62-4A82-8B02-6BD15DC5BE83}">
      <dsp:nvSpPr>
        <dsp:cNvPr id="0" name=""/>
        <dsp:cNvSpPr/>
      </dsp:nvSpPr>
      <dsp:spPr>
        <a:xfrm>
          <a:off x="5226457" y="429710"/>
          <a:ext cx="915859" cy="54951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How does it work</a:t>
          </a:r>
          <a:endParaRPr lang="ar-SA" sz="1000" kern="1200" dirty="0"/>
        </a:p>
      </dsp:txBody>
      <dsp:txXfrm>
        <a:off x="5242552" y="445805"/>
        <a:ext cx="883669" cy="517325"/>
      </dsp:txXfrm>
    </dsp:sp>
    <dsp:sp modelId="{5285B72A-CF0C-4AE4-978B-DB5E89B5477E}">
      <dsp:nvSpPr>
        <dsp:cNvPr id="0" name=""/>
        <dsp:cNvSpPr/>
      </dsp:nvSpPr>
      <dsp:spPr>
        <a:xfrm>
          <a:off x="6233903" y="590901"/>
          <a:ext cx="194162" cy="22713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233903" y="636328"/>
        <a:ext cx="135913" cy="136279"/>
      </dsp:txXfrm>
    </dsp:sp>
    <dsp:sp modelId="{43E8F35F-45B3-4ED3-8E06-583F299D661B}">
      <dsp:nvSpPr>
        <dsp:cNvPr id="0" name=""/>
        <dsp:cNvSpPr/>
      </dsp:nvSpPr>
      <dsp:spPr>
        <a:xfrm>
          <a:off x="6508661" y="429710"/>
          <a:ext cx="915859" cy="54951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kern="1200" dirty="0" smtClean="0"/>
            <a:t>Discussions and calculations</a:t>
          </a:r>
          <a:endParaRPr lang="ar-SA" sz="1000" kern="1200" dirty="0"/>
        </a:p>
      </dsp:txBody>
      <dsp:txXfrm>
        <a:off x="6524756" y="445805"/>
        <a:ext cx="883669" cy="517325"/>
      </dsp:txXfrm>
    </dsp:sp>
    <dsp:sp modelId="{1A950FB4-C9AD-4EC7-8071-88545EE4960E}">
      <dsp:nvSpPr>
        <dsp:cNvPr id="0" name=""/>
        <dsp:cNvSpPr/>
      </dsp:nvSpPr>
      <dsp:spPr>
        <a:xfrm>
          <a:off x="7516106" y="590901"/>
          <a:ext cx="194162" cy="22713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7516106" y="636328"/>
        <a:ext cx="135913" cy="136279"/>
      </dsp:txXfrm>
    </dsp:sp>
    <dsp:sp modelId="{181FC92E-1898-43F7-AA50-ED3BF53EEBA3}">
      <dsp:nvSpPr>
        <dsp:cNvPr id="0" name=""/>
        <dsp:cNvSpPr/>
      </dsp:nvSpPr>
      <dsp:spPr>
        <a:xfrm>
          <a:off x="7790864" y="429710"/>
          <a:ext cx="915859" cy="54951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kern="1200" dirty="0" smtClean="0"/>
            <a:t>Results</a:t>
          </a:r>
          <a:endParaRPr lang="ar-SA" sz="1000" kern="1200" dirty="0"/>
        </a:p>
      </dsp:txBody>
      <dsp:txXfrm>
        <a:off x="7806959" y="445805"/>
        <a:ext cx="883669" cy="5173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225535"/>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242620"/>
        <a:ext cx="938049" cy="549161"/>
      </dsp:txXfrm>
    </dsp:sp>
    <dsp:sp modelId="{A43B34A1-2863-4AA8-9F9B-DEA3D0F16044}">
      <dsp:nvSpPr>
        <dsp:cNvPr id="0" name=""/>
        <dsp:cNvSpPr/>
      </dsp:nvSpPr>
      <dsp:spPr>
        <a:xfrm>
          <a:off x="1072008" y="396645"/>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8" y="444867"/>
        <a:ext cx="144277" cy="144666"/>
      </dsp:txXfrm>
    </dsp:sp>
    <dsp:sp modelId="{C6AD4E28-1DAC-4CD1-9787-088D6FDE57FA}">
      <dsp:nvSpPr>
        <dsp:cNvPr id="0" name=""/>
        <dsp:cNvSpPr/>
      </dsp:nvSpPr>
      <dsp:spPr>
        <a:xfrm>
          <a:off x="1363674" y="225535"/>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dirty="0" smtClean="0">
              <a:solidFill>
                <a:schemeClr val="tx1"/>
              </a:solidFill>
              <a:latin typeface="Times New Roman" panose="02020603050405020304" pitchFamily="18" charset="0"/>
              <a:cs typeface="Times New Roman" panose="02020603050405020304" pitchFamily="18" charset="0"/>
            </a:rPr>
            <a:t>Research Objectives</a:t>
          </a:r>
          <a:endParaRPr lang="ar-SA" sz="1200" kern="1200" dirty="0">
            <a:solidFill>
              <a:schemeClr val="tx1"/>
            </a:solidFill>
          </a:endParaRPr>
        </a:p>
      </dsp:txBody>
      <dsp:txXfrm>
        <a:off x="1380759" y="242620"/>
        <a:ext cx="938049" cy="549161"/>
      </dsp:txXfrm>
    </dsp:sp>
    <dsp:sp modelId="{97D851E0-5657-49BB-99AA-B4F6276968F5}">
      <dsp:nvSpPr>
        <dsp:cNvPr id="0" name=""/>
        <dsp:cNvSpPr/>
      </dsp:nvSpPr>
      <dsp:spPr>
        <a:xfrm>
          <a:off x="2433116" y="396645"/>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6" y="444867"/>
        <a:ext cx="144277" cy="144666"/>
      </dsp:txXfrm>
    </dsp:sp>
    <dsp:sp modelId="{367CFA2E-5AB1-458A-B2A5-30E3A1A80858}">
      <dsp:nvSpPr>
        <dsp:cNvPr id="0" name=""/>
        <dsp:cNvSpPr/>
      </dsp:nvSpPr>
      <dsp:spPr>
        <a:xfrm>
          <a:off x="2724782" y="225535"/>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Literature Review</a:t>
          </a:r>
          <a:endParaRPr lang="ar-SA" sz="1100" kern="1200" dirty="0"/>
        </a:p>
      </dsp:txBody>
      <dsp:txXfrm>
        <a:off x="2741867" y="242620"/>
        <a:ext cx="938049" cy="549161"/>
      </dsp:txXfrm>
    </dsp:sp>
    <dsp:sp modelId="{2AA96016-6629-4B5B-AB0E-A57CD9214D73}">
      <dsp:nvSpPr>
        <dsp:cNvPr id="0" name=""/>
        <dsp:cNvSpPr/>
      </dsp:nvSpPr>
      <dsp:spPr>
        <a:xfrm>
          <a:off x="3794224" y="396645"/>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444867"/>
        <a:ext cx="144277" cy="144666"/>
      </dsp:txXfrm>
    </dsp:sp>
    <dsp:sp modelId="{E0A239F3-4E0F-4976-A4A6-8D0D15646BB6}">
      <dsp:nvSpPr>
        <dsp:cNvPr id="0" name=""/>
        <dsp:cNvSpPr/>
      </dsp:nvSpPr>
      <dsp:spPr>
        <a:xfrm>
          <a:off x="4085890" y="225535"/>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242620"/>
        <a:ext cx="938049" cy="549161"/>
      </dsp:txXfrm>
    </dsp:sp>
    <dsp:sp modelId="{F89A4767-D644-4ACA-A633-A06AB99E2251}">
      <dsp:nvSpPr>
        <dsp:cNvPr id="0" name=""/>
        <dsp:cNvSpPr/>
      </dsp:nvSpPr>
      <dsp:spPr>
        <a:xfrm>
          <a:off x="5155331" y="396645"/>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444867"/>
        <a:ext cx="144277" cy="144666"/>
      </dsp:txXfrm>
    </dsp:sp>
    <dsp:sp modelId="{BFA16B6B-AF18-48F0-9237-E30848199B06}">
      <dsp:nvSpPr>
        <dsp:cNvPr id="0" name=""/>
        <dsp:cNvSpPr/>
      </dsp:nvSpPr>
      <dsp:spPr>
        <a:xfrm>
          <a:off x="5446997" y="225535"/>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242620"/>
        <a:ext cx="938049" cy="549161"/>
      </dsp:txXfrm>
    </dsp:sp>
    <dsp:sp modelId="{D2EA323A-3D66-424B-82FF-C66481D626E6}">
      <dsp:nvSpPr>
        <dsp:cNvPr id="0" name=""/>
        <dsp:cNvSpPr/>
      </dsp:nvSpPr>
      <dsp:spPr>
        <a:xfrm>
          <a:off x="6516439" y="396645"/>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444867"/>
        <a:ext cx="144277" cy="144666"/>
      </dsp:txXfrm>
    </dsp:sp>
    <dsp:sp modelId="{51A22397-8FB0-4041-8D8A-ABE7E438A5DD}">
      <dsp:nvSpPr>
        <dsp:cNvPr id="0" name=""/>
        <dsp:cNvSpPr/>
      </dsp:nvSpPr>
      <dsp:spPr>
        <a:xfrm>
          <a:off x="6808105" y="225535"/>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242620"/>
        <a:ext cx="938049" cy="549161"/>
      </dsp:txXfrm>
    </dsp:sp>
    <dsp:sp modelId="{8EADD461-4CAB-4D52-A6FC-DE97A3F10ACE}">
      <dsp:nvSpPr>
        <dsp:cNvPr id="0" name=""/>
        <dsp:cNvSpPr/>
      </dsp:nvSpPr>
      <dsp:spPr>
        <a:xfrm>
          <a:off x="7877547" y="396645"/>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444867"/>
        <a:ext cx="144277" cy="144666"/>
      </dsp:txXfrm>
    </dsp:sp>
    <dsp:sp modelId="{F6512CA4-05EE-4062-BD7B-BEC8E22D873C}">
      <dsp:nvSpPr>
        <dsp:cNvPr id="0" name=""/>
        <dsp:cNvSpPr/>
      </dsp:nvSpPr>
      <dsp:spPr>
        <a:xfrm>
          <a:off x="8169212" y="225535"/>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242620"/>
        <a:ext cx="938049" cy="54916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349777"/>
        <a:ext cx="938049" cy="549161"/>
      </dsp:txXfrm>
    </dsp:sp>
    <dsp:sp modelId="{A43B34A1-2863-4AA8-9F9B-DEA3D0F16044}">
      <dsp:nvSpPr>
        <dsp:cNvPr id="0" name=""/>
        <dsp:cNvSpPr/>
      </dsp:nvSpPr>
      <dsp:spPr>
        <a:xfrm rot="36817">
          <a:off x="1072003" y="511153"/>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5" y="559044"/>
        <a:ext cx="144285" cy="144666"/>
      </dsp:txXfrm>
    </dsp:sp>
    <dsp:sp modelId="{C6AD4E28-1DAC-4CD1-9787-088D6FDE57FA}">
      <dsp:nvSpPr>
        <dsp:cNvPr id="0" name=""/>
        <dsp:cNvSpPr/>
      </dsp:nvSpPr>
      <dsp:spPr>
        <a:xfrm>
          <a:off x="1363674" y="3472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364354"/>
        <a:ext cx="938049" cy="549161"/>
      </dsp:txXfrm>
    </dsp:sp>
    <dsp:sp modelId="{97D851E0-5657-49BB-99AA-B4F6276968F5}">
      <dsp:nvSpPr>
        <dsp:cNvPr id="0" name=""/>
        <dsp:cNvSpPr/>
      </dsp:nvSpPr>
      <dsp:spPr>
        <a:xfrm rot="21563183">
          <a:off x="2433110" y="511029"/>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2" y="559582"/>
        <a:ext cx="144285" cy="144666"/>
      </dsp:txXfrm>
    </dsp:sp>
    <dsp:sp modelId="{367CFA2E-5AB1-458A-B2A5-30E3A1A80858}">
      <dsp:nvSpPr>
        <dsp:cNvPr id="0" name=""/>
        <dsp:cNvSpPr/>
      </dsp:nvSpPr>
      <dsp:spPr>
        <a:xfrm>
          <a:off x="2724782" y="332692"/>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chemeClr val="tx1"/>
              </a:solidFill>
              <a:latin typeface="Times New Roman" panose="02020603050405020304" pitchFamily="18" charset="0"/>
              <a:cs typeface="Times New Roman" panose="02020603050405020304" pitchFamily="18" charset="0"/>
            </a:rPr>
            <a:t>Literature Review</a:t>
          </a:r>
          <a:endParaRPr lang="ar-SA" sz="1400" kern="1200" dirty="0">
            <a:solidFill>
              <a:schemeClr val="tx1"/>
            </a:solidFill>
          </a:endParaRPr>
        </a:p>
      </dsp:txBody>
      <dsp:txXfrm>
        <a:off x="2741867" y="349777"/>
        <a:ext cx="938049" cy="549161"/>
      </dsp:txXfrm>
    </dsp:sp>
    <dsp:sp modelId="{2AA96016-6629-4B5B-AB0E-A57CD9214D73}">
      <dsp:nvSpPr>
        <dsp:cNvPr id="0" name=""/>
        <dsp:cNvSpPr/>
      </dsp:nvSpPr>
      <dsp:spPr>
        <a:xfrm>
          <a:off x="3794224"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552024"/>
        <a:ext cx="144277" cy="144666"/>
      </dsp:txXfrm>
    </dsp:sp>
    <dsp:sp modelId="{E0A239F3-4E0F-4976-A4A6-8D0D15646BB6}">
      <dsp:nvSpPr>
        <dsp:cNvPr id="0" name=""/>
        <dsp:cNvSpPr/>
      </dsp:nvSpPr>
      <dsp:spPr>
        <a:xfrm>
          <a:off x="4085890"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349777"/>
        <a:ext cx="938049" cy="549161"/>
      </dsp:txXfrm>
    </dsp:sp>
    <dsp:sp modelId="{F89A4767-D644-4ACA-A633-A06AB99E2251}">
      <dsp:nvSpPr>
        <dsp:cNvPr id="0" name=""/>
        <dsp:cNvSpPr/>
      </dsp:nvSpPr>
      <dsp:spPr>
        <a:xfrm>
          <a:off x="5155331"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552024"/>
        <a:ext cx="144277" cy="144666"/>
      </dsp:txXfrm>
    </dsp:sp>
    <dsp:sp modelId="{BFA16B6B-AF18-48F0-9237-E30848199B06}">
      <dsp:nvSpPr>
        <dsp:cNvPr id="0" name=""/>
        <dsp:cNvSpPr/>
      </dsp:nvSpPr>
      <dsp:spPr>
        <a:xfrm>
          <a:off x="544699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349777"/>
        <a:ext cx="938049" cy="549161"/>
      </dsp:txXfrm>
    </dsp:sp>
    <dsp:sp modelId="{D2EA323A-3D66-424B-82FF-C66481D626E6}">
      <dsp:nvSpPr>
        <dsp:cNvPr id="0" name=""/>
        <dsp:cNvSpPr/>
      </dsp:nvSpPr>
      <dsp:spPr>
        <a:xfrm>
          <a:off x="6516439"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552024"/>
        <a:ext cx="144277" cy="144666"/>
      </dsp:txXfrm>
    </dsp:sp>
    <dsp:sp modelId="{51A22397-8FB0-4041-8D8A-ABE7E438A5DD}">
      <dsp:nvSpPr>
        <dsp:cNvPr id="0" name=""/>
        <dsp:cNvSpPr/>
      </dsp:nvSpPr>
      <dsp:spPr>
        <a:xfrm>
          <a:off x="6808105"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349777"/>
        <a:ext cx="938049" cy="549161"/>
      </dsp:txXfrm>
    </dsp:sp>
    <dsp:sp modelId="{8EADD461-4CAB-4D52-A6FC-DE97A3F10ACE}">
      <dsp:nvSpPr>
        <dsp:cNvPr id="0" name=""/>
        <dsp:cNvSpPr/>
      </dsp:nvSpPr>
      <dsp:spPr>
        <a:xfrm>
          <a:off x="7877547"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552024"/>
        <a:ext cx="144277" cy="144666"/>
      </dsp:txXfrm>
    </dsp:sp>
    <dsp:sp modelId="{F6512CA4-05EE-4062-BD7B-BEC8E22D873C}">
      <dsp:nvSpPr>
        <dsp:cNvPr id="0" name=""/>
        <dsp:cNvSpPr/>
      </dsp:nvSpPr>
      <dsp:spPr>
        <a:xfrm>
          <a:off x="8169212"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349777"/>
        <a:ext cx="938049" cy="54916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349777"/>
        <a:ext cx="938049" cy="549161"/>
      </dsp:txXfrm>
    </dsp:sp>
    <dsp:sp modelId="{A43B34A1-2863-4AA8-9F9B-DEA3D0F16044}">
      <dsp:nvSpPr>
        <dsp:cNvPr id="0" name=""/>
        <dsp:cNvSpPr/>
      </dsp:nvSpPr>
      <dsp:spPr>
        <a:xfrm rot="36817">
          <a:off x="1072003" y="511153"/>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5" y="559044"/>
        <a:ext cx="144285" cy="144666"/>
      </dsp:txXfrm>
    </dsp:sp>
    <dsp:sp modelId="{C6AD4E28-1DAC-4CD1-9787-088D6FDE57FA}">
      <dsp:nvSpPr>
        <dsp:cNvPr id="0" name=""/>
        <dsp:cNvSpPr/>
      </dsp:nvSpPr>
      <dsp:spPr>
        <a:xfrm>
          <a:off x="1363674" y="3472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364354"/>
        <a:ext cx="938049" cy="549161"/>
      </dsp:txXfrm>
    </dsp:sp>
    <dsp:sp modelId="{97D851E0-5657-49BB-99AA-B4F6276968F5}">
      <dsp:nvSpPr>
        <dsp:cNvPr id="0" name=""/>
        <dsp:cNvSpPr/>
      </dsp:nvSpPr>
      <dsp:spPr>
        <a:xfrm rot="21563183">
          <a:off x="2433110" y="511029"/>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2" y="559582"/>
        <a:ext cx="144285" cy="144666"/>
      </dsp:txXfrm>
    </dsp:sp>
    <dsp:sp modelId="{367CFA2E-5AB1-458A-B2A5-30E3A1A80858}">
      <dsp:nvSpPr>
        <dsp:cNvPr id="0" name=""/>
        <dsp:cNvSpPr/>
      </dsp:nvSpPr>
      <dsp:spPr>
        <a:xfrm>
          <a:off x="2724782" y="332692"/>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chemeClr val="tx1"/>
              </a:solidFill>
              <a:latin typeface="Times New Roman" panose="02020603050405020304" pitchFamily="18" charset="0"/>
              <a:cs typeface="Times New Roman" panose="02020603050405020304" pitchFamily="18" charset="0"/>
            </a:rPr>
            <a:t>Literature Review</a:t>
          </a:r>
          <a:endParaRPr lang="ar-SA" sz="1400" kern="1200" dirty="0">
            <a:solidFill>
              <a:schemeClr val="tx1"/>
            </a:solidFill>
          </a:endParaRPr>
        </a:p>
      </dsp:txBody>
      <dsp:txXfrm>
        <a:off x="2741867" y="349777"/>
        <a:ext cx="938049" cy="549161"/>
      </dsp:txXfrm>
    </dsp:sp>
    <dsp:sp modelId="{2AA96016-6629-4B5B-AB0E-A57CD9214D73}">
      <dsp:nvSpPr>
        <dsp:cNvPr id="0" name=""/>
        <dsp:cNvSpPr/>
      </dsp:nvSpPr>
      <dsp:spPr>
        <a:xfrm>
          <a:off x="3794224"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552024"/>
        <a:ext cx="144277" cy="144666"/>
      </dsp:txXfrm>
    </dsp:sp>
    <dsp:sp modelId="{E0A239F3-4E0F-4976-A4A6-8D0D15646BB6}">
      <dsp:nvSpPr>
        <dsp:cNvPr id="0" name=""/>
        <dsp:cNvSpPr/>
      </dsp:nvSpPr>
      <dsp:spPr>
        <a:xfrm>
          <a:off x="4085890"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349777"/>
        <a:ext cx="938049" cy="549161"/>
      </dsp:txXfrm>
    </dsp:sp>
    <dsp:sp modelId="{F89A4767-D644-4ACA-A633-A06AB99E2251}">
      <dsp:nvSpPr>
        <dsp:cNvPr id="0" name=""/>
        <dsp:cNvSpPr/>
      </dsp:nvSpPr>
      <dsp:spPr>
        <a:xfrm>
          <a:off x="5155331"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552024"/>
        <a:ext cx="144277" cy="144666"/>
      </dsp:txXfrm>
    </dsp:sp>
    <dsp:sp modelId="{BFA16B6B-AF18-48F0-9237-E30848199B06}">
      <dsp:nvSpPr>
        <dsp:cNvPr id="0" name=""/>
        <dsp:cNvSpPr/>
      </dsp:nvSpPr>
      <dsp:spPr>
        <a:xfrm>
          <a:off x="544699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349777"/>
        <a:ext cx="938049" cy="549161"/>
      </dsp:txXfrm>
    </dsp:sp>
    <dsp:sp modelId="{D2EA323A-3D66-424B-82FF-C66481D626E6}">
      <dsp:nvSpPr>
        <dsp:cNvPr id="0" name=""/>
        <dsp:cNvSpPr/>
      </dsp:nvSpPr>
      <dsp:spPr>
        <a:xfrm>
          <a:off x="6516439"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552024"/>
        <a:ext cx="144277" cy="144666"/>
      </dsp:txXfrm>
    </dsp:sp>
    <dsp:sp modelId="{51A22397-8FB0-4041-8D8A-ABE7E438A5DD}">
      <dsp:nvSpPr>
        <dsp:cNvPr id="0" name=""/>
        <dsp:cNvSpPr/>
      </dsp:nvSpPr>
      <dsp:spPr>
        <a:xfrm>
          <a:off x="6808105"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349777"/>
        <a:ext cx="938049" cy="549161"/>
      </dsp:txXfrm>
    </dsp:sp>
    <dsp:sp modelId="{8EADD461-4CAB-4D52-A6FC-DE97A3F10ACE}">
      <dsp:nvSpPr>
        <dsp:cNvPr id="0" name=""/>
        <dsp:cNvSpPr/>
      </dsp:nvSpPr>
      <dsp:spPr>
        <a:xfrm>
          <a:off x="7877547"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552024"/>
        <a:ext cx="144277" cy="144666"/>
      </dsp:txXfrm>
    </dsp:sp>
    <dsp:sp modelId="{F6512CA4-05EE-4062-BD7B-BEC8E22D873C}">
      <dsp:nvSpPr>
        <dsp:cNvPr id="0" name=""/>
        <dsp:cNvSpPr/>
      </dsp:nvSpPr>
      <dsp:spPr>
        <a:xfrm>
          <a:off x="8169212"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349777"/>
        <a:ext cx="938049" cy="5491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56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Introduction</a:t>
          </a:r>
          <a:endParaRPr lang="ar-SA" sz="1100" kern="1200" dirty="0"/>
        </a:p>
      </dsp:txBody>
      <dsp:txXfrm>
        <a:off x="19652" y="349777"/>
        <a:ext cx="938049" cy="549161"/>
      </dsp:txXfrm>
    </dsp:sp>
    <dsp:sp modelId="{A43B34A1-2863-4AA8-9F9B-DEA3D0F16044}">
      <dsp:nvSpPr>
        <dsp:cNvPr id="0" name=""/>
        <dsp:cNvSpPr/>
      </dsp:nvSpPr>
      <dsp:spPr>
        <a:xfrm rot="36817">
          <a:off x="1072003" y="511153"/>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072005" y="559044"/>
        <a:ext cx="144285" cy="144666"/>
      </dsp:txXfrm>
    </dsp:sp>
    <dsp:sp modelId="{C6AD4E28-1DAC-4CD1-9787-088D6FDE57FA}">
      <dsp:nvSpPr>
        <dsp:cNvPr id="0" name=""/>
        <dsp:cNvSpPr/>
      </dsp:nvSpPr>
      <dsp:spPr>
        <a:xfrm>
          <a:off x="1363674" y="347269"/>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Research Objectives</a:t>
          </a:r>
          <a:endParaRPr lang="ar-SA" sz="1100" kern="1200" dirty="0"/>
        </a:p>
      </dsp:txBody>
      <dsp:txXfrm>
        <a:off x="1380759" y="364354"/>
        <a:ext cx="938049" cy="549161"/>
      </dsp:txXfrm>
    </dsp:sp>
    <dsp:sp modelId="{97D851E0-5657-49BB-99AA-B4F6276968F5}">
      <dsp:nvSpPr>
        <dsp:cNvPr id="0" name=""/>
        <dsp:cNvSpPr/>
      </dsp:nvSpPr>
      <dsp:spPr>
        <a:xfrm rot="21563183">
          <a:off x="2433110" y="511029"/>
          <a:ext cx="206122"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2433112" y="559582"/>
        <a:ext cx="144285" cy="144666"/>
      </dsp:txXfrm>
    </dsp:sp>
    <dsp:sp modelId="{367CFA2E-5AB1-458A-B2A5-30E3A1A80858}">
      <dsp:nvSpPr>
        <dsp:cNvPr id="0" name=""/>
        <dsp:cNvSpPr/>
      </dsp:nvSpPr>
      <dsp:spPr>
        <a:xfrm>
          <a:off x="2724782" y="332692"/>
          <a:ext cx="972219" cy="583331"/>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chemeClr val="tx1"/>
              </a:solidFill>
              <a:latin typeface="Times New Roman" panose="02020603050405020304" pitchFamily="18" charset="0"/>
              <a:cs typeface="Times New Roman" panose="02020603050405020304" pitchFamily="18" charset="0"/>
            </a:rPr>
            <a:t>Literature Review</a:t>
          </a:r>
          <a:endParaRPr lang="ar-SA" sz="1400" kern="1200" dirty="0">
            <a:solidFill>
              <a:schemeClr val="tx1"/>
            </a:solidFill>
          </a:endParaRPr>
        </a:p>
      </dsp:txBody>
      <dsp:txXfrm>
        <a:off x="2741867" y="349777"/>
        <a:ext cx="938049" cy="549161"/>
      </dsp:txXfrm>
    </dsp:sp>
    <dsp:sp modelId="{2AA96016-6629-4B5B-AB0E-A57CD9214D73}">
      <dsp:nvSpPr>
        <dsp:cNvPr id="0" name=""/>
        <dsp:cNvSpPr/>
      </dsp:nvSpPr>
      <dsp:spPr>
        <a:xfrm>
          <a:off x="3794224"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794224" y="552024"/>
        <a:ext cx="144277" cy="144666"/>
      </dsp:txXfrm>
    </dsp:sp>
    <dsp:sp modelId="{E0A239F3-4E0F-4976-A4A6-8D0D15646BB6}">
      <dsp:nvSpPr>
        <dsp:cNvPr id="0" name=""/>
        <dsp:cNvSpPr/>
      </dsp:nvSpPr>
      <dsp:spPr>
        <a:xfrm>
          <a:off x="4085890"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Methodology</a:t>
          </a:r>
          <a:endParaRPr lang="ar-SA" sz="1100" kern="1200" dirty="0"/>
        </a:p>
      </dsp:txBody>
      <dsp:txXfrm>
        <a:off x="4102975" y="349777"/>
        <a:ext cx="938049" cy="549161"/>
      </dsp:txXfrm>
    </dsp:sp>
    <dsp:sp modelId="{F89A4767-D644-4ACA-A633-A06AB99E2251}">
      <dsp:nvSpPr>
        <dsp:cNvPr id="0" name=""/>
        <dsp:cNvSpPr/>
      </dsp:nvSpPr>
      <dsp:spPr>
        <a:xfrm>
          <a:off x="5155331"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5155331" y="552024"/>
        <a:ext cx="144277" cy="144666"/>
      </dsp:txXfrm>
    </dsp:sp>
    <dsp:sp modelId="{BFA16B6B-AF18-48F0-9237-E30848199B06}">
      <dsp:nvSpPr>
        <dsp:cNvPr id="0" name=""/>
        <dsp:cNvSpPr/>
      </dsp:nvSpPr>
      <dsp:spPr>
        <a:xfrm>
          <a:off x="5446997"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b="1" kern="1200" dirty="0" smtClean="0">
              <a:latin typeface="Times New Roman" panose="02020603050405020304" pitchFamily="18" charset="0"/>
              <a:cs typeface="Times New Roman" panose="02020603050405020304" pitchFamily="18" charset="0"/>
            </a:rPr>
            <a:t>How does it work</a:t>
          </a:r>
          <a:endParaRPr lang="ar-SA" sz="1100" kern="1200" dirty="0"/>
        </a:p>
      </dsp:txBody>
      <dsp:txXfrm>
        <a:off x="5464082" y="349777"/>
        <a:ext cx="938049" cy="549161"/>
      </dsp:txXfrm>
    </dsp:sp>
    <dsp:sp modelId="{D2EA323A-3D66-424B-82FF-C66481D626E6}">
      <dsp:nvSpPr>
        <dsp:cNvPr id="0" name=""/>
        <dsp:cNvSpPr/>
      </dsp:nvSpPr>
      <dsp:spPr>
        <a:xfrm>
          <a:off x="6516439"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516439" y="552024"/>
        <a:ext cx="144277" cy="144666"/>
      </dsp:txXfrm>
    </dsp:sp>
    <dsp:sp modelId="{51A22397-8FB0-4041-8D8A-ABE7E438A5DD}">
      <dsp:nvSpPr>
        <dsp:cNvPr id="0" name=""/>
        <dsp:cNvSpPr/>
      </dsp:nvSpPr>
      <dsp:spPr>
        <a:xfrm>
          <a:off x="6808105"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Discussions and calculations</a:t>
          </a:r>
          <a:endParaRPr lang="ar-SA" sz="1100" kern="1200" dirty="0"/>
        </a:p>
      </dsp:txBody>
      <dsp:txXfrm>
        <a:off x="6825190" y="349777"/>
        <a:ext cx="938049" cy="549161"/>
      </dsp:txXfrm>
    </dsp:sp>
    <dsp:sp modelId="{8EADD461-4CAB-4D52-A6FC-DE97A3F10ACE}">
      <dsp:nvSpPr>
        <dsp:cNvPr id="0" name=""/>
        <dsp:cNvSpPr/>
      </dsp:nvSpPr>
      <dsp:spPr>
        <a:xfrm>
          <a:off x="7877547" y="503802"/>
          <a:ext cx="206110" cy="2411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7877547" y="552024"/>
        <a:ext cx="144277" cy="144666"/>
      </dsp:txXfrm>
    </dsp:sp>
    <dsp:sp modelId="{F6512CA4-05EE-4062-BD7B-BEC8E22D873C}">
      <dsp:nvSpPr>
        <dsp:cNvPr id="0" name=""/>
        <dsp:cNvSpPr/>
      </dsp:nvSpPr>
      <dsp:spPr>
        <a:xfrm>
          <a:off x="8169212" y="332692"/>
          <a:ext cx="972219" cy="583331"/>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Results</a:t>
          </a:r>
          <a:endParaRPr lang="ar-SA" sz="1100" kern="1200" dirty="0"/>
        </a:p>
      </dsp:txBody>
      <dsp:txXfrm>
        <a:off x="8186297" y="349777"/>
        <a:ext cx="938049" cy="54916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6C20AD3-EF33-4B56-B1E1-202A7CF93654}" type="datetimeFigureOut">
              <a:rPr lang="ar-SA" smtClean="0"/>
              <a:pPr/>
              <a:t>15/04/1440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977EBA2-DB94-4586-BBD7-147A3E9FB2ED}" type="slidenum">
              <a:rPr lang="ar-SA" smtClean="0"/>
              <a:pPr/>
              <a:t>‹#›</a:t>
            </a:fld>
            <a:endParaRPr lang="ar-SA"/>
          </a:p>
        </p:txBody>
      </p:sp>
    </p:spTree>
    <p:extLst>
      <p:ext uri="{BB962C8B-B14F-4D97-AF65-F5344CB8AC3E}">
        <p14:creationId xmlns:p14="http://schemas.microsoft.com/office/powerpoint/2010/main" val="415383737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pPr/>
              <a:t>3</a:t>
            </a:fld>
            <a:endParaRPr lang="en-US"/>
          </a:p>
        </p:txBody>
      </p:sp>
    </p:spTree>
    <p:extLst>
      <p:ext uri="{BB962C8B-B14F-4D97-AF65-F5344CB8AC3E}">
        <p14:creationId xmlns:p14="http://schemas.microsoft.com/office/powerpoint/2010/main" val="3548168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Y" dirty="0" smtClean="0"/>
              <a:t>إن استيراد مصادر الطاقة ، مثل النفط والغاز الطبيعي وغيرهما بكميات كبيرة ، يمثل مشكلة حقيقية تواجه البلدان النامية مثل فلسطين. لذا فإن الحفاظ على الطاقة جزء مهم من أي استراتيجية وطنية للطاقة في بلد بلا موارد. علاوة على ذلك ، فإن توفير الطاقة من شأنه أن يحمي البيئة ويحقق التنمية الاقتصادية.</a:t>
            </a:r>
            <a:endParaRPr lang="en-US" dirty="0"/>
          </a:p>
        </p:txBody>
      </p:sp>
      <p:sp>
        <p:nvSpPr>
          <p:cNvPr id="4" name="عنصر نائب لرقم الشريحة 3"/>
          <p:cNvSpPr>
            <a:spLocks noGrp="1"/>
          </p:cNvSpPr>
          <p:nvPr>
            <p:ph type="sldNum" sz="quarter" idx="10"/>
          </p:nvPr>
        </p:nvSpPr>
        <p:spPr/>
        <p:txBody>
          <a:bodyPr/>
          <a:lstStyle/>
          <a:p>
            <a:fld id="{6977EBA2-DB94-4586-BBD7-147A3E9FB2ED}" type="slidenum">
              <a:rPr lang="ar-SA" smtClean="0"/>
              <a:pPr/>
              <a:t>4</a:t>
            </a:fld>
            <a:endParaRPr lang="ar-SA"/>
          </a:p>
        </p:txBody>
      </p:sp>
    </p:spTree>
    <p:extLst>
      <p:ext uri="{BB962C8B-B14F-4D97-AF65-F5344CB8AC3E}">
        <p14:creationId xmlns:p14="http://schemas.microsoft.com/office/powerpoint/2010/main" val="2537186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Can we reduce this consumption?</a:t>
            </a:r>
            <a:r>
              <a:rPr lang="ar-SY" sz="1000" kern="1200" dirty="0" smtClean="0">
                <a:solidFill>
                  <a:schemeClr val="tx1"/>
                </a:solidFill>
                <a:effectLst>
                  <a:outerShdw blurRad="38100" dist="38100" dir="2700000" algn="tl">
                    <a:srgbClr val="000000">
                      <a:alpha val="43137"/>
                    </a:srgbClr>
                  </a:outerShdw>
                </a:effectLst>
                <a:latin typeface="+mn-lt"/>
                <a:ea typeface="+mn-ea"/>
                <a:cs typeface="+mn-cs"/>
              </a:rPr>
              <a:t/>
            </a:r>
            <a:br>
              <a:rPr lang="ar-SY" sz="1000" kern="1200" dirty="0" smtClean="0">
                <a:solidFill>
                  <a:schemeClr val="tx1"/>
                </a:solidFill>
                <a:effectLst>
                  <a:outerShdw blurRad="38100" dist="38100" dir="2700000" algn="tl">
                    <a:srgbClr val="000000">
                      <a:alpha val="43137"/>
                    </a:srgbClr>
                  </a:outerShdw>
                </a:effectLst>
                <a:latin typeface="+mn-lt"/>
                <a:ea typeface="+mn-ea"/>
                <a:cs typeface="+mn-cs"/>
              </a:rPr>
            </a:br>
            <a:endParaRPr lang="en-US" sz="1000" kern="1200" dirty="0" smtClean="0">
              <a:solidFill>
                <a:schemeClr val="tx1"/>
              </a:solidFill>
              <a:effectLst>
                <a:outerShdw blurRad="38100" dist="38100" dir="2700000" algn="tl">
                  <a:srgbClr val="000000">
                    <a:alpha val="43137"/>
                  </a:srgbClr>
                </a:outerShdw>
              </a:effectLst>
              <a:latin typeface="+mn-lt"/>
              <a:ea typeface="+mn-ea"/>
              <a:cs typeface="+mn-cs"/>
            </a:endParaRPr>
          </a:p>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If we can, how ?</a:t>
            </a:r>
          </a:p>
          <a:p>
            <a:pPr algn="l">
              <a:lnSpc>
                <a:spcPct val="150000"/>
              </a:lnSpc>
            </a:pPr>
            <a:endParaRPr lang="en-US" sz="1000" kern="1200" dirty="0" smtClean="0">
              <a:solidFill>
                <a:schemeClr val="tx1"/>
              </a:solidFill>
              <a:effectLst>
                <a:outerShdw blurRad="38100" dist="38100" dir="2700000" algn="tl">
                  <a:srgbClr val="000000">
                    <a:alpha val="43137"/>
                  </a:srgbClr>
                </a:outerShdw>
              </a:effectLst>
              <a:latin typeface="+mn-lt"/>
              <a:ea typeface="+mn-ea"/>
              <a:cs typeface="+mn-cs"/>
            </a:endParaRPr>
          </a:p>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From these questions, our research are came !</a:t>
            </a:r>
            <a:endParaRPr lang="ar-SA" sz="1000" kern="1200" dirty="0" smtClean="0">
              <a:solidFill>
                <a:schemeClr val="tx1"/>
              </a:solidFill>
              <a:effectLst>
                <a:outerShdw blurRad="38100" dist="38100" dir="2700000" algn="tl">
                  <a:srgbClr val="000000">
                    <a:alpha val="43137"/>
                  </a:srgbClr>
                </a:outerShdw>
              </a:effectLst>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6977EBA2-DB94-4586-BBD7-147A3E9FB2ED}" type="slidenum">
              <a:rPr lang="ar-SA" smtClean="0"/>
              <a:pPr/>
              <a:t>5</a:t>
            </a:fld>
            <a:endParaRPr lang="ar-SA"/>
          </a:p>
        </p:txBody>
      </p:sp>
    </p:spTree>
    <p:extLst>
      <p:ext uri="{BB962C8B-B14F-4D97-AF65-F5344CB8AC3E}">
        <p14:creationId xmlns:p14="http://schemas.microsoft.com/office/powerpoint/2010/main" val="418362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pPr/>
              <a:t>7</a:t>
            </a:fld>
            <a:endParaRPr lang="en-US"/>
          </a:p>
        </p:txBody>
      </p:sp>
    </p:spTree>
    <p:extLst>
      <p:ext uri="{BB962C8B-B14F-4D97-AF65-F5344CB8AC3E}">
        <p14:creationId xmlns:p14="http://schemas.microsoft.com/office/powerpoint/2010/main" val="3794615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a:p>
        </p:txBody>
      </p:sp>
      <p:sp>
        <p:nvSpPr>
          <p:cNvPr id="4" name="Slide Number Placeholder 3"/>
          <p:cNvSpPr>
            <a:spLocks noGrp="1"/>
          </p:cNvSpPr>
          <p:nvPr>
            <p:ph type="sldNum" sz="quarter" idx="10"/>
          </p:nvPr>
        </p:nvSpPr>
        <p:spPr/>
        <p:txBody>
          <a:bodyPr/>
          <a:lstStyle/>
          <a:p>
            <a:fld id="{6977EBA2-DB94-4586-BBD7-147A3E9FB2ED}" type="slidenum">
              <a:rPr lang="ar-SA" smtClean="0"/>
              <a:pPr/>
              <a:t>8</a:t>
            </a:fld>
            <a:endParaRPr lang="ar-SA"/>
          </a:p>
        </p:txBody>
      </p:sp>
    </p:spTree>
    <p:extLst>
      <p:ext uri="{BB962C8B-B14F-4D97-AF65-F5344CB8AC3E}">
        <p14:creationId xmlns:p14="http://schemas.microsoft.com/office/powerpoint/2010/main" val="2974317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pPr/>
              <a:t>9</a:t>
            </a:fld>
            <a:endParaRPr lang="en-US"/>
          </a:p>
        </p:txBody>
      </p:sp>
    </p:spTree>
    <p:extLst>
      <p:ext uri="{BB962C8B-B14F-4D97-AF65-F5344CB8AC3E}">
        <p14:creationId xmlns:p14="http://schemas.microsoft.com/office/powerpoint/2010/main" val="3794615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6977EBA2-DB94-4586-BBD7-147A3E9FB2ED}" type="slidenum">
              <a:rPr lang="ar-SA" smtClean="0"/>
              <a:pPr/>
              <a:t>10</a:t>
            </a:fld>
            <a:endParaRPr lang="ar-SA"/>
          </a:p>
        </p:txBody>
      </p:sp>
    </p:spTree>
    <p:extLst>
      <p:ext uri="{BB962C8B-B14F-4D97-AF65-F5344CB8AC3E}">
        <p14:creationId xmlns:p14="http://schemas.microsoft.com/office/powerpoint/2010/main" val="1972752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018745F-C592-44C5-9170-FFA08CB5E2A3}" type="datetime1">
              <a:rPr lang="en-US" smtClean="0"/>
              <a:pPr/>
              <a:t>12/23/2018</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C9E1CB0E-E430-4069-8F5A-201A35E3615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FC8D48-91EE-4766-B69F-7ACD79A03D4B}" type="datetime1">
              <a:rPr lang="en-US" smtClean="0"/>
              <a:pPr/>
              <a:t>12/23/2018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D38EDF-88E5-471A-9EFE-E5465EBB41F8}" type="datetime1">
              <a:rPr lang="en-US" smtClean="0"/>
              <a:pPr/>
              <a:t>12/23/2018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CDFCD3-84B0-486D-8DEA-B376E5A678E1}" type="datetime1">
              <a:rPr lang="en-US" smtClean="0"/>
              <a:pPr/>
              <a:t>12/23/2018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C3FECE-1F75-4868-A526-62EB38927521}" type="datetime1">
              <a:rPr lang="en-US" smtClean="0"/>
              <a:pPr/>
              <a:t>12/23/2018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EA6A6ED-6707-49B2-8D88-93813911E093}" type="datetime1">
              <a:rPr lang="en-US" smtClean="0"/>
              <a:pPr/>
              <a:t>12/23/2018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BBA1992-24D4-4F27-B859-502CB90F5122}" type="datetime1">
              <a:rPr lang="en-US" smtClean="0"/>
              <a:pPr/>
              <a:t>12/23/2018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3CC5B3-8A6F-4676-8A8F-796EC2B765EE}" type="datetime1">
              <a:rPr lang="en-US" smtClean="0"/>
              <a:pPr/>
              <a:t>12/23/2018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0171C8-D05E-43A0-9AFE-01836B6D1CDC}" type="datetime1">
              <a:rPr lang="en-US" smtClean="0"/>
              <a:pPr/>
              <a:t>12/23/2018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918EAE2-37DD-4A03-B42A-AA431DACA55B}" type="datetime1">
              <a:rPr lang="en-US" smtClean="0"/>
              <a:pPr/>
              <a:t>12/23/2018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F8C450F-3AEA-45C2-98A4-BC106D3E6980}" type="datetime1">
              <a:rPr lang="en-US" smtClean="0"/>
              <a:pPr/>
              <a:t>12/23/2018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C9E1CB0E-E430-4069-8F5A-201A35E36150}"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A8A761A-8AAC-4AF8-AC62-1A13609E390A}" type="datetime1">
              <a:rPr lang="en-US" smtClean="0"/>
              <a:pPr/>
              <a:t>12/23/2018</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9E1CB0E-E430-4069-8F5A-201A35E36150}"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emf"/><Relationship Id="rId7" Type="http://schemas.openxmlformats.org/officeDocument/2006/relationships/diagramColors" Target="../diagrams/colors7.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10" Type="http://schemas.openxmlformats.org/officeDocument/2006/relationships/image" Target="../media/image13.png"/><Relationship Id="rId4" Type="http://schemas.openxmlformats.org/officeDocument/2006/relationships/diagramData" Target="../diagrams/data7.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4.jp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5.jpg"/><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6.jpg"/><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7.xml.rels><?xml version="1.0" encoding="UTF-8" standalone="yes"?>
<Relationships xmlns="http://schemas.openxmlformats.org/package/2006/relationships"><Relationship Id="rId8" Type="http://schemas.openxmlformats.org/officeDocument/2006/relationships/image" Target="../media/image18.tmp"/><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9.tmp"/><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 Id="rId9" Type="http://schemas.openxmlformats.org/officeDocument/2006/relationships/image" Target="../media/image21.tmp"/></Relationships>
</file>

<file path=ppt/slides/_rels/slide21.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diagramLayout" Target="../diagrams/layout16.xml"/><Relationship Id="rId7" Type="http://schemas.openxmlformats.org/officeDocument/2006/relationships/image" Target="../media/image3.emf"/><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 Id="rId9" Type="http://schemas.openxmlformats.org/officeDocument/2006/relationships/image" Target="../media/image24.gif"/></Relationships>
</file>

<file path=ppt/slides/_rels/slide23.xml.rels><?xml version="1.0" encoding="UTF-8" standalone="yes"?>
<Relationships xmlns="http://schemas.openxmlformats.org/package/2006/relationships"><Relationship Id="rId8" Type="http://schemas.openxmlformats.org/officeDocument/2006/relationships/image" Target="../media/image18.tmp"/><Relationship Id="rId3" Type="http://schemas.openxmlformats.org/officeDocument/2006/relationships/diagramLayout" Target="../diagrams/layout18.xml"/><Relationship Id="rId7" Type="http://schemas.openxmlformats.org/officeDocument/2006/relationships/image" Target="../media/image3.emf"/><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3.emf"/><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8" Type="http://schemas.openxmlformats.org/officeDocument/2006/relationships/image" Target="../media/image26.tmp"/><Relationship Id="rId3" Type="http://schemas.openxmlformats.org/officeDocument/2006/relationships/diagramLayout" Target="../diagrams/layout23.xml"/><Relationship Id="rId7" Type="http://schemas.openxmlformats.org/officeDocument/2006/relationships/image" Target="../media/image3.emf"/><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diagramLayout" Target="../diagrams/layout24.xml"/><Relationship Id="rId7" Type="http://schemas.openxmlformats.org/officeDocument/2006/relationships/image" Target="../media/image3.emf"/><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emf"/><Relationship Id="rId7" Type="http://schemas.openxmlformats.org/officeDocument/2006/relationships/diagramColors" Target="../diagrams/colors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5.jpe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5.xml"/><Relationship Id="rId7" Type="http://schemas.openxmlformats.org/officeDocument/2006/relationships/image" Target="../media/image3.emf"/><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image" Target="../media/image8.tmp"/><Relationship Id="rId4" Type="http://schemas.openxmlformats.org/officeDocument/2006/relationships/diagramQuickStyle" Target="../diagrams/quickStyle5.xml"/><Relationship Id="rId9"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emf"/><Relationship Id="rId7" Type="http://schemas.openxmlformats.org/officeDocument/2006/relationships/diagramColors" Target="../diagrams/colors6.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tx1">
                <a:lumMod val="85000"/>
              </a:schemeClr>
            </a:gs>
            <a:gs pos="25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836712"/>
            <a:ext cx="9144000" cy="1512889"/>
          </a:xfrm>
        </p:spPr>
        <p:txBody>
          <a:bodyPr>
            <a:normAutofit/>
          </a:bodyPr>
          <a:lstStyle/>
          <a:p>
            <a:pPr algn="ctr"/>
            <a:r>
              <a:rPr lang="en-US" sz="40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Graduating Project</a:t>
            </a:r>
            <a:endParaRPr lang="ar-SA" sz="4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عنوان فرعي 2"/>
          <p:cNvSpPr>
            <a:spLocks noGrp="1"/>
          </p:cNvSpPr>
          <p:nvPr>
            <p:ph type="subTitle" idx="1"/>
          </p:nvPr>
        </p:nvSpPr>
        <p:spPr>
          <a:xfrm>
            <a:off x="0" y="3786190"/>
            <a:ext cx="9144000" cy="2786082"/>
          </a:xfrm>
        </p:spPr>
        <p:txBody>
          <a:bodyPr/>
          <a:lstStyle/>
          <a:p>
            <a:r>
              <a:rPr lang="ar-SA"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0" y="0"/>
            <a:ext cx="9144000" cy="1133475"/>
          </a:xfrm>
          <a:prstGeom prst="rect">
            <a:avLst/>
          </a:prstGeom>
          <a:noFill/>
          <a:ln w="9525">
            <a:noFill/>
            <a:miter lim="800000"/>
            <a:headEnd/>
            <a:tailEnd/>
          </a:ln>
          <a:effectLst/>
        </p:spPr>
      </p:pic>
      <p:sp>
        <p:nvSpPr>
          <p:cNvPr id="6" name="مربع نص 5"/>
          <p:cNvSpPr txBox="1"/>
          <p:nvPr/>
        </p:nvSpPr>
        <p:spPr>
          <a:xfrm>
            <a:off x="428596" y="2420888"/>
            <a:ext cx="8286808" cy="3108543"/>
          </a:xfrm>
          <a:prstGeom prst="rect">
            <a:avLst/>
          </a:prstGeom>
          <a:noFill/>
        </p:spPr>
        <p:txBody>
          <a:bodyPr wrap="square" numCol="2" rtlCol="1">
            <a:spAutoFit/>
          </a:bodyPr>
          <a:lstStyle/>
          <a:p>
            <a:pPr algn="ctr" rtl="0"/>
            <a:endParaRPr lang="en-US" sz="2400" dirty="0" smtClean="0">
              <a:latin typeface="Times New Roman" panose="02020603050405020304" pitchFamily="18" charset="0"/>
              <a:cs typeface="Times New Roman" panose="02020603050405020304" pitchFamily="18" charset="0"/>
            </a:endParaRPr>
          </a:p>
          <a:p>
            <a:pPr algn="ctr" rtl="0"/>
            <a:endPar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Presented </a:t>
            </a:r>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by</a:t>
            </a:r>
          </a:p>
          <a:p>
            <a:pPr algn="ctr" rtl="0"/>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lgn="l" rtl="0"/>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Nimer Hindy</a:t>
            </a:r>
          </a:p>
          <a:p>
            <a:pPr algn="l" rtl="0"/>
            <a:endPar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endParaRPr lang="ar-SY"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endPar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endParaRPr lang="ar-SY"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endParaRPr lang="ar-SY"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endPar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Supervisor</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b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Dr. </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Osaid Abdul-Fattah</a:t>
            </a:r>
            <a:endParaRPr lang="en-US" sz="16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r>
              <a:rPr lang="en-US"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r>
              <a:rPr lang="en-US" dirty="0" smtClean="0">
                <a:solidFill>
                  <a:srgbClr val="FF0000"/>
                </a:solidFill>
                <a:latin typeface="Times New Roman" panose="02020603050405020304" pitchFamily="18" charset="0"/>
                <a:cs typeface="Times New Roman" panose="02020603050405020304" pitchFamily="18" charset="0"/>
              </a:rPr>
              <a:t> </a:t>
            </a:r>
          </a:p>
          <a:p>
            <a:pPr algn="ctr"/>
            <a:endParaRPr lang="en-US" dirty="0">
              <a:solidFill>
                <a:srgbClr val="FF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519194" y="5715000"/>
            <a:ext cx="1967206" cy="646331"/>
          </a:xfrm>
          <a:prstGeom prst="rect">
            <a:avLst/>
          </a:prstGeom>
          <a:noFill/>
        </p:spPr>
        <p:txBody>
          <a:bodyPr wrap="none" rtlCol="1">
            <a:spAutoFit/>
          </a:bodyPr>
          <a:lstStyle/>
          <a:p>
            <a:r>
              <a:rPr lang="en-US" sz="3600" dirty="0" smtClean="0">
                <a:latin typeface="Times New Roman" panose="02020603050405020304" pitchFamily="18" charset="0"/>
                <a:cs typeface="Times New Roman" panose="02020603050405020304" pitchFamily="18" charset="0"/>
              </a:rPr>
              <a:t> fall/2018</a:t>
            </a:r>
            <a:endParaRPr lang="ar-JO" sz="36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3" cstate="print"/>
          <a:stretch>
            <a:fillRect/>
          </a:stretch>
        </p:blipFill>
        <p:spPr>
          <a:xfrm>
            <a:off x="442306" y="6215082"/>
            <a:ext cx="8701694" cy="199064"/>
          </a:xfrm>
          <a:prstGeom prst="rect">
            <a:avLst/>
          </a:prstGeom>
        </p:spPr>
      </p:pic>
      <p:sp>
        <p:nvSpPr>
          <p:cNvPr id="6" name="مربع نص 5"/>
          <p:cNvSpPr txBox="1"/>
          <p:nvPr/>
        </p:nvSpPr>
        <p:spPr>
          <a:xfrm>
            <a:off x="214282" y="1428736"/>
            <a:ext cx="8154846" cy="830997"/>
          </a:xfrm>
          <a:prstGeom prst="rect">
            <a:avLst/>
          </a:prstGeom>
          <a:noFill/>
        </p:spPr>
        <p:txBody>
          <a:bodyPr wrap="square" rtlCol="1">
            <a:spAutoFit/>
          </a:bodyPr>
          <a:lstStyle/>
          <a:p>
            <a:r>
              <a:rPr lang="ar-SA" sz="2400" dirty="0" smtClean="0"/>
              <a:t/>
            </a:r>
            <a:br>
              <a:rPr lang="ar-SA" sz="2400" dirty="0" smtClean="0"/>
            </a:br>
            <a:endParaRPr lang="ar-SA" sz="2400" dirty="0">
              <a:latin typeface="Times New Roman" panose="02020603050405020304" pitchFamily="18" charset="0"/>
              <a:cs typeface="Times New Roman" panose="02020603050405020304" pitchFamily="18" charset="0"/>
            </a:endParaRPr>
          </a:p>
        </p:txBody>
      </p:sp>
      <p:sp>
        <p:nvSpPr>
          <p:cNvPr id="7" name="Oval 24"/>
          <p:cNvSpPr/>
          <p:nvPr/>
        </p:nvSpPr>
        <p:spPr>
          <a:xfrm>
            <a:off x="8132986" y="1285860"/>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1/3</a:t>
            </a:r>
            <a:endParaRPr lang="en-US" sz="1400" b="1" dirty="0"/>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10</a:t>
            </a:fld>
            <a:endParaRPr lang="ar-SA"/>
          </a:p>
        </p:txBody>
      </p:sp>
      <p:graphicFrame>
        <p:nvGraphicFramePr>
          <p:cNvPr id="12" name="رسم تخطيطي 11"/>
          <p:cNvGraphicFramePr/>
          <p:nvPr>
            <p:extLst>
              <p:ext uri="{D42A27DB-BD31-4B8C-83A1-F6EECF244321}">
                <p14:modId xmlns:p14="http://schemas.microsoft.com/office/powerpoint/2010/main" val="1050626784"/>
              </p:ext>
            </p:extLst>
          </p:nvPr>
        </p:nvGraphicFramePr>
        <p:xfrm>
          <a:off x="0" y="180020"/>
          <a:ext cx="9144000" cy="12487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مربع نص 6"/>
          <p:cNvSpPr txBox="1"/>
          <p:nvPr/>
        </p:nvSpPr>
        <p:spPr>
          <a:xfrm>
            <a:off x="246133" y="1966713"/>
            <a:ext cx="4581402" cy="5016758"/>
          </a:xfrm>
          <a:prstGeom prst="rect">
            <a:avLst/>
          </a:prstGeom>
          <a:noFill/>
        </p:spPr>
        <p:txBody>
          <a:bodyPr wrap="square" rtlCol="1">
            <a:spAutoFit/>
          </a:bodyPr>
          <a:lstStyle/>
          <a:p>
            <a:pPr algn="l" rtl="0">
              <a:lnSpc>
                <a:spcPct val="200000"/>
              </a:lnSpc>
              <a:buFont typeface="Wingdings" pitchFamily="2" charset="2"/>
              <a:buChar char="v"/>
            </a:pPr>
            <a:r>
              <a:rPr lang="en-US" sz="2000" dirty="0" smtClean="0"/>
              <a:t>I </a:t>
            </a:r>
            <a:r>
              <a:rPr lang="en-US" sz="2000" dirty="0"/>
              <a:t>saw many and different ideas about printing or writing on </a:t>
            </a:r>
            <a:r>
              <a:rPr lang="en-US" sz="2000" dirty="0" smtClean="0"/>
              <a:t>bread</a:t>
            </a:r>
          </a:p>
          <a:p>
            <a:pPr marL="514350" indent="-514350" algn="l" rtl="0">
              <a:lnSpc>
                <a:spcPct val="200000"/>
              </a:lnSpc>
              <a:buFont typeface="+mj-lt"/>
              <a:buAutoNum type="romanUcPeriod"/>
            </a:pPr>
            <a:r>
              <a:rPr lang="en-US" sz="2000" b="1" dirty="0">
                <a:latin typeface="Times New Roman" panose="02020603050405020304" pitchFamily="18" charset="0"/>
                <a:cs typeface="Times New Roman" panose="02020603050405020304" pitchFamily="18" charset="0"/>
              </a:rPr>
              <a:t>Hot plate printing</a:t>
            </a:r>
          </a:p>
          <a:p>
            <a:pPr marL="514350" indent="-514350" algn="l" rtl="0">
              <a:lnSpc>
                <a:spcPct val="200000"/>
              </a:lnSpc>
              <a:buFont typeface="+mj-lt"/>
              <a:buAutoNum type="romanUcPeriod"/>
            </a:pPr>
            <a:r>
              <a:rPr lang="en-US" sz="2000" b="1" dirty="0" smtClean="0">
                <a:solidFill>
                  <a:srgbClr val="00B0F0"/>
                </a:solidFill>
                <a:latin typeface="Times New Roman" panose="02020603050405020304" pitchFamily="18" charset="0"/>
                <a:cs typeface="Times New Roman" panose="02020603050405020304" pitchFamily="18" charset="0"/>
              </a:rPr>
              <a:t>Laser printing</a:t>
            </a:r>
          </a:p>
          <a:p>
            <a:pPr marL="514350" indent="-514350" algn="l" rtl="0">
              <a:lnSpc>
                <a:spcPct val="200000"/>
              </a:lnSpc>
              <a:buFont typeface="+mj-lt"/>
              <a:buAutoNum type="romanUcPeriod"/>
            </a:pPr>
            <a:r>
              <a:rPr lang="en-US" sz="2000" b="1" dirty="0" smtClean="0">
                <a:solidFill>
                  <a:srgbClr val="00B0F0"/>
                </a:solidFill>
                <a:latin typeface="Times New Roman" panose="02020603050405020304" pitchFamily="18" charset="0"/>
                <a:cs typeface="Times New Roman" panose="02020603050405020304" pitchFamily="18" charset="0"/>
              </a:rPr>
              <a:t>A hot </a:t>
            </a:r>
            <a:r>
              <a:rPr lang="en-US" sz="2000" b="1" dirty="0">
                <a:solidFill>
                  <a:srgbClr val="00B0F0"/>
                </a:solidFill>
                <a:latin typeface="Times New Roman" panose="02020603050405020304" pitchFamily="18" charset="0"/>
                <a:cs typeface="Times New Roman" panose="02020603050405020304" pitchFamily="18" charset="0"/>
              </a:rPr>
              <a:t>end </a:t>
            </a:r>
            <a:r>
              <a:rPr lang="en-US" sz="2000" b="1" dirty="0" smtClean="0">
                <a:solidFill>
                  <a:srgbClr val="00B0F0"/>
                </a:solidFill>
                <a:latin typeface="Times New Roman" panose="02020603050405020304" pitchFamily="18" charset="0"/>
                <a:cs typeface="Times New Roman" panose="02020603050405020304" pitchFamily="18" charset="0"/>
              </a:rPr>
              <a:t>pin</a:t>
            </a:r>
          </a:p>
          <a:p>
            <a:pPr marL="514350" indent="-514350" algn="l" rtl="0">
              <a:lnSpc>
                <a:spcPct val="200000"/>
              </a:lnSpc>
              <a:buFont typeface="+mj-lt"/>
              <a:buAutoNum type="romanUcPeriod"/>
            </a:pPr>
            <a:r>
              <a:rPr lang="en-US" sz="2000" b="1" dirty="0" smtClean="0">
                <a:solidFill>
                  <a:srgbClr val="00B0F0"/>
                </a:solidFill>
                <a:latin typeface="Times New Roman" panose="02020603050405020304" pitchFamily="18" charset="0"/>
                <a:cs typeface="Times New Roman" panose="02020603050405020304" pitchFamily="18" charset="0"/>
              </a:rPr>
              <a:t>Hot </a:t>
            </a:r>
            <a:r>
              <a:rPr lang="en-US" sz="2000" b="1" dirty="0">
                <a:solidFill>
                  <a:srgbClr val="00B0F0"/>
                </a:solidFill>
                <a:latin typeface="Times New Roman" panose="02020603050405020304" pitchFamily="18" charset="0"/>
                <a:cs typeface="Times New Roman" panose="02020603050405020304" pitchFamily="18" charset="0"/>
              </a:rPr>
              <a:t>air  jet fixed on a 2D CNC machine</a:t>
            </a:r>
          </a:p>
          <a:p>
            <a:pPr marL="514350" indent="-514350" algn="l" rtl="0">
              <a:lnSpc>
                <a:spcPct val="200000"/>
              </a:lnSpc>
              <a:buFont typeface="+mj-lt"/>
              <a:buAutoNum type="romanUcPeriod"/>
            </a:pPr>
            <a:endParaRPr lang="ar-SA" sz="2000" b="1" dirty="0">
              <a:latin typeface="Times New Roman" panose="02020603050405020304" pitchFamily="18" charset="0"/>
              <a:cs typeface="Times New Roman" panose="02020603050405020304" pitchFamily="18" charset="0"/>
            </a:endParaRPr>
          </a:p>
        </p:txBody>
      </p:sp>
      <p:pic>
        <p:nvPicPr>
          <p:cNvPr id="11" name="Picture 10"/>
          <p:cNvPicPr/>
          <p:nvPr/>
        </p:nvPicPr>
        <p:blipFill>
          <a:blip r:embed="rId9">
            <a:extLst>
              <a:ext uri="{28A0092B-C50C-407E-A947-70E740481C1C}">
                <a14:useLocalDpi xmlns:a14="http://schemas.microsoft.com/office/drawing/2010/main" val="0"/>
              </a:ext>
            </a:extLst>
          </a:blip>
          <a:stretch>
            <a:fillRect/>
          </a:stretch>
        </p:blipFill>
        <p:spPr>
          <a:xfrm>
            <a:off x="4820088" y="1332315"/>
            <a:ext cx="2124075" cy="1854835"/>
          </a:xfrm>
          <a:prstGeom prst="rect">
            <a:avLst/>
          </a:prstGeom>
        </p:spPr>
      </p:pic>
      <p:pic>
        <p:nvPicPr>
          <p:cNvPr id="13" name="Picture 12"/>
          <p:cNvPicPr/>
          <p:nvPr/>
        </p:nvPicPr>
        <p:blipFill>
          <a:blip r:embed="rId10">
            <a:extLst>
              <a:ext uri="{28A0092B-C50C-407E-A947-70E740481C1C}">
                <a14:useLocalDpi xmlns:a14="http://schemas.microsoft.com/office/drawing/2010/main" val="0"/>
              </a:ext>
            </a:extLst>
          </a:blip>
          <a:stretch>
            <a:fillRect/>
          </a:stretch>
        </p:blipFill>
        <p:spPr>
          <a:xfrm>
            <a:off x="4820088" y="3790424"/>
            <a:ext cx="2981325" cy="210375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11</a:t>
            </a:fld>
            <a:endParaRPr lang="ar-SA"/>
          </a:p>
        </p:txBody>
      </p:sp>
      <p:graphicFrame>
        <p:nvGraphicFramePr>
          <p:cNvPr id="3" name="رسم تخطيطي 11"/>
          <p:cNvGraphicFramePr/>
          <p:nvPr>
            <p:extLst>
              <p:ext uri="{D42A27DB-BD31-4B8C-83A1-F6EECF244321}">
                <p14:modId xmlns:p14="http://schemas.microsoft.com/office/powerpoint/2010/main" val="2854828845"/>
              </p:ext>
            </p:extLst>
          </p:nvPr>
        </p:nvGraphicFramePr>
        <p:xfrm>
          <a:off x="0" y="180020"/>
          <a:ext cx="9144000" cy="1248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52400" y="3352800"/>
            <a:ext cx="4419600" cy="2862322"/>
          </a:xfrm>
          <a:prstGeom prst="rect">
            <a:avLst/>
          </a:prstGeom>
        </p:spPr>
        <p:txBody>
          <a:bodyPr wrap="square">
            <a:spAutoFit/>
          </a:bodyPr>
          <a:lstStyle/>
          <a:p>
            <a:pPr marL="514350" indent="-514350" algn="l" rtl="0">
              <a:lnSpc>
                <a:spcPct val="200000"/>
              </a:lnSpc>
              <a:buFont typeface="+mj-lt"/>
              <a:buAutoNum type="romanUcPeriod"/>
            </a:pPr>
            <a:r>
              <a:rPr lang="en-US" b="1" dirty="0">
                <a:solidFill>
                  <a:srgbClr val="00B0F0"/>
                </a:solidFill>
                <a:latin typeface="Times New Roman" panose="02020603050405020304" pitchFamily="18" charset="0"/>
                <a:cs typeface="Times New Roman" panose="02020603050405020304" pitchFamily="18" charset="0"/>
              </a:rPr>
              <a:t>Hot plate printing</a:t>
            </a:r>
          </a:p>
          <a:p>
            <a:pPr marL="514350" indent="-514350" algn="l" rtl="0">
              <a:lnSpc>
                <a:spcPct val="200000"/>
              </a:lnSpc>
              <a:buFont typeface="+mj-lt"/>
              <a:buAutoNum type="romanUcPeriod"/>
            </a:pPr>
            <a:r>
              <a:rPr lang="en-US" b="1" dirty="0">
                <a:latin typeface="Times New Roman" panose="02020603050405020304" pitchFamily="18" charset="0"/>
                <a:cs typeface="Times New Roman" panose="02020603050405020304" pitchFamily="18" charset="0"/>
              </a:rPr>
              <a:t>Laser printing</a:t>
            </a:r>
          </a:p>
          <a:p>
            <a:pPr marL="514350" indent="-514350" algn="l" rtl="0">
              <a:lnSpc>
                <a:spcPct val="200000"/>
              </a:lnSpc>
              <a:buFont typeface="+mj-lt"/>
              <a:buAutoNum type="romanUcPeriod"/>
            </a:pPr>
            <a:r>
              <a:rPr lang="en-US" b="1" dirty="0" smtClean="0">
                <a:solidFill>
                  <a:srgbClr val="00B0F0"/>
                </a:solidFill>
                <a:latin typeface="Times New Roman" panose="02020603050405020304" pitchFamily="18" charset="0"/>
                <a:cs typeface="Times New Roman" panose="02020603050405020304" pitchFamily="18" charset="0"/>
              </a:rPr>
              <a:t>A </a:t>
            </a:r>
            <a:r>
              <a:rPr lang="en-US" b="1" dirty="0">
                <a:solidFill>
                  <a:srgbClr val="00B0F0"/>
                </a:solidFill>
                <a:latin typeface="Times New Roman" panose="02020603050405020304" pitchFamily="18" charset="0"/>
                <a:cs typeface="Times New Roman" panose="02020603050405020304" pitchFamily="18" charset="0"/>
              </a:rPr>
              <a:t>hot end pin</a:t>
            </a:r>
          </a:p>
          <a:p>
            <a:pPr marL="514350" indent="-514350" algn="l" rtl="0">
              <a:lnSpc>
                <a:spcPct val="200000"/>
              </a:lnSpc>
              <a:buFont typeface="+mj-lt"/>
              <a:buAutoNum type="romanUcPeriod"/>
            </a:pPr>
            <a:r>
              <a:rPr lang="en-US" b="1" dirty="0" smtClean="0">
                <a:solidFill>
                  <a:srgbClr val="00B0F0"/>
                </a:solidFill>
                <a:latin typeface="Times New Roman" panose="02020603050405020304" pitchFamily="18" charset="0"/>
                <a:cs typeface="Times New Roman" panose="02020603050405020304" pitchFamily="18" charset="0"/>
              </a:rPr>
              <a:t>Hot </a:t>
            </a:r>
            <a:r>
              <a:rPr lang="en-US" b="1" dirty="0">
                <a:solidFill>
                  <a:srgbClr val="00B0F0"/>
                </a:solidFill>
                <a:latin typeface="Times New Roman" panose="02020603050405020304" pitchFamily="18" charset="0"/>
                <a:cs typeface="Times New Roman" panose="02020603050405020304" pitchFamily="18" charset="0"/>
              </a:rPr>
              <a:t>air  jet fixed on a 2D CNC machine</a:t>
            </a:r>
            <a:endParaRPr lang="en-US" b="1" dirty="0">
              <a:solidFill>
                <a:srgbClr val="00B0F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52400" y="1752600"/>
            <a:ext cx="3941336" cy="461665"/>
          </a:xfrm>
          <a:prstGeom prst="rect">
            <a:avLst/>
          </a:prstGeom>
          <a:noFill/>
        </p:spPr>
        <p:txBody>
          <a:bodyPr wrap="none" rtlCol="1">
            <a:spAutoFit/>
          </a:bodyPr>
          <a:lstStyle/>
          <a:p>
            <a:r>
              <a:rPr lang="en-US" sz="2400" b="1" dirty="0" smtClean="0">
                <a:latin typeface="Times New Roman" panose="02020603050405020304" pitchFamily="18" charset="0"/>
                <a:cs typeface="Times New Roman" panose="02020603050405020304" pitchFamily="18" charset="0"/>
              </a:rPr>
              <a:t>Methods of writing on bread</a:t>
            </a:r>
            <a:endParaRPr lang="ar-JO" sz="2400" b="1"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72000" y="1752600"/>
            <a:ext cx="4267200" cy="4267200"/>
          </a:xfrm>
          <a:prstGeom prst="rect">
            <a:avLst/>
          </a:prstGeom>
        </p:spPr>
      </p:pic>
    </p:spTree>
    <p:extLst>
      <p:ext uri="{BB962C8B-B14F-4D97-AF65-F5344CB8AC3E}">
        <p14:creationId xmlns:p14="http://schemas.microsoft.com/office/powerpoint/2010/main" val="1513382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12</a:t>
            </a:fld>
            <a:endParaRPr lang="ar-SA"/>
          </a:p>
        </p:txBody>
      </p:sp>
      <p:graphicFrame>
        <p:nvGraphicFramePr>
          <p:cNvPr id="3" name="رسم تخطيطي 11"/>
          <p:cNvGraphicFramePr/>
          <p:nvPr>
            <p:extLst>
              <p:ext uri="{D42A27DB-BD31-4B8C-83A1-F6EECF244321}">
                <p14:modId xmlns:p14="http://schemas.microsoft.com/office/powerpoint/2010/main" val="4218064675"/>
              </p:ext>
            </p:extLst>
          </p:nvPr>
        </p:nvGraphicFramePr>
        <p:xfrm>
          <a:off x="0" y="180020"/>
          <a:ext cx="9144000" cy="1248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52400" y="3352800"/>
            <a:ext cx="4572000" cy="2308324"/>
          </a:xfrm>
          <a:prstGeom prst="rect">
            <a:avLst/>
          </a:prstGeom>
        </p:spPr>
        <p:txBody>
          <a:bodyPr>
            <a:spAutoFit/>
          </a:bodyPr>
          <a:lstStyle/>
          <a:p>
            <a:pPr marL="514350" indent="-514350" algn="l" rtl="0">
              <a:lnSpc>
                <a:spcPct val="200000"/>
              </a:lnSpc>
              <a:buFont typeface="+mj-lt"/>
              <a:buAutoNum type="romanUcPeriod"/>
            </a:pPr>
            <a:r>
              <a:rPr lang="en-US" b="1" dirty="0">
                <a:solidFill>
                  <a:srgbClr val="00B0F0"/>
                </a:solidFill>
                <a:latin typeface="Times New Roman" panose="02020603050405020304" pitchFamily="18" charset="0"/>
                <a:cs typeface="Times New Roman" panose="02020603050405020304" pitchFamily="18" charset="0"/>
              </a:rPr>
              <a:t>Hot plate printing</a:t>
            </a:r>
          </a:p>
          <a:p>
            <a:pPr marL="514350" indent="-514350" algn="l" rtl="0">
              <a:lnSpc>
                <a:spcPct val="200000"/>
              </a:lnSpc>
              <a:buFont typeface="+mj-lt"/>
              <a:buAutoNum type="romanUcPeriod"/>
            </a:pPr>
            <a:r>
              <a:rPr lang="en-US" b="1" dirty="0">
                <a:solidFill>
                  <a:srgbClr val="00B0F0"/>
                </a:solidFill>
                <a:latin typeface="Times New Roman" panose="02020603050405020304" pitchFamily="18" charset="0"/>
                <a:cs typeface="Times New Roman" panose="02020603050405020304" pitchFamily="18" charset="0"/>
              </a:rPr>
              <a:t>Laser printing</a:t>
            </a:r>
          </a:p>
          <a:p>
            <a:pPr marL="514350" indent="-514350" algn="l" rtl="0">
              <a:lnSpc>
                <a:spcPct val="200000"/>
              </a:lnSpc>
              <a:buFont typeface="+mj-lt"/>
              <a:buAutoNum type="romanUcPeriod"/>
            </a:pPr>
            <a:r>
              <a:rPr lang="en-US" b="1" dirty="0" smtClean="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hot end pin</a:t>
            </a:r>
          </a:p>
          <a:p>
            <a:pPr marL="514350" indent="-514350" algn="l" rtl="0">
              <a:lnSpc>
                <a:spcPct val="200000"/>
              </a:lnSpc>
              <a:buFont typeface="+mj-lt"/>
              <a:buAutoNum type="romanUcPeriod"/>
            </a:pPr>
            <a:r>
              <a:rPr lang="en-US" b="1" dirty="0" smtClean="0">
                <a:solidFill>
                  <a:srgbClr val="00B0F0"/>
                </a:solidFill>
                <a:latin typeface="Times New Roman" panose="02020603050405020304" pitchFamily="18" charset="0"/>
                <a:cs typeface="Times New Roman" panose="02020603050405020304" pitchFamily="18" charset="0"/>
              </a:rPr>
              <a:t>Hot </a:t>
            </a:r>
            <a:r>
              <a:rPr lang="en-US" b="1" dirty="0">
                <a:solidFill>
                  <a:srgbClr val="00B0F0"/>
                </a:solidFill>
                <a:latin typeface="Times New Roman" panose="02020603050405020304" pitchFamily="18" charset="0"/>
                <a:cs typeface="Times New Roman" panose="02020603050405020304" pitchFamily="18" charset="0"/>
              </a:rPr>
              <a:t>air  jet fixed on a 2D CNC machine</a:t>
            </a:r>
            <a:endParaRPr lang="en-US" b="1" dirty="0">
              <a:solidFill>
                <a:srgbClr val="00B0F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52400" y="1752600"/>
            <a:ext cx="3941336" cy="461665"/>
          </a:xfrm>
          <a:prstGeom prst="rect">
            <a:avLst/>
          </a:prstGeom>
          <a:noFill/>
        </p:spPr>
        <p:txBody>
          <a:bodyPr wrap="none" rtlCol="1">
            <a:spAutoFit/>
          </a:bodyPr>
          <a:lstStyle/>
          <a:p>
            <a:r>
              <a:rPr lang="en-US" sz="2400" b="1" dirty="0" smtClean="0">
                <a:latin typeface="Times New Roman" panose="02020603050405020304" pitchFamily="18" charset="0"/>
                <a:cs typeface="Times New Roman" panose="02020603050405020304" pitchFamily="18" charset="0"/>
              </a:rPr>
              <a:t>Methods of writing on bread</a:t>
            </a:r>
            <a:endParaRPr lang="ar-JO" sz="2400" b="1"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7">
            <a:extLst>
              <a:ext uri="{28A0092B-C50C-407E-A947-70E740481C1C}">
                <a14:useLocalDpi xmlns:a14="http://schemas.microsoft.com/office/drawing/2010/main" val="0"/>
              </a:ext>
            </a:extLst>
          </a:blip>
          <a:stretch>
            <a:fillRect/>
          </a:stretch>
        </p:blipFill>
        <p:spPr>
          <a:xfrm>
            <a:off x="4800600" y="1752600"/>
            <a:ext cx="3886200" cy="3626436"/>
          </a:xfrm>
          <a:prstGeom prst="rect">
            <a:avLst/>
          </a:prstGeom>
        </p:spPr>
      </p:pic>
    </p:spTree>
    <p:extLst>
      <p:ext uri="{BB962C8B-B14F-4D97-AF65-F5344CB8AC3E}">
        <p14:creationId xmlns:p14="http://schemas.microsoft.com/office/powerpoint/2010/main" val="24006891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13</a:t>
            </a:fld>
            <a:endParaRPr lang="ar-SA"/>
          </a:p>
        </p:txBody>
      </p:sp>
      <p:graphicFrame>
        <p:nvGraphicFramePr>
          <p:cNvPr id="3" name="رسم تخطيطي 11"/>
          <p:cNvGraphicFramePr/>
          <p:nvPr>
            <p:extLst>
              <p:ext uri="{D42A27DB-BD31-4B8C-83A1-F6EECF244321}">
                <p14:modId xmlns:p14="http://schemas.microsoft.com/office/powerpoint/2010/main" val="4218064675"/>
              </p:ext>
            </p:extLst>
          </p:nvPr>
        </p:nvGraphicFramePr>
        <p:xfrm>
          <a:off x="0" y="180020"/>
          <a:ext cx="9144000" cy="1248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52400" y="3352800"/>
            <a:ext cx="4572000" cy="2308324"/>
          </a:xfrm>
          <a:prstGeom prst="rect">
            <a:avLst/>
          </a:prstGeom>
        </p:spPr>
        <p:txBody>
          <a:bodyPr>
            <a:spAutoFit/>
          </a:bodyPr>
          <a:lstStyle/>
          <a:p>
            <a:pPr marL="514350" indent="-514350" algn="l" rtl="0">
              <a:lnSpc>
                <a:spcPct val="200000"/>
              </a:lnSpc>
              <a:buFont typeface="+mj-lt"/>
              <a:buAutoNum type="romanUcPeriod"/>
            </a:pPr>
            <a:r>
              <a:rPr lang="en-US" b="1" dirty="0">
                <a:solidFill>
                  <a:srgbClr val="00B0F0"/>
                </a:solidFill>
                <a:latin typeface="Times New Roman" panose="02020603050405020304" pitchFamily="18" charset="0"/>
                <a:cs typeface="Times New Roman" panose="02020603050405020304" pitchFamily="18" charset="0"/>
              </a:rPr>
              <a:t>Hot plate printing</a:t>
            </a:r>
          </a:p>
          <a:p>
            <a:pPr marL="514350" indent="-514350" algn="l" rtl="0">
              <a:lnSpc>
                <a:spcPct val="200000"/>
              </a:lnSpc>
              <a:buFont typeface="+mj-lt"/>
              <a:buAutoNum type="romanUcPeriod"/>
            </a:pPr>
            <a:r>
              <a:rPr lang="en-US" b="1" dirty="0">
                <a:solidFill>
                  <a:srgbClr val="00B0F0"/>
                </a:solidFill>
                <a:latin typeface="Times New Roman" panose="02020603050405020304" pitchFamily="18" charset="0"/>
                <a:cs typeface="Times New Roman" panose="02020603050405020304" pitchFamily="18" charset="0"/>
              </a:rPr>
              <a:t>Laser printing</a:t>
            </a:r>
          </a:p>
          <a:p>
            <a:pPr marL="514350" indent="-514350" algn="l" rtl="0">
              <a:lnSpc>
                <a:spcPct val="200000"/>
              </a:lnSpc>
              <a:buFont typeface="+mj-lt"/>
              <a:buAutoNum type="romanUcPeriod"/>
            </a:pPr>
            <a:r>
              <a:rPr lang="en-US" b="1" dirty="0">
                <a:solidFill>
                  <a:srgbClr val="00B0F0"/>
                </a:solidFill>
                <a:latin typeface="Times New Roman" panose="02020603050405020304" pitchFamily="18" charset="0"/>
                <a:cs typeface="Times New Roman" panose="02020603050405020304" pitchFamily="18" charset="0"/>
              </a:rPr>
              <a:t>A </a:t>
            </a:r>
            <a:r>
              <a:rPr lang="en-US" b="1" dirty="0">
                <a:solidFill>
                  <a:srgbClr val="00B0F0"/>
                </a:solidFill>
                <a:latin typeface="Times New Roman" panose="02020603050405020304" pitchFamily="18" charset="0"/>
                <a:cs typeface="Times New Roman" panose="02020603050405020304" pitchFamily="18" charset="0"/>
              </a:rPr>
              <a:t>hot end pin</a:t>
            </a:r>
          </a:p>
          <a:p>
            <a:pPr marL="514350" indent="-514350" algn="l" rtl="0">
              <a:lnSpc>
                <a:spcPct val="200000"/>
              </a:lnSpc>
              <a:buFont typeface="+mj-lt"/>
              <a:buAutoNum type="romanUcPeriod"/>
            </a:pPr>
            <a:r>
              <a:rPr lang="en-US" b="1" dirty="0" smtClean="0">
                <a:latin typeface="Times New Roman" panose="02020603050405020304" pitchFamily="18" charset="0"/>
                <a:cs typeface="Times New Roman" panose="02020603050405020304" pitchFamily="18" charset="0"/>
              </a:rPr>
              <a:t>Hot </a:t>
            </a:r>
            <a:r>
              <a:rPr lang="en-US" b="1" dirty="0">
                <a:latin typeface="Times New Roman" panose="02020603050405020304" pitchFamily="18" charset="0"/>
                <a:cs typeface="Times New Roman" panose="02020603050405020304" pitchFamily="18" charset="0"/>
              </a:rPr>
              <a:t>air  </a:t>
            </a:r>
            <a:r>
              <a:rPr lang="en-US" b="1" dirty="0">
                <a:latin typeface="Times New Roman" panose="02020603050405020304" pitchFamily="18" charset="0"/>
                <a:cs typeface="Times New Roman" panose="02020603050405020304" pitchFamily="18" charset="0"/>
              </a:rPr>
              <a:t>jet</a:t>
            </a:r>
            <a:r>
              <a:rPr lang="en-US" b="1" dirty="0">
                <a:latin typeface="Times New Roman" panose="02020603050405020304" pitchFamily="18" charset="0"/>
                <a:cs typeface="Times New Roman" panose="02020603050405020304" pitchFamily="18" charset="0"/>
              </a:rPr>
              <a:t> fixed on a 2D CNC machine</a:t>
            </a:r>
            <a:endParaRPr lang="en-US"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52400" y="1752600"/>
            <a:ext cx="3941336" cy="461665"/>
          </a:xfrm>
          <a:prstGeom prst="rect">
            <a:avLst/>
          </a:prstGeom>
          <a:noFill/>
        </p:spPr>
        <p:txBody>
          <a:bodyPr wrap="none" rtlCol="1">
            <a:spAutoFit/>
          </a:bodyPr>
          <a:lstStyle/>
          <a:p>
            <a:r>
              <a:rPr lang="en-US" sz="2400" b="1" dirty="0" smtClean="0">
                <a:latin typeface="Times New Roman" panose="02020603050405020304" pitchFamily="18" charset="0"/>
                <a:cs typeface="Times New Roman" panose="02020603050405020304" pitchFamily="18" charset="0"/>
              </a:rPr>
              <a:t>Methods of writing on bread</a:t>
            </a:r>
            <a:endParaRPr lang="ar-JO" sz="2400" b="1"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7">
            <a:extLst>
              <a:ext uri="{28A0092B-C50C-407E-A947-70E740481C1C}">
                <a14:useLocalDpi xmlns:a14="http://schemas.microsoft.com/office/drawing/2010/main" val="0"/>
              </a:ext>
            </a:extLst>
          </a:blip>
          <a:stretch>
            <a:fillRect/>
          </a:stretch>
        </p:blipFill>
        <p:spPr>
          <a:xfrm>
            <a:off x="4724400" y="1752600"/>
            <a:ext cx="4297786" cy="4264881"/>
          </a:xfrm>
          <a:prstGeom prst="rect">
            <a:avLst/>
          </a:prstGeom>
        </p:spPr>
      </p:pic>
    </p:spTree>
    <p:extLst>
      <p:ext uri="{BB962C8B-B14F-4D97-AF65-F5344CB8AC3E}">
        <p14:creationId xmlns:p14="http://schemas.microsoft.com/office/powerpoint/2010/main" val="12943189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14</a:t>
            </a:fld>
            <a:endParaRPr lang="ar-SA"/>
          </a:p>
        </p:txBody>
      </p:sp>
      <p:graphicFrame>
        <p:nvGraphicFramePr>
          <p:cNvPr id="3" name="رسم تخطيطي 11"/>
          <p:cNvGraphicFramePr/>
          <p:nvPr>
            <p:extLst>
              <p:ext uri="{D42A27DB-BD31-4B8C-83A1-F6EECF244321}">
                <p14:modId xmlns:p14="http://schemas.microsoft.com/office/powerpoint/2010/main" val="4218064675"/>
              </p:ext>
            </p:extLst>
          </p:nvPr>
        </p:nvGraphicFramePr>
        <p:xfrm>
          <a:off x="0" y="180020"/>
          <a:ext cx="9144000" cy="1248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379855" y="1524000"/>
            <a:ext cx="7165809" cy="523220"/>
          </a:xfrm>
          <a:prstGeom prst="rect">
            <a:avLst/>
          </a:prstGeom>
          <a:noFill/>
        </p:spPr>
        <p:txBody>
          <a:bodyPr wrap="none" rtlCol="1">
            <a:spAutoFit/>
          </a:bodyPr>
          <a:lstStyle/>
          <a:p>
            <a:r>
              <a:rPr lang="en-US" sz="2800" b="1" dirty="0" smtClean="0">
                <a:solidFill>
                  <a:srgbClr val="FF0000"/>
                </a:solidFill>
              </a:rPr>
              <a:t>Major problems of all these methods are :</a:t>
            </a:r>
            <a:endParaRPr lang="ar-JO" sz="2800" b="1" dirty="0">
              <a:solidFill>
                <a:srgbClr val="FF0000"/>
              </a:solidFill>
            </a:endParaRPr>
          </a:p>
        </p:txBody>
      </p:sp>
      <p:sp>
        <p:nvSpPr>
          <p:cNvPr id="5" name="TextBox 4"/>
          <p:cNvSpPr txBox="1"/>
          <p:nvPr/>
        </p:nvSpPr>
        <p:spPr>
          <a:xfrm>
            <a:off x="280598" y="2743200"/>
            <a:ext cx="7265066" cy="3970318"/>
          </a:xfrm>
          <a:prstGeom prst="rect">
            <a:avLst/>
          </a:prstGeom>
          <a:noFill/>
        </p:spPr>
        <p:txBody>
          <a:bodyPr wrap="none" rtlCol="1">
            <a:spAutoFit/>
          </a:bodyPr>
          <a:lstStyle/>
          <a:p>
            <a:pPr marL="342900" indent="-342900" algn="l" rtl="0">
              <a:lnSpc>
                <a:spcPct val="150000"/>
              </a:lnSpc>
              <a:buAutoNum type="arabicPeriod"/>
            </a:pPr>
            <a:r>
              <a:rPr lang="en-US" sz="3200" dirty="0" smtClean="0"/>
              <a:t>Needs long time</a:t>
            </a:r>
          </a:p>
          <a:p>
            <a:pPr marL="342900" indent="-342900" algn="l" rtl="0">
              <a:lnSpc>
                <a:spcPct val="150000"/>
              </a:lnSpc>
              <a:buAutoNum type="arabicPeriod"/>
            </a:pPr>
            <a:r>
              <a:rPr lang="en-US" sz="3200" dirty="0" smtClean="0"/>
              <a:t>Expensive</a:t>
            </a:r>
          </a:p>
          <a:p>
            <a:pPr marL="342900" indent="-342900" algn="l" rtl="0">
              <a:lnSpc>
                <a:spcPct val="150000"/>
              </a:lnSpc>
              <a:buAutoNum type="arabicPeriod"/>
            </a:pPr>
            <a:r>
              <a:rPr lang="en-US" sz="3200" dirty="0" smtClean="0"/>
              <a:t>Health problems such as laser method</a:t>
            </a:r>
          </a:p>
          <a:p>
            <a:pPr marL="342900" indent="-342900" algn="l" rtl="0">
              <a:lnSpc>
                <a:spcPct val="150000"/>
              </a:lnSpc>
              <a:buAutoNum type="arabicPeriod"/>
            </a:pPr>
            <a:r>
              <a:rPr lang="en-US" sz="3200" dirty="0" smtClean="0"/>
              <a:t>Its affect to a taste of a bread </a:t>
            </a:r>
          </a:p>
          <a:p>
            <a:pPr algn="l" rtl="0">
              <a:lnSpc>
                <a:spcPct val="150000"/>
              </a:lnSpc>
            </a:pPr>
            <a:endParaRPr lang="ar-JO" sz="4000" dirty="0"/>
          </a:p>
        </p:txBody>
      </p:sp>
    </p:spTree>
    <p:extLst>
      <p:ext uri="{BB962C8B-B14F-4D97-AF65-F5344CB8AC3E}">
        <p14:creationId xmlns:p14="http://schemas.microsoft.com/office/powerpoint/2010/main" val="3597727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1500166" y="2928934"/>
            <a:ext cx="5715040" cy="1292662"/>
          </a:xfrm>
          <a:prstGeom prst="rect">
            <a:avLst/>
          </a:prstGeom>
          <a:noFill/>
        </p:spPr>
        <p:txBody>
          <a:bodyPr wrap="square" rtlCol="1">
            <a:spAutoFit/>
          </a:bodyPr>
          <a:lstStyle/>
          <a:p>
            <a:pPr algn="ct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a:t>
            </a:r>
          </a:p>
          <a:p>
            <a:endParaRPr lang="ar-SA" dirty="0"/>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15</a:t>
            </a:fld>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11" name="Oval 24"/>
          <p:cNvSpPr/>
          <p:nvPr/>
        </p:nvSpPr>
        <p:spPr>
          <a:xfrm>
            <a:off x="8287586" y="1045388"/>
            <a:ext cx="856413" cy="815365"/>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1/2</a:t>
            </a:r>
            <a:endParaRPr lang="en-US" sz="1400" b="1" dirty="0"/>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16</a:t>
            </a:fld>
            <a:endParaRPr lang="ar-SA"/>
          </a:p>
        </p:txBody>
      </p:sp>
      <p:graphicFrame>
        <p:nvGraphicFramePr>
          <p:cNvPr id="12" name="رسم تخطيطي 11"/>
          <p:cNvGraphicFramePr/>
          <p:nvPr>
            <p:extLst>
              <p:ext uri="{D42A27DB-BD31-4B8C-83A1-F6EECF244321}">
                <p14:modId xmlns:p14="http://schemas.microsoft.com/office/powerpoint/2010/main" val="3529573861"/>
              </p:ext>
            </p:extLst>
          </p:nvPr>
        </p:nvGraphicFramePr>
        <p:xfrm>
          <a:off x="0" y="180020"/>
          <a:ext cx="9144000" cy="962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a:spLocks noChangeArrowheads="1"/>
          </p:cNvSpPr>
          <p:nvPr/>
        </p:nvSpPr>
        <p:spPr bwMode="auto">
          <a:xfrm>
            <a:off x="-1" y="1813882"/>
            <a:ext cx="8534401"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457200" lvl="0" indent="-457200" algn="l" rtl="0" eaLnBrk="0" fontAlgn="base" hangingPunct="0">
              <a:spcBef>
                <a:spcPct val="0"/>
              </a:spcBef>
              <a:spcAft>
                <a:spcPct val="0"/>
              </a:spcAft>
              <a:buFont typeface="Arial" panose="020B0604020202020204" pitchFamily="34" charset="0"/>
              <a:buChar char="•"/>
            </a:pPr>
            <a:r>
              <a:rPr kumimoji="0" lang="en-US" altLang="ar-JO"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The bread stamper idea came from needing to an effective AD method can do the task without any extra and traditional costs, it is a smart machine   which can control all the system without any human mediation or interface.</a:t>
            </a:r>
            <a:endParaRPr kumimoji="0" lang="en-US" altLang="ar-JO" sz="3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922" y="6237312"/>
            <a:ext cx="8699500"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عنصر نائب لرقم الشريحة 6"/>
          <p:cNvSpPr>
            <a:spLocks noGrp="1"/>
          </p:cNvSpPr>
          <p:nvPr>
            <p:ph type="sldNum" sz="quarter" idx="12"/>
          </p:nvPr>
        </p:nvSpPr>
        <p:spPr/>
        <p:txBody>
          <a:bodyPr/>
          <a:lstStyle/>
          <a:p>
            <a:fld id="{C9E1CB0E-E430-4069-8F5A-201A35E36150}" type="slidenum">
              <a:rPr lang="ar-SA" smtClean="0"/>
              <a:pPr/>
              <a:t>17</a:t>
            </a:fld>
            <a:endParaRPr lang="ar-SA"/>
          </a:p>
        </p:txBody>
      </p:sp>
      <p:graphicFrame>
        <p:nvGraphicFramePr>
          <p:cNvPr id="8" name="رسم تخطيطي 7"/>
          <p:cNvGraphicFramePr/>
          <p:nvPr>
            <p:extLst>
              <p:ext uri="{D42A27DB-BD31-4B8C-83A1-F6EECF244321}">
                <p14:modId xmlns:p14="http://schemas.microsoft.com/office/powerpoint/2010/main" val="123596377"/>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04921" y="1600200"/>
            <a:ext cx="4267079" cy="2677656"/>
          </a:xfrm>
          <a:prstGeom prst="rect">
            <a:avLst/>
          </a:prstGeom>
        </p:spPr>
        <p:txBody>
          <a:bodyPr wrap="square">
            <a:spAutoFit/>
          </a:bodyPr>
          <a:lstStyle/>
          <a:p>
            <a:pPr algn="l"/>
            <a:r>
              <a:rPr lang="en-US" sz="2800" dirty="0" smtClean="0">
                <a:solidFill>
                  <a:srgbClr val="000000"/>
                </a:solidFill>
                <a:latin typeface="Times New Roman" panose="02020603050405020304" pitchFamily="18" charset="0"/>
                <a:ea typeface="Times New Roman" panose="02020603050405020304" pitchFamily="18" charset="0"/>
              </a:rPr>
              <a:t>I </a:t>
            </a:r>
            <a:r>
              <a:rPr lang="en-US" sz="2800" dirty="0">
                <a:solidFill>
                  <a:srgbClr val="000000"/>
                </a:solidFill>
                <a:latin typeface="Times New Roman" panose="02020603050405020304" pitchFamily="18" charset="0"/>
                <a:ea typeface="Times New Roman" panose="02020603050405020304" pitchFamily="18" charset="0"/>
              </a:rPr>
              <a:t>will use 3 stampers to ensure a good speed performance to the baker, each stamper consist of crank shaft, 2 cams, connecting rod and stamper</a:t>
            </a:r>
            <a:endParaRPr lang="ar-JO" sz="2800" dirty="0"/>
          </a:p>
        </p:txBody>
      </p:sp>
      <p:pic>
        <p:nvPicPr>
          <p:cNvPr id="9" name="Picture 8"/>
          <p:cNvPicPr/>
          <p:nvPr/>
        </p:nvPicPr>
        <p:blipFill>
          <a:blip r:embed="rId8">
            <a:extLst>
              <a:ext uri="{28A0092B-C50C-407E-A947-70E740481C1C}">
                <a14:useLocalDpi xmlns:a14="http://schemas.microsoft.com/office/drawing/2010/main" val="0"/>
              </a:ext>
            </a:extLst>
          </a:blip>
          <a:stretch>
            <a:fillRect/>
          </a:stretch>
        </p:blipFill>
        <p:spPr>
          <a:xfrm>
            <a:off x="4545169" y="1237982"/>
            <a:ext cx="3948430" cy="4710430"/>
          </a:xfrm>
          <a:prstGeom prst="rect">
            <a:avLst/>
          </a:prstGeom>
        </p:spPr>
      </p:pic>
      <p:sp>
        <p:nvSpPr>
          <p:cNvPr id="6" name="Oval 24"/>
          <p:cNvSpPr/>
          <p:nvPr/>
        </p:nvSpPr>
        <p:spPr>
          <a:xfrm>
            <a:off x="8268811" y="1283301"/>
            <a:ext cx="856413" cy="815365"/>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2/2</a:t>
            </a:r>
            <a:endParaRPr lang="en-US" sz="1400" b="1" dirty="0"/>
          </a:p>
        </p:txBody>
      </p:sp>
    </p:spTree>
    <p:extLst>
      <p:ext uri="{BB962C8B-B14F-4D97-AF65-F5344CB8AC3E}">
        <p14:creationId xmlns:p14="http://schemas.microsoft.com/office/powerpoint/2010/main" val="210463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7"/>
          <p:cNvGraphicFramePr/>
          <p:nvPr>
            <p:extLst>
              <p:ext uri="{D42A27DB-BD31-4B8C-83A1-F6EECF244321}">
                <p14:modId xmlns:p14="http://schemas.microsoft.com/office/powerpoint/2010/main" val="335682118"/>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Screen Clippi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8636" y="1061177"/>
            <a:ext cx="7306727" cy="5477735"/>
          </a:xfrm>
          <a:prstGeom prst="rect">
            <a:avLst/>
          </a:prstGeom>
        </p:spPr>
      </p:pic>
      <p:sp>
        <p:nvSpPr>
          <p:cNvPr id="5" name="Rectangle 4"/>
          <p:cNvSpPr/>
          <p:nvPr/>
        </p:nvSpPr>
        <p:spPr>
          <a:xfrm>
            <a:off x="8458200" y="6248400"/>
            <a:ext cx="533399" cy="609600"/>
          </a:xfrm>
          <a:prstGeom prst="rect">
            <a:avLst/>
          </a:prstGeom>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dirty="0" smtClean="0"/>
              <a:t>18</a:t>
            </a:r>
          </a:p>
          <a:p>
            <a:pPr algn="ctr"/>
            <a:endParaRPr lang="ar-JO" dirty="0"/>
          </a:p>
        </p:txBody>
      </p:sp>
    </p:spTree>
    <p:extLst>
      <p:ext uri="{BB962C8B-B14F-4D97-AF65-F5344CB8AC3E}">
        <p14:creationId xmlns:p14="http://schemas.microsoft.com/office/powerpoint/2010/main" val="42790335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1500166" y="2143116"/>
            <a:ext cx="5715040" cy="1172629"/>
          </a:xfrm>
          <a:prstGeom prst="rect">
            <a:avLst/>
          </a:prstGeom>
          <a:noFill/>
        </p:spPr>
        <p:txBody>
          <a:bodyPr wrap="square" rtlCol="1">
            <a:spAutoFit/>
          </a:bodyPr>
          <a:lstStyle/>
          <a:p>
            <a:pPr lvl="0" algn="ctr">
              <a:lnSpc>
                <a:spcPct val="90000"/>
              </a:lnSpc>
              <a:spcBef>
                <a:spcPct val="0"/>
              </a:spcBef>
            </a:pPr>
            <a:r>
              <a:rPr lang="en-US" sz="6000" i="1" dirty="0" smtClean="0">
                <a:effectLst>
                  <a:outerShdw blurRad="38100" dist="38100" dir="2700000" algn="tl">
                    <a:srgbClr val="000000">
                      <a:alpha val="43137"/>
                    </a:srgbClr>
                  </a:outerShdw>
                </a:effectLst>
                <a:latin typeface="+mj-lt"/>
                <a:cs typeface="Times New Roman" panose="02020603050405020304" pitchFamily="18" charset="0"/>
              </a:rPr>
              <a:t>How does it work</a:t>
            </a:r>
            <a:endParaRPr lang="ar-SA" sz="6000" dirty="0" smtClean="0">
              <a:effectLst>
                <a:outerShdw blurRad="38100" dist="38100" dir="2700000" algn="tl">
                  <a:srgbClr val="000000">
                    <a:alpha val="43137"/>
                  </a:srgbClr>
                </a:outerShdw>
              </a:effectLst>
              <a:latin typeface="+mj-lt"/>
            </a:endParaRPr>
          </a:p>
          <a:p>
            <a:pPr algn="ctr">
              <a:lnSpc>
                <a:spcPct val="90000"/>
              </a:lnSpc>
              <a:spcBef>
                <a:spcPct val="0"/>
              </a:spcBef>
            </a:pPr>
            <a:endParaRPr lang="ar-SA" dirty="0"/>
          </a:p>
        </p:txBody>
      </p:sp>
      <p:sp>
        <p:nvSpPr>
          <p:cNvPr id="5" name="Rectangle 4"/>
          <p:cNvSpPr/>
          <p:nvPr/>
        </p:nvSpPr>
        <p:spPr>
          <a:xfrm>
            <a:off x="8458200" y="6248400"/>
            <a:ext cx="533399" cy="609600"/>
          </a:xfrm>
          <a:prstGeom prst="rect">
            <a:avLst/>
          </a:prstGeom>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dirty="0" smtClean="0"/>
              <a:t>19</a:t>
            </a:r>
          </a:p>
          <a:p>
            <a:pPr algn="ctr"/>
            <a:endParaRPr lang="ar-J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42910" y="500042"/>
            <a:ext cx="1428760" cy="523220"/>
          </a:xfrm>
          <a:prstGeom prst="rect">
            <a:avLst/>
          </a:prstGeom>
        </p:spPr>
        <p:txBody>
          <a:bodyPr wrap="square">
            <a:spAutoFit/>
          </a:bodyPr>
          <a:lstStyle/>
          <a:p>
            <a:r>
              <a:rPr lang="en-US" sz="2800" dirty="0" smtClean="0">
                <a:solidFill>
                  <a:srgbClr val="FF0000"/>
                </a:solidFill>
                <a:latin typeface="Times New Roman" panose="02020603050405020304" pitchFamily="18" charset="0"/>
                <a:cs typeface="Times New Roman" panose="02020603050405020304" pitchFamily="18" charset="0"/>
              </a:rPr>
              <a:t>Outline</a:t>
            </a:r>
            <a:endParaRPr lang="ar-SA" sz="2800" dirty="0"/>
          </a:p>
        </p:txBody>
      </p:sp>
      <p:graphicFrame>
        <p:nvGraphicFramePr>
          <p:cNvPr id="8" name="Content Placeholder 8"/>
          <p:cNvGraphicFramePr>
            <a:graphicFrameLocks/>
          </p:cNvGraphicFramePr>
          <p:nvPr>
            <p:extLst>
              <p:ext uri="{D42A27DB-BD31-4B8C-83A1-F6EECF244321}">
                <p14:modId xmlns:p14="http://schemas.microsoft.com/office/powerpoint/2010/main" val="2995658203"/>
              </p:ext>
            </p:extLst>
          </p:nvPr>
        </p:nvGraphicFramePr>
        <p:xfrm>
          <a:off x="928662" y="1643050"/>
          <a:ext cx="7863840" cy="3749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رسم تخطيطي 8"/>
          <p:cNvGraphicFramePr/>
          <p:nvPr>
            <p:extLst>
              <p:ext uri="{D42A27DB-BD31-4B8C-83A1-F6EECF244321}">
                <p14:modId xmlns:p14="http://schemas.microsoft.com/office/powerpoint/2010/main" val="1399364706"/>
              </p:ext>
            </p:extLst>
          </p:nvPr>
        </p:nvGraphicFramePr>
        <p:xfrm>
          <a:off x="785786" y="1071546"/>
          <a:ext cx="8072494" cy="51435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عنصر نائب لرقم الشريحة 10"/>
          <p:cNvSpPr>
            <a:spLocks noGrp="1"/>
          </p:cNvSpPr>
          <p:nvPr>
            <p:ph type="sldNum" sz="quarter" idx="12"/>
          </p:nvPr>
        </p:nvSpPr>
        <p:spPr/>
        <p:txBody>
          <a:bodyPr/>
          <a:lstStyle/>
          <a:p>
            <a:fld id="{C9E1CB0E-E430-4069-8F5A-201A35E36150}" type="slidenum">
              <a:rPr lang="ar-SA" smtClean="0"/>
              <a:pPr/>
              <a:t>2</a:t>
            </a:fld>
            <a:endParaRPr lang="ar-S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graphicFrame>
        <p:nvGraphicFramePr>
          <p:cNvPr id="9" name="رسم تخطيطي 8"/>
          <p:cNvGraphicFramePr/>
          <p:nvPr>
            <p:extLst>
              <p:ext uri="{D42A27DB-BD31-4B8C-83A1-F6EECF244321}">
                <p14:modId xmlns:p14="http://schemas.microsoft.com/office/powerpoint/2010/main" val="189068331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42306" y="1524000"/>
            <a:ext cx="6553200" cy="923330"/>
          </a:xfrm>
          <a:prstGeom prst="rect">
            <a:avLst/>
          </a:prstGeom>
          <a:noFill/>
        </p:spPr>
        <p:txBody>
          <a:bodyPr wrap="square" rtlCol="1">
            <a:spAutoFit/>
          </a:bodyPr>
          <a:lstStyle/>
          <a:p>
            <a:pPr algn="l" rtl="0"/>
            <a:r>
              <a:rPr lang="en-US" dirty="0" smtClean="0"/>
              <a:t>The </a:t>
            </a:r>
            <a:r>
              <a:rPr lang="en-US" b="1" u="sng" dirty="0" smtClean="0"/>
              <a:t>sensor</a:t>
            </a:r>
            <a:r>
              <a:rPr lang="en-US" dirty="0" smtClean="0"/>
              <a:t> detect the bread dough and give the signal to the </a:t>
            </a:r>
            <a:r>
              <a:rPr lang="en-US" b="1" u="sng" dirty="0" smtClean="0"/>
              <a:t>Arduino</a:t>
            </a:r>
            <a:r>
              <a:rPr lang="en-US" dirty="0" smtClean="0"/>
              <a:t> witch give an order to </a:t>
            </a:r>
            <a:r>
              <a:rPr lang="en-US" b="1" u="sng" dirty="0" smtClean="0"/>
              <a:t>stepper</a:t>
            </a:r>
            <a:r>
              <a:rPr lang="en-US" dirty="0" smtClean="0"/>
              <a:t> motor to rotate in order to press on the face of bread dough </a:t>
            </a:r>
            <a:endParaRPr lang="ar-JO" dirty="0"/>
          </a:p>
        </p:txBody>
      </p:sp>
      <p:pic>
        <p:nvPicPr>
          <p:cNvPr id="11" name="Picture 10"/>
          <p:cNvPicPr/>
          <p:nvPr/>
        </p:nvPicPr>
        <p:blipFill>
          <a:blip r:embed="rId8" cstate="print">
            <a:extLst>
              <a:ext uri="{28A0092B-C50C-407E-A947-70E740481C1C}">
                <a14:useLocalDpi xmlns:a14="http://schemas.microsoft.com/office/drawing/2010/main" val="0"/>
              </a:ext>
            </a:extLst>
          </a:blip>
          <a:stretch>
            <a:fillRect/>
          </a:stretch>
        </p:blipFill>
        <p:spPr>
          <a:xfrm>
            <a:off x="442307" y="3200400"/>
            <a:ext cx="2986693" cy="2802443"/>
          </a:xfrm>
          <a:prstGeom prst="rect">
            <a:avLst/>
          </a:prstGeom>
        </p:spPr>
      </p:pic>
      <p:pic>
        <p:nvPicPr>
          <p:cNvPr id="13" name="Picture 12"/>
          <p:cNvPicPr/>
          <p:nvPr/>
        </p:nvPicPr>
        <p:blipFill>
          <a:blip r:embed="rId9">
            <a:extLst>
              <a:ext uri="{28A0092B-C50C-407E-A947-70E740481C1C}">
                <a14:useLocalDpi xmlns:a14="http://schemas.microsoft.com/office/drawing/2010/main" val="0"/>
              </a:ext>
            </a:extLst>
          </a:blip>
          <a:stretch>
            <a:fillRect/>
          </a:stretch>
        </p:blipFill>
        <p:spPr>
          <a:xfrm>
            <a:off x="4832910" y="3347496"/>
            <a:ext cx="3952875" cy="2508250"/>
          </a:xfrm>
          <a:prstGeom prst="rect">
            <a:avLst/>
          </a:prstGeom>
        </p:spPr>
      </p:pic>
      <p:sp>
        <p:nvSpPr>
          <p:cNvPr id="14" name="Rectangle 13"/>
          <p:cNvSpPr/>
          <p:nvPr/>
        </p:nvSpPr>
        <p:spPr>
          <a:xfrm>
            <a:off x="8458200" y="6248400"/>
            <a:ext cx="533399" cy="609600"/>
          </a:xfrm>
          <a:prstGeom prst="rect">
            <a:avLst/>
          </a:prstGeom>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dirty="0" smtClean="0"/>
              <a:t>20</a:t>
            </a:r>
          </a:p>
          <a:p>
            <a:pPr algn="ctr"/>
            <a:endParaRPr lang="ar-JO"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21</a:t>
            </a:fld>
            <a:endParaRPr lang="ar-SA" dirty="0"/>
          </a:p>
        </p:txBody>
      </p:sp>
      <p:graphicFrame>
        <p:nvGraphicFramePr>
          <p:cNvPr id="7" name="رسم تخطيطي 6"/>
          <p:cNvGraphicFramePr/>
          <p:nvPr>
            <p:extLst>
              <p:ext uri="{D42A27DB-BD31-4B8C-83A1-F6EECF244321}">
                <p14:modId xmlns:p14="http://schemas.microsoft.com/office/powerpoint/2010/main" val="2592612928"/>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6"/>
          <p:cNvPicPr>
            <a:picLocks noChangeAspect="1"/>
          </p:cNvPicPr>
          <p:nvPr/>
        </p:nvPicPr>
        <p:blipFill>
          <a:blip r:embed="rId7" cstate="print"/>
          <a:stretch>
            <a:fillRect/>
          </a:stretch>
        </p:blipFill>
        <p:spPr>
          <a:xfrm>
            <a:off x="442306" y="6215082"/>
            <a:ext cx="8701694" cy="199064"/>
          </a:xfrm>
          <a:prstGeom prst="rect">
            <a:avLst/>
          </a:prstGeom>
        </p:spPr>
      </p:pic>
      <p:sp>
        <p:nvSpPr>
          <p:cNvPr id="11" name="Rectangle 10"/>
          <p:cNvSpPr/>
          <p:nvPr/>
        </p:nvSpPr>
        <p:spPr>
          <a:xfrm>
            <a:off x="762000" y="1600200"/>
            <a:ext cx="2473818"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NEMA 17 stepper motor</a:t>
            </a: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12" name="Picture 11"/>
          <p:cNvPicPr/>
          <p:nvPr/>
        </p:nvPicPr>
        <p:blipFill>
          <a:blip r:embed="rId8">
            <a:extLst>
              <a:ext uri="{28A0092B-C50C-407E-A947-70E740481C1C}">
                <a14:useLocalDpi xmlns:a14="http://schemas.microsoft.com/office/drawing/2010/main" val="0"/>
              </a:ext>
            </a:extLst>
          </a:blip>
          <a:stretch>
            <a:fillRect/>
          </a:stretch>
        </p:blipFill>
        <p:spPr>
          <a:xfrm>
            <a:off x="5257800" y="1364476"/>
            <a:ext cx="3590925" cy="3209925"/>
          </a:xfrm>
          <a:prstGeom prst="rect">
            <a:avLst/>
          </a:prstGeom>
        </p:spPr>
      </p:pic>
      <p:sp>
        <p:nvSpPr>
          <p:cNvPr id="13" name="TextBox 12"/>
          <p:cNvSpPr txBox="1"/>
          <p:nvPr/>
        </p:nvSpPr>
        <p:spPr>
          <a:xfrm>
            <a:off x="758687" y="2667000"/>
            <a:ext cx="3660913" cy="646331"/>
          </a:xfrm>
          <a:prstGeom prst="rect">
            <a:avLst/>
          </a:prstGeom>
          <a:noFill/>
        </p:spPr>
        <p:txBody>
          <a:bodyPr wrap="square" rtlCol="1">
            <a:spAutoFit/>
          </a:bodyPr>
          <a:lstStyle/>
          <a:p>
            <a:pPr algn="l" rtl="0"/>
            <a:r>
              <a:rPr lang="en-US" dirty="0" smtClean="0"/>
              <a:t>Connected with the </a:t>
            </a:r>
            <a:r>
              <a:rPr lang="en-US" b="1" u="sng" dirty="0" smtClean="0"/>
              <a:t>crank shaft </a:t>
            </a:r>
            <a:r>
              <a:rPr lang="en-US" dirty="0" smtClean="0"/>
              <a:t>and take orders from Arduino</a:t>
            </a:r>
            <a:endParaRPr lang="ar-JO" dirty="0"/>
          </a:p>
        </p:txBody>
      </p:sp>
    </p:spTree>
    <p:extLst>
      <p:ext uri="{BB962C8B-B14F-4D97-AF65-F5344CB8AC3E}">
        <p14:creationId xmlns:p14="http://schemas.microsoft.com/office/powerpoint/2010/main" val="37729242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7" name="عنصر نائب لرقم الشريحة 6"/>
          <p:cNvSpPr>
            <a:spLocks noGrp="1"/>
          </p:cNvSpPr>
          <p:nvPr>
            <p:ph type="sldNum" sz="quarter" idx="12"/>
          </p:nvPr>
        </p:nvSpPr>
        <p:spPr/>
        <p:txBody>
          <a:bodyPr/>
          <a:lstStyle/>
          <a:p>
            <a:pPr algn="l" rtl="0"/>
            <a:fld id="{C9E1CB0E-E430-4069-8F5A-201A35E36150}" type="slidenum">
              <a:rPr lang="ar-SA" smtClean="0"/>
              <a:pPr algn="l" rtl="0"/>
              <a:t>22</a:t>
            </a:fld>
            <a:endParaRPr lang="ar-SA"/>
          </a:p>
        </p:txBody>
      </p:sp>
      <p:graphicFrame>
        <p:nvGraphicFramePr>
          <p:cNvPr id="12" name="رسم تخطيطي 11"/>
          <p:cNvGraphicFramePr/>
          <p:nvPr>
            <p:extLst>
              <p:ext uri="{D42A27DB-BD31-4B8C-83A1-F6EECF244321}">
                <p14:modId xmlns:p14="http://schemas.microsoft.com/office/powerpoint/2010/main" val="2588201758"/>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838200" y="1567231"/>
            <a:ext cx="7239000" cy="1200329"/>
          </a:xfrm>
          <a:prstGeom prst="rect">
            <a:avLst/>
          </a:prstGeom>
          <a:noFill/>
        </p:spPr>
        <p:txBody>
          <a:bodyPr wrap="square" rtlCol="1">
            <a:spAutoFit/>
          </a:bodyPr>
          <a:lstStyle/>
          <a:p>
            <a:pPr algn="l" rtl="0"/>
            <a:r>
              <a:rPr lang="en-US" sz="2400" dirty="0" smtClean="0"/>
              <a:t>The bread dough will stay in the same axis according to directional steers witch located on the top of the belt</a:t>
            </a:r>
            <a:endParaRPr lang="ar-JO" sz="2400" dirty="0"/>
          </a:p>
        </p:txBody>
      </p:sp>
      <p:pic>
        <p:nvPicPr>
          <p:cNvPr id="9" name="Picture 8"/>
          <p:cNvPicPr/>
          <p:nvPr/>
        </p:nvPicPr>
        <p:blipFill>
          <a:blip r:embed="rId8" cstate="print">
            <a:extLst>
              <a:ext uri="{28A0092B-C50C-407E-A947-70E740481C1C}">
                <a14:useLocalDpi xmlns:a14="http://schemas.microsoft.com/office/drawing/2010/main" val="0"/>
              </a:ext>
            </a:extLst>
          </a:blip>
          <a:stretch>
            <a:fillRect/>
          </a:stretch>
        </p:blipFill>
        <p:spPr>
          <a:xfrm>
            <a:off x="563245" y="4114800"/>
            <a:ext cx="4008755" cy="1938020"/>
          </a:xfrm>
          <a:prstGeom prst="rect">
            <a:avLst/>
          </a:prstGeom>
        </p:spPr>
      </p:pic>
      <p:pic>
        <p:nvPicPr>
          <p:cNvPr id="11" name="Picture 10"/>
          <p:cNvPicPr/>
          <p:nvPr/>
        </p:nvPicPr>
        <p:blipFill>
          <a:blip r:embed="rId9">
            <a:extLst>
              <a:ext uri="{28A0092B-C50C-407E-A947-70E740481C1C}">
                <a14:useLocalDpi xmlns:a14="http://schemas.microsoft.com/office/drawing/2010/main" val="0"/>
              </a:ext>
            </a:extLst>
          </a:blip>
          <a:stretch>
            <a:fillRect/>
          </a:stretch>
        </p:blipFill>
        <p:spPr>
          <a:xfrm>
            <a:off x="4953000" y="3581400"/>
            <a:ext cx="3943350" cy="236751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23</a:t>
            </a:fld>
            <a:endParaRPr lang="ar-SA"/>
          </a:p>
        </p:txBody>
      </p:sp>
      <p:graphicFrame>
        <p:nvGraphicFramePr>
          <p:cNvPr id="3" name="رسم تخطيطي 11"/>
          <p:cNvGraphicFramePr/>
          <p:nvPr>
            <p:extLst>
              <p:ext uri="{D42A27DB-BD31-4B8C-83A1-F6EECF244321}">
                <p14:modId xmlns:p14="http://schemas.microsoft.com/office/powerpoint/2010/main" val="1380408259"/>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6"/>
          <p:cNvPicPr>
            <a:picLocks noChangeAspect="1"/>
          </p:cNvPicPr>
          <p:nvPr/>
        </p:nvPicPr>
        <p:blipFill>
          <a:blip r:embed="rId7" cstate="print"/>
          <a:stretch>
            <a:fillRect/>
          </a:stretch>
        </p:blipFill>
        <p:spPr>
          <a:xfrm>
            <a:off x="442306" y="6215082"/>
            <a:ext cx="8701694" cy="199064"/>
          </a:xfrm>
          <a:prstGeom prst="rect">
            <a:avLst/>
          </a:prstGeom>
        </p:spPr>
      </p:pic>
      <p:sp>
        <p:nvSpPr>
          <p:cNvPr id="8" name="TextBox 7"/>
          <p:cNvSpPr txBox="1"/>
          <p:nvPr/>
        </p:nvSpPr>
        <p:spPr>
          <a:xfrm>
            <a:off x="304801" y="1828800"/>
            <a:ext cx="3962400" cy="2862322"/>
          </a:xfrm>
          <a:prstGeom prst="rect">
            <a:avLst/>
          </a:prstGeom>
          <a:noFill/>
        </p:spPr>
        <p:txBody>
          <a:bodyPr wrap="square" rtlCol="1">
            <a:spAutoFit/>
          </a:bodyPr>
          <a:lstStyle/>
          <a:p>
            <a:pPr algn="l" rtl="0">
              <a:lnSpc>
                <a:spcPct val="150000"/>
              </a:lnSpc>
            </a:pPr>
            <a:r>
              <a:rPr lang="en-US" sz="2400" dirty="0" smtClean="0"/>
              <a:t>The stepper motor will rotates the crank shaft witch make the stamper goes down and facing the bread just in time</a:t>
            </a:r>
            <a:endParaRPr lang="ar-JO" sz="2400" dirty="0"/>
          </a:p>
        </p:txBody>
      </p:sp>
      <p:pic>
        <p:nvPicPr>
          <p:cNvPr id="9" name="Picture 8"/>
          <p:cNvPicPr/>
          <p:nvPr/>
        </p:nvPicPr>
        <p:blipFill>
          <a:blip r:embed="rId8">
            <a:extLst>
              <a:ext uri="{28A0092B-C50C-407E-A947-70E740481C1C}">
                <a14:useLocalDpi xmlns:a14="http://schemas.microsoft.com/office/drawing/2010/main" val="0"/>
              </a:ext>
            </a:extLst>
          </a:blip>
          <a:stretch>
            <a:fillRect/>
          </a:stretch>
        </p:blipFill>
        <p:spPr>
          <a:xfrm>
            <a:off x="4993801" y="1847045"/>
            <a:ext cx="3719830" cy="4100830"/>
          </a:xfrm>
          <a:prstGeom prst="rect">
            <a:avLst/>
          </a:prstGeom>
        </p:spPr>
      </p:pic>
    </p:spTree>
    <p:extLst>
      <p:ext uri="{BB962C8B-B14F-4D97-AF65-F5344CB8AC3E}">
        <p14:creationId xmlns:p14="http://schemas.microsoft.com/office/powerpoint/2010/main" val="26101104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24</a:t>
            </a:fld>
            <a:endParaRPr lang="ar-SA"/>
          </a:p>
        </p:txBody>
      </p:sp>
      <p:sp>
        <p:nvSpPr>
          <p:cNvPr id="4" name="مستطيل 3"/>
          <p:cNvSpPr/>
          <p:nvPr/>
        </p:nvSpPr>
        <p:spPr>
          <a:xfrm>
            <a:off x="1763688" y="2298300"/>
            <a:ext cx="5935667" cy="1938992"/>
          </a:xfrm>
          <a:prstGeom prst="rect">
            <a:avLst/>
          </a:prstGeom>
        </p:spPr>
        <p:txBody>
          <a:bodyPr wrap="square">
            <a:spAutoFit/>
          </a:bodyPr>
          <a:lstStyle/>
          <a:p>
            <a:pPr algn="ct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Discussions </a:t>
            </a:r>
            <a:r>
              <a:rPr lang="en-US" sz="6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calculations</a:t>
            </a:r>
          </a:p>
        </p:txBody>
      </p:sp>
    </p:spTree>
    <p:extLst>
      <p:ext uri="{BB962C8B-B14F-4D97-AF65-F5344CB8AC3E}">
        <p14:creationId xmlns:p14="http://schemas.microsoft.com/office/powerpoint/2010/main" val="15256762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25</a:t>
            </a:fld>
            <a:endParaRPr lang="ar-SA"/>
          </a:p>
        </p:txBody>
      </p:sp>
      <p:graphicFrame>
        <p:nvGraphicFramePr>
          <p:cNvPr id="10" name="رسم تخطيطي 9"/>
          <p:cNvGraphicFramePr/>
          <p:nvPr>
            <p:extLst>
              <p:ext uri="{D42A27DB-BD31-4B8C-83A1-F6EECF244321}">
                <p14:modId xmlns:p14="http://schemas.microsoft.com/office/powerpoint/2010/main" val="2608185368"/>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6"/>
          <p:cNvPicPr>
            <a:picLocks noChangeAspect="1"/>
          </p:cNvPicPr>
          <p:nvPr/>
        </p:nvPicPr>
        <p:blipFill>
          <a:blip r:embed="rId7" cstate="print"/>
          <a:stretch>
            <a:fillRect/>
          </a:stretch>
        </p:blipFill>
        <p:spPr>
          <a:xfrm>
            <a:off x="442306" y="6215082"/>
            <a:ext cx="8701694" cy="199064"/>
          </a:xfrm>
          <a:prstGeom prst="rect">
            <a:avLst/>
          </a:prstGeom>
        </p:spPr>
      </p:pic>
      <p:sp>
        <p:nvSpPr>
          <p:cNvPr id="7" name="Rectangle 6"/>
          <p:cNvSpPr/>
          <p:nvPr/>
        </p:nvSpPr>
        <p:spPr>
          <a:xfrm>
            <a:off x="221152" y="1262125"/>
            <a:ext cx="8770447" cy="1393330"/>
          </a:xfrm>
          <a:prstGeom prst="rect">
            <a:avLst/>
          </a:prstGeom>
        </p:spPr>
        <p:txBody>
          <a:bodyPr wrap="square">
            <a:spAutoFit/>
          </a:bodyPr>
          <a:lstStyle/>
          <a:p>
            <a:pPr marR="0" lvl="0" algn="l" rtl="0">
              <a:lnSpc>
                <a:spcPct val="107000"/>
              </a:lnSpc>
              <a:spcBef>
                <a:spcPts val="0"/>
              </a:spcBef>
              <a:spcAft>
                <a:spcPts val="600"/>
              </a:spcAf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To avoid the </a:t>
            </a:r>
            <a:r>
              <a:rPr lang="en-US" sz="2000" b="1" u="sng" dirty="0">
                <a:solidFill>
                  <a:srgbClr val="000000"/>
                </a:solidFill>
                <a:latin typeface="Times New Roman" panose="02020603050405020304" pitchFamily="18" charset="0"/>
                <a:ea typeface="Calibri" panose="020F0502020204030204" pitchFamily="34" charset="0"/>
                <a:cs typeface="Arial" panose="020B0604020202020204" pitchFamily="34" charset="0"/>
              </a:rPr>
              <a:t>speed issue</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we have designed three arms with stampers that have the same performance and functionality, and work separately at the same time. Fourth device can be added if required, all these devices are working separately depends on sensors data (this solution can caused extra costs).</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433595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26</a:t>
            </a:fld>
            <a:endParaRPr lang="ar-SA"/>
          </a:p>
        </p:txBody>
      </p:sp>
      <p:sp>
        <p:nvSpPr>
          <p:cNvPr id="3" name="Rectangle 2"/>
          <p:cNvSpPr/>
          <p:nvPr/>
        </p:nvSpPr>
        <p:spPr>
          <a:xfrm>
            <a:off x="304800" y="1558488"/>
            <a:ext cx="8382000" cy="1673022"/>
          </a:xfrm>
          <a:prstGeom prst="rect">
            <a:avLst/>
          </a:prstGeom>
        </p:spPr>
        <p:txBody>
          <a:bodyPr wrap="square">
            <a:spAutoFit/>
          </a:bodyPr>
          <a:lstStyle/>
          <a:p>
            <a:pPr marR="0" lvl="0" algn="l" rtl="0">
              <a:lnSpc>
                <a:spcPct val="107000"/>
              </a:lnSpc>
              <a:spcBef>
                <a:spcPts val="0"/>
              </a:spcBef>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To avoid the </a:t>
            </a:r>
            <a:r>
              <a:rPr lang="en-US" sz="2400" b="1" u="sng" dirty="0">
                <a:solidFill>
                  <a:srgbClr val="000000"/>
                </a:solidFill>
                <a:latin typeface="Times New Roman" panose="02020603050405020304" pitchFamily="18" charset="0"/>
                <a:ea typeface="Calibri" panose="020F0502020204030204" pitchFamily="34" charset="0"/>
                <a:cs typeface="Arial" panose="020B0604020202020204" pitchFamily="34" charset="0"/>
              </a:rPr>
              <a:t>quality issue</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we considered the (Consumer Protection Department) and ministry of health conditions, we will use stainless steel and ABS plastic to the most of the device parts that may touching the bread. </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4" name="رسم تخطيطي 9"/>
          <p:cNvGraphicFramePr/>
          <p:nvPr>
            <p:extLst>
              <p:ext uri="{D42A27DB-BD31-4B8C-83A1-F6EECF244321}">
                <p14:modId xmlns:p14="http://schemas.microsoft.com/office/powerpoint/2010/main" val="2078570961"/>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55967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27</a:t>
            </a:fld>
            <a:endParaRPr lang="ar-SA"/>
          </a:p>
        </p:txBody>
      </p:sp>
      <p:graphicFrame>
        <p:nvGraphicFramePr>
          <p:cNvPr id="3" name="رسم تخطيطي 9"/>
          <p:cNvGraphicFramePr/>
          <p:nvPr>
            <p:extLst>
              <p:ext uri="{D42A27DB-BD31-4B8C-83A1-F6EECF244321}">
                <p14:modId xmlns:p14="http://schemas.microsoft.com/office/powerpoint/2010/main" val="2078570961"/>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533400" y="1447800"/>
            <a:ext cx="6858000" cy="1673022"/>
          </a:xfrm>
          <a:prstGeom prst="rect">
            <a:avLst/>
          </a:prstGeom>
        </p:spPr>
        <p:txBody>
          <a:bodyPr wrap="square">
            <a:spAutoFit/>
          </a:bodyPr>
          <a:lstStyle/>
          <a:p>
            <a:pPr marR="0" lvl="0" algn="l" rtl="0">
              <a:lnSpc>
                <a:spcPct val="107000"/>
              </a:lnSpc>
              <a:spcBef>
                <a:spcPts val="0"/>
              </a:spcBef>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To avoid </a:t>
            </a:r>
            <a:r>
              <a:rPr lang="en-US" sz="2400" b="1" u="sng" dirty="0">
                <a:solidFill>
                  <a:srgbClr val="000000"/>
                </a:solidFill>
                <a:latin typeface="Times New Roman" panose="02020603050405020304" pitchFamily="18" charset="0"/>
                <a:ea typeface="Calibri" panose="020F0502020204030204" pitchFamily="34" charset="0"/>
                <a:cs typeface="Arial" panose="020B0604020202020204" pitchFamily="34" charset="0"/>
              </a:rPr>
              <a:t>thermal printing technique and the smell issue</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we canceled it and replaced the thermal printing by cold printing which means printing on the bread before it enters the oven.</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505831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28</a:t>
            </a:fld>
            <a:endParaRPr lang="ar-SA"/>
          </a:p>
        </p:txBody>
      </p:sp>
      <p:graphicFrame>
        <p:nvGraphicFramePr>
          <p:cNvPr id="3" name="رسم تخطيطي 9"/>
          <p:cNvGraphicFramePr/>
          <p:nvPr>
            <p:extLst>
              <p:ext uri="{D42A27DB-BD31-4B8C-83A1-F6EECF244321}">
                <p14:modId xmlns:p14="http://schemas.microsoft.com/office/powerpoint/2010/main" val="2078570961"/>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228600" y="1524000"/>
            <a:ext cx="6858000" cy="1384353"/>
          </a:xfrm>
          <a:prstGeom prst="rect">
            <a:avLst/>
          </a:prstGeom>
        </p:spPr>
        <p:txBody>
          <a:bodyPr wrap="square">
            <a:spAutoFit/>
          </a:bodyPr>
          <a:lstStyle/>
          <a:p>
            <a:pPr marR="0" lvl="0" algn="l" rtl="0">
              <a:lnSpc>
                <a:spcPct val="107000"/>
              </a:lnSpc>
              <a:spcBef>
                <a:spcPts val="0"/>
              </a:spcBef>
              <a:spcAft>
                <a:spcPts val="60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 avoid </a:t>
            </a:r>
            <a:r>
              <a:rPr lang="en-US" sz="2400" b="1"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laser printing problem</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we canceled it and replace it by pre-made mold.</a:t>
            </a:r>
          </a:p>
          <a:p>
            <a:pPr algn="l" rtl="0">
              <a:lnSpc>
                <a:spcPct val="115000"/>
              </a:lnSpc>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457200" y="5029200"/>
            <a:ext cx="5638800" cy="1047979"/>
          </a:xfrm>
          <a:prstGeom prst="rect">
            <a:avLst/>
          </a:prstGeom>
        </p:spPr>
        <p:txBody>
          <a:bodyPr wrap="square">
            <a:spAutoFit/>
          </a:bodyPr>
          <a:lstStyle/>
          <a:p>
            <a:pPr algn="l" rtl="0">
              <a:lnSpc>
                <a:spcPct val="115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smtClean="0">
                <a:solidFill>
                  <a:srgbClr val="000000"/>
                </a:solidFill>
                <a:latin typeface="Times New Roman" panose="02020603050405020304" pitchFamily="18" charset="0"/>
                <a:ea typeface="Calibri" panose="020F0502020204030204" pitchFamily="34" charset="0"/>
              </a:rPr>
              <a:t>This </a:t>
            </a:r>
            <a:r>
              <a:rPr lang="en-US" dirty="0">
                <a:solidFill>
                  <a:srgbClr val="000000"/>
                </a:solidFill>
                <a:latin typeface="Times New Roman" panose="02020603050405020304" pitchFamily="18" charset="0"/>
                <a:ea typeface="Calibri" panose="020F0502020204030204" pitchFamily="34" charset="0"/>
              </a:rPr>
              <a:t>way has fulfill all conditions of speed, quality, and work efficiency. So we choose this way to make the machine.</a:t>
            </a:r>
            <a:endParaRPr lang="ar-JO" dirty="0"/>
          </a:p>
        </p:txBody>
      </p:sp>
    </p:spTree>
    <p:extLst>
      <p:ext uri="{BB962C8B-B14F-4D97-AF65-F5344CB8AC3E}">
        <p14:creationId xmlns:p14="http://schemas.microsoft.com/office/powerpoint/2010/main" val="6280624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29</a:t>
            </a:fld>
            <a:endParaRPr lang="ar-SA"/>
          </a:p>
        </p:txBody>
      </p:sp>
      <p:sp>
        <p:nvSpPr>
          <p:cNvPr id="4" name="مستطيل 3"/>
          <p:cNvSpPr/>
          <p:nvPr/>
        </p:nvSpPr>
        <p:spPr>
          <a:xfrm>
            <a:off x="3292803" y="1066800"/>
            <a:ext cx="2558393" cy="1015663"/>
          </a:xfrm>
          <a:prstGeom prst="rect">
            <a:avLst/>
          </a:prstGeom>
        </p:spPr>
        <p:txBody>
          <a:bodyPr wrap="none">
            <a:spAutoFit/>
          </a:bodyPr>
          <a:lstStyle/>
          <a:p>
            <a:pPr algn="ctr"/>
            <a:r>
              <a:rPr lang="en-US" sz="6000" i="1" dirty="0" smtClean="0">
                <a:effectLst>
                  <a:outerShdw blurRad="38100" dist="38100" dir="2700000" algn="tl">
                    <a:srgbClr val="000000">
                      <a:alpha val="43137"/>
                    </a:srgbClr>
                  </a:outerShdw>
                </a:effectLst>
              </a:rPr>
              <a:t>Results</a:t>
            </a:r>
            <a:endParaRPr lang="en-US" sz="6000" i="1" dirty="0">
              <a:effectLst>
                <a:outerShdw blurRad="38100" dist="38100" dir="2700000" algn="tl">
                  <a:srgbClr val="000000">
                    <a:alpha val="43137"/>
                  </a:srgbClr>
                </a:outerShdw>
              </a:effectLst>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3962400"/>
            <a:ext cx="4572000" cy="2286000"/>
          </a:xfrm>
          <a:prstGeom prst="rect">
            <a:avLst/>
          </a:prstGeom>
        </p:spPr>
      </p:pic>
    </p:spTree>
    <p:extLst>
      <p:ext uri="{BB962C8B-B14F-4D97-AF65-F5344CB8AC3E}">
        <p14:creationId xmlns:p14="http://schemas.microsoft.com/office/powerpoint/2010/main" val="27350227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572528" y="6439034"/>
            <a:ext cx="247919" cy="418966"/>
          </a:xfrm>
        </p:spPr>
        <p:txBody>
          <a:bodyPr/>
          <a:lstStyle/>
          <a:p>
            <a:r>
              <a:rPr lang="en-US" sz="2000" b="1"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cstate="print"/>
          <a:stretch>
            <a:fillRect/>
          </a:stretch>
        </p:blipFill>
        <p:spPr>
          <a:xfrm>
            <a:off x="442306" y="6357958"/>
            <a:ext cx="8701694" cy="199064"/>
          </a:xfrm>
          <a:prstGeom prst="rect">
            <a:avLst/>
          </a:prstGeom>
        </p:spPr>
      </p:pic>
      <p:pic>
        <p:nvPicPr>
          <p:cNvPr id="2050" name="Picture 2" descr="C:\Users\Abd Salamh\Desktop\2.png"/>
          <p:cNvPicPr>
            <a:picLocks noChangeAspect="1" noChangeArrowheads="1"/>
          </p:cNvPicPr>
          <p:nvPr/>
        </p:nvPicPr>
        <p:blipFill>
          <a:blip r:embed="rId4" cstate="print"/>
          <a:srcRect/>
          <a:stretch>
            <a:fillRect/>
          </a:stretch>
        </p:blipFill>
        <p:spPr bwMode="auto">
          <a:xfrm>
            <a:off x="1115616" y="896890"/>
            <a:ext cx="7128792" cy="5123837"/>
          </a:xfrm>
          <a:prstGeom prst="rect">
            <a:avLst/>
          </a:prstGeom>
          <a:noFill/>
        </p:spPr>
      </p:pic>
      <p:sp>
        <p:nvSpPr>
          <p:cNvPr id="12" name="مربع نص 11"/>
          <p:cNvSpPr txBox="1"/>
          <p:nvPr/>
        </p:nvSpPr>
        <p:spPr>
          <a:xfrm>
            <a:off x="2714612" y="2786058"/>
            <a:ext cx="4786346" cy="1200329"/>
          </a:xfrm>
          <a:prstGeom prst="rect">
            <a:avLst/>
          </a:prstGeom>
          <a:noFill/>
        </p:spPr>
        <p:txBody>
          <a:bodyPr wrap="square" rtlCol="1">
            <a:spAutoFit/>
          </a:bodyPr>
          <a:lstStyle/>
          <a:p>
            <a:r>
              <a:rPr lang="en-US" sz="7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endParaRPr lang="ar-SA" sz="7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87486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30</a:t>
            </a:fld>
            <a:endParaRPr lang="ar-SA"/>
          </a:p>
        </p:txBody>
      </p:sp>
      <p:graphicFrame>
        <p:nvGraphicFramePr>
          <p:cNvPr id="7" name="رسم تخطيطي 6"/>
          <p:cNvGraphicFramePr/>
          <p:nvPr>
            <p:extLst>
              <p:ext uri="{D42A27DB-BD31-4B8C-83A1-F6EECF244321}">
                <p14:modId xmlns:p14="http://schemas.microsoft.com/office/powerpoint/2010/main" val="988664966"/>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6"/>
          <p:cNvPicPr>
            <a:picLocks noChangeAspect="1"/>
          </p:cNvPicPr>
          <p:nvPr/>
        </p:nvPicPr>
        <p:blipFill>
          <a:blip r:embed="rId7" cstate="print"/>
          <a:stretch>
            <a:fillRect/>
          </a:stretch>
        </p:blipFill>
        <p:spPr>
          <a:xfrm>
            <a:off x="442306" y="6215082"/>
            <a:ext cx="8701694" cy="199064"/>
          </a:xfrm>
          <a:prstGeom prst="rect">
            <a:avLst/>
          </a:prstGeom>
        </p:spPr>
      </p:pic>
      <p:sp>
        <p:nvSpPr>
          <p:cNvPr id="5" name="Rectangle 4"/>
          <p:cNvSpPr/>
          <p:nvPr/>
        </p:nvSpPr>
        <p:spPr>
          <a:xfrm>
            <a:off x="228600" y="1219200"/>
            <a:ext cx="8686800" cy="1646605"/>
          </a:xfrm>
          <a:prstGeom prst="rect">
            <a:avLst/>
          </a:prstGeom>
        </p:spPr>
        <p:txBody>
          <a:bodyPr wrap="square">
            <a:spAutoFit/>
          </a:bodyPr>
          <a:lstStyle/>
          <a:p>
            <a:pPr algn="l" rtl="0">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gn="l" rtl="0">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We found that we can print on BD with a simple way summarized by using a stamper without any rising in temperature, with an acute stamp</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8" name="Picture 7"/>
          <p:cNvPicPr/>
          <p:nvPr/>
        </p:nvPicPr>
        <p:blipFill>
          <a:blip r:embed="rId8">
            <a:extLst>
              <a:ext uri="{28A0092B-C50C-407E-A947-70E740481C1C}">
                <a14:useLocalDpi xmlns:a14="http://schemas.microsoft.com/office/drawing/2010/main" val="0"/>
              </a:ext>
            </a:extLst>
          </a:blip>
          <a:stretch>
            <a:fillRect/>
          </a:stretch>
        </p:blipFill>
        <p:spPr>
          <a:xfrm>
            <a:off x="2200274" y="2971800"/>
            <a:ext cx="5114925" cy="3070783"/>
          </a:xfrm>
          <a:prstGeom prst="rect">
            <a:avLst/>
          </a:prstGeom>
        </p:spPr>
      </p:pic>
    </p:spTree>
    <p:extLst>
      <p:ext uri="{BB962C8B-B14F-4D97-AF65-F5344CB8AC3E}">
        <p14:creationId xmlns:p14="http://schemas.microsoft.com/office/powerpoint/2010/main" val="23361947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E1CB0E-E430-4069-8F5A-201A35E36150}" type="slidenum">
              <a:rPr lang="ar-SA" smtClean="0"/>
              <a:pPr/>
              <a:t>31</a:t>
            </a:fld>
            <a:endParaRPr lang="ar-SA"/>
          </a:p>
        </p:txBody>
      </p:sp>
      <p:graphicFrame>
        <p:nvGraphicFramePr>
          <p:cNvPr id="3" name="رسم تخطيطي 6"/>
          <p:cNvGraphicFramePr/>
          <p:nvPr>
            <p:extLst>
              <p:ext uri="{D42A27DB-BD31-4B8C-83A1-F6EECF244321}">
                <p14:modId xmlns:p14="http://schemas.microsoft.com/office/powerpoint/2010/main" val="2939349978"/>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6"/>
          <p:cNvPicPr>
            <a:picLocks noChangeAspect="1"/>
          </p:cNvPicPr>
          <p:nvPr/>
        </p:nvPicPr>
        <p:blipFill>
          <a:blip r:embed="rId7" cstate="print"/>
          <a:stretch>
            <a:fillRect/>
          </a:stretch>
        </p:blipFill>
        <p:spPr>
          <a:xfrm>
            <a:off x="442306" y="6215082"/>
            <a:ext cx="8701694" cy="199064"/>
          </a:xfrm>
          <a:prstGeom prst="rect">
            <a:avLst/>
          </a:prstGeom>
        </p:spPr>
      </p:pic>
      <p:sp>
        <p:nvSpPr>
          <p:cNvPr id="8" name="Rectangle 7"/>
          <p:cNvSpPr/>
          <p:nvPr/>
        </p:nvSpPr>
        <p:spPr>
          <a:xfrm>
            <a:off x="304800" y="990600"/>
            <a:ext cx="3657600" cy="5078313"/>
          </a:xfrm>
          <a:prstGeom prst="rect">
            <a:avLst/>
          </a:prstGeom>
        </p:spPr>
        <p:txBody>
          <a:bodyPr wrap="square">
            <a:spAutoFit/>
          </a:bodyPr>
          <a:lstStyle/>
          <a:p>
            <a:pPr algn="l" rtl="0">
              <a:lnSpc>
                <a:spcPct val="150000"/>
              </a:lnSpc>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It gives us a very good shape and briefly brand on the face of bread without any effect on health, without extra cost by Appling a small force by the stamper to shape the BD with ease and a fast production rate.</a:t>
            </a:r>
            <a:endPar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9" name="Picture 8"/>
          <p:cNvPicPr/>
          <p:nvPr/>
        </p:nvPicPr>
        <p:blipFill>
          <a:blip r:embed="rId8">
            <a:extLst>
              <a:ext uri="{28A0092B-C50C-407E-A947-70E740481C1C}">
                <a14:useLocalDpi xmlns:a14="http://schemas.microsoft.com/office/drawing/2010/main" val="0"/>
              </a:ext>
            </a:extLst>
          </a:blip>
          <a:stretch>
            <a:fillRect/>
          </a:stretch>
        </p:blipFill>
        <p:spPr>
          <a:xfrm>
            <a:off x="4769607" y="1229183"/>
            <a:ext cx="3705225" cy="2085975"/>
          </a:xfrm>
          <a:prstGeom prst="rect">
            <a:avLst/>
          </a:prstGeom>
        </p:spPr>
      </p:pic>
    </p:spTree>
    <p:extLst>
      <p:ext uri="{BB962C8B-B14F-4D97-AF65-F5344CB8AC3E}">
        <p14:creationId xmlns:p14="http://schemas.microsoft.com/office/powerpoint/2010/main" val="29431962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32</a:t>
            </a:fld>
            <a:endParaRPr lang="ar-SA"/>
          </a:p>
        </p:txBody>
      </p:sp>
      <p:sp>
        <p:nvSpPr>
          <p:cNvPr id="4" name="مستطيل 3"/>
          <p:cNvSpPr/>
          <p:nvPr/>
        </p:nvSpPr>
        <p:spPr>
          <a:xfrm>
            <a:off x="1907704" y="2996952"/>
            <a:ext cx="5341975" cy="1446550"/>
          </a:xfrm>
          <a:prstGeom prst="rect">
            <a:avLst/>
          </a:prstGeom>
        </p:spPr>
        <p:txBody>
          <a:bodyPr wrap="none">
            <a:spAutoFit/>
          </a:bodyPr>
          <a:lstStyle/>
          <a:p>
            <a:r>
              <a:rPr lang="en-US" sz="8800" i="1" dirty="0" smtClean="0">
                <a:effectLst>
                  <a:outerShdw blurRad="38100" dist="38100" dir="2700000" algn="tl">
                    <a:srgbClr val="000000">
                      <a:alpha val="43137"/>
                    </a:srgbClr>
                  </a:outerShdw>
                </a:effectLst>
              </a:rPr>
              <a:t>Thank </a:t>
            </a:r>
            <a:r>
              <a:rPr lang="en-US" sz="8800" i="1" dirty="0">
                <a:effectLst>
                  <a:outerShdw blurRad="38100" dist="38100" dir="2700000" algn="tl">
                    <a:srgbClr val="000000">
                      <a:alpha val="43137"/>
                    </a:srgbClr>
                  </a:outerShdw>
                </a:effectLst>
              </a:rPr>
              <a:t>you</a:t>
            </a:r>
          </a:p>
        </p:txBody>
      </p:sp>
    </p:spTree>
    <p:extLst>
      <p:ext uri="{BB962C8B-B14F-4D97-AF65-F5344CB8AC3E}">
        <p14:creationId xmlns:p14="http://schemas.microsoft.com/office/powerpoint/2010/main" val="1444495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8501090" y="6492875"/>
            <a:ext cx="288032" cy="365125"/>
          </a:xfrm>
        </p:spPr>
        <p:txBody>
          <a:bodyPr/>
          <a:lstStyle/>
          <a:p>
            <a:r>
              <a:rPr lang="en-US" sz="2000" b="1"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a:t>
            </a:r>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p14="http://schemas.microsoft.com/office/powerpoint/2010/main" val="4233885919"/>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6"/>
          <p:cNvPicPr>
            <a:picLocks noChangeAspect="1"/>
          </p:cNvPicPr>
          <p:nvPr/>
        </p:nvPicPr>
        <p:blipFill>
          <a:blip r:embed="rId8" cstate="print"/>
          <a:stretch>
            <a:fillRect/>
          </a:stretch>
        </p:blipFill>
        <p:spPr>
          <a:xfrm>
            <a:off x="312882" y="6335351"/>
            <a:ext cx="8701694" cy="199064"/>
          </a:xfrm>
          <a:prstGeom prst="rect">
            <a:avLst/>
          </a:prstGeom>
        </p:spPr>
      </p:pic>
      <p:sp>
        <p:nvSpPr>
          <p:cNvPr id="7" name="مربع نص 6"/>
          <p:cNvSpPr txBox="1"/>
          <p:nvPr/>
        </p:nvSpPr>
        <p:spPr>
          <a:xfrm>
            <a:off x="442306" y="2420888"/>
            <a:ext cx="7802102" cy="2241960"/>
          </a:xfrm>
          <a:prstGeom prst="rect">
            <a:avLst/>
          </a:prstGeom>
          <a:noFill/>
        </p:spPr>
        <p:txBody>
          <a:bodyPr wrap="square" rtlCol="1">
            <a:spAutoFit/>
          </a:bodyPr>
          <a:lstStyle/>
          <a:p>
            <a:pPr algn="l" rtl="0">
              <a:lnSpc>
                <a:spcPct val="150000"/>
              </a:lnSpc>
            </a:pPr>
            <a:r>
              <a:rPr lang="en-US" sz="2400" dirty="0"/>
              <a:t>There is no way to enter the AD of companies or any Corporation to every house without paying a lot of money, efforts, and time.</a:t>
            </a:r>
            <a:br>
              <a:rPr lang="en-US" sz="2400" dirty="0"/>
            </a:br>
            <a:endParaRPr lang="ar-SA" sz="24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3" cstate="print"/>
          <a:stretch>
            <a:fillRect/>
          </a:stretch>
        </p:blipFill>
        <p:spPr>
          <a:xfrm>
            <a:off x="144118" y="6355256"/>
            <a:ext cx="8701694" cy="199064"/>
          </a:xfrm>
          <a:prstGeom prst="rect">
            <a:avLst/>
          </a:prstGeom>
          <a:effectLst/>
        </p:spPr>
      </p:pic>
      <p:sp>
        <p:nvSpPr>
          <p:cNvPr id="18" name="مستطيل 17"/>
          <p:cNvSpPr/>
          <p:nvPr/>
        </p:nvSpPr>
        <p:spPr>
          <a:xfrm>
            <a:off x="5173318" y="2152656"/>
            <a:ext cx="3672494" cy="2862322"/>
          </a:xfrm>
          <a:prstGeom prst="rect">
            <a:avLst/>
          </a:prstGeom>
        </p:spPr>
        <p:txBody>
          <a:bodyPr wrap="square">
            <a:spAutoFit/>
          </a:bodyPr>
          <a:lstStyle/>
          <a:p>
            <a:pPr algn="l">
              <a:lnSpc>
                <a:spcPct val="150000"/>
              </a:lnSpc>
            </a:pPr>
            <a:r>
              <a:rPr lang="en-US" sz="2400" dirty="0"/>
              <a:t>The bread stamper machine will take the bread dough </a:t>
            </a:r>
            <a:r>
              <a:rPr lang="en-US" sz="2400" dirty="0" smtClean="0"/>
              <a:t>and print on its face before entering the furnace. </a:t>
            </a:r>
            <a:endParaRPr lang="en-US" sz="2400" b="1" dirty="0">
              <a:latin typeface="Times New Roman" panose="02020603050405020304" pitchFamily="18" charset="0"/>
              <a:cs typeface="Times New Roman" panose="02020603050405020304" pitchFamily="18" charset="0"/>
            </a:endParaRPr>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5</a:t>
            </a:fld>
            <a:endParaRPr lang="ar-SA" dirty="0"/>
          </a:p>
        </p:txBody>
      </p:sp>
      <p:graphicFrame>
        <p:nvGraphicFramePr>
          <p:cNvPr id="8" name="رسم تخطيطي 7"/>
          <p:cNvGraphicFramePr/>
          <p:nvPr>
            <p:extLst>
              <p:ext uri="{D42A27DB-BD31-4B8C-83A1-F6EECF244321}">
                <p14:modId xmlns:p14="http://schemas.microsoft.com/office/powerpoint/2010/main" val="2250997142"/>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4117" y="2188406"/>
            <a:ext cx="4502293" cy="34671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رسم تخطيطي 8"/>
          <p:cNvGraphicFramePr/>
          <p:nvPr>
            <p:extLst>
              <p:ext uri="{D42A27DB-BD31-4B8C-83A1-F6EECF244321}">
                <p14:modId xmlns:p14="http://schemas.microsoft.com/office/powerpoint/2010/main" val="2827912704"/>
              </p:ext>
            </p:extLst>
          </p:nvPr>
        </p:nvGraphicFramePr>
        <p:xfrm>
          <a:off x="214282" y="180021"/>
          <a:ext cx="8712361" cy="140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7" cstate="print"/>
          <a:stretch>
            <a:fillRect/>
          </a:stretch>
        </p:blipFill>
        <p:spPr>
          <a:xfrm>
            <a:off x="442306" y="6215082"/>
            <a:ext cx="8701694" cy="199064"/>
          </a:xfrm>
          <a:prstGeom prst="rect">
            <a:avLst/>
          </a:prstGeom>
        </p:spPr>
      </p:pic>
      <p:sp>
        <p:nvSpPr>
          <p:cNvPr id="8" name="عنصر نائب لرقم الشريحة 7"/>
          <p:cNvSpPr>
            <a:spLocks noGrp="1"/>
          </p:cNvSpPr>
          <p:nvPr>
            <p:ph type="sldNum" sz="quarter" idx="12"/>
          </p:nvPr>
        </p:nvSpPr>
        <p:spPr/>
        <p:txBody>
          <a:bodyPr/>
          <a:lstStyle/>
          <a:p>
            <a:fld id="{C9E1CB0E-E430-4069-8F5A-201A35E36150}" type="slidenum">
              <a:rPr lang="ar-SA" smtClean="0"/>
              <a:pPr/>
              <a:t>6</a:t>
            </a:fld>
            <a:endParaRPr lang="ar-SA"/>
          </a:p>
        </p:txBody>
      </p:sp>
      <p:sp>
        <p:nvSpPr>
          <p:cNvPr id="2" name="TextBox 1"/>
          <p:cNvSpPr txBox="1"/>
          <p:nvPr/>
        </p:nvSpPr>
        <p:spPr>
          <a:xfrm>
            <a:off x="231913" y="1752600"/>
            <a:ext cx="8912087" cy="2677656"/>
          </a:xfrm>
          <a:prstGeom prst="rect">
            <a:avLst/>
          </a:prstGeom>
          <a:noFill/>
        </p:spPr>
        <p:txBody>
          <a:bodyPr wrap="square" rtlCol="1">
            <a:spAutoFit/>
          </a:bodyPr>
          <a:lstStyle/>
          <a:p>
            <a:pPr algn="l" rtl="0">
              <a:lnSpc>
                <a:spcPct val="150000"/>
              </a:lnSpc>
            </a:pPr>
            <a:r>
              <a:rPr lang="en-US" sz="2800" b="1" dirty="0" smtClean="0"/>
              <a:t>Me</a:t>
            </a:r>
            <a:r>
              <a:rPr lang="en-US" sz="2800" dirty="0" smtClean="0"/>
              <a:t> and my ex teammate </a:t>
            </a:r>
            <a:r>
              <a:rPr lang="en-US" sz="2800" b="1" dirty="0" smtClean="0"/>
              <a:t>Anas</a:t>
            </a:r>
            <a:r>
              <a:rPr lang="en-US" sz="2800" dirty="0" smtClean="0"/>
              <a:t> </a:t>
            </a:r>
            <a:r>
              <a:rPr lang="en-US" sz="2800" b="1" dirty="0" smtClean="0"/>
              <a:t>Ishtayah</a:t>
            </a:r>
            <a:r>
              <a:rPr lang="en-US" sz="2800" dirty="0" smtClean="0"/>
              <a:t> went to different companies and furnaces and asked them about our idea in advertising ,the welcomed the idea and said they were support the idea</a:t>
            </a:r>
            <a:endParaRPr lang="ar-JO" sz="2800" dirty="0"/>
          </a:p>
        </p:txBody>
      </p:sp>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1231" y="4586476"/>
            <a:ext cx="2339569" cy="1700453"/>
          </a:xfrm>
          <a:prstGeom prst="rect">
            <a:avLst/>
          </a:prstGeom>
        </p:spPr>
      </p:pic>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22501" y="4586477"/>
            <a:ext cx="1816699" cy="1699240"/>
          </a:xfrm>
          <a:prstGeom prst="rect">
            <a:avLst/>
          </a:prstGeom>
        </p:spPr>
      </p:pic>
      <p:pic>
        <p:nvPicPr>
          <p:cNvPr id="5" name="Picture 4" descr="Screen Clippi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849374" y="5031228"/>
            <a:ext cx="3677163" cy="80973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stretch>
            <a:fillRect/>
          </a:stretch>
        </p:blipFill>
        <p:spPr>
          <a:xfrm>
            <a:off x="137464" y="6283429"/>
            <a:ext cx="8701694" cy="199064"/>
          </a:xfrm>
          <a:prstGeom prst="rect">
            <a:avLst/>
          </a:prstGeom>
        </p:spPr>
      </p:pic>
      <p:sp>
        <p:nvSpPr>
          <p:cNvPr id="12" name="TextBox 11"/>
          <p:cNvSpPr txBox="1"/>
          <p:nvPr/>
        </p:nvSpPr>
        <p:spPr>
          <a:xfrm>
            <a:off x="1152525" y="3715076"/>
            <a:ext cx="7229475" cy="923330"/>
          </a:xfrm>
          <a:prstGeom prst="rect">
            <a:avLst/>
          </a:prstGeom>
          <a:noFill/>
        </p:spPr>
        <p:txBody>
          <a:bodyPr wrap="square" rtlCol="0">
            <a:spAutoFit/>
          </a:bodyPr>
          <a:lstStyle/>
          <a:p>
            <a:pPr algn="ctr">
              <a:lnSpc>
                <a:spcPct val="90000"/>
              </a:lnSpc>
              <a:spcBef>
                <a:spcPct val="0"/>
              </a:spcBef>
            </a:pP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Objectives</a:t>
            </a:r>
          </a:p>
        </p:txBody>
      </p:sp>
      <p:pic>
        <p:nvPicPr>
          <p:cNvPr id="8"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3240" y="1428736"/>
            <a:ext cx="3076977" cy="2307733"/>
          </a:xfrm>
          <a:prstGeom prst="rect">
            <a:avLst/>
          </a:prstGeom>
        </p:spPr>
      </p:pic>
      <p:sp>
        <p:nvSpPr>
          <p:cNvPr id="9" name="عنصر نائب لرقم الشريحة 8"/>
          <p:cNvSpPr>
            <a:spLocks noGrp="1"/>
          </p:cNvSpPr>
          <p:nvPr>
            <p:ph type="sldNum" sz="quarter" idx="12"/>
          </p:nvPr>
        </p:nvSpPr>
        <p:spPr/>
        <p:txBody>
          <a:bodyPr/>
          <a:lstStyle/>
          <a:p>
            <a:fld id="{C9E1CB0E-E430-4069-8F5A-201A35E36150}" type="slidenum">
              <a:rPr lang="ar-SA" smtClean="0"/>
              <a:pPr/>
              <a:t>7</a:t>
            </a:fld>
            <a:endParaRPr lang="ar-SA"/>
          </a:p>
        </p:txBody>
      </p:sp>
    </p:spTree>
    <p:extLst>
      <p:ext uri="{BB962C8B-B14F-4D97-AF65-F5344CB8AC3E}">
        <p14:creationId xmlns:p14="http://schemas.microsoft.com/office/powerpoint/2010/main" val="2786959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p:cNvPicPr>
          <p:nvPr/>
        </p:nvPicPr>
        <p:blipFill>
          <a:blip r:embed="rId3" cstate="print"/>
          <a:stretch>
            <a:fillRect/>
          </a:stretch>
        </p:blipFill>
        <p:spPr>
          <a:xfrm>
            <a:off x="442306" y="6215082"/>
            <a:ext cx="8701694" cy="199064"/>
          </a:xfrm>
          <a:prstGeom prst="rect">
            <a:avLst/>
          </a:prstGeom>
        </p:spPr>
      </p:pic>
      <p:sp>
        <p:nvSpPr>
          <p:cNvPr id="3" name="مستطيل 2"/>
          <p:cNvSpPr/>
          <p:nvPr/>
        </p:nvSpPr>
        <p:spPr>
          <a:xfrm>
            <a:off x="221153" y="1676400"/>
            <a:ext cx="8701694" cy="1384995"/>
          </a:xfrm>
          <a:prstGeom prst="rect">
            <a:avLst/>
          </a:prstGeom>
        </p:spPr>
        <p:txBody>
          <a:bodyPr wrap="square" numCol="1">
            <a:spAutoFit/>
          </a:bodyPr>
          <a:lstStyle/>
          <a:p>
            <a:pPr algn="just" rtl="0"/>
            <a:r>
              <a:rPr lang="en-US" sz="2800" dirty="0" smtClean="0">
                <a:latin typeface="Times New Roman" panose="02020603050405020304" pitchFamily="18" charset="0"/>
                <a:cs typeface="Times New Roman" panose="02020603050405020304" pitchFamily="18" charset="0"/>
              </a:rPr>
              <a:t>The main objective of this research is to make a new creative way to advertising in the world, any way these method is not used in any place we know.</a:t>
            </a:r>
            <a:endParaRPr lang="en-US" sz="2800" dirty="0">
              <a:latin typeface="Times New Roman" panose="02020603050405020304" pitchFamily="18" charset="0"/>
              <a:cs typeface="Times New Roman" panose="02020603050405020304" pitchFamily="18" charset="0"/>
            </a:endParaRPr>
          </a:p>
        </p:txBody>
      </p:sp>
      <p:sp>
        <p:nvSpPr>
          <p:cNvPr id="6" name="عنصر نائب لرقم الشريحة 5"/>
          <p:cNvSpPr>
            <a:spLocks noGrp="1"/>
          </p:cNvSpPr>
          <p:nvPr>
            <p:ph type="sldNum" sz="quarter" idx="12"/>
          </p:nvPr>
        </p:nvSpPr>
        <p:spPr/>
        <p:txBody>
          <a:bodyPr/>
          <a:lstStyle/>
          <a:p>
            <a:fld id="{C9E1CB0E-E430-4069-8F5A-201A35E36150}" type="slidenum">
              <a:rPr lang="ar-SA" smtClean="0"/>
              <a:pPr/>
              <a:t>8</a:t>
            </a:fld>
            <a:endParaRPr lang="ar-SA"/>
          </a:p>
        </p:txBody>
      </p:sp>
      <p:graphicFrame>
        <p:nvGraphicFramePr>
          <p:cNvPr id="7" name="رسم تخطيطي 6"/>
          <p:cNvGraphicFramePr/>
          <p:nvPr>
            <p:extLst>
              <p:ext uri="{D42A27DB-BD31-4B8C-83A1-F6EECF244321}">
                <p14:modId xmlns:p14="http://schemas.microsoft.com/office/powerpoint/2010/main" val="3544448987"/>
              </p:ext>
            </p:extLst>
          </p:nvPr>
        </p:nvGraphicFramePr>
        <p:xfrm>
          <a:off x="0" y="180020"/>
          <a:ext cx="9144000" cy="103440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14500" y="3099926"/>
            <a:ext cx="5715000" cy="321468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stretch>
            <a:fillRect/>
          </a:stretch>
        </p:blipFill>
        <p:spPr>
          <a:xfrm>
            <a:off x="442306" y="6433555"/>
            <a:ext cx="8701694" cy="199064"/>
          </a:xfrm>
          <a:prstGeom prst="rect">
            <a:avLst/>
          </a:prstGeom>
        </p:spPr>
      </p:pic>
      <p:sp>
        <p:nvSpPr>
          <p:cNvPr id="12" name="TextBox 11"/>
          <p:cNvSpPr txBox="1"/>
          <p:nvPr/>
        </p:nvSpPr>
        <p:spPr>
          <a:xfrm>
            <a:off x="1152525" y="3715076"/>
            <a:ext cx="7229475" cy="923330"/>
          </a:xfrm>
          <a:prstGeom prst="rect">
            <a:avLst/>
          </a:prstGeom>
          <a:noFill/>
        </p:spPr>
        <p:txBody>
          <a:bodyPr wrap="square" rtlCol="0">
            <a:spAutoFit/>
          </a:bodyPr>
          <a:lstStyle/>
          <a:p>
            <a:pPr algn="ctr">
              <a:lnSpc>
                <a:spcPct val="90000"/>
              </a:lnSpc>
              <a:spcBef>
                <a:spcPct val="0"/>
              </a:spcBef>
            </a:pPr>
            <a:r>
              <a:rPr lang="en-US" sz="6000" i="1" dirty="0">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Literature Review</a:t>
            </a:r>
          </a:p>
        </p:txBody>
      </p:sp>
      <p:pic>
        <p:nvPicPr>
          <p:cNvPr id="24578" name="Picture 2" descr="C:\Users\Abd Salamh\Desktop\book-stack-png-16.png"/>
          <p:cNvPicPr>
            <a:picLocks noChangeAspect="1" noChangeArrowheads="1"/>
          </p:cNvPicPr>
          <p:nvPr/>
        </p:nvPicPr>
        <p:blipFill>
          <a:blip r:embed="rId4" cstate="print"/>
          <a:srcRect/>
          <a:stretch>
            <a:fillRect/>
          </a:stretch>
        </p:blipFill>
        <p:spPr bwMode="auto">
          <a:xfrm>
            <a:off x="3428993" y="858791"/>
            <a:ext cx="2786082" cy="2786082"/>
          </a:xfrm>
          <a:prstGeom prst="rect">
            <a:avLst/>
          </a:prstGeom>
          <a:noFill/>
        </p:spPr>
      </p:pic>
      <p:sp>
        <p:nvSpPr>
          <p:cNvPr id="11" name="مستطيل 10"/>
          <p:cNvSpPr/>
          <p:nvPr/>
        </p:nvSpPr>
        <p:spPr>
          <a:xfrm>
            <a:off x="438668" y="6493464"/>
            <a:ext cx="426719" cy="400110"/>
          </a:xfrm>
          <a:prstGeom prst="rect">
            <a:avLst/>
          </a:prstGeom>
        </p:spPr>
        <p:txBody>
          <a:bodyPr wrap="none">
            <a:spAutoFit/>
          </a:bodyPr>
          <a:lstStyle/>
          <a:p>
            <a:fld id="{2414E973-88E9-4C2F-A897-7BAFF2942CC7}" type="slidenum">
              <a:rPr lang="ar-SA" sz="2000" b="1" smtClean="0">
                <a:solidFill>
                  <a:schemeClr val="accent1"/>
                </a:solidFill>
                <a:latin typeface="Times New Roman" panose="02020603050405020304" pitchFamily="18" charset="0"/>
                <a:cs typeface="Times New Roman" panose="02020603050405020304" pitchFamily="18" charset="0"/>
              </a:rPr>
              <a:pPr/>
              <a:t>9</a:t>
            </a:fld>
            <a:endParaRPr lang="ar-SA" sz="2000" b="1" dirty="0">
              <a:solidFill>
                <a:schemeClr val="accent1"/>
              </a:solidFill>
              <a:latin typeface="Times New Roman" panose="02020603050405020304" pitchFamily="18" charset="0"/>
              <a:cs typeface="Times New Roman" panose="02020603050405020304" pitchFamily="18" charset="0"/>
            </a:endParaRPr>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9</a:t>
            </a:fld>
            <a:endParaRPr lang="ar-SA"/>
          </a:p>
        </p:txBody>
      </p:sp>
    </p:spTree>
    <p:extLst>
      <p:ext uri="{BB962C8B-B14F-4D97-AF65-F5344CB8AC3E}">
        <p14:creationId xmlns:p14="http://schemas.microsoft.com/office/powerpoint/2010/main" val="2786959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2598</TotalTime>
  <Words>1043</Words>
  <Application>Microsoft Office PowerPoint</Application>
  <PresentationFormat>On-screen Show (4:3)</PresentationFormat>
  <Paragraphs>281</Paragraphs>
  <Slides>32</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Constantia</vt:lpstr>
      <vt:lpstr>Majalla UI</vt:lpstr>
      <vt:lpstr>Times New Roman</vt:lpstr>
      <vt:lpstr>Wingdings</vt:lpstr>
      <vt:lpstr>Wingdings 2</vt:lpstr>
      <vt:lpstr>Flow</vt:lpstr>
      <vt:lpstr>Graduating Project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Optimization of wall thickness for building’s external wall inPalestine (West-Bank)</dc:title>
  <dc:creator>Abd Salamh</dc:creator>
  <cp:lastModifiedBy>mohammed asfour</cp:lastModifiedBy>
  <cp:revision>230</cp:revision>
  <dcterms:created xsi:type="dcterms:W3CDTF">2017-12-19T18:02:20Z</dcterms:created>
  <dcterms:modified xsi:type="dcterms:W3CDTF">2018-12-24T00:38:44Z</dcterms:modified>
</cp:coreProperties>
</file>