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7" r:id="rId1"/>
  </p:sldMasterIdLst>
  <p:notesMasterIdLst>
    <p:notesMasterId r:id="rId7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Lst>
  <p:sldSz cx="9144000" cy="5143500" type="screen16x9"/>
  <p:notesSz cx="6858000" cy="9144000"/>
  <p:embeddedFontLst>
    <p:embeddedFont>
      <p:font typeface="Amatic SC" panose="00000500000000000000" pitchFamily="2" charset="-79"/>
      <p:regular r:id="rId75"/>
      <p:bold r:id="rId76"/>
    </p:embeddedFont>
    <p:embeddedFont>
      <p:font typeface="Amiri" panose="020B0604020202020204" charset="-78"/>
      <p:regular r:id="rId77"/>
      <p:bold r:id="rId78"/>
      <p:italic r:id="rId79"/>
      <p:boldItalic r:id="rId80"/>
    </p:embeddedFont>
    <p:embeddedFont>
      <p:font typeface="Catamaran Light" panose="020B0604020202020204" charset="0"/>
      <p:regular r:id="rId81"/>
      <p:bold r:id="rId82"/>
    </p:embeddedFont>
    <p:embeddedFont>
      <p:font typeface="Fira Sans" panose="020B0503050000020004" pitchFamily="34" charset="0"/>
      <p:regular r:id="rId83"/>
      <p:bold r:id="rId84"/>
      <p:italic r:id="rId85"/>
      <p:boldItalic r:id="rId86"/>
    </p:embeddedFont>
    <p:embeddedFont>
      <p:font typeface="Fira Sans Extra Condensed Medium" panose="020B0604020202020204" charset="0"/>
      <p:regular r:id="rId87"/>
      <p:bold r:id="rId88"/>
      <p:italic r:id="rId89"/>
      <p:boldItalic r:id="rId90"/>
    </p:embeddedFont>
    <p:embeddedFont>
      <p:font typeface="Gill Sans" panose="020B0604020202020204" charset="0"/>
      <p:regular r:id="rId91"/>
      <p:bold r:id="rId92"/>
    </p:embeddedFont>
    <p:embeddedFont>
      <p:font typeface="Livvic" pitchFamily="2" charset="0"/>
      <p:regular r:id="rId93"/>
      <p:bold r:id="rId94"/>
      <p:italic r:id="rId95"/>
      <p:boldItalic r:id="rId96"/>
    </p:embeddedFont>
    <p:embeddedFont>
      <p:font typeface="Pathway Gothic One" panose="020B0604020202020204" charset="0"/>
      <p:regular r:id="rId97"/>
    </p:embeddedFont>
    <p:embeddedFont>
      <p:font typeface="PT Sans" panose="020B0503020203020204" pitchFamily="34" charset="0"/>
      <p:regular r:id="rId98"/>
      <p:bold r:id="rId99"/>
      <p:italic r:id="rId100"/>
      <p:boldItalic r:id="rId101"/>
    </p:embeddedFont>
    <p:embeddedFont>
      <p:font typeface="Roboto" panose="02000000000000000000" pitchFamily="2" charset="0"/>
      <p:regular r:id="rId102"/>
      <p:bold r:id="rId103"/>
      <p:italic r:id="rId104"/>
      <p:boldItalic r:id="rId10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2A77C0F-B3BE-4FC9-973F-F47756C9C6D0}">
  <a:tblStyle styleId="{B2A77C0F-B3BE-4FC9-973F-F47756C9C6D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0" d="100"/>
          <a:sy n="40" d="100"/>
        </p:scale>
        <p:origin x="522"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10.fntdata"/><Relationship Id="rId89" Type="http://schemas.openxmlformats.org/officeDocument/2006/relationships/font" Target="fonts/font15.fntdata"/><Relationship Id="rId16" Type="http://schemas.openxmlformats.org/officeDocument/2006/relationships/slide" Target="slides/slide15.xml"/><Relationship Id="rId107"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notesMaster" Target="notesMasters/notesMaster1.xml"/><Relationship Id="rId79" Type="http://schemas.openxmlformats.org/officeDocument/2006/relationships/font" Target="fonts/font5.fntdata"/><Relationship Id="rId102" Type="http://schemas.openxmlformats.org/officeDocument/2006/relationships/font" Target="fonts/font28.fntdata"/><Relationship Id="rId5" Type="http://schemas.openxmlformats.org/officeDocument/2006/relationships/slide" Target="slides/slide4.xml"/><Relationship Id="rId90" Type="http://schemas.openxmlformats.org/officeDocument/2006/relationships/font" Target="fonts/font16.fntdata"/><Relationship Id="rId95" Type="http://schemas.openxmlformats.org/officeDocument/2006/relationships/font" Target="fonts/font21.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font" Target="fonts/font6.fntdata"/><Relationship Id="rId85" Type="http://schemas.openxmlformats.org/officeDocument/2006/relationships/font" Target="fonts/font11.fntdata"/><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font" Target="fonts/font29.fntdata"/><Relationship Id="rId108"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font" Target="fonts/font1.fntdata"/><Relationship Id="rId91" Type="http://schemas.openxmlformats.org/officeDocument/2006/relationships/font" Target="fonts/font17.fntdata"/><Relationship Id="rId96"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font" Target="fonts/font4.fntdata"/><Relationship Id="rId81" Type="http://schemas.openxmlformats.org/officeDocument/2006/relationships/font" Target="fonts/font7.fntdata"/><Relationship Id="rId86" Type="http://schemas.openxmlformats.org/officeDocument/2006/relationships/font" Target="fonts/font12.fntdata"/><Relationship Id="rId94" Type="http://schemas.openxmlformats.org/officeDocument/2006/relationships/font" Target="fonts/font20.fntdata"/><Relationship Id="rId99" Type="http://schemas.openxmlformats.org/officeDocument/2006/relationships/font" Target="fonts/font25.fntdata"/><Relationship Id="rId101" Type="http://schemas.openxmlformats.org/officeDocument/2006/relationships/font" Target="fonts/font27.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2.fntdata"/><Relationship Id="rId97" Type="http://schemas.openxmlformats.org/officeDocument/2006/relationships/font" Target="fonts/font23.fntdata"/><Relationship Id="rId104" Type="http://schemas.openxmlformats.org/officeDocument/2006/relationships/font" Target="fonts/font30.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18.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13.fntdata"/><Relationship Id="rId61" Type="http://schemas.openxmlformats.org/officeDocument/2006/relationships/slide" Target="slides/slide60.xml"/><Relationship Id="rId82" Type="http://schemas.openxmlformats.org/officeDocument/2006/relationships/font" Target="fonts/font8.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font" Target="fonts/font3.fntdata"/><Relationship Id="rId100" Type="http://schemas.openxmlformats.org/officeDocument/2006/relationships/font" Target="fonts/font26.fntdata"/><Relationship Id="rId105" Type="http://schemas.openxmlformats.org/officeDocument/2006/relationships/font" Target="fonts/font31.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19.fntdata"/><Relationship Id="rId98" Type="http://schemas.openxmlformats.org/officeDocument/2006/relationships/font" Target="fonts/font24.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font" Target="fonts/font9.fntdata"/><Relationship Id="rId88"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0"/>
        <p:cNvGrpSpPr/>
        <p:nvPr/>
      </p:nvGrpSpPr>
      <p:grpSpPr>
        <a:xfrm>
          <a:off x="0" y="0"/>
          <a:ext cx="0" cy="0"/>
          <a:chOff x="0" y="0"/>
          <a:chExt cx="0" cy="0"/>
        </a:xfrm>
      </p:grpSpPr>
      <p:sp>
        <p:nvSpPr>
          <p:cNvPr id="851" name="Google Shape;851;g247c506a41f_0_3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2" name="Google Shape;852;g247c506a41f_0_3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6"/>
        <p:cNvGrpSpPr/>
        <p:nvPr/>
      </p:nvGrpSpPr>
      <p:grpSpPr>
        <a:xfrm>
          <a:off x="0" y="0"/>
          <a:ext cx="0" cy="0"/>
          <a:chOff x="0" y="0"/>
          <a:chExt cx="0" cy="0"/>
        </a:xfrm>
      </p:grpSpPr>
      <p:sp>
        <p:nvSpPr>
          <p:cNvPr id="887" name="Google Shape;887;g24bc087e7d3_1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8" name="Google Shape;888;g24bc087e7d3_1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4"/>
        <p:cNvGrpSpPr/>
        <p:nvPr/>
      </p:nvGrpSpPr>
      <p:grpSpPr>
        <a:xfrm>
          <a:off x="0" y="0"/>
          <a:ext cx="0" cy="0"/>
          <a:chOff x="0" y="0"/>
          <a:chExt cx="0" cy="0"/>
        </a:xfrm>
      </p:grpSpPr>
      <p:sp>
        <p:nvSpPr>
          <p:cNvPr id="915" name="Google Shape;915;g247c506a41f_0_6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6" name="Google Shape;916;g247c506a41f_0_6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0"/>
        <p:cNvGrpSpPr/>
        <p:nvPr/>
      </p:nvGrpSpPr>
      <p:grpSpPr>
        <a:xfrm>
          <a:off x="0" y="0"/>
          <a:ext cx="0" cy="0"/>
          <a:chOff x="0" y="0"/>
          <a:chExt cx="0" cy="0"/>
        </a:xfrm>
      </p:grpSpPr>
      <p:sp>
        <p:nvSpPr>
          <p:cNvPr id="921" name="Google Shape;921;gdf9b5d6d0b_0_32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2" name="Google Shape;922;gdf9b5d6d0b_0_3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1"/>
        <p:cNvGrpSpPr/>
        <p:nvPr/>
      </p:nvGrpSpPr>
      <p:grpSpPr>
        <a:xfrm>
          <a:off x="0" y="0"/>
          <a:ext cx="0" cy="0"/>
          <a:chOff x="0" y="0"/>
          <a:chExt cx="0" cy="0"/>
        </a:xfrm>
      </p:grpSpPr>
      <p:sp>
        <p:nvSpPr>
          <p:cNvPr id="942" name="Google Shape;942;gdf9b5d6d0b_0_42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3" name="Google Shape;943;gdf9b5d6d0b_0_42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7"/>
        <p:cNvGrpSpPr/>
        <p:nvPr/>
      </p:nvGrpSpPr>
      <p:grpSpPr>
        <a:xfrm>
          <a:off x="0" y="0"/>
          <a:ext cx="0" cy="0"/>
          <a:chOff x="0" y="0"/>
          <a:chExt cx="0" cy="0"/>
        </a:xfrm>
      </p:grpSpPr>
      <p:sp>
        <p:nvSpPr>
          <p:cNvPr id="978" name="Google Shape;978;g24bff4ca96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9" name="Google Shape;979;g24bff4ca96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1"/>
        <p:cNvGrpSpPr/>
        <p:nvPr/>
      </p:nvGrpSpPr>
      <p:grpSpPr>
        <a:xfrm>
          <a:off x="0" y="0"/>
          <a:ext cx="0" cy="0"/>
          <a:chOff x="0" y="0"/>
          <a:chExt cx="0" cy="0"/>
        </a:xfrm>
      </p:grpSpPr>
      <p:sp>
        <p:nvSpPr>
          <p:cNvPr id="992" name="Google Shape;992;g247c506a41f_0_6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3" name="Google Shape;993;g247c506a41f_0_6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0"/>
        <p:cNvGrpSpPr/>
        <p:nvPr/>
      </p:nvGrpSpPr>
      <p:grpSpPr>
        <a:xfrm>
          <a:off x="0" y="0"/>
          <a:ext cx="0" cy="0"/>
          <a:chOff x="0" y="0"/>
          <a:chExt cx="0" cy="0"/>
        </a:xfrm>
      </p:grpSpPr>
      <p:sp>
        <p:nvSpPr>
          <p:cNvPr id="1001" name="Google Shape;1001;g247c506a41f_0_6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2" name="Google Shape;1002;g247c506a41f_0_6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9"/>
        <p:cNvGrpSpPr/>
        <p:nvPr/>
      </p:nvGrpSpPr>
      <p:grpSpPr>
        <a:xfrm>
          <a:off x="0" y="0"/>
          <a:ext cx="0" cy="0"/>
          <a:chOff x="0" y="0"/>
          <a:chExt cx="0" cy="0"/>
        </a:xfrm>
      </p:grpSpPr>
      <p:sp>
        <p:nvSpPr>
          <p:cNvPr id="1010" name="Google Shape;1010;g247c506a41f_0_6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1" name="Google Shape;1011;g247c506a41f_0_6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4"/>
        <p:cNvGrpSpPr/>
        <p:nvPr/>
      </p:nvGrpSpPr>
      <p:grpSpPr>
        <a:xfrm>
          <a:off x="0" y="0"/>
          <a:ext cx="0" cy="0"/>
          <a:chOff x="0" y="0"/>
          <a:chExt cx="0" cy="0"/>
        </a:xfrm>
      </p:grpSpPr>
      <p:sp>
        <p:nvSpPr>
          <p:cNvPr id="1015" name="Google Shape;1015;g247c506a41f_0_6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6" name="Google Shape;1016;g247c506a41f_0_6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df9b5d6d0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df9b5d6d0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solidFill>
                <a:srgbClr val="3C4043"/>
              </a:solidFill>
              <a:highlight>
                <a:srgbClr val="FFFFFF"/>
              </a:highligh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0"/>
        <p:cNvGrpSpPr/>
        <p:nvPr/>
      </p:nvGrpSpPr>
      <p:grpSpPr>
        <a:xfrm>
          <a:off x="0" y="0"/>
          <a:ext cx="0" cy="0"/>
          <a:chOff x="0" y="0"/>
          <a:chExt cx="0" cy="0"/>
        </a:xfrm>
      </p:grpSpPr>
      <p:sp>
        <p:nvSpPr>
          <p:cNvPr id="1021" name="Google Shape;1021;g248200224b5_0_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2" name="Google Shape;1022;g248200224b5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6"/>
        <p:cNvGrpSpPr/>
        <p:nvPr/>
      </p:nvGrpSpPr>
      <p:grpSpPr>
        <a:xfrm>
          <a:off x="0" y="0"/>
          <a:ext cx="0" cy="0"/>
          <a:chOff x="0" y="0"/>
          <a:chExt cx="0" cy="0"/>
        </a:xfrm>
      </p:grpSpPr>
      <p:sp>
        <p:nvSpPr>
          <p:cNvPr id="1027" name="Google Shape;1027;g248200224b5_0_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8" name="Google Shape;1028;g248200224b5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2"/>
        <p:cNvGrpSpPr/>
        <p:nvPr/>
      </p:nvGrpSpPr>
      <p:grpSpPr>
        <a:xfrm>
          <a:off x="0" y="0"/>
          <a:ext cx="0" cy="0"/>
          <a:chOff x="0" y="0"/>
          <a:chExt cx="0" cy="0"/>
        </a:xfrm>
      </p:grpSpPr>
      <p:sp>
        <p:nvSpPr>
          <p:cNvPr id="1033" name="Google Shape;1033;g248200224b5_0_1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4" name="Google Shape;1034;g248200224b5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5"/>
        <p:cNvGrpSpPr/>
        <p:nvPr/>
      </p:nvGrpSpPr>
      <p:grpSpPr>
        <a:xfrm>
          <a:off x="0" y="0"/>
          <a:ext cx="0" cy="0"/>
          <a:chOff x="0" y="0"/>
          <a:chExt cx="0" cy="0"/>
        </a:xfrm>
      </p:grpSpPr>
      <p:sp>
        <p:nvSpPr>
          <p:cNvPr id="1056" name="Google Shape;1056;g248200224b5_0_1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7" name="Google Shape;1057;g248200224b5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5"/>
        <p:cNvGrpSpPr/>
        <p:nvPr/>
      </p:nvGrpSpPr>
      <p:grpSpPr>
        <a:xfrm>
          <a:off x="0" y="0"/>
          <a:ext cx="0" cy="0"/>
          <a:chOff x="0" y="0"/>
          <a:chExt cx="0" cy="0"/>
        </a:xfrm>
      </p:grpSpPr>
      <p:sp>
        <p:nvSpPr>
          <p:cNvPr id="1066" name="Google Shape;1066;g248200224b5_0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7" name="Google Shape;1067;g248200224b5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1"/>
        <p:cNvGrpSpPr/>
        <p:nvPr/>
      </p:nvGrpSpPr>
      <p:grpSpPr>
        <a:xfrm>
          <a:off x="0" y="0"/>
          <a:ext cx="0" cy="0"/>
          <a:chOff x="0" y="0"/>
          <a:chExt cx="0" cy="0"/>
        </a:xfrm>
      </p:grpSpPr>
      <p:sp>
        <p:nvSpPr>
          <p:cNvPr id="1072" name="Google Shape;1072;g248200224b5_0_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3" name="Google Shape;1073;g248200224b5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7"/>
        <p:cNvGrpSpPr/>
        <p:nvPr/>
      </p:nvGrpSpPr>
      <p:grpSpPr>
        <a:xfrm>
          <a:off x="0" y="0"/>
          <a:ext cx="0" cy="0"/>
          <a:chOff x="0" y="0"/>
          <a:chExt cx="0" cy="0"/>
        </a:xfrm>
      </p:grpSpPr>
      <p:sp>
        <p:nvSpPr>
          <p:cNvPr id="1078" name="Google Shape;1078;g248200224b5_0_1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9" name="Google Shape;1079;g248200224b5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3"/>
        <p:cNvGrpSpPr/>
        <p:nvPr/>
      </p:nvGrpSpPr>
      <p:grpSpPr>
        <a:xfrm>
          <a:off x="0" y="0"/>
          <a:ext cx="0" cy="0"/>
          <a:chOff x="0" y="0"/>
          <a:chExt cx="0" cy="0"/>
        </a:xfrm>
      </p:grpSpPr>
      <p:sp>
        <p:nvSpPr>
          <p:cNvPr id="1084" name="Google Shape;1084;g248200224b5_0_1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5" name="Google Shape;1085;g248200224b5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9"/>
        <p:cNvGrpSpPr/>
        <p:nvPr/>
      </p:nvGrpSpPr>
      <p:grpSpPr>
        <a:xfrm>
          <a:off x="0" y="0"/>
          <a:ext cx="0" cy="0"/>
          <a:chOff x="0" y="0"/>
          <a:chExt cx="0" cy="0"/>
        </a:xfrm>
      </p:grpSpPr>
      <p:sp>
        <p:nvSpPr>
          <p:cNvPr id="1090" name="Google Shape;1090;g247c506a41f_0_7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1" name="Google Shape;1091;g247c506a41f_0_7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5"/>
        <p:cNvGrpSpPr/>
        <p:nvPr/>
      </p:nvGrpSpPr>
      <p:grpSpPr>
        <a:xfrm>
          <a:off x="0" y="0"/>
          <a:ext cx="0" cy="0"/>
          <a:chOff x="0" y="0"/>
          <a:chExt cx="0" cy="0"/>
        </a:xfrm>
      </p:grpSpPr>
      <p:sp>
        <p:nvSpPr>
          <p:cNvPr id="1096" name="Google Shape;1096;g248200224b5_0_1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7" name="Google Shape;1097;g248200224b5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909764f90f_0_28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909764f90f_0_28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1"/>
        <p:cNvGrpSpPr/>
        <p:nvPr/>
      </p:nvGrpSpPr>
      <p:grpSpPr>
        <a:xfrm>
          <a:off x="0" y="0"/>
          <a:ext cx="0" cy="0"/>
          <a:chOff x="0" y="0"/>
          <a:chExt cx="0" cy="0"/>
        </a:xfrm>
      </p:grpSpPr>
      <p:sp>
        <p:nvSpPr>
          <p:cNvPr id="1102" name="Google Shape;1102;g24b8459a211_0_1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3" name="Google Shape;1103;g24b8459a211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0"/>
        <p:cNvGrpSpPr/>
        <p:nvPr/>
      </p:nvGrpSpPr>
      <p:grpSpPr>
        <a:xfrm>
          <a:off x="0" y="0"/>
          <a:ext cx="0" cy="0"/>
          <a:chOff x="0" y="0"/>
          <a:chExt cx="0" cy="0"/>
        </a:xfrm>
      </p:grpSpPr>
      <p:sp>
        <p:nvSpPr>
          <p:cNvPr id="1111" name="Google Shape;1111;g24b8459a211_0_1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2" name="Google Shape;1112;g24b8459a211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6"/>
        <p:cNvGrpSpPr/>
        <p:nvPr/>
      </p:nvGrpSpPr>
      <p:grpSpPr>
        <a:xfrm>
          <a:off x="0" y="0"/>
          <a:ext cx="0" cy="0"/>
          <a:chOff x="0" y="0"/>
          <a:chExt cx="0" cy="0"/>
        </a:xfrm>
      </p:grpSpPr>
      <p:sp>
        <p:nvSpPr>
          <p:cNvPr id="1117" name="Google Shape;1117;g24c11598f0c_7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8" name="Google Shape;1118;g24c11598f0c_7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g24b8459a211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3" name="Google Shape;1123;g24b8459a211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7"/>
        <p:cNvGrpSpPr/>
        <p:nvPr/>
      </p:nvGrpSpPr>
      <p:grpSpPr>
        <a:xfrm>
          <a:off x="0" y="0"/>
          <a:ext cx="0" cy="0"/>
          <a:chOff x="0" y="0"/>
          <a:chExt cx="0" cy="0"/>
        </a:xfrm>
      </p:grpSpPr>
      <p:sp>
        <p:nvSpPr>
          <p:cNvPr id="1128" name="Google Shape;1128;g248200224b5_0_1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9" name="Google Shape;1129;g248200224b5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3"/>
        <p:cNvGrpSpPr/>
        <p:nvPr/>
      </p:nvGrpSpPr>
      <p:grpSpPr>
        <a:xfrm>
          <a:off x="0" y="0"/>
          <a:ext cx="0" cy="0"/>
          <a:chOff x="0" y="0"/>
          <a:chExt cx="0" cy="0"/>
        </a:xfrm>
      </p:grpSpPr>
      <p:sp>
        <p:nvSpPr>
          <p:cNvPr id="1134" name="Google Shape;1134;g248200224b5_0_1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5" name="Google Shape;1135;g248200224b5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0"/>
        <p:cNvGrpSpPr/>
        <p:nvPr/>
      </p:nvGrpSpPr>
      <p:grpSpPr>
        <a:xfrm>
          <a:off x="0" y="0"/>
          <a:ext cx="0" cy="0"/>
          <a:chOff x="0" y="0"/>
          <a:chExt cx="0" cy="0"/>
        </a:xfrm>
      </p:grpSpPr>
      <p:sp>
        <p:nvSpPr>
          <p:cNvPr id="1141" name="Google Shape;1141;g247c506a41f_0_6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2" name="Google Shape;1142;g247c506a41f_0_6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6"/>
        <p:cNvGrpSpPr/>
        <p:nvPr/>
      </p:nvGrpSpPr>
      <p:grpSpPr>
        <a:xfrm>
          <a:off x="0" y="0"/>
          <a:ext cx="0" cy="0"/>
          <a:chOff x="0" y="0"/>
          <a:chExt cx="0" cy="0"/>
        </a:xfrm>
      </p:grpSpPr>
      <p:sp>
        <p:nvSpPr>
          <p:cNvPr id="1147" name="Google Shape;1147;g248200224b5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8" name="Google Shape;1148;g248200224b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7"/>
        <p:cNvGrpSpPr/>
        <p:nvPr/>
      </p:nvGrpSpPr>
      <p:grpSpPr>
        <a:xfrm>
          <a:off x="0" y="0"/>
          <a:ext cx="0" cy="0"/>
          <a:chOff x="0" y="0"/>
          <a:chExt cx="0" cy="0"/>
        </a:xfrm>
      </p:grpSpPr>
      <p:sp>
        <p:nvSpPr>
          <p:cNvPr id="1158" name="Google Shape;1158;g247c506a41f_0_6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9" name="Google Shape;1159;g247c506a41f_0_6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3"/>
        <p:cNvGrpSpPr/>
        <p:nvPr/>
      </p:nvGrpSpPr>
      <p:grpSpPr>
        <a:xfrm>
          <a:off x="0" y="0"/>
          <a:ext cx="0" cy="0"/>
          <a:chOff x="0" y="0"/>
          <a:chExt cx="0" cy="0"/>
        </a:xfrm>
      </p:grpSpPr>
      <p:sp>
        <p:nvSpPr>
          <p:cNvPr id="1164" name="Google Shape;1164;gdf9b5d6d0b_0_35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5" name="Google Shape;1165;gdf9b5d6d0b_0_35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247c506a41f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247c506a41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0"/>
        <p:cNvGrpSpPr/>
        <p:nvPr/>
      </p:nvGrpSpPr>
      <p:grpSpPr>
        <a:xfrm>
          <a:off x="0" y="0"/>
          <a:ext cx="0" cy="0"/>
          <a:chOff x="0" y="0"/>
          <a:chExt cx="0" cy="0"/>
        </a:xfrm>
      </p:grpSpPr>
      <p:sp>
        <p:nvSpPr>
          <p:cNvPr id="1171" name="Google Shape;1171;g248200224b5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2" name="Google Shape;1172;g248200224b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6"/>
        <p:cNvGrpSpPr/>
        <p:nvPr/>
      </p:nvGrpSpPr>
      <p:grpSpPr>
        <a:xfrm>
          <a:off x="0" y="0"/>
          <a:ext cx="0" cy="0"/>
          <a:chOff x="0" y="0"/>
          <a:chExt cx="0" cy="0"/>
        </a:xfrm>
      </p:grpSpPr>
      <p:sp>
        <p:nvSpPr>
          <p:cNvPr id="1207" name="Google Shape;1207;g247c506a41f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8" name="Google Shape;1208;g247c506a41f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2"/>
        <p:cNvGrpSpPr/>
        <p:nvPr/>
      </p:nvGrpSpPr>
      <p:grpSpPr>
        <a:xfrm>
          <a:off x="0" y="0"/>
          <a:ext cx="0" cy="0"/>
          <a:chOff x="0" y="0"/>
          <a:chExt cx="0" cy="0"/>
        </a:xfrm>
      </p:grpSpPr>
      <p:sp>
        <p:nvSpPr>
          <p:cNvPr id="1213" name="Google Shape;1213;g909764f90f_0_53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4" name="Google Shape;1214;g909764f90f_0_53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1"/>
        <p:cNvGrpSpPr/>
        <p:nvPr/>
      </p:nvGrpSpPr>
      <p:grpSpPr>
        <a:xfrm>
          <a:off x="0" y="0"/>
          <a:ext cx="0" cy="0"/>
          <a:chOff x="0" y="0"/>
          <a:chExt cx="0" cy="0"/>
        </a:xfrm>
      </p:grpSpPr>
      <p:sp>
        <p:nvSpPr>
          <p:cNvPr id="1232" name="Google Shape;1232;g247c506a41f_0_7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3" name="Google Shape;1233;g247c506a41f_0_7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247c506a41f_0_7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1" name="Google Shape;1241;g247c506a41f_0_7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7"/>
        <p:cNvGrpSpPr/>
        <p:nvPr/>
      </p:nvGrpSpPr>
      <p:grpSpPr>
        <a:xfrm>
          <a:off x="0" y="0"/>
          <a:ext cx="0" cy="0"/>
          <a:chOff x="0" y="0"/>
          <a:chExt cx="0" cy="0"/>
        </a:xfrm>
      </p:grpSpPr>
      <p:sp>
        <p:nvSpPr>
          <p:cNvPr id="1248" name="Google Shape;1248;g247c506a41f_0_7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9" name="Google Shape;1249;g247c506a41f_0_7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5"/>
        <p:cNvGrpSpPr/>
        <p:nvPr/>
      </p:nvGrpSpPr>
      <p:grpSpPr>
        <a:xfrm>
          <a:off x="0" y="0"/>
          <a:ext cx="0" cy="0"/>
          <a:chOff x="0" y="0"/>
          <a:chExt cx="0" cy="0"/>
        </a:xfrm>
      </p:grpSpPr>
      <p:sp>
        <p:nvSpPr>
          <p:cNvPr id="1256" name="Google Shape;1256;g247c506a41f_0_7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7" name="Google Shape;1257;g247c506a41f_0_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3"/>
        <p:cNvGrpSpPr/>
        <p:nvPr/>
      </p:nvGrpSpPr>
      <p:grpSpPr>
        <a:xfrm>
          <a:off x="0" y="0"/>
          <a:ext cx="0" cy="0"/>
          <a:chOff x="0" y="0"/>
          <a:chExt cx="0" cy="0"/>
        </a:xfrm>
      </p:grpSpPr>
      <p:sp>
        <p:nvSpPr>
          <p:cNvPr id="1264" name="Google Shape;1264;g247c506a41f_0_7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5" name="Google Shape;1265;g247c506a41f_0_7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3"/>
        <p:cNvGrpSpPr/>
        <p:nvPr/>
      </p:nvGrpSpPr>
      <p:grpSpPr>
        <a:xfrm>
          <a:off x="0" y="0"/>
          <a:ext cx="0" cy="0"/>
          <a:chOff x="0" y="0"/>
          <a:chExt cx="0" cy="0"/>
        </a:xfrm>
      </p:grpSpPr>
      <p:sp>
        <p:nvSpPr>
          <p:cNvPr id="1284" name="Google Shape;1284;g247c506a41f_0_7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5" name="Google Shape;1285;g247c506a41f_0_7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8"/>
        <p:cNvGrpSpPr/>
        <p:nvPr/>
      </p:nvGrpSpPr>
      <p:grpSpPr>
        <a:xfrm>
          <a:off x="0" y="0"/>
          <a:ext cx="0" cy="0"/>
          <a:chOff x="0" y="0"/>
          <a:chExt cx="0" cy="0"/>
        </a:xfrm>
      </p:grpSpPr>
      <p:sp>
        <p:nvSpPr>
          <p:cNvPr id="1289" name="Google Shape;1289;g247c506a41f_0_7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0" name="Google Shape;1290;g247c506a41f_0_7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247c506a41f_0_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7" name="Google Shape;477;g247c506a41f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3"/>
        <p:cNvGrpSpPr/>
        <p:nvPr/>
      </p:nvGrpSpPr>
      <p:grpSpPr>
        <a:xfrm>
          <a:off x="0" y="0"/>
          <a:ext cx="0" cy="0"/>
          <a:chOff x="0" y="0"/>
          <a:chExt cx="0" cy="0"/>
        </a:xfrm>
      </p:grpSpPr>
      <p:sp>
        <p:nvSpPr>
          <p:cNvPr id="1294" name="Google Shape;1294;g247c506a41f_0_7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5" name="Google Shape;1295;g247c506a41f_0_7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8"/>
        <p:cNvGrpSpPr/>
        <p:nvPr/>
      </p:nvGrpSpPr>
      <p:grpSpPr>
        <a:xfrm>
          <a:off x="0" y="0"/>
          <a:ext cx="0" cy="0"/>
          <a:chOff x="0" y="0"/>
          <a:chExt cx="0" cy="0"/>
        </a:xfrm>
      </p:grpSpPr>
      <p:sp>
        <p:nvSpPr>
          <p:cNvPr id="1299" name="Google Shape;1299;g247f7857573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0" name="Google Shape;1300;g247f7857573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7"/>
        <p:cNvGrpSpPr/>
        <p:nvPr/>
      </p:nvGrpSpPr>
      <p:grpSpPr>
        <a:xfrm>
          <a:off x="0" y="0"/>
          <a:ext cx="0" cy="0"/>
          <a:chOff x="0" y="0"/>
          <a:chExt cx="0" cy="0"/>
        </a:xfrm>
      </p:grpSpPr>
      <p:sp>
        <p:nvSpPr>
          <p:cNvPr id="1318" name="Google Shape;1318;g247f7857573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9" name="Google Shape;1319;g247f7857573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5"/>
        <p:cNvGrpSpPr/>
        <p:nvPr/>
      </p:nvGrpSpPr>
      <p:grpSpPr>
        <a:xfrm>
          <a:off x="0" y="0"/>
          <a:ext cx="0" cy="0"/>
          <a:chOff x="0" y="0"/>
          <a:chExt cx="0" cy="0"/>
        </a:xfrm>
      </p:grpSpPr>
      <p:sp>
        <p:nvSpPr>
          <p:cNvPr id="1326" name="Google Shape;1326;g247f7857573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7" name="Google Shape;1327;g247f7857573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3"/>
        <p:cNvGrpSpPr/>
        <p:nvPr/>
      </p:nvGrpSpPr>
      <p:grpSpPr>
        <a:xfrm>
          <a:off x="0" y="0"/>
          <a:ext cx="0" cy="0"/>
          <a:chOff x="0" y="0"/>
          <a:chExt cx="0" cy="0"/>
        </a:xfrm>
      </p:grpSpPr>
      <p:sp>
        <p:nvSpPr>
          <p:cNvPr id="1334" name="Google Shape;1334;g247f7857573_0_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5" name="Google Shape;1335;g247f7857573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3"/>
        <p:cNvGrpSpPr/>
        <p:nvPr/>
      </p:nvGrpSpPr>
      <p:grpSpPr>
        <a:xfrm>
          <a:off x="0" y="0"/>
          <a:ext cx="0" cy="0"/>
          <a:chOff x="0" y="0"/>
          <a:chExt cx="0" cy="0"/>
        </a:xfrm>
      </p:grpSpPr>
      <p:sp>
        <p:nvSpPr>
          <p:cNvPr id="1354" name="Google Shape;1354;g247f7857573_0_1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5" name="Google Shape;1355;g247f7857573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3"/>
        <p:cNvGrpSpPr/>
        <p:nvPr/>
      </p:nvGrpSpPr>
      <p:grpSpPr>
        <a:xfrm>
          <a:off x="0" y="0"/>
          <a:ext cx="0" cy="0"/>
          <a:chOff x="0" y="0"/>
          <a:chExt cx="0" cy="0"/>
        </a:xfrm>
      </p:grpSpPr>
      <p:sp>
        <p:nvSpPr>
          <p:cNvPr id="1374" name="Google Shape;1374;g247f7857573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5" name="Google Shape;1375;g247f7857573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8"/>
        <p:cNvGrpSpPr/>
        <p:nvPr/>
      </p:nvGrpSpPr>
      <p:grpSpPr>
        <a:xfrm>
          <a:off x="0" y="0"/>
          <a:ext cx="0" cy="0"/>
          <a:chOff x="0" y="0"/>
          <a:chExt cx="0" cy="0"/>
        </a:xfrm>
      </p:grpSpPr>
      <p:sp>
        <p:nvSpPr>
          <p:cNvPr id="1379" name="Google Shape;1379;g247f7857573_0_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0" name="Google Shape;1380;g247f7857573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9"/>
        <p:cNvGrpSpPr/>
        <p:nvPr/>
      </p:nvGrpSpPr>
      <p:grpSpPr>
        <a:xfrm>
          <a:off x="0" y="0"/>
          <a:ext cx="0" cy="0"/>
          <a:chOff x="0" y="0"/>
          <a:chExt cx="0" cy="0"/>
        </a:xfrm>
      </p:grpSpPr>
      <p:sp>
        <p:nvSpPr>
          <p:cNvPr id="1390" name="Google Shape;1390;g247f7857573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1" name="Google Shape;1391;g247f7857573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4"/>
        <p:cNvGrpSpPr/>
        <p:nvPr/>
      </p:nvGrpSpPr>
      <p:grpSpPr>
        <a:xfrm>
          <a:off x="0" y="0"/>
          <a:ext cx="0" cy="0"/>
          <a:chOff x="0" y="0"/>
          <a:chExt cx="0" cy="0"/>
        </a:xfrm>
      </p:grpSpPr>
      <p:sp>
        <p:nvSpPr>
          <p:cNvPr id="1395" name="Google Shape;1395;gdf9b5d6d0b_0_34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6" name="Google Shape;1396;gdf9b5d6d0b_0_34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g247c506a41f_0_2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5" name="Google Shape;505;g247c506a41f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1"/>
        <p:cNvGrpSpPr/>
        <p:nvPr/>
      </p:nvGrpSpPr>
      <p:grpSpPr>
        <a:xfrm>
          <a:off x="0" y="0"/>
          <a:ext cx="0" cy="0"/>
          <a:chOff x="0" y="0"/>
          <a:chExt cx="0" cy="0"/>
        </a:xfrm>
      </p:grpSpPr>
      <p:sp>
        <p:nvSpPr>
          <p:cNvPr id="1402" name="Google Shape;1402;g247f7857573_0_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3" name="Google Shape;1403;g247f7857573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3"/>
        <p:cNvGrpSpPr/>
        <p:nvPr/>
      </p:nvGrpSpPr>
      <p:grpSpPr>
        <a:xfrm>
          <a:off x="0" y="0"/>
          <a:ext cx="0" cy="0"/>
          <a:chOff x="0" y="0"/>
          <a:chExt cx="0" cy="0"/>
        </a:xfrm>
      </p:grpSpPr>
      <p:sp>
        <p:nvSpPr>
          <p:cNvPr id="1414" name="Google Shape;1414;g247f7857573_0_2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5" name="Google Shape;1415;g247f7857573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g24c11598f0c_7_2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1" name="Google Shape;1421;g24c11598f0c_7_2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6"/>
        <p:cNvGrpSpPr/>
        <p:nvPr/>
      </p:nvGrpSpPr>
      <p:grpSpPr>
        <a:xfrm>
          <a:off x="0" y="0"/>
          <a:ext cx="0" cy="0"/>
          <a:chOff x="0" y="0"/>
          <a:chExt cx="0" cy="0"/>
        </a:xfrm>
      </p:grpSpPr>
      <p:sp>
        <p:nvSpPr>
          <p:cNvPr id="1427" name="Google Shape;1427;g24c11598f0c_7_2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8" name="Google Shape;1428;g24c11598f0c_7_2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1"/>
        <p:cNvGrpSpPr/>
        <p:nvPr/>
      </p:nvGrpSpPr>
      <p:grpSpPr>
        <a:xfrm>
          <a:off x="0" y="0"/>
          <a:ext cx="0" cy="0"/>
          <a:chOff x="0" y="0"/>
          <a:chExt cx="0" cy="0"/>
        </a:xfrm>
      </p:grpSpPr>
      <p:sp>
        <p:nvSpPr>
          <p:cNvPr id="1432" name="Google Shape;1432;g909764f90f_0_38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3" name="Google Shape;1433;g909764f90f_0_38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8"/>
        <p:cNvGrpSpPr/>
        <p:nvPr/>
      </p:nvGrpSpPr>
      <p:grpSpPr>
        <a:xfrm>
          <a:off x="0" y="0"/>
          <a:ext cx="0" cy="0"/>
          <a:chOff x="0" y="0"/>
          <a:chExt cx="0" cy="0"/>
        </a:xfrm>
      </p:grpSpPr>
      <p:sp>
        <p:nvSpPr>
          <p:cNvPr id="1439" name="Google Shape;1439;g24c11598f0c_7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0" name="Google Shape;1440;g24c11598f0c_7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2"/>
        <p:cNvGrpSpPr/>
        <p:nvPr/>
      </p:nvGrpSpPr>
      <p:grpSpPr>
        <a:xfrm>
          <a:off x="0" y="0"/>
          <a:ext cx="0" cy="0"/>
          <a:chOff x="0" y="0"/>
          <a:chExt cx="0" cy="0"/>
        </a:xfrm>
      </p:grpSpPr>
      <p:sp>
        <p:nvSpPr>
          <p:cNvPr id="1453" name="Google Shape;1453;g24c11598f0c_7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4" name="Google Shape;1454;g24c11598f0c_7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9"/>
        <p:cNvGrpSpPr/>
        <p:nvPr/>
      </p:nvGrpSpPr>
      <p:grpSpPr>
        <a:xfrm>
          <a:off x="0" y="0"/>
          <a:ext cx="0" cy="0"/>
          <a:chOff x="0" y="0"/>
          <a:chExt cx="0" cy="0"/>
        </a:xfrm>
      </p:grpSpPr>
      <p:sp>
        <p:nvSpPr>
          <p:cNvPr id="1460" name="Google Shape;1460;g24c11598f0c_7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 name="Google Shape;1461;g24c11598f0c_7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24c11598f0c_7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24c11598f0c_7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1"/>
        <p:cNvGrpSpPr/>
        <p:nvPr/>
      </p:nvGrpSpPr>
      <p:grpSpPr>
        <a:xfrm>
          <a:off x="0" y="0"/>
          <a:ext cx="0" cy="0"/>
          <a:chOff x="0" y="0"/>
          <a:chExt cx="0" cy="0"/>
        </a:xfrm>
      </p:grpSpPr>
      <p:sp>
        <p:nvSpPr>
          <p:cNvPr id="1482" name="Google Shape;1482;g24c11598f0c_7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3" name="Google Shape;1483;g24c11598f0c_7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g247c506a41f_0_2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6" name="Google Shape;526;g247c506a41f_0_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8"/>
        <p:cNvGrpSpPr/>
        <p:nvPr/>
      </p:nvGrpSpPr>
      <p:grpSpPr>
        <a:xfrm>
          <a:off x="0" y="0"/>
          <a:ext cx="0" cy="0"/>
          <a:chOff x="0" y="0"/>
          <a:chExt cx="0" cy="0"/>
        </a:xfrm>
      </p:grpSpPr>
      <p:sp>
        <p:nvSpPr>
          <p:cNvPr id="1489" name="Google Shape;1489;g24c11598f0c_7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0" name="Google Shape;1490;g24c11598f0c_7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2"/>
        <p:cNvGrpSpPr/>
        <p:nvPr/>
      </p:nvGrpSpPr>
      <p:grpSpPr>
        <a:xfrm>
          <a:off x="0" y="0"/>
          <a:ext cx="0" cy="0"/>
          <a:chOff x="0" y="0"/>
          <a:chExt cx="0" cy="0"/>
        </a:xfrm>
      </p:grpSpPr>
      <p:sp>
        <p:nvSpPr>
          <p:cNvPr id="1523" name="Google Shape;1523;g24c11598f0c_7_1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4" name="Google Shape;1524;g24c11598f0c_7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5"/>
        <p:cNvGrpSpPr/>
        <p:nvPr/>
      </p:nvGrpSpPr>
      <p:grpSpPr>
        <a:xfrm>
          <a:off x="0" y="0"/>
          <a:ext cx="0" cy="0"/>
          <a:chOff x="0" y="0"/>
          <a:chExt cx="0" cy="0"/>
        </a:xfrm>
      </p:grpSpPr>
      <p:sp>
        <p:nvSpPr>
          <p:cNvPr id="1566" name="Google Shape;1566;g24bc087e7d3_1_4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7" name="Google Shape;1567;g24bc087e7d3_1_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g247c506a41f_0_2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6" name="Google Shape;546;g247c506a41f_0_2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4"/>
        <p:cNvGrpSpPr/>
        <p:nvPr/>
      </p:nvGrpSpPr>
      <p:grpSpPr>
        <a:xfrm>
          <a:off x="0" y="0"/>
          <a:ext cx="0" cy="0"/>
          <a:chOff x="0" y="0"/>
          <a:chExt cx="0" cy="0"/>
        </a:xfrm>
      </p:grpSpPr>
      <p:sp>
        <p:nvSpPr>
          <p:cNvPr id="825" name="Google Shape;825;g24bc087e7d3_1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6" name="Google Shape;826;g24bc087e7d3_1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973025" y="1779650"/>
            <a:ext cx="5997600" cy="12339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8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973025" y="3013475"/>
            <a:ext cx="5997600" cy="3504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2800"/>
              <a:buNone/>
              <a:defRPr sz="19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1"/>
          <p:cNvSpPr txBox="1">
            <a:spLocks noGrp="1"/>
          </p:cNvSpPr>
          <p:nvPr>
            <p:ph type="title"/>
          </p:nvPr>
        </p:nvSpPr>
        <p:spPr>
          <a:xfrm>
            <a:off x="3569575" y="1590450"/>
            <a:ext cx="4252500" cy="1983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sp>
        <p:nvSpPr>
          <p:cNvPr id="52" name="Google Shape;52;p12"/>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0"/>
                </a:srgbClr>
              </a:gs>
              <a:gs pos="100000">
                <a:srgbClr val="FFFFFF">
                  <a:alpha val="25098"/>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2"/>
          <p:cNvSpPr txBox="1">
            <a:spLocks noGrp="1"/>
          </p:cNvSpPr>
          <p:nvPr>
            <p:ph type="title" hasCustomPrompt="1"/>
          </p:nvPr>
        </p:nvSpPr>
        <p:spPr>
          <a:xfrm>
            <a:off x="1308875" y="1765200"/>
            <a:ext cx="4919100" cy="1443000"/>
          </a:xfrm>
          <a:prstGeom prst="rect">
            <a:avLst/>
          </a:prstGeom>
        </p:spPr>
        <p:txBody>
          <a:bodyPr spcFirstLastPara="1" wrap="square" lIns="91425" tIns="91425" rIns="91425" bIns="91425" anchor="ctr" anchorCtr="0">
            <a:noAutofit/>
          </a:bodyPr>
          <a:lstStyle>
            <a:lvl1pPr lvl="0">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4" name="Google Shape;54;p12"/>
          <p:cNvSpPr txBox="1">
            <a:spLocks noGrp="1"/>
          </p:cNvSpPr>
          <p:nvPr>
            <p:ph type="body" idx="1"/>
          </p:nvPr>
        </p:nvSpPr>
        <p:spPr>
          <a:xfrm>
            <a:off x="1308875" y="3208350"/>
            <a:ext cx="5436000" cy="5289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5"/>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CUSTOM_12">
    <p:spTree>
      <p:nvGrpSpPr>
        <p:cNvPr id="1" name="Shape 56"/>
        <p:cNvGrpSpPr/>
        <p:nvPr/>
      </p:nvGrpSpPr>
      <p:grpSpPr>
        <a:xfrm>
          <a:off x="0" y="0"/>
          <a:ext cx="0" cy="0"/>
          <a:chOff x="0" y="0"/>
          <a:chExt cx="0" cy="0"/>
        </a:xfrm>
      </p:grpSpPr>
      <p:sp>
        <p:nvSpPr>
          <p:cNvPr id="57" name="Google Shape;57;p14"/>
          <p:cNvSpPr/>
          <p:nvPr/>
        </p:nvSpPr>
        <p:spPr>
          <a:xfrm flipH="1">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4"/>
          <p:cNvSpPr txBox="1">
            <a:spLocks noGrp="1"/>
          </p:cNvSpPr>
          <p:nvPr>
            <p:ph type="ctrTitle"/>
          </p:nvPr>
        </p:nvSpPr>
        <p:spPr>
          <a:xfrm>
            <a:off x="2559334" y="784875"/>
            <a:ext cx="4185300" cy="2742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59" name="Google Shape;59;p14"/>
          <p:cNvSpPr txBox="1">
            <a:spLocks noGrp="1"/>
          </p:cNvSpPr>
          <p:nvPr>
            <p:ph type="subTitle" idx="1"/>
          </p:nvPr>
        </p:nvSpPr>
        <p:spPr>
          <a:xfrm>
            <a:off x="2557839" y="1059075"/>
            <a:ext cx="4188900" cy="24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60" name="Google Shape;60;p14"/>
          <p:cNvSpPr txBox="1">
            <a:spLocks noGrp="1"/>
          </p:cNvSpPr>
          <p:nvPr>
            <p:ph type="title" idx="2" hasCustomPrompt="1"/>
          </p:nvPr>
        </p:nvSpPr>
        <p:spPr>
          <a:xfrm>
            <a:off x="1370400" y="748275"/>
            <a:ext cx="9486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61" name="Google Shape;61;p14"/>
          <p:cNvSpPr txBox="1">
            <a:spLocks noGrp="1"/>
          </p:cNvSpPr>
          <p:nvPr>
            <p:ph type="ctrTitle" idx="3"/>
          </p:nvPr>
        </p:nvSpPr>
        <p:spPr>
          <a:xfrm>
            <a:off x="2557825" y="1615600"/>
            <a:ext cx="4185300" cy="2742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62" name="Google Shape;62;p14"/>
          <p:cNvSpPr txBox="1">
            <a:spLocks noGrp="1"/>
          </p:cNvSpPr>
          <p:nvPr>
            <p:ph type="subTitle" idx="4"/>
          </p:nvPr>
        </p:nvSpPr>
        <p:spPr>
          <a:xfrm>
            <a:off x="2557839" y="1889800"/>
            <a:ext cx="4188900" cy="249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63" name="Google Shape;63;p14"/>
          <p:cNvSpPr txBox="1">
            <a:spLocks noGrp="1"/>
          </p:cNvSpPr>
          <p:nvPr>
            <p:ph type="title" idx="5" hasCustomPrompt="1"/>
          </p:nvPr>
        </p:nvSpPr>
        <p:spPr>
          <a:xfrm>
            <a:off x="1370400" y="1582950"/>
            <a:ext cx="9486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64" name="Google Shape;64;p14"/>
          <p:cNvSpPr txBox="1">
            <a:spLocks noGrp="1"/>
          </p:cNvSpPr>
          <p:nvPr>
            <p:ph type="ctrTitle" idx="6"/>
          </p:nvPr>
        </p:nvSpPr>
        <p:spPr>
          <a:xfrm>
            <a:off x="2557825" y="2446300"/>
            <a:ext cx="4185300" cy="2742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65" name="Google Shape;65;p14"/>
          <p:cNvSpPr txBox="1">
            <a:spLocks noGrp="1"/>
          </p:cNvSpPr>
          <p:nvPr>
            <p:ph type="subTitle" idx="7"/>
          </p:nvPr>
        </p:nvSpPr>
        <p:spPr>
          <a:xfrm>
            <a:off x="2557839" y="2720500"/>
            <a:ext cx="4188900" cy="25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66" name="Google Shape;66;p14"/>
          <p:cNvSpPr txBox="1">
            <a:spLocks noGrp="1"/>
          </p:cNvSpPr>
          <p:nvPr>
            <p:ph type="title" idx="8" hasCustomPrompt="1"/>
          </p:nvPr>
        </p:nvSpPr>
        <p:spPr>
          <a:xfrm>
            <a:off x="1370400" y="2417625"/>
            <a:ext cx="9486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67" name="Google Shape;67;p14"/>
          <p:cNvSpPr txBox="1">
            <a:spLocks noGrp="1"/>
          </p:cNvSpPr>
          <p:nvPr>
            <p:ph type="ctrTitle" idx="9"/>
          </p:nvPr>
        </p:nvSpPr>
        <p:spPr>
          <a:xfrm>
            <a:off x="2557825" y="3277025"/>
            <a:ext cx="4185300" cy="2742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68" name="Google Shape;68;p14"/>
          <p:cNvSpPr txBox="1">
            <a:spLocks noGrp="1"/>
          </p:cNvSpPr>
          <p:nvPr>
            <p:ph type="subTitle" idx="13"/>
          </p:nvPr>
        </p:nvSpPr>
        <p:spPr>
          <a:xfrm>
            <a:off x="2557839" y="3558350"/>
            <a:ext cx="4188900" cy="25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69" name="Google Shape;69;p14"/>
          <p:cNvSpPr txBox="1">
            <a:spLocks noGrp="1"/>
          </p:cNvSpPr>
          <p:nvPr>
            <p:ph type="title" idx="14" hasCustomPrompt="1"/>
          </p:nvPr>
        </p:nvSpPr>
        <p:spPr>
          <a:xfrm>
            <a:off x="1370400" y="3252300"/>
            <a:ext cx="9486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 name="Google Shape;70;p14"/>
          <p:cNvSpPr txBox="1">
            <a:spLocks noGrp="1"/>
          </p:cNvSpPr>
          <p:nvPr>
            <p:ph type="ctrTitle" idx="15"/>
          </p:nvPr>
        </p:nvSpPr>
        <p:spPr>
          <a:xfrm>
            <a:off x="2559334" y="4107725"/>
            <a:ext cx="4185300" cy="2706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71" name="Google Shape;71;p14"/>
          <p:cNvSpPr txBox="1">
            <a:spLocks noGrp="1"/>
          </p:cNvSpPr>
          <p:nvPr>
            <p:ph type="subTitle" idx="16"/>
          </p:nvPr>
        </p:nvSpPr>
        <p:spPr>
          <a:xfrm>
            <a:off x="2559462" y="4378325"/>
            <a:ext cx="4185300" cy="270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72" name="Google Shape;72;p14"/>
          <p:cNvSpPr txBox="1">
            <a:spLocks noGrp="1"/>
          </p:cNvSpPr>
          <p:nvPr>
            <p:ph type="title" idx="17" hasCustomPrompt="1"/>
          </p:nvPr>
        </p:nvSpPr>
        <p:spPr>
          <a:xfrm>
            <a:off x="1370400" y="4086975"/>
            <a:ext cx="9486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3" name="Google Shape;73;p14"/>
          <p:cNvSpPr txBox="1">
            <a:spLocks noGrp="1"/>
          </p:cNvSpPr>
          <p:nvPr>
            <p:ph type="ctrTitle" idx="18"/>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ble of Contents 1">
  <p:cSld name="CUSTOM_12_1">
    <p:spTree>
      <p:nvGrpSpPr>
        <p:cNvPr id="1" name="Shape 74"/>
        <p:cNvGrpSpPr/>
        <p:nvPr/>
      </p:nvGrpSpPr>
      <p:grpSpPr>
        <a:xfrm>
          <a:off x="0" y="0"/>
          <a:ext cx="0" cy="0"/>
          <a:chOff x="0" y="0"/>
          <a:chExt cx="0" cy="0"/>
        </a:xfrm>
      </p:grpSpPr>
      <p:sp>
        <p:nvSpPr>
          <p:cNvPr id="75" name="Google Shape;75;p15"/>
          <p:cNvSpPr txBox="1">
            <a:spLocks noGrp="1"/>
          </p:cNvSpPr>
          <p:nvPr>
            <p:ph type="ctrTitle"/>
          </p:nvPr>
        </p:nvSpPr>
        <p:spPr>
          <a:xfrm>
            <a:off x="2140900" y="1849300"/>
            <a:ext cx="2330400" cy="2742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76" name="Google Shape;76;p15"/>
          <p:cNvSpPr txBox="1">
            <a:spLocks noGrp="1"/>
          </p:cNvSpPr>
          <p:nvPr>
            <p:ph type="subTitle" idx="1"/>
          </p:nvPr>
        </p:nvSpPr>
        <p:spPr>
          <a:xfrm>
            <a:off x="2140900" y="2352100"/>
            <a:ext cx="2331300" cy="24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77" name="Google Shape;77;p15"/>
          <p:cNvSpPr txBox="1">
            <a:spLocks noGrp="1"/>
          </p:cNvSpPr>
          <p:nvPr>
            <p:ph type="title" idx="2" hasCustomPrompt="1"/>
          </p:nvPr>
        </p:nvSpPr>
        <p:spPr>
          <a:xfrm>
            <a:off x="2140900" y="1115758"/>
            <a:ext cx="9486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8" name="Google Shape;78;p15"/>
          <p:cNvSpPr txBox="1">
            <a:spLocks noGrp="1"/>
          </p:cNvSpPr>
          <p:nvPr>
            <p:ph type="ctrTitle" idx="3"/>
          </p:nvPr>
        </p:nvSpPr>
        <p:spPr>
          <a:xfrm>
            <a:off x="5028100" y="1849300"/>
            <a:ext cx="2330400" cy="2742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79" name="Google Shape;79;p15"/>
          <p:cNvSpPr txBox="1">
            <a:spLocks noGrp="1"/>
          </p:cNvSpPr>
          <p:nvPr>
            <p:ph type="subTitle" idx="4"/>
          </p:nvPr>
        </p:nvSpPr>
        <p:spPr>
          <a:xfrm>
            <a:off x="5028100" y="2348650"/>
            <a:ext cx="2331300" cy="249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80" name="Google Shape;80;p15"/>
          <p:cNvSpPr txBox="1">
            <a:spLocks noGrp="1"/>
          </p:cNvSpPr>
          <p:nvPr>
            <p:ph type="title" idx="5" hasCustomPrompt="1"/>
          </p:nvPr>
        </p:nvSpPr>
        <p:spPr>
          <a:xfrm>
            <a:off x="5028100" y="1115758"/>
            <a:ext cx="9486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81" name="Google Shape;81;p15"/>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490"/>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txBox="1">
            <a:spLocks noGrp="1"/>
          </p:cNvSpPr>
          <p:nvPr>
            <p:ph type="ctrTitle" idx="6"/>
          </p:nvPr>
        </p:nvSpPr>
        <p:spPr>
          <a:xfrm>
            <a:off x="2140900" y="3799341"/>
            <a:ext cx="2330400" cy="2742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83" name="Google Shape;83;p15"/>
          <p:cNvSpPr txBox="1">
            <a:spLocks noGrp="1"/>
          </p:cNvSpPr>
          <p:nvPr>
            <p:ph type="subTitle" idx="7"/>
          </p:nvPr>
        </p:nvSpPr>
        <p:spPr>
          <a:xfrm>
            <a:off x="2140900" y="4302141"/>
            <a:ext cx="2331300" cy="24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84" name="Google Shape;84;p15"/>
          <p:cNvSpPr txBox="1">
            <a:spLocks noGrp="1"/>
          </p:cNvSpPr>
          <p:nvPr>
            <p:ph type="title" idx="8" hasCustomPrompt="1"/>
          </p:nvPr>
        </p:nvSpPr>
        <p:spPr>
          <a:xfrm>
            <a:off x="2140900" y="3065799"/>
            <a:ext cx="9486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85" name="Google Shape;85;p15"/>
          <p:cNvSpPr txBox="1">
            <a:spLocks noGrp="1"/>
          </p:cNvSpPr>
          <p:nvPr>
            <p:ph type="ctrTitle" idx="9"/>
          </p:nvPr>
        </p:nvSpPr>
        <p:spPr>
          <a:xfrm>
            <a:off x="5028100" y="3799341"/>
            <a:ext cx="2330400" cy="2742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86" name="Google Shape;86;p15"/>
          <p:cNvSpPr txBox="1">
            <a:spLocks noGrp="1"/>
          </p:cNvSpPr>
          <p:nvPr>
            <p:ph type="subTitle" idx="13"/>
          </p:nvPr>
        </p:nvSpPr>
        <p:spPr>
          <a:xfrm>
            <a:off x="5028100" y="4298691"/>
            <a:ext cx="2331300" cy="249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87" name="Google Shape;87;p15"/>
          <p:cNvSpPr txBox="1">
            <a:spLocks noGrp="1"/>
          </p:cNvSpPr>
          <p:nvPr>
            <p:ph type="title" idx="14" hasCustomPrompt="1"/>
          </p:nvPr>
        </p:nvSpPr>
        <p:spPr>
          <a:xfrm>
            <a:off x="5028100" y="3065799"/>
            <a:ext cx="9486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88" name="Google Shape;88;p15"/>
          <p:cNvSpPr txBox="1">
            <a:spLocks noGrp="1"/>
          </p:cNvSpPr>
          <p:nvPr>
            <p:ph type="ctrTitle" idx="15"/>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four columns">
  <p:cSld name="CUSTOM_27_1_1">
    <p:spTree>
      <p:nvGrpSpPr>
        <p:cNvPr id="1" name="Shape 89"/>
        <p:cNvGrpSpPr/>
        <p:nvPr/>
      </p:nvGrpSpPr>
      <p:grpSpPr>
        <a:xfrm>
          <a:off x="0" y="0"/>
          <a:ext cx="0" cy="0"/>
          <a:chOff x="0" y="0"/>
          <a:chExt cx="0" cy="0"/>
        </a:xfrm>
      </p:grpSpPr>
      <p:sp>
        <p:nvSpPr>
          <p:cNvPr id="90" name="Google Shape;90;p16"/>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490"/>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6"/>
          <p:cNvSpPr txBox="1">
            <a:spLocks noGrp="1"/>
          </p:cNvSpPr>
          <p:nvPr>
            <p:ph type="ctrTitle"/>
          </p:nvPr>
        </p:nvSpPr>
        <p:spPr>
          <a:xfrm>
            <a:off x="2103475" y="1454649"/>
            <a:ext cx="2142300" cy="457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92" name="Google Shape;92;p16"/>
          <p:cNvSpPr txBox="1">
            <a:spLocks noGrp="1"/>
          </p:cNvSpPr>
          <p:nvPr>
            <p:ph type="subTitle" idx="1"/>
          </p:nvPr>
        </p:nvSpPr>
        <p:spPr>
          <a:xfrm>
            <a:off x="2103475" y="1909600"/>
            <a:ext cx="21396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93" name="Google Shape;93;p16"/>
          <p:cNvSpPr txBox="1">
            <a:spLocks noGrp="1"/>
          </p:cNvSpPr>
          <p:nvPr>
            <p:ph type="ctrTitle" idx="2"/>
          </p:nvPr>
        </p:nvSpPr>
        <p:spPr>
          <a:xfrm>
            <a:off x="5214500" y="1454649"/>
            <a:ext cx="2139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94" name="Google Shape;94;p16"/>
          <p:cNvSpPr txBox="1">
            <a:spLocks noGrp="1"/>
          </p:cNvSpPr>
          <p:nvPr>
            <p:ph type="subTitle" idx="3"/>
          </p:nvPr>
        </p:nvSpPr>
        <p:spPr>
          <a:xfrm>
            <a:off x="5214500" y="1907350"/>
            <a:ext cx="21423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95" name="Google Shape;95;p16"/>
          <p:cNvSpPr txBox="1">
            <a:spLocks noGrp="1"/>
          </p:cNvSpPr>
          <p:nvPr>
            <p:ph type="ctrTitle" idx="4"/>
          </p:nvPr>
        </p:nvSpPr>
        <p:spPr>
          <a:xfrm>
            <a:off x="2103475" y="3151084"/>
            <a:ext cx="2139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96" name="Google Shape;96;p16"/>
          <p:cNvSpPr txBox="1">
            <a:spLocks noGrp="1"/>
          </p:cNvSpPr>
          <p:nvPr>
            <p:ph type="subTitle" idx="5"/>
          </p:nvPr>
        </p:nvSpPr>
        <p:spPr>
          <a:xfrm>
            <a:off x="2103475" y="3603772"/>
            <a:ext cx="21396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97" name="Google Shape;97;p16"/>
          <p:cNvSpPr txBox="1">
            <a:spLocks noGrp="1"/>
          </p:cNvSpPr>
          <p:nvPr>
            <p:ph type="ctrTitle" idx="6"/>
          </p:nvPr>
        </p:nvSpPr>
        <p:spPr>
          <a:xfrm>
            <a:off x="5214500" y="3148834"/>
            <a:ext cx="2139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98" name="Google Shape;98;p16"/>
          <p:cNvSpPr txBox="1">
            <a:spLocks noGrp="1"/>
          </p:cNvSpPr>
          <p:nvPr>
            <p:ph type="subTitle" idx="7"/>
          </p:nvPr>
        </p:nvSpPr>
        <p:spPr>
          <a:xfrm>
            <a:off x="5214500" y="3601522"/>
            <a:ext cx="21396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99" name="Google Shape;99;p16"/>
          <p:cNvSpPr txBox="1">
            <a:spLocks noGrp="1"/>
          </p:cNvSpPr>
          <p:nvPr>
            <p:ph type="ctrTitle" idx="8"/>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four columns 1">
  <p:cSld name="CUSTOM_27_1_1_1">
    <p:spTree>
      <p:nvGrpSpPr>
        <p:cNvPr id="1" name="Shape 100"/>
        <p:cNvGrpSpPr/>
        <p:nvPr/>
      </p:nvGrpSpPr>
      <p:grpSpPr>
        <a:xfrm>
          <a:off x="0" y="0"/>
          <a:ext cx="0" cy="0"/>
          <a:chOff x="0" y="0"/>
          <a:chExt cx="0" cy="0"/>
        </a:xfrm>
      </p:grpSpPr>
      <p:sp>
        <p:nvSpPr>
          <p:cNvPr id="101" name="Google Shape;101;p17"/>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7"/>
          <p:cNvSpPr txBox="1">
            <a:spLocks noGrp="1"/>
          </p:cNvSpPr>
          <p:nvPr>
            <p:ph type="ctrTitle"/>
          </p:nvPr>
        </p:nvSpPr>
        <p:spPr>
          <a:xfrm>
            <a:off x="1931949" y="1444000"/>
            <a:ext cx="2142300" cy="40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03" name="Google Shape;103;p17"/>
          <p:cNvSpPr txBox="1">
            <a:spLocks noGrp="1"/>
          </p:cNvSpPr>
          <p:nvPr>
            <p:ph type="subTitle" idx="1"/>
          </p:nvPr>
        </p:nvSpPr>
        <p:spPr>
          <a:xfrm>
            <a:off x="1931949" y="1971675"/>
            <a:ext cx="2142300" cy="57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200"/>
              <a:buNone/>
              <a:defRPr sz="1500"/>
            </a:lvl1pPr>
            <a:lvl2pPr lvl="1" rtl="0">
              <a:lnSpc>
                <a:spcPct val="100000"/>
              </a:lnSpc>
              <a:spcBef>
                <a:spcPts val="0"/>
              </a:spcBef>
              <a:spcAft>
                <a:spcPts val="0"/>
              </a:spcAft>
              <a:buSzPts val="1200"/>
              <a:buNone/>
              <a:defRPr sz="1200"/>
            </a:lvl2pPr>
            <a:lvl3pPr lvl="2" rtl="0">
              <a:lnSpc>
                <a:spcPct val="100000"/>
              </a:lnSpc>
              <a:spcBef>
                <a:spcPts val="0"/>
              </a:spcBef>
              <a:spcAft>
                <a:spcPts val="0"/>
              </a:spcAft>
              <a:buSzPts val="1200"/>
              <a:buNone/>
              <a:defRPr sz="1200"/>
            </a:lvl3pPr>
            <a:lvl4pPr lvl="3" rtl="0">
              <a:lnSpc>
                <a:spcPct val="100000"/>
              </a:lnSpc>
              <a:spcBef>
                <a:spcPts val="0"/>
              </a:spcBef>
              <a:spcAft>
                <a:spcPts val="0"/>
              </a:spcAft>
              <a:buSzPts val="1200"/>
              <a:buNone/>
              <a:defRPr sz="1200"/>
            </a:lvl4pPr>
            <a:lvl5pPr lvl="4" rtl="0">
              <a:lnSpc>
                <a:spcPct val="100000"/>
              </a:lnSpc>
              <a:spcBef>
                <a:spcPts val="0"/>
              </a:spcBef>
              <a:spcAft>
                <a:spcPts val="0"/>
              </a:spcAft>
              <a:buSzPts val="1200"/>
              <a:buNone/>
              <a:defRPr sz="1200"/>
            </a:lvl5pPr>
            <a:lvl6pPr lvl="5" rtl="0">
              <a:lnSpc>
                <a:spcPct val="100000"/>
              </a:lnSpc>
              <a:spcBef>
                <a:spcPts val="0"/>
              </a:spcBef>
              <a:spcAft>
                <a:spcPts val="0"/>
              </a:spcAft>
              <a:buSzPts val="1200"/>
              <a:buNone/>
              <a:defRPr sz="1200"/>
            </a:lvl6pPr>
            <a:lvl7pPr lvl="6" rtl="0">
              <a:lnSpc>
                <a:spcPct val="100000"/>
              </a:lnSpc>
              <a:spcBef>
                <a:spcPts val="0"/>
              </a:spcBef>
              <a:spcAft>
                <a:spcPts val="0"/>
              </a:spcAft>
              <a:buSzPts val="1200"/>
              <a:buNone/>
              <a:defRPr sz="1200"/>
            </a:lvl7pPr>
            <a:lvl8pPr lvl="7" rtl="0">
              <a:lnSpc>
                <a:spcPct val="100000"/>
              </a:lnSpc>
              <a:spcBef>
                <a:spcPts val="0"/>
              </a:spcBef>
              <a:spcAft>
                <a:spcPts val="0"/>
              </a:spcAft>
              <a:buSzPts val="1200"/>
              <a:buNone/>
              <a:defRPr sz="1200"/>
            </a:lvl8pPr>
            <a:lvl9pPr lvl="8" rtl="0">
              <a:lnSpc>
                <a:spcPct val="100000"/>
              </a:lnSpc>
              <a:spcBef>
                <a:spcPts val="0"/>
              </a:spcBef>
              <a:spcAft>
                <a:spcPts val="0"/>
              </a:spcAft>
              <a:buSzPts val="1200"/>
              <a:buNone/>
              <a:defRPr sz="1200"/>
            </a:lvl9pPr>
          </a:lstStyle>
          <a:p>
            <a:endParaRPr/>
          </a:p>
        </p:txBody>
      </p:sp>
      <p:sp>
        <p:nvSpPr>
          <p:cNvPr id="104" name="Google Shape;104;p17"/>
          <p:cNvSpPr txBox="1">
            <a:spLocks noGrp="1"/>
          </p:cNvSpPr>
          <p:nvPr>
            <p:ph type="ctrTitle" idx="2"/>
          </p:nvPr>
        </p:nvSpPr>
        <p:spPr>
          <a:xfrm>
            <a:off x="5275151" y="1444000"/>
            <a:ext cx="2142300" cy="40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05" name="Google Shape;105;p17"/>
          <p:cNvSpPr txBox="1">
            <a:spLocks noGrp="1"/>
          </p:cNvSpPr>
          <p:nvPr>
            <p:ph type="subTitle" idx="3"/>
          </p:nvPr>
        </p:nvSpPr>
        <p:spPr>
          <a:xfrm>
            <a:off x="5275149" y="1971675"/>
            <a:ext cx="2142300" cy="57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200"/>
              <a:buNone/>
              <a:defRPr sz="1500"/>
            </a:lvl1pPr>
            <a:lvl2pPr lvl="1" rtl="0">
              <a:lnSpc>
                <a:spcPct val="100000"/>
              </a:lnSpc>
              <a:spcBef>
                <a:spcPts val="0"/>
              </a:spcBef>
              <a:spcAft>
                <a:spcPts val="0"/>
              </a:spcAft>
              <a:buSzPts val="1200"/>
              <a:buNone/>
              <a:defRPr sz="1200"/>
            </a:lvl2pPr>
            <a:lvl3pPr lvl="2" rtl="0">
              <a:lnSpc>
                <a:spcPct val="100000"/>
              </a:lnSpc>
              <a:spcBef>
                <a:spcPts val="0"/>
              </a:spcBef>
              <a:spcAft>
                <a:spcPts val="0"/>
              </a:spcAft>
              <a:buSzPts val="1200"/>
              <a:buNone/>
              <a:defRPr sz="1200"/>
            </a:lvl3pPr>
            <a:lvl4pPr lvl="3" rtl="0">
              <a:lnSpc>
                <a:spcPct val="100000"/>
              </a:lnSpc>
              <a:spcBef>
                <a:spcPts val="0"/>
              </a:spcBef>
              <a:spcAft>
                <a:spcPts val="0"/>
              </a:spcAft>
              <a:buSzPts val="1200"/>
              <a:buNone/>
              <a:defRPr sz="1200"/>
            </a:lvl4pPr>
            <a:lvl5pPr lvl="4" rtl="0">
              <a:lnSpc>
                <a:spcPct val="100000"/>
              </a:lnSpc>
              <a:spcBef>
                <a:spcPts val="0"/>
              </a:spcBef>
              <a:spcAft>
                <a:spcPts val="0"/>
              </a:spcAft>
              <a:buSzPts val="1200"/>
              <a:buNone/>
              <a:defRPr sz="1200"/>
            </a:lvl5pPr>
            <a:lvl6pPr lvl="5" rtl="0">
              <a:lnSpc>
                <a:spcPct val="100000"/>
              </a:lnSpc>
              <a:spcBef>
                <a:spcPts val="0"/>
              </a:spcBef>
              <a:spcAft>
                <a:spcPts val="0"/>
              </a:spcAft>
              <a:buSzPts val="1200"/>
              <a:buNone/>
              <a:defRPr sz="1200"/>
            </a:lvl6pPr>
            <a:lvl7pPr lvl="6" rtl="0">
              <a:lnSpc>
                <a:spcPct val="100000"/>
              </a:lnSpc>
              <a:spcBef>
                <a:spcPts val="0"/>
              </a:spcBef>
              <a:spcAft>
                <a:spcPts val="0"/>
              </a:spcAft>
              <a:buSzPts val="1200"/>
              <a:buNone/>
              <a:defRPr sz="1200"/>
            </a:lvl7pPr>
            <a:lvl8pPr lvl="7" rtl="0">
              <a:lnSpc>
                <a:spcPct val="100000"/>
              </a:lnSpc>
              <a:spcBef>
                <a:spcPts val="0"/>
              </a:spcBef>
              <a:spcAft>
                <a:spcPts val="0"/>
              </a:spcAft>
              <a:buSzPts val="1200"/>
              <a:buNone/>
              <a:defRPr sz="1200"/>
            </a:lvl8pPr>
            <a:lvl9pPr lvl="8" rtl="0">
              <a:lnSpc>
                <a:spcPct val="100000"/>
              </a:lnSpc>
              <a:spcBef>
                <a:spcPts val="0"/>
              </a:spcBef>
              <a:spcAft>
                <a:spcPts val="0"/>
              </a:spcAft>
              <a:buSzPts val="1200"/>
              <a:buNone/>
              <a:defRPr sz="1200"/>
            </a:lvl9pPr>
          </a:lstStyle>
          <a:p>
            <a:endParaRPr/>
          </a:p>
        </p:txBody>
      </p:sp>
      <p:sp>
        <p:nvSpPr>
          <p:cNvPr id="106" name="Google Shape;106;p17"/>
          <p:cNvSpPr txBox="1">
            <a:spLocks noGrp="1"/>
          </p:cNvSpPr>
          <p:nvPr>
            <p:ph type="ctrTitle" idx="4"/>
          </p:nvPr>
        </p:nvSpPr>
        <p:spPr>
          <a:xfrm>
            <a:off x="1931949" y="3252700"/>
            <a:ext cx="2142300" cy="40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07" name="Google Shape;107;p17"/>
          <p:cNvSpPr txBox="1">
            <a:spLocks noGrp="1"/>
          </p:cNvSpPr>
          <p:nvPr>
            <p:ph type="subTitle" idx="5"/>
          </p:nvPr>
        </p:nvSpPr>
        <p:spPr>
          <a:xfrm>
            <a:off x="1931949" y="3780375"/>
            <a:ext cx="2142300" cy="57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200"/>
              <a:buNone/>
              <a:defRPr sz="1500"/>
            </a:lvl1pPr>
            <a:lvl2pPr lvl="1" rtl="0">
              <a:lnSpc>
                <a:spcPct val="100000"/>
              </a:lnSpc>
              <a:spcBef>
                <a:spcPts val="0"/>
              </a:spcBef>
              <a:spcAft>
                <a:spcPts val="0"/>
              </a:spcAft>
              <a:buSzPts val="1200"/>
              <a:buNone/>
              <a:defRPr sz="1200"/>
            </a:lvl2pPr>
            <a:lvl3pPr lvl="2" rtl="0">
              <a:lnSpc>
                <a:spcPct val="100000"/>
              </a:lnSpc>
              <a:spcBef>
                <a:spcPts val="0"/>
              </a:spcBef>
              <a:spcAft>
                <a:spcPts val="0"/>
              </a:spcAft>
              <a:buSzPts val="1200"/>
              <a:buNone/>
              <a:defRPr sz="1200"/>
            </a:lvl3pPr>
            <a:lvl4pPr lvl="3" rtl="0">
              <a:lnSpc>
                <a:spcPct val="100000"/>
              </a:lnSpc>
              <a:spcBef>
                <a:spcPts val="0"/>
              </a:spcBef>
              <a:spcAft>
                <a:spcPts val="0"/>
              </a:spcAft>
              <a:buSzPts val="1200"/>
              <a:buNone/>
              <a:defRPr sz="1200"/>
            </a:lvl4pPr>
            <a:lvl5pPr lvl="4" rtl="0">
              <a:lnSpc>
                <a:spcPct val="100000"/>
              </a:lnSpc>
              <a:spcBef>
                <a:spcPts val="0"/>
              </a:spcBef>
              <a:spcAft>
                <a:spcPts val="0"/>
              </a:spcAft>
              <a:buSzPts val="1200"/>
              <a:buNone/>
              <a:defRPr sz="1200"/>
            </a:lvl5pPr>
            <a:lvl6pPr lvl="5" rtl="0">
              <a:lnSpc>
                <a:spcPct val="100000"/>
              </a:lnSpc>
              <a:spcBef>
                <a:spcPts val="0"/>
              </a:spcBef>
              <a:spcAft>
                <a:spcPts val="0"/>
              </a:spcAft>
              <a:buSzPts val="1200"/>
              <a:buNone/>
              <a:defRPr sz="1200"/>
            </a:lvl6pPr>
            <a:lvl7pPr lvl="6" rtl="0">
              <a:lnSpc>
                <a:spcPct val="100000"/>
              </a:lnSpc>
              <a:spcBef>
                <a:spcPts val="0"/>
              </a:spcBef>
              <a:spcAft>
                <a:spcPts val="0"/>
              </a:spcAft>
              <a:buSzPts val="1200"/>
              <a:buNone/>
              <a:defRPr sz="1200"/>
            </a:lvl7pPr>
            <a:lvl8pPr lvl="7" rtl="0">
              <a:lnSpc>
                <a:spcPct val="100000"/>
              </a:lnSpc>
              <a:spcBef>
                <a:spcPts val="0"/>
              </a:spcBef>
              <a:spcAft>
                <a:spcPts val="0"/>
              </a:spcAft>
              <a:buSzPts val="1200"/>
              <a:buNone/>
              <a:defRPr sz="1200"/>
            </a:lvl8pPr>
            <a:lvl9pPr lvl="8" rtl="0">
              <a:lnSpc>
                <a:spcPct val="100000"/>
              </a:lnSpc>
              <a:spcBef>
                <a:spcPts val="0"/>
              </a:spcBef>
              <a:spcAft>
                <a:spcPts val="0"/>
              </a:spcAft>
              <a:buSzPts val="1200"/>
              <a:buNone/>
              <a:defRPr sz="1200"/>
            </a:lvl9pPr>
          </a:lstStyle>
          <a:p>
            <a:endParaRPr/>
          </a:p>
        </p:txBody>
      </p:sp>
      <p:sp>
        <p:nvSpPr>
          <p:cNvPr id="108" name="Google Shape;108;p17"/>
          <p:cNvSpPr txBox="1">
            <a:spLocks noGrp="1"/>
          </p:cNvSpPr>
          <p:nvPr>
            <p:ph type="ctrTitle" idx="6"/>
          </p:nvPr>
        </p:nvSpPr>
        <p:spPr>
          <a:xfrm>
            <a:off x="5275151" y="3252700"/>
            <a:ext cx="2142300" cy="40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09" name="Google Shape;109;p17"/>
          <p:cNvSpPr txBox="1">
            <a:spLocks noGrp="1"/>
          </p:cNvSpPr>
          <p:nvPr>
            <p:ph type="subTitle" idx="7"/>
          </p:nvPr>
        </p:nvSpPr>
        <p:spPr>
          <a:xfrm>
            <a:off x="5275149" y="3780375"/>
            <a:ext cx="2142300" cy="57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200"/>
              <a:buNone/>
              <a:defRPr sz="1500"/>
            </a:lvl1pPr>
            <a:lvl2pPr lvl="1" rtl="0">
              <a:lnSpc>
                <a:spcPct val="100000"/>
              </a:lnSpc>
              <a:spcBef>
                <a:spcPts val="0"/>
              </a:spcBef>
              <a:spcAft>
                <a:spcPts val="0"/>
              </a:spcAft>
              <a:buSzPts val="1200"/>
              <a:buNone/>
              <a:defRPr sz="1200"/>
            </a:lvl2pPr>
            <a:lvl3pPr lvl="2" rtl="0">
              <a:lnSpc>
                <a:spcPct val="100000"/>
              </a:lnSpc>
              <a:spcBef>
                <a:spcPts val="0"/>
              </a:spcBef>
              <a:spcAft>
                <a:spcPts val="0"/>
              </a:spcAft>
              <a:buSzPts val="1200"/>
              <a:buNone/>
              <a:defRPr sz="1200"/>
            </a:lvl3pPr>
            <a:lvl4pPr lvl="3" rtl="0">
              <a:lnSpc>
                <a:spcPct val="100000"/>
              </a:lnSpc>
              <a:spcBef>
                <a:spcPts val="0"/>
              </a:spcBef>
              <a:spcAft>
                <a:spcPts val="0"/>
              </a:spcAft>
              <a:buSzPts val="1200"/>
              <a:buNone/>
              <a:defRPr sz="1200"/>
            </a:lvl4pPr>
            <a:lvl5pPr lvl="4" rtl="0">
              <a:lnSpc>
                <a:spcPct val="100000"/>
              </a:lnSpc>
              <a:spcBef>
                <a:spcPts val="0"/>
              </a:spcBef>
              <a:spcAft>
                <a:spcPts val="0"/>
              </a:spcAft>
              <a:buSzPts val="1200"/>
              <a:buNone/>
              <a:defRPr sz="1200"/>
            </a:lvl5pPr>
            <a:lvl6pPr lvl="5" rtl="0">
              <a:lnSpc>
                <a:spcPct val="100000"/>
              </a:lnSpc>
              <a:spcBef>
                <a:spcPts val="0"/>
              </a:spcBef>
              <a:spcAft>
                <a:spcPts val="0"/>
              </a:spcAft>
              <a:buSzPts val="1200"/>
              <a:buNone/>
              <a:defRPr sz="1200"/>
            </a:lvl6pPr>
            <a:lvl7pPr lvl="6" rtl="0">
              <a:lnSpc>
                <a:spcPct val="100000"/>
              </a:lnSpc>
              <a:spcBef>
                <a:spcPts val="0"/>
              </a:spcBef>
              <a:spcAft>
                <a:spcPts val="0"/>
              </a:spcAft>
              <a:buSzPts val="1200"/>
              <a:buNone/>
              <a:defRPr sz="1200"/>
            </a:lvl7pPr>
            <a:lvl8pPr lvl="7" rtl="0">
              <a:lnSpc>
                <a:spcPct val="100000"/>
              </a:lnSpc>
              <a:spcBef>
                <a:spcPts val="0"/>
              </a:spcBef>
              <a:spcAft>
                <a:spcPts val="0"/>
              </a:spcAft>
              <a:buSzPts val="1200"/>
              <a:buNone/>
              <a:defRPr sz="1200"/>
            </a:lvl8pPr>
            <a:lvl9pPr lvl="8" rtl="0">
              <a:lnSpc>
                <a:spcPct val="100000"/>
              </a:lnSpc>
              <a:spcBef>
                <a:spcPts val="0"/>
              </a:spcBef>
              <a:spcAft>
                <a:spcPts val="0"/>
              </a:spcAft>
              <a:buSzPts val="1200"/>
              <a:buNone/>
              <a:defRPr sz="1200"/>
            </a:lvl9pPr>
          </a:lstStyle>
          <a:p>
            <a:endParaRPr/>
          </a:p>
        </p:txBody>
      </p:sp>
      <p:sp>
        <p:nvSpPr>
          <p:cNvPr id="110" name="Google Shape;110;p17"/>
          <p:cNvSpPr txBox="1">
            <a:spLocks noGrp="1"/>
          </p:cNvSpPr>
          <p:nvPr>
            <p:ph type="ctrTitle" idx="8"/>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lumns 2">
  <p:cSld name="CUSTOM_27_1_1_2">
    <p:spTree>
      <p:nvGrpSpPr>
        <p:cNvPr id="1" name="Shape 111"/>
        <p:cNvGrpSpPr/>
        <p:nvPr/>
      </p:nvGrpSpPr>
      <p:grpSpPr>
        <a:xfrm>
          <a:off x="0" y="0"/>
          <a:ext cx="0" cy="0"/>
          <a:chOff x="0" y="0"/>
          <a:chExt cx="0" cy="0"/>
        </a:xfrm>
      </p:grpSpPr>
      <p:sp>
        <p:nvSpPr>
          <p:cNvPr id="112" name="Google Shape;112;p18"/>
          <p:cNvSpPr txBox="1">
            <a:spLocks noGrp="1"/>
          </p:cNvSpPr>
          <p:nvPr>
            <p:ph type="ctrTitle"/>
          </p:nvPr>
        </p:nvSpPr>
        <p:spPr>
          <a:xfrm>
            <a:off x="1115225" y="2507000"/>
            <a:ext cx="1272600" cy="457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13" name="Google Shape;113;p18"/>
          <p:cNvSpPr txBox="1">
            <a:spLocks noGrp="1"/>
          </p:cNvSpPr>
          <p:nvPr>
            <p:ph type="subTitle" idx="1"/>
          </p:nvPr>
        </p:nvSpPr>
        <p:spPr>
          <a:xfrm>
            <a:off x="1115225" y="3223416"/>
            <a:ext cx="14316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14" name="Google Shape;114;p18"/>
          <p:cNvSpPr txBox="1">
            <a:spLocks noGrp="1"/>
          </p:cNvSpPr>
          <p:nvPr>
            <p:ph type="ctrTitle" idx="2"/>
          </p:nvPr>
        </p:nvSpPr>
        <p:spPr>
          <a:xfrm>
            <a:off x="6961575" y="2509250"/>
            <a:ext cx="1272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15" name="Google Shape;115;p18"/>
          <p:cNvSpPr txBox="1">
            <a:spLocks noGrp="1"/>
          </p:cNvSpPr>
          <p:nvPr>
            <p:ph type="subTitle" idx="3"/>
          </p:nvPr>
        </p:nvSpPr>
        <p:spPr>
          <a:xfrm>
            <a:off x="6961575" y="3223416"/>
            <a:ext cx="14091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16" name="Google Shape;116;p18"/>
          <p:cNvSpPr txBox="1">
            <a:spLocks noGrp="1"/>
          </p:cNvSpPr>
          <p:nvPr>
            <p:ph type="ctrTitle" idx="4"/>
          </p:nvPr>
        </p:nvSpPr>
        <p:spPr>
          <a:xfrm>
            <a:off x="3064008" y="2509250"/>
            <a:ext cx="1272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17" name="Google Shape;117;p18"/>
          <p:cNvSpPr txBox="1">
            <a:spLocks noGrp="1"/>
          </p:cNvSpPr>
          <p:nvPr>
            <p:ph type="subTitle" idx="5"/>
          </p:nvPr>
        </p:nvSpPr>
        <p:spPr>
          <a:xfrm>
            <a:off x="3079008" y="3223416"/>
            <a:ext cx="14091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18" name="Google Shape;118;p18"/>
          <p:cNvSpPr txBox="1">
            <a:spLocks noGrp="1"/>
          </p:cNvSpPr>
          <p:nvPr>
            <p:ph type="ctrTitle" idx="6"/>
          </p:nvPr>
        </p:nvSpPr>
        <p:spPr>
          <a:xfrm>
            <a:off x="5012792" y="2509250"/>
            <a:ext cx="1272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19" name="Google Shape;119;p18"/>
          <p:cNvSpPr txBox="1">
            <a:spLocks noGrp="1"/>
          </p:cNvSpPr>
          <p:nvPr>
            <p:ph type="subTitle" idx="7"/>
          </p:nvPr>
        </p:nvSpPr>
        <p:spPr>
          <a:xfrm>
            <a:off x="5020292" y="3223416"/>
            <a:ext cx="14091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20" name="Google Shape;120;p18"/>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25490"/>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txBox="1">
            <a:spLocks noGrp="1"/>
          </p:cNvSpPr>
          <p:nvPr>
            <p:ph type="ctrTitle" idx="8"/>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four columns 3">
  <p:cSld name="CUSTOM_27_1_1_2_1">
    <p:spTree>
      <p:nvGrpSpPr>
        <p:cNvPr id="1" name="Shape 122"/>
        <p:cNvGrpSpPr/>
        <p:nvPr/>
      </p:nvGrpSpPr>
      <p:grpSpPr>
        <a:xfrm>
          <a:off x="0" y="0"/>
          <a:ext cx="0" cy="0"/>
          <a:chOff x="0" y="0"/>
          <a:chExt cx="0" cy="0"/>
        </a:xfrm>
      </p:grpSpPr>
      <p:sp>
        <p:nvSpPr>
          <p:cNvPr id="123" name="Google Shape;123;p19"/>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490"/>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9"/>
          <p:cNvSpPr txBox="1">
            <a:spLocks noGrp="1"/>
          </p:cNvSpPr>
          <p:nvPr>
            <p:ph type="ctrTitle"/>
          </p:nvPr>
        </p:nvSpPr>
        <p:spPr>
          <a:xfrm flipH="1">
            <a:off x="5284975" y="1636815"/>
            <a:ext cx="2142300" cy="457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25" name="Google Shape;125;p19"/>
          <p:cNvSpPr txBox="1">
            <a:spLocks noGrp="1"/>
          </p:cNvSpPr>
          <p:nvPr>
            <p:ph type="subTitle" idx="1"/>
          </p:nvPr>
        </p:nvSpPr>
        <p:spPr>
          <a:xfrm flipH="1">
            <a:off x="5284938" y="2091766"/>
            <a:ext cx="23688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26" name="Google Shape;126;p19"/>
          <p:cNvSpPr txBox="1">
            <a:spLocks noGrp="1"/>
          </p:cNvSpPr>
          <p:nvPr>
            <p:ph type="ctrTitle" idx="2"/>
          </p:nvPr>
        </p:nvSpPr>
        <p:spPr>
          <a:xfrm flipH="1">
            <a:off x="1719450" y="1636815"/>
            <a:ext cx="2139600" cy="4527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27" name="Google Shape;127;p19"/>
          <p:cNvSpPr txBox="1">
            <a:spLocks noGrp="1"/>
          </p:cNvSpPr>
          <p:nvPr>
            <p:ph type="subTitle" idx="3"/>
          </p:nvPr>
        </p:nvSpPr>
        <p:spPr>
          <a:xfrm flipH="1">
            <a:off x="1490263" y="2089516"/>
            <a:ext cx="2368800" cy="539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28" name="Google Shape;128;p19"/>
          <p:cNvSpPr txBox="1">
            <a:spLocks noGrp="1"/>
          </p:cNvSpPr>
          <p:nvPr>
            <p:ph type="ctrTitle" idx="4"/>
          </p:nvPr>
        </p:nvSpPr>
        <p:spPr>
          <a:xfrm flipH="1">
            <a:off x="5284975" y="3561849"/>
            <a:ext cx="2139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29" name="Google Shape;129;p19"/>
          <p:cNvSpPr txBox="1">
            <a:spLocks noGrp="1"/>
          </p:cNvSpPr>
          <p:nvPr>
            <p:ph type="subTitle" idx="5"/>
          </p:nvPr>
        </p:nvSpPr>
        <p:spPr>
          <a:xfrm flipH="1">
            <a:off x="5284938" y="4014541"/>
            <a:ext cx="2368800" cy="53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30" name="Google Shape;130;p19"/>
          <p:cNvSpPr txBox="1">
            <a:spLocks noGrp="1"/>
          </p:cNvSpPr>
          <p:nvPr>
            <p:ph type="ctrTitle" idx="6"/>
          </p:nvPr>
        </p:nvSpPr>
        <p:spPr>
          <a:xfrm flipH="1">
            <a:off x="1719450" y="3559599"/>
            <a:ext cx="2139600" cy="4527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1" name="Google Shape;131;p19"/>
          <p:cNvSpPr txBox="1">
            <a:spLocks noGrp="1"/>
          </p:cNvSpPr>
          <p:nvPr>
            <p:ph type="subTitle" idx="7"/>
          </p:nvPr>
        </p:nvSpPr>
        <p:spPr>
          <a:xfrm flipH="1">
            <a:off x="1490262" y="4012291"/>
            <a:ext cx="2368800" cy="539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32" name="Google Shape;132;p19"/>
          <p:cNvSpPr txBox="1">
            <a:spLocks noGrp="1"/>
          </p:cNvSpPr>
          <p:nvPr>
            <p:ph type="ctrTitle" idx="8"/>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four columns 4">
  <p:cSld name="CUSTOM_27_1_1_2_1_1">
    <p:spTree>
      <p:nvGrpSpPr>
        <p:cNvPr id="1" name="Shape 133"/>
        <p:cNvGrpSpPr/>
        <p:nvPr/>
      </p:nvGrpSpPr>
      <p:grpSpPr>
        <a:xfrm>
          <a:off x="0" y="0"/>
          <a:ext cx="0" cy="0"/>
          <a:chOff x="0" y="0"/>
          <a:chExt cx="0" cy="0"/>
        </a:xfrm>
      </p:grpSpPr>
      <p:sp>
        <p:nvSpPr>
          <p:cNvPr id="134" name="Google Shape;134;p20"/>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490"/>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0"/>
          <p:cNvSpPr txBox="1">
            <a:spLocks noGrp="1"/>
          </p:cNvSpPr>
          <p:nvPr>
            <p:ph type="ctrTitle"/>
          </p:nvPr>
        </p:nvSpPr>
        <p:spPr>
          <a:xfrm>
            <a:off x="1097675" y="1626725"/>
            <a:ext cx="1551600" cy="457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6" name="Google Shape;136;p20"/>
          <p:cNvSpPr txBox="1">
            <a:spLocks noGrp="1"/>
          </p:cNvSpPr>
          <p:nvPr>
            <p:ph type="subTitle" idx="1"/>
          </p:nvPr>
        </p:nvSpPr>
        <p:spPr>
          <a:xfrm>
            <a:off x="1097675" y="2082425"/>
            <a:ext cx="1495500" cy="717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37" name="Google Shape;137;p20"/>
          <p:cNvSpPr txBox="1">
            <a:spLocks noGrp="1"/>
          </p:cNvSpPr>
          <p:nvPr>
            <p:ph type="ctrTitle" idx="2"/>
          </p:nvPr>
        </p:nvSpPr>
        <p:spPr>
          <a:xfrm>
            <a:off x="4710108" y="1626725"/>
            <a:ext cx="1551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8" name="Google Shape;138;p20"/>
          <p:cNvSpPr txBox="1">
            <a:spLocks noGrp="1"/>
          </p:cNvSpPr>
          <p:nvPr>
            <p:ph type="subTitle" idx="3"/>
          </p:nvPr>
        </p:nvSpPr>
        <p:spPr>
          <a:xfrm>
            <a:off x="4710108" y="2079425"/>
            <a:ext cx="1495500" cy="717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39" name="Google Shape;139;p20"/>
          <p:cNvSpPr txBox="1">
            <a:spLocks noGrp="1"/>
          </p:cNvSpPr>
          <p:nvPr>
            <p:ph type="ctrTitle" idx="4"/>
          </p:nvPr>
        </p:nvSpPr>
        <p:spPr>
          <a:xfrm>
            <a:off x="2903892" y="3469746"/>
            <a:ext cx="1551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40" name="Google Shape;140;p20"/>
          <p:cNvSpPr txBox="1">
            <a:spLocks noGrp="1"/>
          </p:cNvSpPr>
          <p:nvPr>
            <p:ph type="subTitle" idx="5"/>
          </p:nvPr>
        </p:nvSpPr>
        <p:spPr>
          <a:xfrm>
            <a:off x="2903892" y="3922446"/>
            <a:ext cx="1495500" cy="720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41" name="Google Shape;141;p20"/>
          <p:cNvSpPr txBox="1">
            <a:spLocks noGrp="1"/>
          </p:cNvSpPr>
          <p:nvPr>
            <p:ph type="ctrTitle" idx="6"/>
          </p:nvPr>
        </p:nvSpPr>
        <p:spPr>
          <a:xfrm>
            <a:off x="6516325" y="3469746"/>
            <a:ext cx="1551600" cy="452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42" name="Google Shape;142;p20"/>
          <p:cNvSpPr txBox="1">
            <a:spLocks noGrp="1"/>
          </p:cNvSpPr>
          <p:nvPr>
            <p:ph type="subTitle" idx="7"/>
          </p:nvPr>
        </p:nvSpPr>
        <p:spPr>
          <a:xfrm>
            <a:off x="6516325" y="3922446"/>
            <a:ext cx="1495500" cy="720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43" name="Google Shape;143;p20"/>
          <p:cNvSpPr txBox="1">
            <a:spLocks noGrp="1"/>
          </p:cNvSpPr>
          <p:nvPr>
            <p:ph type="ctrTitle" idx="8"/>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
        <p:cNvGrpSpPr/>
        <p:nvPr/>
      </p:nvGrpSpPr>
      <p:grpSpPr>
        <a:xfrm>
          <a:off x="0" y="0"/>
          <a:ext cx="0" cy="0"/>
          <a:chOff x="0" y="0"/>
          <a:chExt cx="0" cy="0"/>
        </a:xfrm>
      </p:grpSpPr>
      <p:sp>
        <p:nvSpPr>
          <p:cNvPr id="13" name="Google Shape;13;p3"/>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3"/>
          <p:cNvSpPr txBox="1">
            <a:spLocks noGrp="1"/>
          </p:cNvSpPr>
          <p:nvPr>
            <p:ph type="ctrTitle"/>
          </p:nvPr>
        </p:nvSpPr>
        <p:spPr>
          <a:xfrm>
            <a:off x="716675" y="2282850"/>
            <a:ext cx="59829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46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title" idx="2" hasCustomPrompt="1"/>
          </p:nvPr>
        </p:nvSpPr>
        <p:spPr>
          <a:xfrm>
            <a:off x="7383325" y="4023225"/>
            <a:ext cx="10440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lvl1pPr>
            <a:lvl2pPr lvl="1" algn="r" rtl="0">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p:cSld name="CUSTOM_27">
    <p:spTree>
      <p:nvGrpSpPr>
        <p:cNvPr id="1" name="Shape 144"/>
        <p:cNvGrpSpPr/>
        <p:nvPr/>
      </p:nvGrpSpPr>
      <p:grpSpPr>
        <a:xfrm>
          <a:off x="0" y="0"/>
          <a:ext cx="0" cy="0"/>
          <a:chOff x="0" y="0"/>
          <a:chExt cx="0" cy="0"/>
        </a:xfrm>
      </p:grpSpPr>
      <p:sp>
        <p:nvSpPr>
          <p:cNvPr id="145" name="Google Shape;145;p21"/>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25490"/>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1"/>
          <p:cNvSpPr txBox="1">
            <a:spLocks noGrp="1"/>
          </p:cNvSpPr>
          <p:nvPr>
            <p:ph type="ctrTitle"/>
          </p:nvPr>
        </p:nvSpPr>
        <p:spPr>
          <a:xfrm>
            <a:off x="6179778" y="1853950"/>
            <a:ext cx="1736700" cy="4035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47" name="Google Shape;147;p21"/>
          <p:cNvSpPr txBox="1">
            <a:spLocks noGrp="1"/>
          </p:cNvSpPr>
          <p:nvPr>
            <p:ph type="subTitle" idx="1"/>
          </p:nvPr>
        </p:nvSpPr>
        <p:spPr>
          <a:xfrm>
            <a:off x="6179778" y="2257525"/>
            <a:ext cx="1736700" cy="82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48" name="Google Shape;148;p21"/>
          <p:cNvSpPr txBox="1">
            <a:spLocks noGrp="1"/>
          </p:cNvSpPr>
          <p:nvPr>
            <p:ph type="ctrTitle" idx="2"/>
          </p:nvPr>
        </p:nvSpPr>
        <p:spPr>
          <a:xfrm>
            <a:off x="1227522" y="1853950"/>
            <a:ext cx="1736700" cy="4035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49" name="Google Shape;149;p21"/>
          <p:cNvSpPr txBox="1">
            <a:spLocks noGrp="1"/>
          </p:cNvSpPr>
          <p:nvPr>
            <p:ph type="subTitle" idx="3"/>
          </p:nvPr>
        </p:nvSpPr>
        <p:spPr>
          <a:xfrm>
            <a:off x="1227522" y="2257525"/>
            <a:ext cx="1736700" cy="82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50" name="Google Shape;150;p21"/>
          <p:cNvSpPr txBox="1">
            <a:spLocks noGrp="1"/>
          </p:cNvSpPr>
          <p:nvPr>
            <p:ph type="ctrTitle" idx="4"/>
          </p:nvPr>
        </p:nvSpPr>
        <p:spPr>
          <a:xfrm>
            <a:off x="3703650" y="1853950"/>
            <a:ext cx="1736700" cy="4035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51" name="Google Shape;151;p21"/>
          <p:cNvSpPr txBox="1">
            <a:spLocks noGrp="1"/>
          </p:cNvSpPr>
          <p:nvPr>
            <p:ph type="subTitle" idx="5"/>
          </p:nvPr>
        </p:nvSpPr>
        <p:spPr>
          <a:xfrm>
            <a:off x="3703650" y="2257525"/>
            <a:ext cx="1736700" cy="82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52" name="Google Shape;152;p21"/>
          <p:cNvSpPr txBox="1">
            <a:spLocks noGrp="1"/>
          </p:cNvSpPr>
          <p:nvPr>
            <p:ph type="ctrTitle" idx="6"/>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hree columns 1">
  <p:cSld name="CUSTOM_27_1">
    <p:spTree>
      <p:nvGrpSpPr>
        <p:cNvPr id="1" name="Shape 153"/>
        <p:cNvGrpSpPr/>
        <p:nvPr/>
      </p:nvGrpSpPr>
      <p:grpSpPr>
        <a:xfrm>
          <a:off x="0" y="0"/>
          <a:ext cx="0" cy="0"/>
          <a:chOff x="0" y="0"/>
          <a:chExt cx="0" cy="0"/>
        </a:xfrm>
      </p:grpSpPr>
      <p:sp>
        <p:nvSpPr>
          <p:cNvPr id="154" name="Google Shape;154;p22"/>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0"/>
                </a:srgbClr>
              </a:gs>
              <a:gs pos="100000">
                <a:srgbClr val="FFFFFF">
                  <a:alpha val="25098"/>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2"/>
          <p:cNvSpPr txBox="1">
            <a:spLocks noGrp="1"/>
          </p:cNvSpPr>
          <p:nvPr>
            <p:ph type="ctrTitle"/>
          </p:nvPr>
        </p:nvSpPr>
        <p:spPr>
          <a:xfrm>
            <a:off x="6087027" y="2273988"/>
            <a:ext cx="1736700" cy="403500"/>
          </a:xfrm>
          <a:prstGeom prst="rect">
            <a:avLst/>
          </a:prstGeom>
          <a:ln>
            <a:noFill/>
          </a:ln>
        </p:spPr>
        <p:txBody>
          <a:bodyPr spcFirstLastPara="1" wrap="square" lIns="91425" tIns="91425" rIns="91425" bIns="91425" anchor="b" anchorCtr="0">
            <a:noAutofit/>
          </a:bodyPr>
          <a:lstStyle>
            <a:lvl1pPr lvl="0" algn="r"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56" name="Google Shape;156;p22"/>
          <p:cNvSpPr txBox="1">
            <a:spLocks noGrp="1"/>
          </p:cNvSpPr>
          <p:nvPr>
            <p:ph type="subTitle" idx="1"/>
          </p:nvPr>
        </p:nvSpPr>
        <p:spPr>
          <a:xfrm>
            <a:off x="4822274" y="2677563"/>
            <a:ext cx="3001500" cy="1181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500"/>
            </a:lvl1pPr>
            <a:lvl2pPr lvl="1" rtl="0">
              <a:lnSpc>
                <a:spcPct val="100000"/>
              </a:lnSpc>
              <a:spcBef>
                <a:spcPts val="160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57" name="Google Shape;157;p22"/>
          <p:cNvSpPr txBox="1">
            <a:spLocks noGrp="1"/>
          </p:cNvSpPr>
          <p:nvPr>
            <p:ph type="ctrTitle" idx="2"/>
          </p:nvPr>
        </p:nvSpPr>
        <p:spPr>
          <a:xfrm>
            <a:off x="1323846" y="1320100"/>
            <a:ext cx="1736700" cy="4035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58" name="Google Shape;158;p22"/>
          <p:cNvSpPr txBox="1">
            <a:spLocks noGrp="1"/>
          </p:cNvSpPr>
          <p:nvPr>
            <p:ph type="subTitle" idx="3"/>
          </p:nvPr>
        </p:nvSpPr>
        <p:spPr>
          <a:xfrm>
            <a:off x="1323849" y="1723675"/>
            <a:ext cx="3001500" cy="118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160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59" name="Google Shape;159;p22"/>
          <p:cNvSpPr txBox="1">
            <a:spLocks noGrp="1"/>
          </p:cNvSpPr>
          <p:nvPr>
            <p:ph type="ctrTitle" idx="4"/>
          </p:nvPr>
        </p:nvSpPr>
        <p:spPr>
          <a:xfrm>
            <a:off x="1323849" y="3227875"/>
            <a:ext cx="1736700" cy="4035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60" name="Google Shape;160;p22"/>
          <p:cNvSpPr txBox="1">
            <a:spLocks noGrp="1"/>
          </p:cNvSpPr>
          <p:nvPr>
            <p:ph type="subTitle" idx="5"/>
          </p:nvPr>
        </p:nvSpPr>
        <p:spPr>
          <a:xfrm>
            <a:off x="1323849" y="3631450"/>
            <a:ext cx="3001500" cy="118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160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161" name="Google Shape;161;p22"/>
          <p:cNvSpPr txBox="1">
            <a:spLocks noGrp="1"/>
          </p:cNvSpPr>
          <p:nvPr>
            <p:ph type="ctrTitle" idx="6"/>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CUSTOM_39">
    <p:spTree>
      <p:nvGrpSpPr>
        <p:cNvPr id="1" name="Shape 162"/>
        <p:cNvGrpSpPr/>
        <p:nvPr/>
      </p:nvGrpSpPr>
      <p:grpSpPr>
        <a:xfrm>
          <a:off x="0" y="0"/>
          <a:ext cx="0" cy="0"/>
          <a:chOff x="0" y="0"/>
          <a:chExt cx="0" cy="0"/>
        </a:xfrm>
      </p:grpSpPr>
      <p:sp>
        <p:nvSpPr>
          <p:cNvPr id="163" name="Google Shape;163;p23"/>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098"/>
                </a:srgbClr>
              </a:gs>
              <a:gs pos="100000">
                <a:srgbClr val="FFFFFF">
                  <a:alpha val="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3"/>
          <p:cNvSpPr txBox="1">
            <a:spLocks noGrp="1"/>
          </p:cNvSpPr>
          <p:nvPr>
            <p:ph type="title" hasCustomPrompt="1"/>
          </p:nvPr>
        </p:nvSpPr>
        <p:spPr>
          <a:xfrm>
            <a:off x="2247000" y="1287850"/>
            <a:ext cx="4509600" cy="1920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2000"/>
              <a:buNone/>
              <a:defRPr sz="147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65" name="Google Shape;165;p23"/>
          <p:cNvSpPr txBox="1">
            <a:spLocks noGrp="1"/>
          </p:cNvSpPr>
          <p:nvPr>
            <p:ph type="body" idx="1"/>
          </p:nvPr>
        </p:nvSpPr>
        <p:spPr>
          <a:xfrm>
            <a:off x="3415100" y="3241700"/>
            <a:ext cx="3341400" cy="528900"/>
          </a:xfrm>
          <a:prstGeom prst="rect">
            <a:avLst/>
          </a:prstGeom>
        </p:spPr>
        <p:txBody>
          <a:bodyPr spcFirstLastPara="1" wrap="square" lIns="91425" tIns="91425" rIns="91425" bIns="91425" anchor="ctr" anchorCtr="0">
            <a:noAutofit/>
          </a:bodyPr>
          <a:lstStyle>
            <a:lvl1pPr marL="457200" lvl="0" indent="-342900" algn="r" rtl="0">
              <a:lnSpc>
                <a:spcPct val="100000"/>
              </a:lnSpc>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1">
  <p:cSld name="CUSTOM_38">
    <p:spTree>
      <p:nvGrpSpPr>
        <p:cNvPr id="1" name="Shape 166"/>
        <p:cNvGrpSpPr/>
        <p:nvPr/>
      </p:nvGrpSpPr>
      <p:grpSpPr>
        <a:xfrm>
          <a:off x="0" y="0"/>
          <a:ext cx="0" cy="0"/>
          <a:chOff x="0" y="0"/>
          <a:chExt cx="0" cy="0"/>
        </a:xfrm>
      </p:grpSpPr>
      <p:sp>
        <p:nvSpPr>
          <p:cNvPr id="167" name="Google Shape;167;p24"/>
          <p:cNvSpPr/>
          <p:nvPr/>
        </p:nvSpPr>
        <p:spPr>
          <a:xfrm flipH="1">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25490"/>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4"/>
          <p:cNvSpPr txBox="1">
            <a:spLocks noGrp="1"/>
          </p:cNvSpPr>
          <p:nvPr>
            <p:ph type="title"/>
          </p:nvPr>
        </p:nvSpPr>
        <p:spPr>
          <a:xfrm>
            <a:off x="1806750" y="2726525"/>
            <a:ext cx="5530500" cy="5736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sz="5300"/>
            </a:lvl1pPr>
            <a:lvl2pPr lvl="1">
              <a:spcBef>
                <a:spcPts val="0"/>
              </a:spcBef>
              <a:spcAft>
                <a:spcPts val="0"/>
              </a:spcAft>
              <a:buSzPts val="2800"/>
              <a:buNone/>
              <a:defRPr>
                <a:latin typeface="PT Sans"/>
                <a:ea typeface="PT Sans"/>
                <a:cs typeface="PT Sans"/>
                <a:sym typeface="PT Sans"/>
              </a:defRPr>
            </a:lvl2pPr>
            <a:lvl3pPr lvl="2">
              <a:spcBef>
                <a:spcPts val="0"/>
              </a:spcBef>
              <a:spcAft>
                <a:spcPts val="0"/>
              </a:spcAft>
              <a:buSzPts val="2800"/>
              <a:buNone/>
              <a:defRPr>
                <a:latin typeface="PT Sans"/>
                <a:ea typeface="PT Sans"/>
                <a:cs typeface="PT Sans"/>
                <a:sym typeface="PT Sans"/>
              </a:defRPr>
            </a:lvl3pPr>
            <a:lvl4pPr lvl="3">
              <a:spcBef>
                <a:spcPts val="0"/>
              </a:spcBef>
              <a:spcAft>
                <a:spcPts val="0"/>
              </a:spcAft>
              <a:buSzPts val="2800"/>
              <a:buNone/>
              <a:defRPr>
                <a:latin typeface="PT Sans"/>
                <a:ea typeface="PT Sans"/>
                <a:cs typeface="PT Sans"/>
                <a:sym typeface="PT Sans"/>
              </a:defRPr>
            </a:lvl4pPr>
            <a:lvl5pPr lvl="4">
              <a:spcBef>
                <a:spcPts val="0"/>
              </a:spcBef>
              <a:spcAft>
                <a:spcPts val="0"/>
              </a:spcAft>
              <a:buSzPts val="2800"/>
              <a:buNone/>
              <a:defRPr>
                <a:latin typeface="PT Sans"/>
                <a:ea typeface="PT Sans"/>
                <a:cs typeface="PT Sans"/>
                <a:sym typeface="PT Sans"/>
              </a:defRPr>
            </a:lvl5pPr>
            <a:lvl6pPr lvl="5">
              <a:spcBef>
                <a:spcPts val="0"/>
              </a:spcBef>
              <a:spcAft>
                <a:spcPts val="0"/>
              </a:spcAft>
              <a:buSzPts val="2800"/>
              <a:buNone/>
              <a:defRPr>
                <a:latin typeface="PT Sans"/>
                <a:ea typeface="PT Sans"/>
                <a:cs typeface="PT Sans"/>
                <a:sym typeface="PT Sans"/>
              </a:defRPr>
            </a:lvl6pPr>
            <a:lvl7pPr lvl="6">
              <a:spcBef>
                <a:spcPts val="0"/>
              </a:spcBef>
              <a:spcAft>
                <a:spcPts val="0"/>
              </a:spcAft>
              <a:buSzPts val="2800"/>
              <a:buNone/>
              <a:defRPr>
                <a:latin typeface="PT Sans"/>
                <a:ea typeface="PT Sans"/>
                <a:cs typeface="PT Sans"/>
                <a:sym typeface="PT Sans"/>
              </a:defRPr>
            </a:lvl7pPr>
            <a:lvl8pPr lvl="7">
              <a:spcBef>
                <a:spcPts val="0"/>
              </a:spcBef>
              <a:spcAft>
                <a:spcPts val="0"/>
              </a:spcAft>
              <a:buSzPts val="2800"/>
              <a:buNone/>
              <a:defRPr>
                <a:latin typeface="PT Sans"/>
                <a:ea typeface="PT Sans"/>
                <a:cs typeface="PT Sans"/>
                <a:sym typeface="PT Sans"/>
              </a:defRPr>
            </a:lvl8pPr>
            <a:lvl9pPr lvl="8">
              <a:spcBef>
                <a:spcPts val="0"/>
              </a:spcBef>
              <a:spcAft>
                <a:spcPts val="0"/>
              </a:spcAft>
              <a:buSzPts val="2800"/>
              <a:buNone/>
              <a:defRPr>
                <a:latin typeface="PT Sans"/>
                <a:ea typeface="PT Sans"/>
                <a:cs typeface="PT Sans"/>
                <a:sym typeface="PT Sans"/>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aption">
  <p:cSld name="CUSTOM_36">
    <p:spTree>
      <p:nvGrpSpPr>
        <p:cNvPr id="1" name="Shape 169"/>
        <p:cNvGrpSpPr/>
        <p:nvPr/>
      </p:nvGrpSpPr>
      <p:grpSpPr>
        <a:xfrm>
          <a:off x="0" y="0"/>
          <a:ext cx="0" cy="0"/>
          <a:chOff x="0" y="0"/>
          <a:chExt cx="0" cy="0"/>
        </a:xfrm>
      </p:grpSpPr>
      <p:sp>
        <p:nvSpPr>
          <p:cNvPr id="170" name="Google Shape;170;p25"/>
          <p:cNvSpPr txBox="1">
            <a:spLocks noGrp="1"/>
          </p:cNvSpPr>
          <p:nvPr>
            <p:ph type="title"/>
          </p:nvPr>
        </p:nvSpPr>
        <p:spPr>
          <a:xfrm>
            <a:off x="4397425" y="3196825"/>
            <a:ext cx="4029900" cy="1411500"/>
          </a:xfrm>
          <a:prstGeom prst="rect">
            <a:avLst/>
          </a:prstGeom>
        </p:spPr>
        <p:txBody>
          <a:bodyPr spcFirstLastPara="1" wrap="square" lIns="91425" tIns="91425" rIns="91425" bIns="91425" anchor="t" anchorCtr="0">
            <a:noAutofit/>
          </a:bodyPr>
          <a:lstStyle>
            <a:lvl1pPr lvl="0" algn="r">
              <a:spcBef>
                <a:spcPts val="0"/>
              </a:spcBef>
              <a:spcAft>
                <a:spcPts val="0"/>
              </a:spcAft>
              <a:buSzPts val="2800"/>
              <a:buNone/>
              <a:defRPr sz="4800"/>
            </a:lvl1pPr>
            <a:lvl2pPr lvl="1">
              <a:spcBef>
                <a:spcPts val="0"/>
              </a:spcBef>
              <a:spcAft>
                <a:spcPts val="0"/>
              </a:spcAft>
              <a:buSzPts val="2800"/>
              <a:buNone/>
              <a:defRPr>
                <a:latin typeface="PT Sans"/>
                <a:ea typeface="PT Sans"/>
                <a:cs typeface="PT Sans"/>
                <a:sym typeface="PT Sans"/>
              </a:defRPr>
            </a:lvl2pPr>
            <a:lvl3pPr lvl="2">
              <a:spcBef>
                <a:spcPts val="0"/>
              </a:spcBef>
              <a:spcAft>
                <a:spcPts val="0"/>
              </a:spcAft>
              <a:buSzPts val="2800"/>
              <a:buNone/>
              <a:defRPr>
                <a:latin typeface="PT Sans"/>
                <a:ea typeface="PT Sans"/>
                <a:cs typeface="PT Sans"/>
                <a:sym typeface="PT Sans"/>
              </a:defRPr>
            </a:lvl3pPr>
            <a:lvl4pPr lvl="3">
              <a:spcBef>
                <a:spcPts val="0"/>
              </a:spcBef>
              <a:spcAft>
                <a:spcPts val="0"/>
              </a:spcAft>
              <a:buSzPts val="2800"/>
              <a:buNone/>
              <a:defRPr>
                <a:latin typeface="PT Sans"/>
                <a:ea typeface="PT Sans"/>
                <a:cs typeface="PT Sans"/>
                <a:sym typeface="PT Sans"/>
              </a:defRPr>
            </a:lvl4pPr>
            <a:lvl5pPr lvl="4">
              <a:spcBef>
                <a:spcPts val="0"/>
              </a:spcBef>
              <a:spcAft>
                <a:spcPts val="0"/>
              </a:spcAft>
              <a:buSzPts val="2800"/>
              <a:buNone/>
              <a:defRPr>
                <a:latin typeface="PT Sans"/>
                <a:ea typeface="PT Sans"/>
                <a:cs typeface="PT Sans"/>
                <a:sym typeface="PT Sans"/>
              </a:defRPr>
            </a:lvl5pPr>
            <a:lvl6pPr lvl="5">
              <a:spcBef>
                <a:spcPts val="0"/>
              </a:spcBef>
              <a:spcAft>
                <a:spcPts val="0"/>
              </a:spcAft>
              <a:buSzPts val="2800"/>
              <a:buNone/>
              <a:defRPr>
                <a:latin typeface="PT Sans"/>
                <a:ea typeface="PT Sans"/>
                <a:cs typeface="PT Sans"/>
                <a:sym typeface="PT Sans"/>
              </a:defRPr>
            </a:lvl6pPr>
            <a:lvl7pPr lvl="6">
              <a:spcBef>
                <a:spcPts val="0"/>
              </a:spcBef>
              <a:spcAft>
                <a:spcPts val="0"/>
              </a:spcAft>
              <a:buSzPts val="2800"/>
              <a:buNone/>
              <a:defRPr>
                <a:latin typeface="PT Sans"/>
                <a:ea typeface="PT Sans"/>
                <a:cs typeface="PT Sans"/>
                <a:sym typeface="PT Sans"/>
              </a:defRPr>
            </a:lvl7pPr>
            <a:lvl8pPr lvl="7">
              <a:spcBef>
                <a:spcPts val="0"/>
              </a:spcBef>
              <a:spcAft>
                <a:spcPts val="0"/>
              </a:spcAft>
              <a:buSzPts val="2800"/>
              <a:buNone/>
              <a:defRPr>
                <a:latin typeface="PT Sans"/>
                <a:ea typeface="PT Sans"/>
                <a:cs typeface="PT Sans"/>
                <a:sym typeface="PT Sans"/>
              </a:defRPr>
            </a:lvl8pPr>
            <a:lvl9pPr lvl="8">
              <a:spcBef>
                <a:spcPts val="0"/>
              </a:spcBef>
              <a:spcAft>
                <a:spcPts val="0"/>
              </a:spcAft>
              <a:buSzPts val="2800"/>
              <a:buNone/>
              <a:defRPr>
                <a:latin typeface="PT Sans"/>
                <a:ea typeface="PT Sans"/>
                <a:cs typeface="PT Sans"/>
                <a:sym typeface="PT Sans"/>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Main point">
  <p:cSld name="CUSTOM_37">
    <p:spTree>
      <p:nvGrpSpPr>
        <p:cNvPr id="1" name="Shape 171"/>
        <p:cNvGrpSpPr/>
        <p:nvPr/>
      </p:nvGrpSpPr>
      <p:grpSpPr>
        <a:xfrm>
          <a:off x="0" y="0"/>
          <a:ext cx="0" cy="0"/>
          <a:chOff x="0" y="0"/>
          <a:chExt cx="0" cy="0"/>
        </a:xfrm>
      </p:grpSpPr>
      <p:sp>
        <p:nvSpPr>
          <p:cNvPr id="172" name="Google Shape;172;p26"/>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6"/>
          <p:cNvSpPr txBox="1">
            <a:spLocks noGrp="1"/>
          </p:cNvSpPr>
          <p:nvPr>
            <p:ph type="title"/>
          </p:nvPr>
        </p:nvSpPr>
        <p:spPr>
          <a:xfrm>
            <a:off x="1104300" y="1842700"/>
            <a:ext cx="6935400" cy="12402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sz="8400"/>
            </a:lvl1pPr>
            <a:lvl2pPr lvl="1">
              <a:spcBef>
                <a:spcPts val="0"/>
              </a:spcBef>
              <a:spcAft>
                <a:spcPts val="0"/>
              </a:spcAft>
              <a:buSzPts val="2800"/>
              <a:buNone/>
              <a:defRPr>
                <a:latin typeface="PT Sans"/>
                <a:ea typeface="PT Sans"/>
                <a:cs typeface="PT Sans"/>
                <a:sym typeface="PT Sans"/>
              </a:defRPr>
            </a:lvl2pPr>
            <a:lvl3pPr lvl="2">
              <a:spcBef>
                <a:spcPts val="0"/>
              </a:spcBef>
              <a:spcAft>
                <a:spcPts val="0"/>
              </a:spcAft>
              <a:buSzPts val="2800"/>
              <a:buNone/>
              <a:defRPr>
                <a:latin typeface="PT Sans"/>
                <a:ea typeface="PT Sans"/>
                <a:cs typeface="PT Sans"/>
                <a:sym typeface="PT Sans"/>
              </a:defRPr>
            </a:lvl3pPr>
            <a:lvl4pPr lvl="3">
              <a:spcBef>
                <a:spcPts val="0"/>
              </a:spcBef>
              <a:spcAft>
                <a:spcPts val="0"/>
              </a:spcAft>
              <a:buSzPts val="2800"/>
              <a:buNone/>
              <a:defRPr>
                <a:latin typeface="PT Sans"/>
                <a:ea typeface="PT Sans"/>
                <a:cs typeface="PT Sans"/>
                <a:sym typeface="PT Sans"/>
              </a:defRPr>
            </a:lvl4pPr>
            <a:lvl5pPr lvl="4">
              <a:spcBef>
                <a:spcPts val="0"/>
              </a:spcBef>
              <a:spcAft>
                <a:spcPts val="0"/>
              </a:spcAft>
              <a:buSzPts val="2800"/>
              <a:buNone/>
              <a:defRPr>
                <a:latin typeface="PT Sans"/>
                <a:ea typeface="PT Sans"/>
                <a:cs typeface="PT Sans"/>
                <a:sym typeface="PT Sans"/>
              </a:defRPr>
            </a:lvl5pPr>
            <a:lvl6pPr lvl="5">
              <a:spcBef>
                <a:spcPts val="0"/>
              </a:spcBef>
              <a:spcAft>
                <a:spcPts val="0"/>
              </a:spcAft>
              <a:buSzPts val="2800"/>
              <a:buNone/>
              <a:defRPr>
                <a:latin typeface="PT Sans"/>
                <a:ea typeface="PT Sans"/>
                <a:cs typeface="PT Sans"/>
                <a:sym typeface="PT Sans"/>
              </a:defRPr>
            </a:lvl6pPr>
            <a:lvl7pPr lvl="6">
              <a:spcBef>
                <a:spcPts val="0"/>
              </a:spcBef>
              <a:spcAft>
                <a:spcPts val="0"/>
              </a:spcAft>
              <a:buSzPts val="2800"/>
              <a:buNone/>
              <a:defRPr>
                <a:latin typeface="PT Sans"/>
                <a:ea typeface="PT Sans"/>
                <a:cs typeface="PT Sans"/>
                <a:sym typeface="PT Sans"/>
              </a:defRPr>
            </a:lvl7pPr>
            <a:lvl8pPr lvl="7">
              <a:spcBef>
                <a:spcPts val="0"/>
              </a:spcBef>
              <a:spcAft>
                <a:spcPts val="0"/>
              </a:spcAft>
              <a:buSzPts val="2800"/>
              <a:buNone/>
              <a:defRPr>
                <a:latin typeface="PT Sans"/>
                <a:ea typeface="PT Sans"/>
                <a:cs typeface="PT Sans"/>
                <a:sym typeface="PT Sans"/>
              </a:defRPr>
            </a:lvl8pPr>
            <a:lvl9pPr lvl="8">
              <a:spcBef>
                <a:spcPts val="0"/>
              </a:spcBef>
              <a:spcAft>
                <a:spcPts val="0"/>
              </a:spcAft>
              <a:buSzPts val="2800"/>
              <a:buNone/>
              <a:defRPr>
                <a:latin typeface="PT Sans"/>
                <a:ea typeface="PT Sans"/>
                <a:cs typeface="PT Sans"/>
                <a:sym typeface="PT Sans"/>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ne column text">
  <p:cSld name="CUSTOM_35">
    <p:spTree>
      <p:nvGrpSpPr>
        <p:cNvPr id="1" name="Shape 174"/>
        <p:cNvGrpSpPr/>
        <p:nvPr/>
      </p:nvGrpSpPr>
      <p:grpSpPr>
        <a:xfrm>
          <a:off x="0" y="0"/>
          <a:ext cx="0" cy="0"/>
          <a:chOff x="0" y="0"/>
          <a:chExt cx="0" cy="0"/>
        </a:xfrm>
      </p:grpSpPr>
      <p:sp>
        <p:nvSpPr>
          <p:cNvPr id="175" name="Google Shape;175;p27"/>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7"/>
          <p:cNvSpPr txBox="1">
            <a:spLocks noGrp="1"/>
          </p:cNvSpPr>
          <p:nvPr>
            <p:ph type="title"/>
          </p:nvPr>
        </p:nvSpPr>
        <p:spPr>
          <a:xfrm>
            <a:off x="3558429" y="1766550"/>
            <a:ext cx="2368500" cy="3561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77" name="Google Shape;177;p27"/>
          <p:cNvSpPr txBox="1">
            <a:spLocks noGrp="1"/>
          </p:cNvSpPr>
          <p:nvPr>
            <p:ph type="subTitle" idx="1"/>
          </p:nvPr>
        </p:nvSpPr>
        <p:spPr>
          <a:xfrm>
            <a:off x="3536525" y="2321418"/>
            <a:ext cx="3798600" cy="1339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5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Body 1">
  <p:cSld name="CUSTOM_14">
    <p:spTree>
      <p:nvGrpSpPr>
        <p:cNvPr id="1" name="Shape 178"/>
        <p:cNvGrpSpPr/>
        <p:nvPr/>
      </p:nvGrpSpPr>
      <p:grpSpPr>
        <a:xfrm>
          <a:off x="0" y="0"/>
          <a:ext cx="0" cy="0"/>
          <a:chOff x="0" y="0"/>
          <a:chExt cx="0" cy="0"/>
        </a:xfrm>
      </p:grpSpPr>
      <p:sp>
        <p:nvSpPr>
          <p:cNvPr id="179" name="Google Shape;179;p28"/>
          <p:cNvSpPr txBox="1">
            <a:spLocks noGrp="1"/>
          </p:cNvSpPr>
          <p:nvPr>
            <p:ph type="ctrTitle"/>
          </p:nvPr>
        </p:nvSpPr>
        <p:spPr>
          <a:xfrm>
            <a:off x="2056050" y="1956010"/>
            <a:ext cx="3447000" cy="6000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lvl1pPr>
            <a:lvl2pPr lvl="1" algn="r" rtl="0">
              <a:spcBef>
                <a:spcPts val="0"/>
              </a:spcBef>
              <a:spcAft>
                <a:spcPts val="0"/>
              </a:spcAft>
              <a:buSzPts val="1600"/>
              <a:buNone/>
              <a:defRPr sz="1600"/>
            </a:lvl2pPr>
            <a:lvl3pPr lvl="2" algn="r" rtl="0">
              <a:spcBef>
                <a:spcPts val="0"/>
              </a:spcBef>
              <a:spcAft>
                <a:spcPts val="0"/>
              </a:spcAft>
              <a:buSzPts val="1600"/>
              <a:buNone/>
              <a:defRPr sz="1600"/>
            </a:lvl3pPr>
            <a:lvl4pPr lvl="3" algn="r" rtl="0">
              <a:spcBef>
                <a:spcPts val="0"/>
              </a:spcBef>
              <a:spcAft>
                <a:spcPts val="0"/>
              </a:spcAft>
              <a:buSzPts val="1600"/>
              <a:buNone/>
              <a:defRPr sz="1600"/>
            </a:lvl4pPr>
            <a:lvl5pPr lvl="4" algn="r" rtl="0">
              <a:spcBef>
                <a:spcPts val="0"/>
              </a:spcBef>
              <a:spcAft>
                <a:spcPts val="0"/>
              </a:spcAft>
              <a:buSzPts val="1600"/>
              <a:buNone/>
              <a:defRPr sz="1600"/>
            </a:lvl5pPr>
            <a:lvl6pPr lvl="5" algn="r" rtl="0">
              <a:spcBef>
                <a:spcPts val="0"/>
              </a:spcBef>
              <a:spcAft>
                <a:spcPts val="0"/>
              </a:spcAft>
              <a:buSzPts val="1600"/>
              <a:buNone/>
              <a:defRPr sz="1600"/>
            </a:lvl6pPr>
            <a:lvl7pPr lvl="6" algn="r" rtl="0">
              <a:spcBef>
                <a:spcPts val="0"/>
              </a:spcBef>
              <a:spcAft>
                <a:spcPts val="0"/>
              </a:spcAft>
              <a:buSzPts val="1600"/>
              <a:buNone/>
              <a:defRPr sz="1600"/>
            </a:lvl7pPr>
            <a:lvl8pPr lvl="7" algn="r" rtl="0">
              <a:spcBef>
                <a:spcPts val="0"/>
              </a:spcBef>
              <a:spcAft>
                <a:spcPts val="0"/>
              </a:spcAft>
              <a:buSzPts val="1600"/>
              <a:buNone/>
              <a:defRPr sz="1600"/>
            </a:lvl8pPr>
            <a:lvl9pPr lvl="8" algn="r" rtl="0">
              <a:spcBef>
                <a:spcPts val="0"/>
              </a:spcBef>
              <a:spcAft>
                <a:spcPts val="0"/>
              </a:spcAft>
              <a:buSzPts val="1600"/>
              <a:buNone/>
              <a:defRPr sz="1600"/>
            </a:lvl9pPr>
          </a:lstStyle>
          <a:p>
            <a:endParaRPr/>
          </a:p>
        </p:txBody>
      </p:sp>
      <p:sp>
        <p:nvSpPr>
          <p:cNvPr id="180" name="Google Shape;180;p28"/>
          <p:cNvSpPr txBox="1">
            <a:spLocks noGrp="1"/>
          </p:cNvSpPr>
          <p:nvPr>
            <p:ph type="subTitle" idx="1"/>
          </p:nvPr>
        </p:nvSpPr>
        <p:spPr>
          <a:xfrm>
            <a:off x="2056050" y="2556010"/>
            <a:ext cx="5569200" cy="1090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500"/>
              <a:buNone/>
              <a:defRPr sz="1500"/>
            </a:lvl1pPr>
            <a:lvl2pPr lvl="1" algn="r" rtl="0">
              <a:lnSpc>
                <a:spcPct val="100000"/>
              </a:lnSpc>
              <a:spcBef>
                <a:spcPts val="160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81" name="Google Shape;181;p28"/>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Body 2">
  <p:cSld name="CUSTOM_14_1">
    <p:spTree>
      <p:nvGrpSpPr>
        <p:cNvPr id="1" name="Shape 182"/>
        <p:cNvGrpSpPr/>
        <p:nvPr/>
      </p:nvGrpSpPr>
      <p:grpSpPr>
        <a:xfrm>
          <a:off x="0" y="0"/>
          <a:ext cx="0" cy="0"/>
          <a:chOff x="0" y="0"/>
          <a:chExt cx="0" cy="0"/>
        </a:xfrm>
      </p:grpSpPr>
      <p:sp>
        <p:nvSpPr>
          <p:cNvPr id="183" name="Google Shape;183;p29"/>
          <p:cNvSpPr/>
          <p:nvPr/>
        </p:nvSpPr>
        <p:spPr>
          <a:xfrm flipH="1">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25490"/>
                </a:srgbClr>
              </a:gs>
              <a:gs pos="100000">
                <a:srgbClr val="FFFFFF">
                  <a:alpha val="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9"/>
          <p:cNvSpPr txBox="1">
            <a:spLocks noGrp="1"/>
          </p:cNvSpPr>
          <p:nvPr>
            <p:ph type="ctrTitle"/>
          </p:nvPr>
        </p:nvSpPr>
        <p:spPr>
          <a:xfrm>
            <a:off x="5062875" y="1961963"/>
            <a:ext cx="2796000" cy="6000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SzPts val="1600"/>
              <a:buNone/>
              <a:defRPr sz="1600"/>
            </a:lvl2pPr>
            <a:lvl3pPr lvl="2" algn="r" rtl="0">
              <a:spcBef>
                <a:spcPts val="0"/>
              </a:spcBef>
              <a:spcAft>
                <a:spcPts val="0"/>
              </a:spcAft>
              <a:buSzPts val="1600"/>
              <a:buNone/>
              <a:defRPr sz="1600"/>
            </a:lvl3pPr>
            <a:lvl4pPr lvl="3" algn="r" rtl="0">
              <a:spcBef>
                <a:spcPts val="0"/>
              </a:spcBef>
              <a:spcAft>
                <a:spcPts val="0"/>
              </a:spcAft>
              <a:buSzPts val="1600"/>
              <a:buNone/>
              <a:defRPr sz="1600"/>
            </a:lvl4pPr>
            <a:lvl5pPr lvl="4" algn="r" rtl="0">
              <a:spcBef>
                <a:spcPts val="0"/>
              </a:spcBef>
              <a:spcAft>
                <a:spcPts val="0"/>
              </a:spcAft>
              <a:buSzPts val="1600"/>
              <a:buNone/>
              <a:defRPr sz="1600"/>
            </a:lvl5pPr>
            <a:lvl6pPr lvl="5" algn="r" rtl="0">
              <a:spcBef>
                <a:spcPts val="0"/>
              </a:spcBef>
              <a:spcAft>
                <a:spcPts val="0"/>
              </a:spcAft>
              <a:buSzPts val="1600"/>
              <a:buNone/>
              <a:defRPr sz="1600"/>
            </a:lvl6pPr>
            <a:lvl7pPr lvl="6" algn="r" rtl="0">
              <a:spcBef>
                <a:spcPts val="0"/>
              </a:spcBef>
              <a:spcAft>
                <a:spcPts val="0"/>
              </a:spcAft>
              <a:buSzPts val="1600"/>
              <a:buNone/>
              <a:defRPr sz="1600"/>
            </a:lvl7pPr>
            <a:lvl8pPr lvl="7" algn="r" rtl="0">
              <a:spcBef>
                <a:spcPts val="0"/>
              </a:spcBef>
              <a:spcAft>
                <a:spcPts val="0"/>
              </a:spcAft>
              <a:buSzPts val="1600"/>
              <a:buNone/>
              <a:defRPr sz="1600"/>
            </a:lvl8pPr>
            <a:lvl9pPr lvl="8" algn="r" rtl="0">
              <a:spcBef>
                <a:spcPts val="0"/>
              </a:spcBef>
              <a:spcAft>
                <a:spcPts val="0"/>
              </a:spcAft>
              <a:buSzPts val="1600"/>
              <a:buNone/>
              <a:defRPr sz="1600"/>
            </a:lvl9pPr>
          </a:lstStyle>
          <a:p>
            <a:endParaRPr/>
          </a:p>
        </p:txBody>
      </p:sp>
      <p:sp>
        <p:nvSpPr>
          <p:cNvPr id="185" name="Google Shape;185;p29"/>
          <p:cNvSpPr txBox="1">
            <a:spLocks noGrp="1"/>
          </p:cNvSpPr>
          <p:nvPr>
            <p:ph type="subTitle" idx="1"/>
          </p:nvPr>
        </p:nvSpPr>
        <p:spPr>
          <a:xfrm>
            <a:off x="5062875" y="2561963"/>
            <a:ext cx="2796000" cy="10905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500"/>
              <a:buNone/>
              <a:defRPr sz="15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Quote">
  <p:cSld name="CUSTOM_28">
    <p:spTree>
      <p:nvGrpSpPr>
        <p:cNvPr id="1" name="Shape 186"/>
        <p:cNvGrpSpPr/>
        <p:nvPr/>
      </p:nvGrpSpPr>
      <p:grpSpPr>
        <a:xfrm>
          <a:off x="0" y="0"/>
          <a:ext cx="0" cy="0"/>
          <a:chOff x="0" y="0"/>
          <a:chExt cx="0" cy="0"/>
        </a:xfrm>
      </p:grpSpPr>
      <p:sp>
        <p:nvSpPr>
          <p:cNvPr id="187" name="Google Shape;187;p30"/>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098"/>
                </a:srgbClr>
              </a:gs>
              <a:gs pos="100000">
                <a:srgbClr val="FFFFFF">
                  <a:alpha val="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0"/>
          <p:cNvSpPr txBox="1">
            <a:spLocks noGrp="1"/>
          </p:cNvSpPr>
          <p:nvPr>
            <p:ph type="subTitle" idx="1"/>
          </p:nvPr>
        </p:nvSpPr>
        <p:spPr>
          <a:xfrm>
            <a:off x="762225" y="1575625"/>
            <a:ext cx="6042600" cy="1573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400"/>
            </a:lvl1pPr>
            <a:lvl2pPr lvl="1" rtl="0">
              <a:lnSpc>
                <a:spcPct val="100000"/>
              </a:lnSpc>
              <a:spcBef>
                <a:spcPts val="0"/>
              </a:spcBef>
              <a:spcAft>
                <a:spcPts val="0"/>
              </a:spcAft>
              <a:buNone/>
              <a:defRPr sz="2400"/>
            </a:lvl2pPr>
            <a:lvl3pPr lvl="2" rtl="0">
              <a:lnSpc>
                <a:spcPct val="100000"/>
              </a:lnSpc>
              <a:spcBef>
                <a:spcPts val="0"/>
              </a:spcBef>
              <a:spcAft>
                <a:spcPts val="0"/>
              </a:spcAft>
              <a:buNone/>
              <a:defRPr sz="2400"/>
            </a:lvl3pPr>
            <a:lvl4pPr lvl="3" rtl="0">
              <a:lnSpc>
                <a:spcPct val="100000"/>
              </a:lnSpc>
              <a:spcBef>
                <a:spcPts val="0"/>
              </a:spcBef>
              <a:spcAft>
                <a:spcPts val="0"/>
              </a:spcAft>
              <a:buNone/>
              <a:defRPr sz="2400"/>
            </a:lvl4pPr>
            <a:lvl5pPr lvl="4" rtl="0">
              <a:lnSpc>
                <a:spcPct val="100000"/>
              </a:lnSpc>
              <a:spcBef>
                <a:spcPts val="0"/>
              </a:spcBef>
              <a:spcAft>
                <a:spcPts val="0"/>
              </a:spcAft>
              <a:buNone/>
              <a:defRPr sz="2400"/>
            </a:lvl5pPr>
            <a:lvl6pPr lvl="5" rtl="0">
              <a:lnSpc>
                <a:spcPct val="100000"/>
              </a:lnSpc>
              <a:spcBef>
                <a:spcPts val="0"/>
              </a:spcBef>
              <a:spcAft>
                <a:spcPts val="0"/>
              </a:spcAft>
              <a:buNone/>
              <a:defRPr sz="2400"/>
            </a:lvl6pPr>
            <a:lvl7pPr lvl="6" rtl="0">
              <a:lnSpc>
                <a:spcPct val="100000"/>
              </a:lnSpc>
              <a:spcBef>
                <a:spcPts val="0"/>
              </a:spcBef>
              <a:spcAft>
                <a:spcPts val="0"/>
              </a:spcAft>
              <a:buNone/>
              <a:defRPr sz="2400"/>
            </a:lvl7pPr>
            <a:lvl8pPr lvl="7" rtl="0">
              <a:lnSpc>
                <a:spcPct val="100000"/>
              </a:lnSpc>
              <a:spcBef>
                <a:spcPts val="0"/>
              </a:spcBef>
              <a:spcAft>
                <a:spcPts val="0"/>
              </a:spcAft>
              <a:buNone/>
              <a:defRPr sz="2400"/>
            </a:lvl8pPr>
            <a:lvl9pPr lvl="8" rtl="0">
              <a:lnSpc>
                <a:spcPct val="100000"/>
              </a:lnSpc>
              <a:spcBef>
                <a:spcPts val="0"/>
              </a:spcBef>
              <a:spcAft>
                <a:spcPts val="0"/>
              </a:spcAft>
              <a:buNone/>
              <a:defRPr sz="2400"/>
            </a:lvl9pPr>
          </a:lstStyle>
          <a:p>
            <a:endParaRPr/>
          </a:p>
        </p:txBody>
      </p:sp>
      <p:sp>
        <p:nvSpPr>
          <p:cNvPr id="189" name="Google Shape;189;p30"/>
          <p:cNvSpPr txBox="1">
            <a:spLocks noGrp="1"/>
          </p:cNvSpPr>
          <p:nvPr>
            <p:ph type="subTitle" idx="2"/>
          </p:nvPr>
        </p:nvSpPr>
        <p:spPr>
          <a:xfrm>
            <a:off x="762225" y="3149075"/>
            <a:ext cx="6042600" cy="5178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2100">
                <a:latin typeface="Pathway Gothic One"/>
                <a:ea typeface="Pathway Gothic One"/>
                <a:cs typeface="Pathway Gothic One"/>
                <a:sym typeface="Pathway Gothic One"/>
              </a:defRPr>
            </a:lvl1pPr>
            <a:lvl2pPr lvl="1" rtl="0">
              <a:spcBef>
                <a:spcPts val="0"/>
              </a:spcBef>
              <a:spcAft>
                <a:spcPts val="0"/>
              </a:spcAft>
              <a:buNone/>
              <a:defRPr sz="2100">
                <a:latin typeface="Pathway Gothic One"/>
                <a:ea typeface="Pathway Gothic One"/>
                <a:cs typeface="Pathway Gothic One"/>
                <a:sym typeface="Pathway Gothic One"/>
              </a:defRPr>
            </a:lvl2pPr>
            <a:lvl3pPr lvl="2" rtl="0">
              <a:spcBef>
                <a:spcPts val="0"/>
              </a:spcBef>
              <a:spcAft>
                <a:spcPts val="0"/>
              </a:spcAft>
              <a:buNone/>
              <a:defRPr sz="2100">
                <a:latin typeface="Pathway Gothic One"/>
                <a:ea typeface="Pathway Gothic One"/>
                <a:cs typeface="Pathway Gothic One"/>
                <a:sym typeface="Pathway Gothic One"/>
              </a:defRPr>
            </a:lvl3pPr>
            <a:lvl4pPr lvl="3" rtl="0">
              <a:spcBef>
                <a:spcPts val="0"/>
              </a:spcBef>
              <a:spcAft>
                <a:spcPts val="0"/>
              </a:spcAft>
              <a:buNone/>
              <a:defRPr sz="2100">
                <a:latin typeface="Pathway Gothic One"/>
                <a:ea typeface="Pathway Gothic One"/>
                <a:cs typeface="Pathway Gothic One"/>
                <a:sym typeface="Pathway Gothic One"/>
              </a:defRPr>
            </a:lvl4pPr>
            <a:lvl5pPr lvl="4" rtl="0">
              <a:spcBef>
                <a:spcPts val="0"/>
              </a:spcBef>
              <a:spcAft>
                <a:spcPts val="0"/>
              </a:spcAft>
              <a:buNone/>
              <a:defRPr sz="2100">
                <a:latin typeface="Pathway Gothic One"/>
                <a:ea typeface="Pathway Gothic One"/>
                <a:cs typeface="Pathway Gothic One"/>
                <a:sym typeface="Pathway Gothic One"/>
              </a:defRPr>
            </a:lvl5pPr>
            <a:lvl6pPr lvl="5" rtl="0">
              <a:spcBef>
                <a:spcPts val="0"/>
              </a:spcBef>
              <a:spcAft>
                <a:spcPts val="0"/>
              </a:spcAft>
              <a:buNone/>
              <a:defRPr sz="2100">
                <a:latin typeface="Pathway Gothic One"/>
                <a:ea typeface="Pathway Gothic One"/>
                <a:cs typeface="Pathway Gothic One"/>
                <a:sym typeface="Pathway Gothic One"/>
              </a:defRPr>
            </a:lvl6pPr>
            <a:lvl7pPr lvl="6" rtl="0">
              <a:spcBef>
                <a:spcPts val="0"/>
              </a:spcBef>
              <a:spcAft>
                <a:spcPts val="0"/>
              </a:spcAft>
              <a:buNone/>
              <a:defRPr sz="2100">
                <a:latin typeface="Pathway Gothic One"/>
                <a:ea typeface="Pathway Gothic One"/>
                <a:cs typeface="Pathway Gothic One"/>
                <a:sym typeface="Pathway Gothic One"/>
              </a:defRPr>
            </a:lvl7pPr>
            <a:lvl8pPr lvl="7" rtl="0">
              <a:spcBef>
                <a:spcPts val="0"/>
              </a:spcBef>
              <a:spcAft>
                <a:spcPts val="0"/>
              </a:spcAft>
              <a:buNone/>
              <a:defRPr sz="2100">
                <a:latin typeface="Pathway Gothic One"/>
                <a:ea typeface="Pathway Gothic One"/>
                <a:cs typeface="Pathway Gothic One"/>
                <a:sym typeface="Pathway Gothic One"/>
              </a:defRPr>
            </a:lvl8pPr>
            <a:lvl9pPr lvl="8" rtl="0">
              <a:spcBef>
                <a:spcPts val="0"/>
              </a:spcBef>
              <a:spcAft>
                <a:spcPts val="0"/>
              </a:spcAft>
              <a:buNone/>
              <a:defRPr sz="2100">
                <a:latin typeface="Pathway Gothic One"/>
                <a:ea typeface="Pathway Gothic One"/>
                <a:cs typeface="Pathway Gothic One"/>
                <a:sym typeface="Pathway Gothic 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4"/>
          <p:cNvSpPr txBox="1">
            <a:spLocks noGrp="1"/>
          </p:cNvSpPr>
          <p:nvPr>
            <p:ph type="body" idx="1"/>
          </p:nvPr>
        </p:nvSpPr>
        <p:spPr>
          <a:xfrm>
            <a:off x="716675" y="1332075"/>
            <a:ext cx="7710600" cy="3268800"/>
          </a:xfrm>
          <a:prstGeom prst="rect">
            <a:avLst/>
          </a:prstGeom>
        </p:spPr>
        <p:txBody>
          <a:bodyPr spcFirstLastPara="1" wrap="square" lIns="91425" tIns="91425" rIns="91425" bIns="91425" anchor="ctr" anchorCtr="0">
            <a:noAutofit/>
          </a:bodyPr>
          <a:lstStyle>
            <a:lvl1pPr marL="457200" lvl="0" indent="-304800">
              <a:lnSpc>
                <a:spcPct val="100000"/>
              </a:lnSpc>
              <a:spcBef>
                <a:spcPts val="0"/>
              </a:spcBef>
              <a:spcAft>
                <a:spcPts val="0"/>
              </a:spcAft>
              <a:buSzPts val="1200"/>
              <a:buFont typeface="Livvic"/>
              <a:buAutoNum type="arabicPeriod"/>
              <a:defRPr sz="1200"/>
            </a:lvl1pPr>
            <a:lvl2pPr marL="914400" lvl="1" indent="-304800">
              <a:spcBef>
                <a:spcPts val="1600"/>
              </a:spcBef>
              <a:spcAft>
                <a:spcPts val="0"/>
              </a:spcAft>
              <a:buSzPts val="1200"/>
              <a:buAutoNum type="alphaLcPeriod"/>
              <a:defRPr/>
            </a:lvl2pPr>
            <a:lvl3pPr marL="1371600" lvl="2" indent="-304800">
              <a:spcBef>
                <a:spcPts val="1600"/>
              </a:spcBef>
              <a:spcAft>
                <a:spcPts val="0"/>
              </a:spcAft>
              <a:buSzPts val="1200"/>
              <a:buAutoNum type="romanLcPeriod"/>
              <a:defRPr/>
            </a:lvl3pPr>
            <a:lvl4pPr marL="1828800" lvl="3" indent="-304800">
              <a:spcBef>
                <a:spcPts val="1600"/>
              </a:spcBef>
              <a:spcAft>
                <a:spcPts val="0"/>
              </a:spcAft>
              <a:buSzPts val="1200"/>
              <a:buAutoNum type="arabicPeriod"/>
              <a:defRPr/>
            </a:lvl4pPr>
            <a:lvl5pPr marL="2286000" lvl="4" indent="-304800">
              <a:spcBef>
                <a:spcPts val="1600"/>
              </a:spcBef>
              <a:spcAft>
                <a:spcPts val="0"/>
              </a:spcAft>
              <a:buSzPts val="1200"/>
              <a:buAutoNum type="alphaLcPeriod"/>
              <a:defRPr/>
            </a:lvl5pPr>
            <a:lvl6pPr marL="2743200" lvl="5" indent="-304800">
              <a:spcBef>
                <a:spcPts val="1600"/>
              </a:spcBef>
              <a:spcAft>
                <a:spcPts val="0"/>
              </a:spcAft>
              <a:buSzPts val="1200"/>
              <a:buAutoNum type="romanLcPeriod"/>
              <a:defRPr/>
            </a:lvl6pPr>
            <a:lvl7pPr marL="3200400" lvl="6" indent="-304800">
              <a:spcBef>
                <a:spcPts val="1600"/>
              </a:spcBef>
              <a:spcAft>
                <a:spcPts val="0"/>
              </a:spcAft>
              <a:buSzPts val="1200"/>
              <a:buAutoNum type="arabicPeriod"/>
              <a:defRPr/>
            </a:lvl7pPr>
            <a:lvl8pPr marL="3657600" lvl="7" indent="-304800">
              <a:spcBef>
                <a:spcPts val="1600"/>
              </a:spcBef>
              <a:spcAft>
                <a:spcPts val="0"/>
              </a:spcAft>
              <a:buSzPts val="1200"/>
              <a:buAutoNum type="alphaLcPeriod"/>
              <a:defRPr/>
            </a:lvl8pPr>
            <a:lvl9pPr marL="4114800" lvl="8" indent="-304800">
              <a:spcBef>
                <a:spcPts val="1600"/>
              </a:spcBef>
              <a:spcAft>
                <a:spcPts val="1600"/>
              </a:spcAft>
              <a:buSzPts val="1200"/>
              <a:buAutoNum type="romanLcPeriod"/>
              <a:defRPr/>
            </a:lvl9pPr>
          </a:lstStyle>
          <a:p>
            <a:endParaRPr/>
          </a:p>
        </p:txBody>
      </p:sp>
      <p:sp>
        <p:nvSpPr>
          <p:cNvPr id="19" name="Google Shape;19;p4"/>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2400"/>
              <a:buNone/>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Quote 1">
  <p:cSld name="CUSTOM_28_1">
    <p:spTree>
      <p:nvGrpSpPr>
        <p:cNvPr id="1" name="Shape 190"/>
        <p:cNvGrpSpPr/>
        <p:nvPr/>
      </p:nvGrpSpPr>
      <p:grpSpPr>
        <a:xfrm>
          <a:off x="0" y="0"/>
          <a:ext cx="0" cy="0"/>
          <a:chOff x="0" y="0"/>
          <a:chExt cx="0" cy="0"/>
        </a:xfrm>
      </p:grpSpPr>
      <p:sp>
        <p:nvSpPr>
          <p:cNvPr id="191" name="Google Shape;191;p31"/>
          <p:cNvSpPr txBox="1">
            <a:spLocks noGrp="1"/>
          </p:cNvSpPr>
          <p:nvPr>
            <p:ph type="subTitle" idx="1"/>
          </p:nvPr>
        </p:nvSpPr>
        <p:spPr>
          <a:xfrm>
            <a:off x="1163217" y="1726925"/>
            <a:ext cx="5283000" cy="1573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None/>
              <a:defRPr sz="2400"/>
            </a:lvl1pPr>
            <a:lvl2pPr lvl="1" algn="r" rtl="0">
              <a:lnSpc>
                <a:spcPct val="100000"/>
              </a:lnSpc>
              <a:spcBef>
                <a:spcPts val="0"/>
              </a:spcBef>
              <a:spcAft>
                <a:spcPts val="0"/>
              </a:spcAft>
              <a:buNone/>
              <a:defRPr sz="2400"/>
            </a:lvl2pPr>
            <a:lvl3pPr lvl="2" algn="r" rtl="0">
              <a:lnSpc>
                <a:spcPct val="100000"/>
              </a:lnSpc>
              <a:spcBef>
                <a:spcPts val="0"/>
              </a:spcBef>
              <a:spcAft>
                <a:spcPts val="0"/>
              </a:spcAft>
              <a:buNone/>
              <a:defRPr sz="2400"/>
            </a:lvl3pPr>
            <a:lvl4pPr lvl="3" algn="r" rtl="0">
              <a:lnSpc>
                <a:spcPct val="100000"/>
              </a:lnSpc>
              <a:spcBef>
                <a:spcPts val="0"/>
              </a:spcBef>
              <a:spcAft>
                <a:spcPts val="0"/>
              </a:spcAft>
              <a:buNone/>
              <a:defRPr sz="2400"/>
            </a:lvl4pPr>
            <a:lvl5pPr lvl="4" algn="r" rtl="0">
              <a:lnSpc>
                <a:spcPct val="100000"/>
              </a:lnSpc>
              <a:spcBef>
                <a:spcPts val="0"/>
              </a:spcBef>
              <a:spcAft>
                <a:spcPts val="0"/>
              </a:spcAft>
              <a:buNone/>
              <a:defRPr sz="2400"/>
            </a:lvl5pPr>
            <a:lvl6pPr lvl="5" algn="r" rtl="0">
              <a:lnSpc>
                <a:spcPct val="100000"/>
              </a:lnSpc>
              <a:spcBef>
                <a:spcPts val="0"/>
              </a:spcBef>
              <a:spcAft>
                <a:spcPts val="0"/>
              </a:spcAft>
              <a:buNone/>
              <a:defRPr sz="2400"/>
            </a:lvl6pPr>
            <a:lvl7pPr lvl="6" algn="r" rtl="0">
              <a:lnSpc>
                <a:spcPct val="100000"/>
              </a:lnSpc>
              <a:spcBef>
                <a:spcPts val="0"/>
              </a:spcBef>
              <a:spcAft>
                <a:spcPts val="0"/>
              </a:spcAft>
              <a:buNone/>
              <a:defRPr sz="2400"/>
            </a:lvl7pPr>
            <a:lvl8pPr lvl="7" algn="r" rtl="0">
              <a:lnSpc>
                <a:spcPct val="100000"/>
              </a:lnSpc>
              <a:spcBef>
                <a:spcPts val="0"/>
              </a:spcBef>
              <a:spcAft>
                <a:spcPts val="0"/>
              </a:spcAft>
              <a:buNone/>
              <a:defRPr sz="2400"/>
            </a:lvl8pPr>
            <a:lvl9pPr lvl="8" algn="r" rtl="0">
              <a:lnSpc>
                <a:spcPct val="100000"/>
              </a:lnSpc>
              <a:spcBef>
                <a:spcPts val="0"/>
              </a:spcBef>
              <a:spcAft>
                <a:spcPts val="0"/>
              </a:spcAft>
              <a:buNone/>
              <a:defRPr sz="2400"/>
            </a:lvl9pPr>
          </a:lstStyle>
          <a:p>
            <a:endParaRPr/>
          </a:p>
        </p:txBody>
      </p:sp>
      <p:sp>
        <p:nvSpPr>
          <p:cNvPr id="192" name="Google Shape;192;p31"/>
          <p:cNvSpPr txBox="1">
            <a:spLocks noGrp="1"/>
          </p:cNvSpPr>
          <p:nvPr>
            <p:ph type="subTitle" idx="2"/>
          </p:nvPr>
        </p:nvSpPr>
        <p:spPr>
          <a:xfrm>
            <a:off x="3713825" y="3278474"/>
            <a:ext cx="2732400" cy="4920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2100">
                <a:latin typeface="Pathway Gothic One"/>
                <a:ea typeface="Pathway Gothic One"/>
                <a:cs typeface="Pathway Gothic One"/>
                <a:sym typeface="Pathway Gothic One"/>
              </a:defRPr>
            </a:lvl1pPr>
            <a:lvl2pPr lvl="1" algn="r" rtl="0">
              <a:spcBef>
                <a:spcPts val="0"/>
              </a:spcBef>
              <a:spcAft>
                <a:spcPts val="0"/>
              </a:spcAft>
              <a:buNone/>
              <a:defRPr sz="2100">
                <a:latin typeface="Pathway Gothic One"/>
                <a:ea typeface="Pathway Gothic One"/>
                <a:cs typeface="Pathway Gothic One"/>
                <a:sym typeface="Pathway Gothic One"/>
              </a:defRPr>
            </a:lvl2pPr>
            <a:lvl3pPr lvl="2" algn="r" rtl="0">
              <a:spcBef>
                <a:spcPts val="0"/>
              </a:spcBef>
              <a:spcAft>
                <a:spcPts val="0"/>
              </a:spcAft>
              <a:buNone/>
              <a:defRPr sz="2100">
                <a:latin typeface="Pathway Gothic One"/>
                <a:ea typeface="Pathway Gothic One"/>
                <a:cs typeface="Pathway Gothic One"/>
                <a:sym typeface="Pathway Gothic One"/>
              </a:defRPr>
            </a:lvl3pPr>
            <a:lvl4pPr lvl="3" algn="r" rtl="0">
              <a:spcBef>
                <a:spcPts val="0"/>
              </a:spcBef>
              <a:spcAft>
                <a:spcPts val="0"/>
              </a:spcAft>
              <a:buNone/>
              <a:defRPr sz="2100">
                <a:latin typeface="Pathway Gothic One"/>
                <a:ea typeface="Pathway Gothic One"/>
                <a:cs typeface="Pathway Gothic One"/>
                <a:sym typeface="Pathway Gothic One"/>
              </a:defRPr>
            </a:lvl4pPr>
            <a:lvl5pPr lvl="4" algn="r" rtl="0">
              <a:spcBef>
                <a:spcPts val="0"/>
              </a:spcBef>
              <a:spcAft>
                <a:spcPts val="0"/>
              </a:spcAft>
              <a:buNone/>
              <a:defRPr sz="2100">
                <a:latin typeface="Pathway Gothic One"/>
                <a:ea typeface="Pathway Gothic One"/>
                <a:cs typeface="Pathway Gothic One"/>
                <a:sym typeface="Pathway Gothic One"/>
              </a:defRPr>
            </a:lvl5pPr>
            <a:lvl6pPr lvl="5" algn="r" rtl="0">
              <a:spcBef>
                <a:spcPts val="0"/>
              </a:spcBef>
              <a:spcAft>
                <a:spcPts val="0"/>
              </a:spcAft>
              <a:buNone/>
              <a:defRPr sz="2100">
                <a:latin typeface="Pathway Gothic One"/>
                <a:ea typeface="Pathway Gothic One"/>
                <a:cs typeface="Pathway Gothic One"/>
                <a:sym typeface="Pathway Gothic One"/>
              </a:defRPr>
            </a:lvl6pPr>
            <a:lvl7pPr lvl="6" algn="r" rtl="0">
              <a:spcBef>
                <a:spcPts val="0"/>
              </a:spcBef>
              <a:spcAft>
                <a:spcPts val="0"/>
              </a:spcAft>
              <a:buNone/>
              <a:defRPr sz="2100">
                <a:latin typeface="Pathway Gothic One"/>
                <a:ea typeface="Pathway Gothic One"/>
                <a:cs typeface="Pathway Gothic One"/>
                <a:sym typeface="Pathway Gothic One"/>
              </a:defRPr>
            </a:lvl7pPr>
            <a:lvl8pPr lvl="7" algn="r" rtl="0">
              <a:spcBef>
                <a:spcPts val="0"/>
              </a:spcBef>
              <a:spcAft>
                <a:spcPts val="0"/>
              </a:spcAft>
              <a:buNone/>
              <a:defRPr sz="2100">
                <a:latin typeface="Pathway Gothic One"/>
                <a:ea typeface="Pathway Gothic One"/>
                <a:cs typeface="Pathway Gothic One"/>
                <a:sym typeface="Pathway Gothic One"/>
              </a:defRPr>
            </a:lvl8pPr>
            <a:lvl9pPr lvl="8" algn="r" rtl="0">
              <a:spcBef>
                <a:spcPts val="0"/>
              </a:spcBef>
              <a:spcAft>
                <a:spcPts val="0"/>
              </a:spcAft>
              <a:buNone/>
              <a:defRPr sz="2100">
                <a:latin typeface="Pathway Gothic One"/>
                <a:ea typeface="Pathway Gothic One"/>
                <a:cs typeface="Pathway Gothic One"/>
                <a:sym typeface="Pathway Gothic One"/>
              </a:defRPr>
            </a:lvl9pPr>
          </a:lstStyle>
          <a:p>
            <a:endParaRPr/>
          </a:p>
        </p:txBody>
      </p:sp>
      <p:sp>
        <p:nvSpPr>
          <p:cNvPr id="193" name="Google Shape;193;p31"/>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ext 1">
  <p:cSld name="CUSTOM_16">
    <p:spTree>
      <p:nvGrpSpPr>
        <p:cNvPr id="1" name="Shape 194"/>
        <p:cNvGrpSpPr/>
        <p:nvPr/>
      </p:nvGrpSpPr>
      <p:grpSpPr>
        <a:xfrm>
          <a:off x="0" y="0"/>
          <a:ext cx="0" cy="0"/>
          <a:chOff x="0" y="0"/>
          <a:chExt cx="0" cy="0"/>
        </a:xfrm>
      </p:grpSpPr>
      <p:sp>
        <p:nvSpPr>
          <p:cNvPr id="195" name="Google Shape;195;p32"/>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2"/>
          <p:cNvSpPr txBox="1">
            <a:spLocks noGrp="1"/>
          </p:cNvSpPr>
          <p:nvPr>
            <p:ph type="subTitle" idx="1"/>
          </p:nvPr>
        </p:nvSpPr>
        <p:spPr>
          <a:xfrm>
            <a:off x="2235200" y="2117250"/>
            <a:ext cx="4686300" cy="909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None/>
              <a:defRPr/>
            </a:lvl1pPr>
            <a:lvl2pPr lvl="1" algn="r" rtl="0">
              <a:lnSpc>
                <a:spcPct val="100000"/>
              </a:lnSpc>
              <a:spcBef>
                <a:spcPts val="0"/>
              </a:spcBef>
              <a:spcAft>
                <a:spcPts val="0"/>
              </a:spcAft>
              <a:buNone/>
              <a:defRPr/>
            </a:lvl2pPr>
            <a:lvl3pPr lvl="2" algn="r" rtl="0">
              <a:lnSpc>
                <a:spcPct val="100000"/>
              </a:lnSpc>
              <a:spcBef>
                <a:spcPts val="0"/>
              </a:spcBef>
              <a:spcAft>
                <a:spcPts val="0"/>
              </a:spcAft>
              <a:buNone/>
              <a:defRPr/>
            </a:lvl3pPr>
            <a:lvl4pPr lvl="3" algn="r" rtl="0">
              <a:lnSpc>
                <a:spcPct val="100000"/>
              </a:lnSpc>
              <a:spcBef>
                <a:spcPts val="0"/>
              </a:spcBef>
              <a:spcAft>
                <a:spcPts val="0"/>
              </a:spcAft>
              <a:buNone/>
              <a:defRPr/>
            </a:lvl4pPr>
            <a:lvl5pPr lvl="4" algn="r" rtl="0">
              <a:lnSpc>
                <a:spcPct val="100000"/>
              </a:lnSpc>
              <a:spcBef>
                <a:spcPts val="0"/>
              </a:spcBef>
              <a:spcAft>
                <a:spcPts val="0"/>
              </a:spcAft>
              <a:buNone/>
              <a:defRPr/>
            </a:lvl5pPr>
            <a:lvl6pPr lvl="5" algn="r" rtl="0">
              <a:lnSpc>
                <a:spcPct val="100000"/>
              </a:lnSpc>
              <a:spcBef>
                <a:spcPts val="0"/>
              </a:spcBef>
              <a:spcAft>
                <a:spcPts val="0"/>
              </a:spcAft>
              <a:buNone/>
              <a:defRPr/>
            </a:lvl6pPr>
            <a:lvl7pPr lvl="6" algn="r" rtl="0">
              <a:lnSpc>
                <a:spcPct val="100000"/>
              </a:lnSpc>
              <a:spcBef>
                <a:spcPts val="0"/>
              </a:spcBef>
              <a:spcAft>
                <a:spcPts val="0"/>
              </a:spcAft>
              <a:buNone/>
              <a:defRPr/>
            </a:lvl7pPr>
            <a:lvl8pPr lvl="7" algn="r" rtl="0">
              <a:lnSpc>
                <a:spcPct val="100000"/>
              </a:lnSpc>
              <a:spcBef>
                <a:spcPts val="0"/>
              </a:spcBef>
              <a:spcAft>
                <a:spcPts val="0"/>
              </a:spcAft>
              <a:buNone/>
              <a:defRPr/>
            </a:lvl8pPr>
            <a:lvl9pPr lvl="8" algn="r" rtl="0">
              <a:lnSpc>
                <a:spcPct val="100000"/>
              </a:lnSpc>
              <a:spcBef>
                <a:spcPts val="0"/>
              </a:spcBef>
              <a:spcAft>
                <a:spcPts val="0"/>
              </a:spcAft>
              <a:buNone/>
              <a:defRPr/>
            </a:lvl9pPr>
          </a:lstStyle>
          <a:p>
            <a:endParaRPr/>
          </a:p>
        </p:txBody>
      </p:sp>
      <p:sp>
        <p:nvSpPr>
          <p:cNvPr id="197" name="Google Shape;197;p32"/>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2400"/>
              <a:buNone/>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Text 2">
  <p:cSld name="CUSTOM_16_1">
    <p:spTree>
      <p:nvGrpSpPr>
        <p:cNvPr id="1" name="Shape 198"/>
        <p:cNvGrpSpPr/>
        <p:nvPr/>
      </p:nvGrpSpPr>
      <p:grpSpPr>
        <a:xfrm>
          <a:off x="0" y="0"/>
          <a:ext cx="0" cy="0"/>
          <a:chOff x="0" y="0"/>
          <a:chExt cx="0" cy="0"/>
        </a:xfrm>
      </p:grpSpPr>
      <p:sp>
        <p:nvSpPr>
          <p:cNvPr id="199" name="Google Shape;199;p33"/>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490"/>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3"/>
          <p:cNvSpPr txBox="1">
            <a:spLocks noGrp="1"/>
          </p:cNvSpPr>
          <p:nvPr>
            <p:ph type="subTitle" idx="1"/>
          </p:nvPr>
        </p:nvSpPr>
        <p:spPr>
          <a:xfrm flipH="1">
            <a:off x="2244725" y="2043300"/>
            <a:ext cx="4648200" cy="1056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
        <p:nvSpPr>
          <p:cNvPr id="201" name="Google Shape;201;p33"/>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ext 3">
  <p:cSld name="CUSTOM_16_2">
    <p:spTree>
      <p:nvGrpSpPr>
        <p:cNvPr id="1" name="Shape 202"/>
        <p:cNvGrpSpPr/>
        <p:nvPr/>
      </p:nvGrpSpPr>
      <p:grpSpPr>
        <a:xfrm>
          <a:off x="0" y="0"/>
          <a:ext cx="0" cy="0"/>
          <a:chOff x="0" y="0"/>
          <a:chExt cx="0" cy="0"/>
        </a:xfrm>
      </p:grpSpPr>
      <p:sp>
        <p:nvSpPr>
          <p:cNvPr id="203" name="Google Shape;203;p34"/>
          <p:cNvSpPr/>
          <p:nvPr/>
        </p:nvSpPr>
        <p:spPr>
          <a:xfrm flipH="1">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25490"/>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4"/>
          <p:cNvSpPr txBox="1">
            <a:spLocks noGrp="1"/>
          </p:cNvSpPr>
          <p:nvPr>
            <p:ph type="subTitle" idx="1"/>
          </p:nvPr>
        </p:nvSpPr>
        <p:spPr>
          <a:xfrm>
            <a:off x="1132000" y="1901175"/>
            <a:ext cx="5515500" cy="909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a:lvl1pPr>
            <a:lvl2pPr lvl="1" rtl="0">
              <a:lnSpc>
                <a:spcPct val="100000"/>
              </a:lnSpc>
              <a:spcBef>
                <a:spcPts val="0"/>
              </a:spcBef>
              <a:spcAft>
                <a:spcPts val="0"/>
              </a:spcAft>
              <a:buNone/>
              <a:defRPr/>
            </a:lvl2pPr>
            <a:lvl3pPr lvl="2" rtl="0">
              <a:lnSpc>
                <a:spcPct val="100000"/>
              </a:lnSpc>
              <a:spcBef>
                <a:spcPts val="0"/>
              </a:spcBef>
              <a:spcAft>
                <a:spcPts val="0"/>
              </a:spcAft>
              <a:buNone/>
              <a:defRPr/>
            </a:lvl3pPr>
            <a:lvl4pPr lvl="3" rtl="0">
              <a:lnSpc>
                <a:spcPct val="100000"/>
              </a:lnSpc>
              <a:spcBef>
                <a:spcPts val="0"/>
              </a:spcBef>
              <a:spcAft>
                <a:spcPts val="0"/>
              </a:spcAft>
              <a:buNone/>
              <a:defRPr/>
            </a:lvl4pPr>
            <a:lvl5pPr lvl="4" rtl="0">
              <a:lnSpc>
                <a:spcPct val="100000"/>
              </a:lnSpc>
              <a:spcBef>
                <a:spcPts val="0"/>
              </a:spcBef>
              <a:spcAft>
                <a:spcPts val="0"/>
              </a:spcAft>
              <a:buNone/>
              <a:defRPr/>
            </a:lvl5pPr>
            <a:lvl6pPr lvl="5" rtl="0">
              <a:lnSpc>
                <a:spcPct val="100000"/>
              </a:lnSpc>
              <a:spcBef>
                <a:spcPts val="0"/>
              </a:spcBef>
              <a:spcAft>
                <a:spcPts val="0"/>
              </a:spcAft>
              <a:buNone/>
              <a:defRPr/>
            </a:lvl6pPr>
            <a:lvl7pPr lvl="6" rtl="0">
              <a:lnSpc>
                <a:spcPct val="100000"/>
              </a:lnSpc>
              <a:spcBef>
                <a:spcPts val="0"/>
              </a:spcBef>
              <a:spcAft>
                <a:spcPts val="0"/>
              </a:spcAft>
              <a:buNone/>
              <a:defRPr/>
            </a:lvl7pPr>
            <a:lvl8pPr lvl="7" rtl="0">
              <a:lnSpc>
                <a:spcPct val="100000"/>
              </a:lnSpc>
              <a:spcBef>
                <a:spcPts val="0"/>
              </a:spcBef>
              <a:spcAft>
                <a:spcPts val="0"/>
              </a:spcAft>
              <a:buNone/>
              <a:defRPr/>
            </a:lvl8pPr>
            <a:lvl9pPr lvl="8" rtl="0">
              <a:lnSpc>
                <a:spcPct val="100000"/>
              </a:lnSpc>
              <a:spcBef>
                <a:spcPts val="0"/>
              </a:spcBef>
              <a:spcAft>
                <a:spcPts val="0"/>
              </a:spcAft>
              <a:buNone/>
              <a:defRPr/>
            </a:lvl9pPr>
          </a:lstStyle>
          <a:p>
            <a:endParaRPr/>
          </a:p>
        </p:txBody>
      </p:sp>
      <p:sp>
        <p:nvSpPr>
          <p:cNvPr id="205" name="Google Shape;205;p34"/>
          <p:cNvSpPr txBox="1">
            <a:spLocks noGrp="1"/>
          </p:cNvSpPr>
          <p:nvPr>
            <p:ph type="title"/>
          </p:nvPr>
        </p:nvSpPr>
        <p:spPr>
          <a:xfrm>
            <a:off x="1132000" y="1182550"/>
            <a:ext cx="3440100" cy="4731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Text 4">
  <p:cSld name="CUSTOM_16_2_1">
    <p:spTree>
      <p:nvGrpSpPr>
        <p:cNvPr id="1" name="Shape 206"/>
        <p:cNvGrpSpPr/>
        <p:nvPr/>
      </p:nvGrpSpPr>
      <p:grpSpPr>
        <a:xfrm>
          <a:off x="0" y="0"/>
          <a:ext cx="0" cy="0"/>
          <a:chOff x="0" y="0"/>
          <a:chExt cx="0" cy="0"/>
        </a:xfrm>
      </p:grpSpPr>
      <p:sp>
        <p:nvSpPr>
          <p:cNvPr id="207" name="Google Shape;207;p35"/>
          <p:cNvSpPr txBox="1">
            <a:spLocks noGrp="1"/>
          </p:cNvSpPr>
          <p:nvPr>
            <p:ph type="subTitle" idx="1"/>
          </p:nvPr>
        </p:nvSpPr>
        <p:spPr>
          <a:xfrm>
            <a:off x="2668575" y="1901175"/>
            <a:ext cx="5274600" cy="909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None/>
              <a:defRPr/>
            </a:lvl1pPr>
            <a:lvl2pPr lvl="1" algn="r" rtl="0">
              <a:lnSpc>
                <a:spcPct val="100000"/>
              </a:lnSpc>
              <a:spcBef>
                <a:spcPts val="0"/>
              </a:spcBef>
              <a:spcAft>
                <a:spcPts val="0"/>
              </a:spcAft>
              <a:buNone/>
              <a:defRPr/>
            </a:lvl2pPr>
            <a:lvl3pPr lvl="2" algn="r" rtl="0">
              <a:lnSpc>
                <a:spcPct val="100000"/>
              </a:lnSpc>
              <a:spcBef>
                <a:spcPts val="0"/>
              </a:spcBef>
              <a:spcAft>
                <a:spcPts val="0"/>
              </a:spcAft>
              <a:buNone/>
              <a:defRPr/>
            </a:lvl3pPr>
            <a:lvl4pPr lvl="3" algn="r" rtl="0">
              <a:lnSpc>
                <a:spcPct val="100000"/>
              </a:lnSpc>
              <a:spcBef>
                <a:spcPts val="0"/>
              </a:spcBef>
              <a:spcAft>
                <a:spcPts val="0"/>
              </a:spcAft>
              <a:buNone/>
              <a:defRPr/>
            </a:lvl4pPr>
            <a:lvl5pPr lvl="4" algn="r" rtl="0">
              <a:lnSpc>
                <a:spcPct val="100000"/>
              </a:lnSpc>
              <a:spcBef>
                <a:spcPts val="0"/>
              </a:spcBef>
              <a:spcAft>
                <a:spcPts val="0"/>
              </a:spcAft>
              <a:buNone/>
              <a:defRPr/>
            </a:lvl5pPr>
            <a:lvl6pPr lvl="5" algn="r" rtl="0">
              <a:lnSpc>
                <a:spcPct val="100000"/>
              </a:lnSpc>
              <a:spcBef>
                <a:spcPts val="0"/>
              </a:spcBef>
              <a:spcAft>
                <a:spcPts val="0"/>
              </a:spcAft>
              <a:buNone/>
              <a:defRPr/>
            </a:lvl6pPr>
            <a:lvl7pPr lvl="6" algn="r" rtl="0">
              <a:lnSpc>
                <a:spcPct val="100000"/>
              </a:lnSpc>
              <a:spcBef>
                <a:spcPts val="0"/>
              </a:spcBef>
              <a:spcAft>
                <a:spcPts val="0"/>
              </a:spcAft>
              <a:buNone/>
              <a:defRPr/>
            </a:lvl7pPr>
            <a:lvl8pPr lvl="7" algn="r" rtl="0">
              <a:lnSpc>
                <a:spcPct val="100000"/>
              </a:lnSpc>
              <a:spcBef>
                <a:spcPts val="0"/>
              </a:spcBef>
              <a:spcAft>
                <a:spcPts val="0"/>
              </a:spcAft>
              <a:buNone/>
              <a:defRPr/>
            </a:lvl8pPr>
            <a:lvl9pPr lvl="8" algn="r" rtl="0">
              <a:lnSpc>
                <a:spcPct val="100000"/>
              </a:lnSpc>
              <a:spcBef>
                <a:spcPts val="0"/>
              </a:spcBef>
              <a:spcAft>
                <a:spcPts val="0"/>
              </a:spcAft>
              <a:buNone/>
              <a:defRPr/>
            </a:lvl9pPr>
          </a:lstStyle>
          <a:p>
            <a:endParaRPr/>
          </a:p>
        </p:txBody>
      </p:sp>
      <p:sp>
        <p:nvSpPr>
          <p:cNvPr id="208" name="Google Shape;208;p35"/>
          <p:cNvSpPr txBox="1">
            <a:spLocks noGrp="1"/>
          </p:cNvSpPr>
          <p:nvPr>
            <p:ph type="title"/>
          </p:nvPr>
        </p:nvSpPr>
        <p:spPr>
          <a:xfrm>
            <a:off x="4502800" y="1182550"/>
            <a:ext cx="3440100" cy="473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sp>
        <p:nvSpPr>
          <p:cNvPr id="209" name="Google Shape;209;p35"/>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098"/>
                </a:srgbClr>
              </a:gs>
              <a:gs pos="100000">
                <a:srgbClr val="FFFFFF">
                  <a:alpha val="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six columns">
  <p:cSld name="CUSTOM_30">
    <p:spTree>
      <p:nvGrpSpPr>
        <p:cNvPr id="1" name="Shape 210"/>
        <p:cNvGrpSpPr/>
        <p:nvPr/>
      </p:nvGrpSpPr>
      <p:grpSpPr>
        <a:xfrm>
          <a:off x="0" y="0"/>
          <a:ext cx="0" cy="0"/>
          <a:chOff x="0" y="0"/>
          <a:chExt cx="0" cy="0"/>
        </a:xfrm>
      </p:grpSpPr>
      <p:sp>
        <p:nvSpPr>
          <p:cNvPr id="211" name="Google Shape;211;p36"/>
          <p:cNvSpPr/>
          <p:nvPr/>
        </p:nvSpPr>
        <p:spPr>
          <a:xfrm flipH="1">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25490"/>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6"/>
          <p:cNvSpPr txBox="1">
            <a:spLocks noGrp="1"/>
          </p:cNvSpPr>
          <p:nvPr>
            <p:ph type="ctrTitle"/>
          </p:nvPr>
        </p:nvSpPr>
        <p:spPr>
          <a:xfrm>
            <a:off x="1253280" y="1735202"/>
            <a:ext cx="1706100" cy="306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13" name="Google Shape;213;p36"/>
          <p:cNvSpPr txBox="1">
            <a:spLocks noGrp="1"/>
          </p:cNvSpPr>
          <p:nvPr>
            <p:ph type="subTitle" idx="1"/>
          </p:nvPr>
        </p:nvSpPr>
        <p:spPr>
          <a:xfrm>
            <a:off x="1253282" y="2053488"/>
            <a:ext cx="1706100" cy="79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14" name="Google Shape;214;p36"/>
          <p:cNvSpPr txBox="1">
            <a:spLocks noGrp="1"/>
          </p:cNvSpPr>
          <p:nvPr>
            <p:ph type="ctrTitle" idx="2"/>
          </p:nvPr>
        </p:nvSpPr>
        <p:spPr>
          <a:xfrm>
            <a:off x="3718966" y="1723950"/>
            <a:ext cx="1706100" cy="3294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15" name="Google Shape;215;p36"/>
          <p:cNvSpPr txBox="1">
            <a:spLocks noGrp="1"/>
          </p:cNvSpPr>
          <p:nvPr>
            <p:ph type="subTitle" idx="3"/>
          </p:nvPr>
        </p:nvSpPr>
        <p:spPr>
          <a:xfrm>
            <a:off x="3718968" y="2053350"/>
            <a:ext cx="1706100" cy="79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16" name="Google Shape;216;p36"/>
          <p:cNvSpPr txBox="1">
            <a:spLocks noGrp="1"/>
          </p:cNvSpPr>
          <p:nvPr>
            <p:ph type="ctrTitle" idx="4"/>
          </p:nvPr>
        </p:nvSpPr>
        <p:spPr>
          <a:xfrm>
            <a:off x="6184655" y="1723950"/>
            <a:ext cx="1706100" cy="3294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17" name="Google Shape;217;p36"/>
          <p:cNvSpPr txBox="1">
            <a:spLocks noGrp="1"/>
          </p:cNvSpPr>
          <p:nvPr>
            <p:ph type="subTitle" idx="5"/>
          </p:nvPr>
        </p:nvSpPr>
        <p:spPr>
          <a:xfrm>
            <a:off x="6184658" y="2053350"/>
            <a:ext cx="1706100" cy="79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18" name="Google Shape;218;p36"/>
          <p:cNvSpPr txBox="1">
            <a:spLocks noGrp="1"/>
          </p:cNvSpPr>
          <p:nvPr>
            <p:ph type="ctrTitle" idx="6"/>
          </p:nvPr>
        </p:nvSpPr>
        <p:spPr>
          <a:xfrm>
            <a:off x="1253267" y="3570894"/>
            <a:ext cx="1706100" cy="3294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19" name="Google Shape;219;p36"/>
          <p:cNvSpPr txBox="1">
            <a:spLocks noGrp="1"/>
          </p:cNvSpPr>
          <p:nvPr>
            <p:ph type="subTitle" idx="7"/>
          </p:nvPr>
        </p:nvSpPr>
        <p:spPr>
          <a:xfrm>
            <a:off x="1253242" y="3903769"/>
            <a:ext cx="1706100" cy="79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20" name="Google Shape;220;p36"/>
          <p:cNvSpPr txBox="1">
            <a:spLocks noGrp="1"/>
          </p:cNvSpPr>
          <p:nvPr>
            <p:ph type="ctrTitle" idx="8"/>
          </p:nvPr>
        </p:nvSpPr>
        <p:spPr>
          <a:xfrm>
            <a:off x="3718981" y="3570894"/>
            <a:ext cx="1706100" cy="3294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21" name="Google Shape;221;p36"/>
          <p:cNvSpPr txBox="1">
            <a:spLocks noGrp="1"/>
          </p:cNvSpPr>
          <p:nvPr>
            <p:ph type="subTitle" idx="9"/>
          </p:nvPr>
        </p:nvSpPr>
        <p:spPr>
          <a:xfrm>
            <a:off x="3718956" y="3903769"/>
            <a:ext cx="1706100" cy="79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22" name="Google Shape;222;p36"/>
          <p:cNvSpPr txBox="1">
            <a:spLocks noGrp="1"/>
          </p:cNvSpPr>
          <p:nvPr>
            <p:ph type="ctrTitle" idx="13"/>
          </p:nvPr>
        </p:nvSpPr>
        <p:spPr>
          <a:xfrm>
            <a:off x="6184642" y="3570894"/>
            <a:ext cx="1706100" cy="333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23" name="Google Shape;223;p36"/>
          <p:cNvSpPr txBox="1">
            <a:spLocks noGrp="1"/>
          </p:cNvSpPr>
          <p:nvPr>
            <p:ph type="subTitle" idx="14"/>
          </p:nvPr>
        </p:nvSpPr>
        <p:spPr>
          <a:xfrm>
            <a:off x="6184617" y="3903769"/>
            <a:ext cx="1706100" cy="79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300"/>
              <a:buNone/>
              <a:defRPr sz="1500"/>
            </a:lvl1pPr>
            <a:lvl2pPr lvl="1" rtl="0">
              <a:lnSpc>
                <a:spcPct val="100000"/>
              </a:lnSpc>
              <a:spcBef>
                <a:spcPts val="0"/>
              </a:spcBef>
              <a:spcAft>
                <a:spcPts val="0"/>
              </a:spcAft>
              <a:buSzPts val="1300"/>
              <a:buNone/>
              <a:defRPr sz="1300"/>
            </a:lvl2pPr>
            <a:lvl3pPr lvl="2" rtl="0">
              <a:lnSpc>
                <a:spcPct val="100000"/>
              </a:lnSpc>
              <a:spcBef>
                <a:spcPts val="0"/>
              </a:spcBef>
              <a:spcAft>
                <a:spcPts val="0"/>
              </a:spcAft>
              <a:buSzPts val="1300"/>
              <a:buNone/>
              <a:defRPr sz="1300"/>
            </a:lvl3pPr>
            <a:lvl4pPr lvl="3" rtl="0">
              <a:lnSpc>
                <a:spcPct val="100000"/>
              </a:lnSpc>
              <a:spcBef>
                <a:spcPts val="0"/>
              </a:spcBef>
              <a:spcAft>
                <a:spcPts val="0"/>
              </a:spcAft>
              <a:buSzPts val="1300"/>
              <a:buNone/>
              <a:defRPr sz="1300"/>
            </a:lvl4pPr>
            <a:lvl5pPr lvl="4" rtl="0">
              <a:lnSpc>
                <a:spcPct val="100000"/>
              </a:lnSpc>
              <a:spcBef>
                <a:spcPts val="0"/>
              </a:spcBef>
              <a:spcAft>
                <a:spcPts val="0"/>
              </a:spcAft>
              <a:buSzPts val="1300"/>
              <a:buNone/>
              <a:defRPr sz="1300"/>
            </a:lvl5pPr>
            <a:lvl6pPr lvl="5" rtl="0">
              <a:lnSpc>
                <a:spcPct val="100000"/>
              </a:lnSpc>
              <a:spcBef>
                <a:spcPts val="0"/>
              </a:spcBef>
              <a:spcAft>
                <a:spcPts val="0"/>
              </a:spcAft>
              <a:buSzPts val="1300"/>
              <a:buNone/>
              <a:defRPr sz="1300"/>
            </a:lvl6pPr>
            <a:lvl7pPr lvl="6" rtl="0">
              <a:lnSpc>
                <a:spcPct val="100000"/>
              </a:lnSpc>
              <a:spcBef>
                <a:spcPts val="0"/>
              </a:spcBef>
              <a:spcAft>
                <a:spcPts val="0"/>
              </a:spcAft>
              <a:buSzPts val="1300"/>
              <a:buNone/>
              <a:defRPr sz="1300"/>
            </a:lvl7pPr>
            <a:lvl8pPr lvl="7" rtl="0">
              <a:lnSpc>
                <a:spcPct val="100000"/>
              </a:lnSpc>
              <a:spcBef>
                <a:spcPts val="0"/>
              </a:spcBef>
              <a:spcAft>
                <a:spcPts val="0"/>
              </a:spcAft>
              <a:buSzPts val="1300"/>
              <a:buNone/>
              <a:defRPr sz="1300"/>
            </a:lvl8pPr>
            <a:lvl9pPr lvl="8" rtl="0">
              <a:lnSpc>
                <a:spcPct val="100000"/>
              </a:lnSpc>
              <a:spcBef>
                <a:spcPts val="0"/>
              </a:spcBef>
              <a:spcAft>
                <a:spcPts val="0"/>
              </a:spcAft>
              <a:buSzPts val="1300"/>
              <a:buNone/>
              <a:defRPr sz="1300"/>
            </a:lvl9pPr>
          </a:lstStyle>
          <a:p>
            <a:endParaRPr/>
          </a:p>
        </p:txBody>
      </p:sp>
      <p:sp>
        <p:nvSpPr>
          <p:cNvPr id="224" name="Google Shape;224;p36"/>
          <p:cNvSpPr txBox="1">
            <a:spLocks noGrp="1"/>
          </p:cNvSpPr>
          <p:nvPr>
            <p:ph type="ctrTitle" idx="15"/>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six columns 1">
  <p:cSld name="CUSTOM_30_1">
    <p:spTree>
      <p:nvGrpSpPr>
        <p:cNvPr id="1" name="Shape 225"/>
        <p:cNvGrpSpPr/>
        <p:nvPr/>
      </p:nvGrpSpPr>
      <p:grpSpPr>
        <a:xfrm>
          <a:off x="0" y="0"/>
          <a:ext cx="0" cy="0"/>
          <a:chOff x="0" y="0"/>
          <a:chExt cx="0" cy="0"/>
        </a:xfrm>
      </p:grpSpPr>
      <p:sp>
        <p:nvSpPr>
          <p:cNvPr id="226" name="Google Shape;226;p37"/>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7"/>
          <p:cNvSpPr txBox="1">
            <a:spLocks noGrp="1"/>
          </p:cNvSpPr>
          <p:nvPr>
            <p:ph type="ctrTitle"/>
          </p:nvPr>
        </p:nvSpPr>
        <p:spPr>
          <a:xfrm flipH="1">
            <a:off x="5547700" y="1358427"/>
            <a:ext cx="1706100" cy="306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28" name="Google Shape;228;p37"/>
          <p:cNvSpPr txBox="1">
            <a:spLocks noGrp="1"/>
          </p:cNvSpPr>
          <p:nvPr>
            <p:ph type="subTitle" idx="1"/>
          </p:nvPr>
        </p:nvSpPr>
        <p:spPr>
          <a:xfrm flipH="1">
            <a:off x="5547700" y="1676714"/>
            <a:ext cx="2322600" cy="73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29" name="Google Shape;229;p37"/>
          <p:cNvSpPr txBox="1">
            <a:spLocks noGrp="1"/>
          </p:cNvSpPr>
          <p:nvPr>
            <p:ph type="ctrTitle" idx="2"/>
          </p:nvPr>
        </p:nvSpPr>
        <p:spPr>
          <a:xfrm flipH="1">
            <a:off x="1938988" y="2533575"/>
            <a:ext cx="1706100" cy="3108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30" name="Google Shape;230;p37"/>
          <p:cNvSpPr txBox="1">
            <a:spLocks noGrp="1"/>
          </p:cNvSpPr>
          <p:nvPr>
            <p:ph type="subTitle" idx="3"/>
          </p:nvPr>
        </p:nvSpPr>
        <p:spPr>
          <a:xfrm flipH="1">
            <a:off x="1938988" y="2862975"/>
            <a:ext cx="2322600" cy="73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31" name="Google Shape;231;p37"/>
          <p:cNvSpPr txBox="1">
            <a:spLocks noGrp="1"/>
          </p:cNvSpPr>
          <p:nvPr>
            <p:ph type="ctrTitle" idx="4"/>
          </p:nvPr>
        </p:nvSpPr>
        <p:spPr>
          <a:xfrm flipH="1">
            <a:off x="1938988" y="1342950"/>
            <a:ext cx="1706100" cy="3108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32" name="Google Shape;232;p37"/>
          <p:cNvSpPr txBox="1">
            <a:spLocks noGrp="1"/>
          </p:cNvSpPr>
          <p:nvPr>
            <p:ph type="subTitle" idx="5"/>
          </p:nvPr>
        </p:nvSpPr>
        <p:spPr>
          <a:xfrm flipH="1">
            <a:off x="1938988" y="1672350"/>
            <a:ext cx="2322600" cy="73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33" name="Google Shape;233;p37"/>
          <p:cNvSpPr txBox="1">
            <a:spLocks noGrp="1"/>
          </p:cNvSpPr>
          <p:nvPr>
            <p:ph type="ctrTitle" idx="6"/>
          </p:nvPr>
        </p:nvSpPr>
        <p:spPr>
          <a:xfrm flipH="1">
            <a:off x="5547700" y="2533569"/>
            <a:ext cx="1706100" cy="3108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34" name="Google Shape;234;p37"/>
          <p:cNvSpPr txBox="1">
            <a:spLocks noGrp="1"/>
          </p:cNvSpPr>
          <p:nvPr>
            <p:ph type="subTitle" idx="7"/>
          </p:nvPr>
        </p:nvSpPr>
        <p:spPr>
          <a:xfrm flipH="1">
            <a:off x="5547700" y="2866451"/>
            <a:ext cx="2322600" cy="73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35" name="Google Shape;235;p37"/>
          <p:cNvSpPr txBox="1">
            <a:spLocks noGrp="1"/>
          </p:cNvSpPr>
          <p:nvPr>
            <p:ph type="ctrTitle" idx="8"/>
          </p:nvPr>
        </p:nvSpPr>
        <p:spPr>
          <a:xfrm flipH="1">
            <a:off x="5547700" y="3723294"/>
            <a:ext cx="1706100" cy="3108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36" name="Google Shape;236;p37"/>
          <p:cNvSpPr txBox="1">
            <a:spLocks noGrp="1"/>
          </p:cNvSpPr>
          <p:nvPr>
            <p:ph type="subTitle" idx="9"/>
          </p:nvPr>
        </p:nvSpPr>
        <p:spPr>
          <a:xfrm flipH="1">
            <a:off x="5547700" y="4056175"/>
            <a:ext cx="2322600" cy="73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37" name="Google Shape;237;p37"/>
          <p:cNvSpPr txBox="1">
            <a:spLocks noGrp="1"/>
          </p:cNvSpPr>
          <p:nvPr>
            <p:ph type="ctrTitle" idx="13"/>
          </p:nvPr>
        </p:nvSpPr>
        <p:spPr>
          <a:xfrm flipH="1">
            <a:off x="1938988" y="3723294"/>
            <a:ext cx="1706100" cy="3108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21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38" name="Google Shape;238;p37"/>
          <p:cNvSpPr txBox="1">
            <a:spLocks noGrp="1"/>
          </p:cNvSpPr>
          <p:nvPr>
            <p:ph type="subTitle" idx="14"/>
          </p:nvPr>
        </p:nvSpPr>
        <p:spPr>
          <a:xfrm flipH="1">
            <a:off x="1938988" y="4056175"/>
            <a:ext cx="2322600" cy="73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300"/>
              <a:buNone/>
              <a:defRPr sz="1500"/>
            </a:lvl1pPr>
            <a:lvl2pPr lvl="1" rtl="0">
              <a:lnSpc>
                <a:spcPct val="100000"/>
              </a:lnSpc>
              <a:spcBef>
                <a:spcPts val="0"/>
              </a:spcBef>
              <a:spcAft>
                <a:spcPts val="0"/>
              </a:spcAft>
              <a:buSzPts val="1300"/>
              <a:buNone/>
              <a:defRPr sz="1300"/>
            </a:lvl2pPr>
            <a:lvl3pPr lvl="2" rtl="0">
              <a:lnSpc>
                <a:spcPct val="100000"/>
              </a:lnSpc>
              <a:spcBef>
                <a:spcPts val="0"/>
              </a:spcBef>
              <a:spcAft>
                <a:spcPts val="0"/>
              </a:spcAft>
              <a:buSzPts val="1300"/>
              <a:buNone/>
              <a:defRPr sz="1300"/>
            </a:lvl3pPr>
            <a:lvl4pPr lvl="3" rtl="0">
              <a:lnSpc>
                <a:spcPct val="100000"/>
              </a:lnSpc>
              <a:spcBef>
                <a:spcPts val="0"/>
              </a:spcBef>
              <a:spcAft>
                <a:spcPts val="0"/>
              </a:spcAft>
              <a:buSzPts val="1300"/>
              <a:buNone/>
              <a:defRPr sz="1300"/>
            </a:lvl4pPr>
            <a:lvl5pPr lvl="4" rtl="0">
              <a:lnSpc>
                <a:spcPct val="100000"/>
              </a:lnSpc>
              <a:spcBef>
                <a:spcPts val="0"/>
              </a:spcBef>
              <a:spcAft>
                <a:spcPts val="0"/>
              </a:spcAft>
              <a:buSzPts val="1300"/>
              <a:buNone/>
              <a:defRPr sz="1300"/>
            </a:lvl5pPr>
            <a:lvl6pPr lvl="5" rtl="0">
              <a:lnSpc>
                <a:spcPct val="100000"/>
              </a:lnSpc>
              <a:spcBef>
                <a:spcPts val="0"/>
              </a:spcBef>
              <a:spcAft>
                <a:spcPts val="0"/>
              </a:spcAft>
              <a:buSzPts val="1300"/>
              <a:buNone/>
              <a:defRPr sz="1300"/>
            </a:lvl6pPr>
            <a:lvl7pPr lvl="6" rtl="0">
              <a:lnSpc>
                <a:spcPct val="100000"/>
              </a:lnSpc>
              <a:spcBef>
                <a:spcPts val="0"/>
              </a:spcBef>
              <a:spcAft>
                <a:spcPts val="0"/>
              </a:spcAft>
              <a:buSzPts val="1300"/>
              <a:buNone/>
              <a:defRPr sz="1300"/>
            </a:lvl7pPr>
            <a:lvl8pPr lvl="7" rtl="0">
              <a:lnSpc>
                <a:spcPct val="100000"/>
              </a:lnSpc>
              <a:spcBef>
                <a:spcPts val="0"/>
              </a:spcBef>
              <a:spcAft>
                <a:spcPts val="0"/>
              </a:spcAft>
              <a:buSzPts val="1300"/>
              <a:buNone/>
              <a:defRPr sz="1300"/>
            </a:lvl8pPr>
            <a:lvl9pPr lvl="8" rtl="0">
              <a:lnSpc>
                <a:spcPct val="100000"/>
              </a:lnSpc>
              <a:spcBef>
                <a:spcPts val="0"/>
              </a:spcBef>
              <a:spcAft>
                <a:spcPts val="0"/>
              </a:spcAft>
              <a:buSzPts val="1300"/>
              <a:buNone/>
              <a:defRPr sz="1300"/>
            </a:lvl9pPr>
          </a:lstStyle>
          <a:p>
            <a:endParaRPr/>
          </a:p>
        </p:txBody>
      </p:sp>
      <p:sp>
        <p:nvSpPr>
          <p:cNvPr id="239" name="Google Shape;239;p37"/>
          <p:cNvSpPr txBox="1">
            <a:spLocks noGrp="1"/>
          </p:cNvSpPr>
          <p:nvPr>
            <p:ph type="ctrTitle" idx="15"/>
          </p:nvPr>
        </p:nvSpPr>
        <p:spPr>
          <a:xfrm>
            <a:off x="716675" y="390425"/>
            <a:ext cx="7710600" cy="4875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2400"/>
              <a:buNone/>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Numbers and texts">
  <p:cSld name="CUSTOM_40">
    <p:spTree>
      <p:nvGrpSpPr>
        <p:cNvPr id="1" name="Shape 240"/>
        <p:cNvGrpSpPr/>
        <p:nvPr/>
      </p:nvGrpSpPr>
      <p:grpSpPr>
        <a:xfrm>
          <a:off x="0" y="0"/>
          <a:ext cx="0" cy="0"/>
          <a:chOff x="0" y="0"/>
          <a:chExt cx="0" cy="0"/>
        </a:xfrm>
      </p:grpSpPr>
      <p:sp>
        <p:nvSpPr>
          <p:cNvPr id="241" name="Google Shape;241;p38"/>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490"/>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8"/>
          <p:cNvSpPr txBox="1">
            <a:spLocks noGrp="1"/>
          </p:cNvSpPr>
          <p:nvPr>
            <p:ph type="title" hasCustomPrompt="1"/>
          </p:nvPr>
        </p:nvSpPr>
        <p:spPr>
          <a:xfrm>
            <a:off x="2260500" y="1281050"/>
            <a:ext cx="2019300" cy="48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43" name="Google Shape;243;p38"/>
          <p:cNvSpPr txBox="1">
            <a:spLocks noGrp="1"/>
          </p:cNvSpPr>
          <p:nvPr>
            <p:ph type="title" idx="2" hasCustomPrompt="1"/>
          </p:nvPr>
        </p:nvSpPr>
        <p:spPr>
          <a:xfrm>
            <a:off x="2260500" y="2457988"/>
            <a:ext cx="2019300" cy="48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44" name="Google Shape;244;p38"/>
          <p:cNvSpPr txBox="1">
            <a:spLocks noGrp="1"/>
          </p:cNvSpPr>
          <p:nvPr>
            <p:ph type="title" idx="3" hasCustomPrompt="1"/>
          </p:nvPr>
        </p:nvSpPr>
        <p:spPr>
          <a:xfrm>
            <a:off x="2260500" y="3634900"/>
            <a:ext cx="2019300" cy="487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45" name="Google Shape;245;p38"/>
          <p:cNvSpPr txBox="1">
            <a:spLocks noGrp="1"/>
          </p:cNvSpPr>
          <p:nvPr>
            <p:ph type="subTitle" idx="1"/>
          </p:nvPr>
        </p:nvSpPr>
        <p:spPr>
          <a:xfrm>
            <a:off x="4864225" y="1207700"/>
            <a:ext cx="2019300" cy="6342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500">
                <a:solidFill>
                  <a:schemeClr val="lt1"/>
                </a:solidFill>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246" name="Google Shape;246;p38"/>
          <p:cNvSpPr txBox="1">
            <a:spLocks noGrp="1"/>
          </p:cNvSpPr>
          <p:nvPr>
            <p:ph type="subTitle" idx="4"/>
          </p:nvPr>
        </p:nvSpPr>
        <p:spPr>
          <a:xfrm>
            <a:off x="4864225" y="2384638"/>
            <a:ext cx="2019300" cy="63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500">
                <a:solidFill>
                  <a:schemeClr val="lt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47" name="Google Shape;247;p38"/>
          <p:cNvSpPr txBox="1">
            <a:spLocks noGrp="1"/>
          </p:cNvSpPr>
          <p:nvPr>
            <p:ph type="subTitle" idx="5"/>
          </p:nvPr>
        </p:nvSpPr>
        <p:spPr>
          <a:xfrm>
            <a:off x="4864225" y="3561550"/>
            <a:ext cx="2019300" cy="63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500">
                <a:solidFill>
                  <a:schemeClr val="lt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48" name="Google Shape;248;p38"/>
          <p:cNvSpPr txBox="1">
            <a:spLocks noGrp="1"/>
          </p:cNvSpPr>
          <p:nvPr>
            <p:ph type="ctrTitle" idx="6"/>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Numbers and texts 1">
  <p:cSld name="CUSTOM_40_1">
    <p:spTree>
      <p:nvGrpSpPr>
        <p:cNvPr id="1" name="Shape 249"/>
        <p:cNvGrpSpPr/>
        <p:nvPr/>
      </p:nvGrpSpPr>
      <p:grpSpPr>
        <a:xfrm>
          <a:off x="0" y="0"/>
          <a:ext cx="0" cy="0"/>
          <a:chOff x="0" y="0"/>
          <a:chExt cx="0" cy="0"/>
        </a:xfrm>
      </p:grpSpPr>
      <p:sp>
        <p:nvSpPr>
          <p:cNvPr id="250" name="Google Shape;250;p39"/>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9"/>
          <p:cNvSpPr txBox="1">
            <a:spLocks noGrp="1"/>
          </p:cNvSpPr>
          <p:nvPr>
            <p:ph type="title" hasCustomPrompt="1"/>
          </p:nvPr>
        </p:nvSpPr>
        <p:spPr>
          <a:xfrm>
            <a:off x="496375" y="658825"/>
            <a:ext cx="2019300" cy="122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95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52" name="Google Shape;252;p39"/>
          <p:cNvSpPr txBox="1">
            <a:spLocks noGrp="1"/>
          </p:cNvSpPr>
          <p:nvPr>
            <p:ph type="title" idx="2" hasCustomPrompt="1"/>
          </p:nvPr>
        </p:nvSpPr>
        <p:spPr>
          <a:xfrm>
            <a:off x="3334700" y="1672225"/>
            <a:ext cx="2019300" cy="122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95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53" name="Google Shape;253;p39"/>
          <p:cNvSpPr txBox="1">
            <a:spLocks noGrp="1"/>
          </p:cNvSpPr>
          <p:nvPr>
            <p:ph type="title" idx="3" hasCustomPrompt="1"/>
          </p:nvPr>
        </p:nvSpPr>
        <p:spPr>
          <a:xfrm>
            <a:off x="6164625" y="2685625"/>
            <a:ext cx="2019300" cy="122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7200"/>
              <a:buNone/>
              <a:defRPr sz="95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sp>
        <p:nvSpPr>
          <p:cNvPr id="254" name="Google Shape;254;p39"/>
          <p:cNvSpPr txBox="1">
            <a:spLocks noGrp="1"/>
          </p:cNvSpPr>
          <p:nvPr>
            <p:ph type="subTitle" idx="1"/>
          </p:nvPr>
        </p:nvSpPr>
        <p:spPr>
          <a:xfrm>
            <a:off x="504775" y="1885825"/>
            <a:ext cx="2019300" cy="63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5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55" name="Google Shape;255;p39"/>
          <p:cNvSpPr txBox="1">
            <a:spLocks noGrp="1"/>
          </p:cNvSpPr>
          <p:nvPr>
            <p:ph type="subTitle" idx="4"/>
          </p:nvPr>
        </p:nvSpPr>
        <p:spPr>
          <a:xfrm>
            <a:off x="3334700" y="2899225"/>
            <a:ext cx="2019300" cy="63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5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56" name="Google Shape;256;p39"/>
          <p:cNvSpPr txBox="1">
            <a:spLocks noGrp="1"/>
          </p:cNvSpPr>
          <p:nvPr>
            <p:ph type="subTitle" idx="5"/>
          </p:nvPr>
        </p:nvSpPr>
        <p:spPr>
          <a:xfrm>
            <a:off x="6164625" y="3912625"/>
            <a:ext cx="2019300" cy="63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5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57" name="Google Shape;257;p39"/>
          <p:cNvSpPr txBox="1">
            <a:spLocks noGrp="1"/>
          </p:cNvSpPr>
          <p:nvPr>
            <p:ph type="ctrTitle" idx="6"/>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Only 1">
  <p:cSld name="CUSTOM_31">
    <p:spTree>
      <p:nvGrpSpPr>
        <p:cNvPr id="1" name="Shape 258"/>
        <p:cNvGrpSpPr/>
        <p:nvPr/>
      </p:nvGrpSpPr>
      <p:grpSpPr>
        <a:xfrm>
          <a:off x="0" y="0"/>
          <a:ext cx="0" cy="0"/>
          <a:chOff x="0" y="0"/>
          <a:chExt cx="0" cy="0"/>
        </a:xfrm>
      </p:grpSpPr>
      <p:sp>
        <p:nvSpPr>
          <p:cNvPr id="259" name="Google Shape;259;p40"/>
          <p:cNvSpPr/>
          <p:nvPr/>
        </p:nvSpPr>
        <p:spPr>
          <a:xfrm flipH="1">
            <a:off x="-33100" y="-30962"/>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40"/>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p:nvPr/>
        </p:nvSpPr>
        <p:spPr>
          <a:xfrm rot="10800000" flipH="1">
            <a:off x="-33100" y="-30962"/>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5"/>
          <p:cNvSpPr txBox="1">
            <a:spLocks noGrp="1"/>
          </p:cNvSpPr>
          <p:nvPr>
            <p:ph type="subTitle" idx="1"/>
          </p:nvPr>
        </p:nvSpPr>
        <p:spPr>
          <a:xfrm>
            <a:off x="3292250" y="1618233"/>
            <a:ext cx="3754800" cy="707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2"/>
              </a:buClr>
              <a:buSzPts val="1300"/>
              <a:buNone/>
              <a:defRPr sz="1500"/>
            </a:lvl1pPr>
            <a:lvl2pPr lvl="1" rtl="0">
              <a:lnSpc>
                <a:spcPct val="100000"/>
              </a:lnSpc>
              <a:spcBef>
                <a:spcPts val="0"/>
              </a:spcBef>
              <a:spcAft>
                <a:spcPts val="0"/>
              </a:spcAft>
              <a:buClr>
                <a:schemeClr val="dk2"/>
              </a:buClr>
              <a:buSzPts val="1300"/>
              <a:buNone/>
              <a:defRPr sz="1300">
                <a:solidFill>
                  <a:schemeClr val="dk2"/>
                </a:solidFill>
              </a:defRPr>
            </a:lvl2pPr>
            <a:lvl3pPr lvl="2" rtl="0">
              <a:lnSpc>
                <a:spcPct val="100000"/>
              </a:lnSpc>
              <a:spcBef>
                <a:spcPts val="0"/>
              </a:spcBef>
              <a:spcAft>
                <a:spcPts val="0"/>
              </a:spcAft>
              <a:buClr>
                <a:schemeClr val="dk2"/>
              </a:buClr>
              <a:buSzPts val="1300"/>
              <a:buNone/>
              <a:defRPr sz="1300">
                <a:solidFill>
                  <a:schemeClr val="dk2"/>
                </a:solidFill>
              </a:defRPr>
            </a:lvl3pPr>
            <a:lvl4pPr lvl="3" rtl="0">
              <a:lnSpc>
                <a:spcPct val="100000"/>
              </a:lnSpc>
              <a:spcBef>
                <a:spcPts val="0"/>
              </a:spcBef>
              <a:spcAft>
                <a:spcPts val="0"/>
              </a:spcAft>
              <a:buClr>
                <a:schemeClr val="dk2"/>
              </a:buClr>
              <a:buSzPts val="1300"/>
              <a:buNone/>
              <a:defRPr sz="1300">
                <a:solidFill>
                  <a:schemeClr val="dk2"/>
                </a:solidFill>
              </a:defRPr>
            </a:lvl4pPr>
            <a:lvl5pPr lvl="4" rtl="0">
              <a:lnSpc>
                <a:spcPct val="100000"/>
              </a:lnSpc>
              <a:spcBef>
                <a:spcPts val="0"/>
              </a:spcBef>
              <a:spcAft>
                <a:spcPts val="0"/>
              </a:spcAft>
              <a:buClr>
                <a:schemeClr val="dk2"/>
              </a:buClr>
              <a:buSzPts val="1300"/>
              <a:buNone/>
              <a:defRPr sz="1300">
                <a:solidFill>
                  <a:schemeClr val="dk2"/>
                </a:solidFill>
              </a:defRPr>
            </a:lvl5pPr>
            <a:lvl6pPr lvl="5" rtl="0">
              <a:lnSpc>
                <a:spcPct val="100000"/>
              </a:lnSpc>
              <a:spcBef>
                <a:spcPts val="0"/>
              </a:spcBef>
              <a:spcAft>
                <a:spcPts val="0"/>
              </a:spcAft>
              <a:buClr>
                <a:schemeClr val="dk2"/>
              </a:buClr>
              <a:buSzPts val="1300"/>
              <a:buNone/>
              <a:defRPr sz="1300">
                <a:solidFill>
                  <a:schemeClr val="dk2"/>
                </a:solidFill>
              </a:defRPr>
            </a:lvl6pPr>
            <a:lvl7pPr lvl="6" rtl="0">
              <a:lnSpc>
                <a:spcPct val="100000"/>
              </a:lnSpc>
              <a:spcBef>
                <a:spcPts val="0"/>
              </a:spcBef>
              <a:spcAft>
                <a:spcPts val="0"/>
              </a:spcAft>
              <a:buClr>
                <a:schemeClr val="dk2"/>
              </a:buClr>
              <a:buSzPts val="1300"/>
              <a:buNone/>
              <a:defRPr sz="1300">
                <a:solidFill>
                  <a:schemeClr val="dk2"/>
                </a:solidFill>
              </a:defRPr>
            </a:lvl7pPr>
            <a:lvl8pPr lvl="7" rtl="0">
              <a:lnSpc>
                <a:spcPct val="100000"/>
              </a:lnSpc>
              <a:spcBef>
                <a:spcPts val="0"/>
              </a:spcBef>
              <a:spcAft>
                <a:spcPts val="0"/>
              </a:spcAft>
              <a:buClr>
                <a:schemeClr val="dk2"/>
              </a:buClr>
              <a:buSzPts val="1300"/>
              <a:buNone/>
              <a:defRPr sz="1300">
                <a:solidFill>
                  <a:schemeClr val="dk2"/>
                </a:solidFill>
              </a:defRPr>
            </a:lvl8pPr>
            <a:lvl9pPr lvl="8" rtl="0">
              <a:lnSpc>
                <a:spcPct val="100000"/>
              </a:lnSpc>
              <a:spcBef>
                <a:spcPts val="0"/>
              </a:spcBef>
              <a:spcAft>
                <a:spcPts val="0"/>
              </a:spcAft>
              <a:buClr>
                <a:schemeClr val="dk2"/>
              </a:buClr>
              <a:buSzPts val="1300"/>
              <a:buNone/>
              <a:defRPr sz="1300">
                <a:solidFill>
                  <a:schemeClr val="dk2"/>
                </a:solidFill>
              </a:defRPr>
            </a:lvl9pPr>
          </a:lstStyle>
          <a:p>
            <a:endParaRPr/>
          </a:p>
        </p:txBody>
      </p:sp>
      <p:sp>
        <p:nvSpPr>
          <p:cNvPr id="23" name="Google Shape;23;p5"/>
          <p:cNvSpPr txBox="1">
            <a:spLocks noGrp="1"/>
          </p:cNvSpPr>
          <p:nvPr>
            <p:ph type="subTitle" idx="2"/>
          </p:nvPr>
        </p:nvSpPr>
        <p:spPr>
          <a:xfrm>
            <a:off x="3292250" y="3175288"/>
            <a:ext cx="3754800" cy="704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2"/>
              </a:buClr>
              <a:buSzPts val="1300"/>
              <a:buNone/>
              <a:defRPr sz="1500"/>
            </a:lvl1pPr>
            <a:lvl2pPr lvl="1" rtl="0">
              <a:lnSpc>
                <a:spcPct val="100000"/>
              </a:lnSpc>
              <a:spcBef>
                <a:spcPts val="0"/>
              </a:spcBef>
              <a:spcAft>
                <a:spcPts val="0"/>
              </a:spcAft>
              <a:buClr>
                <a:schemeClr val="dk2"/>
              </a:buClr>
              <a:buSzPts val="1300"/>
              <a:buNone/>
              <a:defRPr sz="1300">
                <a:solidFill>
                  <a:schemeClr val="dk2"/>
                </a:solidFill>
              </a:defRPr>
            </a:lvl2pPr>
            <a:lvl3pPr lvl="2" rtl="0">
              <a:lnSpc>
                <a:spcPct val="100000"/>
              </a:lnSpc>
              <a:spcBef>
                <a:spcPts val="0"/>
              </a:spcBef>
              <a:spcAft>
                <a:spcPts val="0"/>
              </a:spcAft>
              <a:buClr>
                <a:schemeClr val="dk2"/>
              </a:buClr>
              <a:buSzPts val="1300"/>
              <a:buNone/>
              <a:defRPr sz="1300">
                <a:solidFill>
                  <a:schemeClr val="dk2"/>
                </a:solidFill>
              </a:defRPr>
            </a:lvl3pPr>
            <a:lvl4pPr lvl="3" rtl="0">
              <a:lnSpc>
                <a:spcPct val="100000"/>
              </a:lnSpc>
              <a:spcBef>
                <a:spcPts val="0"/>
              </a:spcBef>
              <a:spcAft>
                <a:spcPts val="0"/>
              </a:spcAft>
              <a:buClr>
                <a:schemeClr val="dk2"/>
              </a:buClr>
              <a:buSzPts val="1300"/>
              <a:buNone/>
              <a:defRPr sz="1300">
                <a:solidFill>
                  <a:schemeClr val="dk2"/>
                </a:solidFill>
              </a:defRPr>
            </a:lvl4pPr>
            <a:lvl5pPr lvl="4" rtl="0">
              <a:lnSpc>
                <a:spcPct val="100000"/>
              </a:lnSpc>
              <a:spcBef>
                <a:spcPts val="0"/>
              </a:spcBef>
              <a:spcAft>
                <a:spcPts val="0"/>
              </a:spcAft>
              <a:buClr>
                <a:schemeClr val="dk2"/>
              </a:buClr>
              <a:buSzPts val="1300"/>
              <a:buNone/>
              <a:defRPr sz="1300">
                <a:solidFill>
                  <a:schemeClr val="dk2"/>
                </a:solidFill>
              </a:defRPr>
            </a:lvl5pPr>
            <a:lvl6pPr lvl="5" rtl="0">
              <a:lnSpc>
                <a:spcPct val="100000"/>
              </a:lnSpc>
              <a:spcBef>
                <a:spcPts val="0"/>
              </a:spcBef>
              <a:spcAft>
                <a:spcPts val="0"/>
              </a:spcAft>
              <a:buClr>
                <a:schemeClr val="dk2"/>
              </a:buClr>
              <a:buSzPts val="1300"/>
              <a:buNone/>
              <a:defRPr sz="1300">
                <a:solidFill>
                  <a:schemeClr val="dk2"/>
                </a:solidFill>
              </a:defRPr>
            </a:lvl6pPr>
            <a:lvl7pPr lvl="6" rtl="0">
              <a:lnSpc>
                <a:spcPct val="100000"/>
              </a:lnSpc>
              <a:spcBef>
                <a:spcPts val="0"/>
              </a:spcBef>
              <a:spcAft>
                <a:spcPts val="0"/>
              </a:spcAft>
              <a:buClr>
                <a:schemeClr val="dk2"/>
              </a:buClr>
              <a:buSzPts val="1300"/>
              <a:buNone/>
              <a:defRPr sz="1300">
                <a:solidFill>
                  <a:schemeClr val="dk2"/>
                </a:solidFill>
              </a:defRPr>
            </a:lvl7pPr>
            <a:lvl8pPr lvl="7" rtl="0">
              <a:lnSpc>
                <a:spcPct val="100000"/>
              </a:lnSpc>
              <a:spcBef>
                <a:spcPts val="0"/>
              </a:spcBef>
              <a:spcAft>
                <a:spcPts val="0"/>
              </a:spcAft>
              <a:buClr>
                <a:schemeClr val="dk2"/>
              </a:buClr>
              <a:buSzPts val="1300"/>
              <a:buNone/>
              <a:defRPr sz="1300">
                <a:solidFill>
                  <a:schemeClr val="dk2"/>
                </a:solidFill>
              </a:defRPr>
            </a:lvl8pPr>
            <a:lvl9pPr lvl="8" rtl="0">
              <a:lnSpc>
                <a:spcPct val="100000"/>
              </a:lnSpc>
              <a:spcBef>
                <a:spcPts val="0"/>
              </a:spcBef>
              <a:spcAft>
                <a:spcPts val="0"/>
              </a:spcAft>
              <a:buClr>
                <a:schemeClr val="dk2"/>
              </a:buClr>
              <a:buSzPts val="1300"/>
              <a:buNone/>
              <a:defRPr sz="1300">
                <a:solidFill>
                  <a:schemeClr val="dk2"/>
                </a:solidFill>
              </a:defRPr>
            </a:lvl9pPr>
          </a:lstStyle>
          <a:p>
            <a:endParaRPr/>
          </a:p>
        </p:txBody>
      </p:sp>
      <p:sp>
        <p:nvSpPr>
          <p:cNvPr id="24" name="Google Shape;24;p5"/>
          <p:cNvSpPr txBox="1">
            <a:spLocks noGrp="1"/>
          </p:cNvSpPr>
          <p:nvPr>
            <p:ph type="ctrTitle"/>
          </p:nvPr>
        </p:nvSpPr>
        <p:spPr>
          <a:xfrm>
            <a:off x="3292250" y="1264112"/>
            <a:ext cx="3754800" cy="354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2"/>
              </a:buClr>
              <a:buSzPts val="1800"/>
              <a:buNone/>
              <a:defRPr sz="2100"/>
            </a:lvl1pPr>
            <a:lvl2pPr lvl="1" rtl="0">
              <a:spcBef>
                <a:spcPts val="0"/>
              </a:spcBef>
              <a:spcAft>
                <a:spcPts val="0"/>
              </a:spcAft>
              <a:buClr>
                <a:schemeClr val="dk2"/>
              </a:buClr>
              <a:buSzPts val="1800"/>
              <a:buNone/>
              <a:defRPr sz="1800">
                <a:solidFill>
                  <a:schemeClr val="dk2"/>
                </a:solidFill>
              </a:defRPr>
            </a:lvl2pPr>
            <a:lvl3pPr lvl="2" rtl="0">
              <a:spcBef>
                <a:spcPts val="0"/>
              </a:spcBef>
              <a:spcAft>
                <a:spcPts val="0"/>
              </a:spcAft>
              <a:buClr>
                <a:schemeClr val="dk2"/>
              </a:buClr>
              <a:buSzPts val="1800"/>
              <a:buNone/>
              <a:defRPr sz="1800">
                <a:solidFill>
                  <a:schemeClr val="dk2"/>
                </a:solidFill>
              </a:defRPr>
            </a:lvl3pPr>
            <a:lvl4pPr lvl="3" rtl="0">
              <a:spcBef>
                <a:spcPts val="0"/>
              </a:spcBef>
              <a:spcAft>
                <a:spcPts val="0"/>
              </a:spcAft>
              <a:buClr>
                <a:schemeClr val="dk2"/>
              </a:buClr>
              <a:buSzPts val="1800"/>
              <a:buNone/>
              <a:defRPr sz="1800">
                <a:solidFill>
                  <a:schemeClr val="dk2"/>
                </a:solidFill>
              </a:defRPr>
            </a:lvl4pPr>
            <a:lvl5pPr lvl="4" rtl="0">
              <a:spcBef>
                <a:spcPts val="0"/>
              </a:spcBef>
              <a:spcAft>
                <a:spcPts val="0"/>
              </a:spcAft>
              <a:buClr>
                <a:schemeClr val="dk2"/>
              </a:buClr>
              <a:buSzPts val="1800"/>
              <a:buNone/>
              <a:defRPr sz="1800">
                <a:solidFill>
                  <a:schemeClr val="dk2"/>
                </a:solidFill>
              </a:defRPr>
            </a:lvl5pPr>
            <a:lvl6pPr lvl="5" rtl="0">
              <a:spcBef>
                <a:spcPts val="0"/>
              </a:spcBef>
              <a:spcAft>
                <a:spcPts val="0"/>
              </a:spcAft>
              <a:buClr>
                <a:schemeClr val="dk2"/>
              </a:buClr>
              <a:buSzPts val="1800"/>
              <a:buNone/>
              <a:defRPr sz="1800">
                <a:solidFill>
                  <a:schemeClr val="dk2"/>
                </a:solidFill>
              </a:defRPr>
            </a:lvl6pPr>
            <a:lvl7pPr lvl="6" rtl="0">
              <a:spcBef>
                <a:spcPts val="0"/>
              </a:spcBef>
              <a:spcAft>
                <a:spcPts val="0"/>
              </a:spcAft>
              <a:buClr>
                <a:schemeClr val="dk2"/>
              </a:buClr>
              <a:buSzPts val="1800"/>
              <a:buNone/>
              <a:defRPr sz="1800">
                <a:solidFill>
                  <a:schemeClr val="dk2"/>
                </a:solidFill>
              </a:defRPr>
            </a:lvl7pPr>
            <a:lvl8pPr lvl="7" rtl="0">
              <a:spcBef>
                <a:spcPts val="0"/>
              </a:spcBef>
              <a:spcAft>
                <a:spcPts val="0"/>
              </a:spcAft>
              <a:buClr>
                <a:schemeClr val="dk2"/>
              </a:buClr>
              <a:buSzPts val="1800"/>
              <a:buNone/>
              <a:defRPr sz="1800">
                <a:solidFill>
                  <a:schemeClr val="dk2"/>
                </a:solidFill>
              </a:defRPr>
            </a:lvl8pPr>
            <a:lvl9pPr lvl="8" rtl="0">
              <a:spcBef>
                <a:spcPts val="0"/>
              </a:spcBef>
              <a:spcAft>
                <a:spcPts val="0"/>
              </a:spcAft>
              <a:buClr>
                <a:schemeClr val="dk2"/>
              </a:buClr>
              <a:buSzPts val="1800"/>
              <a:buNone/>
              <a:defRPr sz="1800">
                <a:solidFill>
                  <a:schemeClr val="dk2"/>
                </a:solidFill>
              </a:defRPr>
            </a:lvl9pPr>
          </a:lstStyle>
          <a:p>
            <a:endParaRPr/>
          </a:p>
        </p:txBody>
      </p:sp>
      <p:sp>
        <p:nvSpPr>
          <p:cNvPr id="25" name="Google Shape;25;p5"/>
          <p:cNvSpPr txBox="1">
            <a:spLocks noGrp="1"/>
          </p:cNvSpPr>
          <p:nvPr>
            <p:ph type="ctrTitle" idx="3"/>
          </p:nvPr>
        </p:nvSpPr>
        <p:spPr>
          <a:xfrm>
            <a:off x="3292250" y="2821292"/>
            <a:ext cx="3754800" cy="354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2"/>
              </a:buClr>
              <a:buSzPts val="1800"/>
              <a:buNone/>
              <a:defRPr sz="2100"/>
            </a:lvl1pPr>
            <a:lvl2pPr lvl="1" rtl="0">
              <a:spcBef>
                <a:spcPts val="0"/>
              </a:spcBef>
              <a:spcAft>
                <a:spcPts val="0"/>
              </a:spcAft>
              <a:buClr>
                <a:schemeClr val="dk2"/>
              </a:buClr>
              <a:buSzPts val="1800"/>
              <a:buNone/>
              <a:defRPr sz="1800">
                <a:solidFill>
                  <a:schemeClr val="dk2"/>
                </a:solidFill>
              </a:defRPr>
            </a:lvl2pPr>
            <a:lvl3pPr lvl="2" rtl="0">
              <a:spcBef>
                <a:spcPts val="0"/>
              </a:spcBef>
              <a:spcAft>
                <a:spcPts val="0"/>
              </a:spcAft>
              <a:buClr>
                <a:schemeClr val="dk2"/>
              </a:buClr>
              <a:buSzPts val="1800"/>
              <a:buNone/>
              <a:defRPr sz="1800">
                <a:solidFill>
                  <a:schemeClr val="dk2"/>
                </a:solidFill>
              </a:defRPr>
            </a:lvl3pPr>
            <a:lvl4pPr lvl="3" rtl="0">
              <a:spcBef>
                <a:spcPts val="0"/>
              </a:spcBef>
              <a:spcAft>
                <a:spcPts val="0"/>
              </a:spcAft>
              <a:buClr>
                <a:schemeClr val="dk2"/>
              </a:buClr>
              <a:buSzPts val="1800"/>
              <a:buNone/>
              <a:defRPr sz="1800">
                <a:solidFill>
                  <a:schemeClr val="dk2"/>
                </a:solidFill>
              </a:defRPr>
            </a:lvl4pPr>
            <a:lvl5pPr lvl="4" rtl="0">
              <a:spcBef>
                <a:spcPts val="0"/>
              </a:spcBef>
              <a:spcAft>
                <a:spcPts val="0"/>
              </a:spcAft>
              <a:buClr>
                <a:schemeClr val="dk2"/>
              </a:buClr>
              <a:buSzPts val="1800"/>
              <a:buNone/>
              <a:defRPr sz="1800">
                <a:solidFill>
                  <a:schemeClr val="dk2"/>
                </a:solidFill>
              </a:defRPr>
            </a:lvl5pPr>
            <a:lvl6pPr lvl="5" rtl="0">
              <a:spcBef>
                <a:spcPts val="0"/>
              </a:spcBef>
              <a:spcAft>
                <a:spcPts val="0"/>
              </a:spcAft>
              <a:buClr>
                <a:schemeClr val="dk2"/>
              </a:buClr>
              <a:buSzPts val="1800"/>
              <a:buNone/>
              <a:defRPr sz="1800">
                <a:solidFill>
                  <a:schemeClr val="dk2"/>
                </a:solidFill>
              </a:defRPr>
            </a:lvl6pPr>
            <a:lvl7pPr lvl="6" rtl="0">
              <a:spcBef>
                <a:spcPts val="0"/>
              </a:spcBef>
              <a:spcAft>
                <a:spcPts val="0"/>
              </a:spcAft>
              <a:buClr>
                <a:schemeClr val="dk2"/>
              </a:buClr>
              <a:buSzPts val="1800"/>
              <a:buNone/>
              <a:defRPr sz="1800">
                <a:solidFill>
                  <a:schemeClr val="dk2"/>
                </a:solidFill>
              </a:defRPr>
            </a:lvl7pPr>
            <a:lvl8pPr lvl="7" rtl="0">
              <a:spcBef>
                <a:spcPts val="0"/>
              </a:spcBef>
              <a:spcAft>
                <a:spcPts val="0"/>
              </a:spcAft>
              <a:buClr>
                <a:schemeClr val="dk2"/>
              </a:buClr>
              <a:buSzPts val="1800"/>
              <a:buNone/>
              <a:defRPr sz="1800">
                <a:solidFill>
                  <a:schemeClr val="dk2"/>
                </a:solidFill>
              </a:defRPr>
            </a:lvl8pPr>
            <a:lvl9pPr lvl="8" rtl="0">
              <a:spcBef>
                <a:spcPts val="0"/>
              </a:spcBef>
              <a:spcAft>
                <a:spcPts val="0"/>
              </a:spcAft>
              <a:buClr>
                <a:schemeClr val="dk2"/>
              </a:buClr>
              <a:buSzPts val="1800"/>
              <a:buNone/>
              <a:defRPr sz="1800">
                <a:solidFill>
                  <a:schemeClr val="dk2"/>
                </a:solidFill>
              </a:defRPr>
            </a:lvl9pPr>
          </a:lstStyle>
          <a:p>
            <a:endParaRPr/>
          </a:p>
        </p:txBody>
      </p:sp>
      <p:sp>
        <p:nvSpPr>
          <p:cNvPr id="26" name="Google Shape;26;p5"/>
          <p:cNvSpPr txBox="1">
            <a:spLocks noGrp="1"/>
          </p:cNvSpPr>
          <p:nvPr>
            <p:ph type="ctrTitle" idx="4"/>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Only 2">
  <p:cSld name="CUSTOM_31_1">
    <p:spTree>
      <p:nvGrpSpPr>
        <p:cNvPr id="1" name="Shape 261"/>
        <p:cNvGrpSpPr/>
        <p:nvPr/>
      </p:nvGrpSpPr>
      <p:grpSpPr>
        <a:xfrm>
          <a:off x="0" y="0"/>
          <a:ext cx="0" cy="0"/>
          <a:chOff x="0" y="0"/>
          <a:chExt cx="0" cy="0"/>
        </a:xfrm>
      </p:grpSpPr>
      <p:sp>
        <p:nvSpPr>
          <p:cNvPr id="262" name="Google Shape;262;p41"/>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41"/>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2400"/>
              <a:buNone/>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Only 3">
  <p:cSld name="CUSTOM_31_1_1">
    <p:spTree>
      <p:nvGrpSpPr>
        <p:cNvPr id="1" name="Shape 264"/>
        <p:cNvGrpSpPr/>
        <p:nvPr/>
      </p:nvGrpSpPr>
      <p:grpSpPr>
        <a:xfrm>
          <a:off x="0" y="0"/>
          <a:ext cx="0" cy="0"/>
          <a:chOff x="0" y="0"/>
          <a:chExt cx="0" cy="0"/>
        </a:xfrm>
      </p:grpSpPr>
      <p:sp>
        <p:nvSpPr>
          <p:cNvPr id="265" name="Google Shape;265;p42"/>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42"/>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2400"/>
              <a:buNone/>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Only 4">
  <p:cSld name="CUSTOM_31_1_1_1">
    <p:spTree>
      <p:nvGrpSpPr>
        <p:cNvPr id="1" name="Shape 267"/>
        <p:cNvGrpSpPr/>
        <p:nvPr/>
      </p:nvGrpSpPr>
      <p:grpSpPr>
        <a:xfrm>
          <a:off x="0" y="0"/>
          <a:ext cx="0" cy="0"/>
          <a:chOff x="0" y="0"/>
          <a:chExt cx="0" cy="0"/>
        </a:xfrm>
      </p:grpSpPr>
      <p:sp>
        <p:nvSpPr>
          <p:cNvPr id="268" name="Google Shape;268;p43"/>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3"/>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Text 5">
  <p:cSld name="CUSTOM_32">
    <p:spTree>
      <p:nvGrpSpPr>
        <p:cNvPr id="1" name="Shape 270"/>
        <p:cNvGrpSpPr/>
        <p:nvPr/>
      </p:nvGrpSpPr>
      <p:grpSpPr>
        <a:xfrm>
          <a:off x="0" y="0"/>
          <a:ext cx="0" cy="0"/>
          <a:chOff x="0" y="0"/>
          <a:chExt cx="0" cy="0"/>
        </a:xfrm>
      </p:grpSpPr>
      <p:sp>
        <p:nvSpPr>
          <p:cNvPr id="271" name="Google Shape;271;p44"/>
          <p:cNvSpPr/>
          <p:nvPr/>
        </p:nvSpPr>
        <p:spPr>
          <a:xfrm rot="10800000">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44"/>
          <p:cNvSpPr txBox="1">
            <a:spLocks noGrp="1"/>
          </p:cNvSpPr>
          <p:nvPr>
            <p:ph type="subTitle" idx="1"/>
          </p:nvPr>
        </p:nvSpPr>
        <p:spPr>
          <a:xfrm>
            <a:off x="636525" y="2007525"/>
            <a:ext cx="3767700" cy="1608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2000"/>
            </a:lvl1pPr>
            <a:lvl2pPr lvl="1" rtl="0">
              <a:lnSpc>
                <a:spcPct val="100000"/>
              </a:lnSpc>
              <a:spcBef>
                <a:spcPts val="0"/>
              </a:spcBef>
              <a:spcAft>
                <a:spcPts val="0"/>
              </a:spcAft>
              <a:buNone/>
              <a:defRPr sz="2000"/>
            </a:lvl2pPr>
            <a:lvl3pPr lvl="2" rtl="0">
              <a:lnSpc>
                <a:spcPct val="100000"/>
              </a:lnSpc>
              <a:spcBef>
                <a:spcPts val="0"/>
              </a:spcBef>
              <a:spcAft>
                <a:spcPts val="0"/>
              </a:spcAft>
              <a:buNone/>
              <a:defRPr sz="2000"/>
            </a:lvl3pPr>
            <a:lvl4pPr lvl="3" rtl="0">
              <a:lnSpc>
                <a:spcPct val="100000"/>
              </a:lnSpc>
              <a:spcBef>
                <a:spcPts val="0"/>
              </a:spcBef>
              <a:spcAft>
                <a:spcPts val="0"/>
              </a:spcAft>
              <a:buNone/>
              <a:defRPr sz="2000"/>
            </a:lvl4pPr>
            <a:lvl5pPr lvl="4" rtl="0">
              <a:lnSpc>
                <a:spcPct val="100000"/>
              </a:lnSpc>
              <a:spcBef>
                <a:spcPts val="0"/>
              </a:spcBef>
              <a:spcAft>
                <a:spcPts val="0"/>
              </a:spcAft>
              <a:buNone/>
              <a:defRPr sz="2000"/>
            </a:lvl5pPr>
            <a:lvl6pPr lvl="5" rtl="0">
              <a:lnSpc>
                <a:spcPct val="100000"/>
              </a:lnSpc>
              <a:spcBef>
                <a:spcPts val="0"/>
              </a:spcBef>
              <a:spcAft>
                <a:spcPts val="0"/>
              </a:spcAft>
              <a:buNone/>
              <a:defRPr sz="2000"/>
            </a:lvl6pPr>
            <a:lvl7pPr lvl="6" rtl="0">
              <a:lnSpc>
                <a:spcPct val="100000"/>
              </a:lnSpc>
              <a:spcBef>
                <a:spcPts val="0"/>
              </a:spcBef>
              <a:spcAft>
                <a:spcPts val="0"/>
              </a:spcAft>
              <a:buNone/>
              <a:defRPr sz="2000"/>
            </a:lvl7pPr>
            <a:lvl8pPr lvl="7" rtl="0">
              <a:lnSpc>
                <a:spcPct val="100000"/>
              </a:lnSpc>
              <a:spcBef>
                <a:spcPts val="0"/>
              </a:spcBef>
              <a:spcAft>
                <a:spcPts val="0"/>
              </a:spcAft>
              <a:buNone/>
              <a:defRPr sz="2000"/>
            </a:lvl8pPr>
            <a:lvl9pPr lvl="8" rtl="0">
              <a:lnSpc>
                <a:spcPct val="100000"/>
              </a:lnSpc>
              <a:spcBef>
                <a:spcPts val="0"/>
              </a:spcBef>
              <a:spcAft>
                <a:spcPts val="0"/>
              </a:spcAft>
              <a:buNone/>
              <a:defRPr sz="2000"/>
            </a:lvl9pPr>
          </a:lstStyle>
          <a:p>
            <a:endParaRPr/>
          </a:p>
        </p:txBody>
      </p:sp>
      <p:sp>
        <p:nvSpPr>
          <p:cNvPr id="273" name="Google Shape;273;p44"/>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Text 6">
  <p:cSld name="CUSTOM_32_1">
    <p:spTree>
      <p:nvGrpSpPr>
        <p:cNvPr id="1" name="Shape 274"/>
        <p:cNvGrpSpPr/>
        <p:nvPr/>
      </p:nvGrpSpPr>
      <p:grpSpPr>
        <a:xfrm>
          <a:off x="0" y="0"/>
          <a:ext cx="0" cy="0"/>
          <a:chOff x="0" y="0"/>
          <a:chExt cx="0" cy="0"/>
        </a:xfrm>
      </p:grpSpPr>
      <p:sp>
        <p:nvSpPr>
          <p:cNvPr id="275" name="Google Shape;275;p45"/>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490"/>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45"/>
          <p:cNvSpPr txBox="1">
            <a:spLocks noGrp="1"/>
          </p:cNvSpPr>
          <p:nvPr>
            <p:ph type="subTitle" idx="1"/>
          </p:nvPr>
        </p:nvSpPr>
        <p:spPr>
          <a:xfrm>
            <a:off x="2285400" y="2319346"/>
            <a:ext cx="4573200" cy="115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a:lvl1pPr>
            <a:lvl2pPr lvl="1" algn="ctr" rtl="0">
              <a:lnSpc>
                <a:spcPct val="100000"/>
              </a:lnSpc>
              <a:spcBef>
                <a:spcPts val="0"/>
              </a:spcBef>
              <a:spcAft>
                <a:spcPts val="0"/>
              </a:spcAft>
              <a:buNone/>
              <a:defRPr/>
            </a:lvl2pPr>
            <a:lvl3pPr lvl="2" algn="ctr" rtl="0">
              <a:lnSpc>
                <a:spcPct val="100000"/>
              </a:lnSpc>
              <a:spcBef>
                <a:spcPts val="0"/>
              </a:spcBef>
              <a:spcAft>
                <a:spcPts val="0"/>
              </a:spcAft>
              <a:buNone/>
              <a:defRPr/>
            </a:lvl3pPr>
            <a:lvl4pPr lvl="3" algn="ctr" rtl="0">
              <a:lnSpc>
                <a:spcPct val="100000"/>
              </a:lnSpc>
              <a:spcBef>
                <a:spcPts val="0"/>
              </a:spcBef>
              <a:spcAft>
                <a:spcPts val="0"/>
              </a:spcAft>
              <a:buNone/>
              <a:defRPr/>
            </a:lvl4pPr>
            <a:lvl5pPr lvl="4" algn="ctr" rtl="0">
              <a:lnSpc>
                <a:spcPct val="100000"/>
              </a:lnSpc>
              <a:spcBef>
                <a:spcPts val="0"/>
              </a:spcBef>
              <a:spcAft>
                <a:spcPts val="0"/>
              </a:spcAft>
              <a:buNone/>
              <a:defRPr/>
            </a:lvl5pPr>
            <a:lvl6pPr lvl="5" algn="ctr" rtl="0">
              <a:lnSpc>
                <a:spcPct val="100000"/>
              </a:lnSpc>
              <a:spcBef>
                <a:spcPts val="0"/>
              </a:spcBef>
              <a:spcAft>
                <a:spcPts val="0"/>
              </a:spcAft>
              <a:buNone/>
              <a:defRPr/>
            </a:lvl6pPr>
            <a:lvl7pPr lvl="6" algn="ctr" rtl="0">
              <a:lnSpc>
                <a:spcPct val="100000"/>
              </a:lnSpc>
              <a:spcBef>
                <a:spcPts val="0"/>
              </a:spcBef>
              <a:spcAft>
                <a:spcPts val="0"/>
              </a:spcAft>
              <a:buNone/>
              <a:defRPr/>
            </a:lvl7pPr>
            <a:lvl8pPr lvl="7" algn="ctr" rtl="0">
              <a:lnSpc>
                <a:spcPct val="100000"/>
              </a:lnSpc>
              <a:spcBef>
                <a:spcPts val="0"/>
              </a:spcBef>
              <a:spcAft>
                <a:spcPts val="0"/>
              </a:spcAft>
              <a:buNone/>
              <a:defRPr/>
            </a:lvl8pPr>
            <a:lvl9pPr lvl="8" algn="ctr" rtl="0">
              <a:lnSpc>
                <a:spcPct val="100000"/>
              </a:lnSpc>
              <a:spcBef>
                <a:spcPts val="0"/>
              </a:spcBef>
              <a:spcAft>
                <a:spcPts val="0"/>
              </a:spcAft>
              <a:buNone/>
              <a:defRPr/>
            </a:lvl9pPr>
          </a:lstStyle>
          <a:p>
            <a:endParaRPr/>
          </a:p>
        </p:txBody>
      </p:sp>
      <p:sp>
        <p:nvSpPr>
          <p:cNvPr id="277" name="Google Shape;277;p45"/>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Text 7">
  <p:cSld name="CUSTOM_32_1_1">
    <p:spTree>
      <p:nvGrpSpPr>
        <p:cNvPr id="1" name="Shape 278"/>
        <p:cNvGrpSpPr/>
        <p:nvPr/>
      </p:nvGrpSpPr>
      <p:grpSpPr>
        <a:xfrm>
          <a:off x="0" y="0"/>
          <a:ext cx="0" cy="0"/>
          <a:chOff x="0" y="0"/>
          <a:chExt cx="0" cy="0"/>
        </a:xfrm>
      </p:grpSpPr>
      <p:sp>
        <p:nvSpPr>
          <p:cNvPr id="279" name="Google Shape;279;p46"/>
          <p:cNvSpPr/>
          <p:nvPr/>
        </p:nvSpPr>
        <p:spPr>
          <a:xfrm rot="10800000">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46"/>
          <p:cNvSpPr txBox="1">
            <a:spLocks noGrp="1"/>
          </p:cNvSpPr>
          <p:nvPr>
            <p:ph type="subTitle" idx="1"/>
          </p:nvPr>
        </p:nvSpPr>
        <p:spPr>
          <a:xfrm>
            <a:off x="2903150" y="3663150"/>
            <a:ext cx="3552600" cy="1286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500"/>
            </a:lvl1pPr>
            <a:lvl2pPr lvl="1" rtl="0">
              <a:lnSpc>
                <a:spcPct val="100000"/>
              </a:lnSpc>
              <a:spcBef>
                <a:spcPts val="0"/>
              </a:spcBef>
              <a:spcAft>
                <a:spcPts val="0"/>
              </a:spcAft>
              <a:buNone/>
              <a:defRPr sz="1500"/>
            </a:lvl2pPr>
            <a:lvl3pPr lvl="2" rtl="0">
              <a:lnSpc>
                <a:spcPct val="100000"/>
              </a:lnSpc>
              <a:spcBef>
                <a:spcPts val="0"/>
              </a:spcBef>
              <a:spcAft>
                <a:spcPts val="0"/>
              </a:spcAft>
              <a:buNone/>
              <a:defRPr sz="1500"/>
            </a:lvl3pPr>
            <a:lvl4pPr lvl="3" rtl="0">
              <a:lnSpc>
                <a:spcPct val="100000"/>
              </a:lnSpc>
              <a:spcBef>
                <a:spcPts val="0"/>
              </a:spcBef>
              <a:spcAft>
                <a:spcPts val="0"/>
              </a:spcAft>
              <a:buNone/>
              <a:defRPr sz="1500"/>
            </a:lvl4pPr>
            <a:lvl5pPr lvl="4" rtl="0">
              <a:lnSpc>
                <a:spcPct val="100000"/>
              </a:lnSpc>
              <a:spcBef>
                <a:spcPts val="0"/>
              </a:spcBef>
              <a:spcAft>
                <a:spcPts val="0"/>
              </a:spcAft>
              <a:buNone/>
              <a:defRPr sz="1500"/>
            </a:lvl5pPr>
            <a:lvl6pPr lvl="5" rtl="0">
              <a:lnSpc>
                <a:spcPct val="100000"/>
              </a:lnSpc>
              <a:spcBef>
                <a:spcPts val="0"/>
              </a:spcBef>
              <a:spcAft>
                <a:spcPts val="0"/>
              </a:spcAft>
              <a:buNone/>
              <a:defRPr sz="1500"/>
            </a:lvl6pPr>
            <a:lvl7pPr lvl="6" rtl="0">
              <a:lnSpc>
                <a:spcPct val="100000"/>
              </a:lnSpc>
              <a:spcBef>
                <a:spcPts val="0"/>
              </a:spcBef>
              <a:spcAft>
                <a:spcPts val="0"/>
              </a:spcAft>
              <a:buNone/>
              <a:defRPr sz="1500"/>
            </a:lvl7pPr>
            <a:lvl8pPr lvl="7" rtl="0">
              <a:lnSpc>
                <a:spcPct val="100000"/>
              </a:lnSpc>
              <a:spcBef>
                <a:spcPts val="0"/>
              </a:spcBef>
              <a:spcAft>
                <a:spcPts val="0"/>
              </a:spcAft>
              <a:buNone/>
              <a:defRPr sz="1500"/>
            </a:lvl8pPr>
            <a:lvl9pPr lvl="8" rtl="0">
              <a:lnSpc>
                <a:spcPct val="100000"/>
              </a:lnSpc>
              <a:spcBef>
                <a:spcPts val="0"/>
              </a:spcBef>
              <a:spcAft>
                <a:spcPts val="0"/>
              </a:spcAft>
              <a:buNone/>
              <a:defRPr sz="1500"/>
            </a:lvl9pPr>
          </a:lstStyle>
          <a:p>
            <a:endParaRPr/>
          </a:p>
        </p:txBody>
      </p:sp>
      <p:sp>
        <p:nvSpPr>
          <p:cNvPr id="281" name="Google Shape;281;p46"/>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Text 8">
  <p:cSld name="CUSTOM_32_1_1_1">
    <p:spTree>
      <p:nvGrpSpPr>
        <p:cNvPr id="1" name="Shape 282"/>
        <p:cNvGrpSpPr/>
        <p:nvPr/>
      </p:nvGrpSpPr>
      <p:grpSpPr>
        <a:xfrm>
          <a:off x="0" y="0"/>
          <a:ext cx="0" cy="0"/>
          <a:chOff x="0" y="0"/>
          <a:chExt cx="0" cy="0"/>
        </a:xfrm>
      </p:grpSpPr>
      <p:sp>
        <p:nvSpPr>
          <p:cNvPr id="283" name="Google Shape;283;p47"/>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47"/>
          <p:cNvSpPr txBox="1">
            <a:spLocks noGrp="1"/>
          </p:cNvSpPr>
          <p:nvPr>
            <p:ph type="subTitle" idx="1"/>
          </p:nvPr>
        </p:nvSpPr>
        <p:spPr>
          <a:xfrm>
            <a:off x="721519" y="1739650"/>
            <a:ext cx="3855300" cy="1608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None/>
              <a:defRPr sz="1500"/>
            </a:lvl1pPr>
            <a:lvl2pPr lvl="1" algn="r" rtl="0">
              <a:lnSpc>
                <a:spcPct val="100000"/>
              </a:lnSpc>
              <a:spcBef>
                <a:spcPts val="0"/>
              </a:spcBef>
              <a:spcAft>
                <a:spcPts val="0"/>
              </a:spcAft>
              <a:buNone/>
              <a:defRPr sz="1500"/>
            </a:lvl2pPr>
            <a:lvl3pPr lvl="2" algn="r" rtl="0">
              <a:lnSpc>
                <a:spcPct val="100000"/>
              </a:lnSpc>
              <a:spcBef>
                <a:spcPts val="0"/>
              </a:spcBef>
              <a:spcAft>
                <a:spcPts val="0"/>
              </a:spcAft>
              <a:buNone/>
              <a:defRPr sz="1500"/>
            </a:lvl3pPr>
            <a:lvl4pPr lvl="3" algn="r" rtl="0">
              <a:lnSpc>
                <a:spcPct val="100000"/>
              </a:lnSpc>
              <a:spcBef>
                <a:spcPts val="0"/>
              </a:spcBef>
              <a:spcAft>
                <a:spcPts val="0"/>
              </a:spcAft>
              <a:buNone/>
              <a:defRPr sz="1500"/>
            </a:lvl4pPr>
            <a:lvl5pPr lvl="4" algn="r" rtl="0">
              <a:lnSpc>
                <a:spcPct val="100000"/>
              </a:lnSpc>
              <a:spcBef>
                <a:spcPts val="0"/>
              </a:spcBef>
              <a:spcAft>
                <a:spcPts val="0"/>
              </a:spcAft>
              <a:buNone/>
              <a:defRPr sz="1500"/>
            </a:lvl5pPr>
            <a:lvl6pPr lvl="5" algn="r" rtl="0">
              <a:lnSpc>
                <a:spcPct val="100000"/>
              </a:lnSpc>
              <a:spcBef>
                <a:spcPts val="0"/>
              </a:spcBef>
              <a:spcAft>
                <a:spcPts val="0"/>
              </a:spcAft>
              <a:buNone/>
              <a:defRPr sz="1500"/>
            </a:lvl6pPr>
            <a:lvl7pPr lvl="6" algn="r" rtl="0">
              <a:lnSpc>
                <a:spcPct val="100000"/>
              </a:lnSpc>
              <a:spcBef>
                <a:spcPts val="0"/>
              </a:spcBef>
              <a:spcAft>
                <a:spcPts val="0"/>
              </a:spcAft>
              <a:buNone/>
              <a:defRPr sz="1500"/>
            </a:lvl7pPr>
            <a:lvl8pPr lvl="7" algn="r" rtl="0">
              <a:lnSpc>
                <a:spcPct val="100000"/>
              </a:lnSpc>
              <a:spcBef>
                <a:spcPts val="0"/>
              </a:spcBef>
              <a:spcAft>
                <a:spcPts val="0"/>
              </a:spcAft>
              <a:buNone/>
              <a:defRPr sz="1500"/>
            </a:lvl8pPr>
            <a:lvl9pPr lvl="8" algn="r" rtl="0">
              <a:lnSpc>
                <a:spcPct val="100000"/>
              </a:lnSpc>
              <a:spcBef>
                <a:spcPts val="0"/>
              </a:spcBef>
              <a:spcAft>
                <a:spcPts val="0"/>
              </a:spcAft>
              <a:buNone/>
              <a:defRPr sz="1500"/>
            </a:lvl9pPr>
          </a:lstStyle>
          <a:p>
            <a:endParaRPr/>
          </a:p>
        </p:txBody>
      </p:sp>
      <p:sp>
        <p:nvSpPr>
          <p:cNvPr id="285" name="Google Shape;285;p47"/>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Text 9">
  <p:cSld name="CUSTOM_32_1_1_1_1">
    <p:spTree>
      <p:nvGrpSpPr>
        <p:cNvPr id="1" name="Shape 286"/>
        <p:cNvGrpSpPr/>
        <p:nvPr/>
      </p:nvGrpSpPr>
      <p:grpSpPr>
        <a:xfrm>
          <a:off x="0" y="0"/>
          <a:ext cx="0" cy="0"/>
          <a:chOff x="0" y="0"/>
          <a:chExt cx="0" cy="0"/>
        </a:xfrm>
      </p:grpSpPr>
      <p:sp>
        <p:nvSpPr>
          <p:cNvPr id="287" name="Google Shape;287;p48"/>
          <p:cNvSpPr/>
          <p:nvPr/>
        </p:nvSpPr>
        <p:spPr>
          <a:xfrm flipH="1">
            <a:off x="-33100" y="-30962"/>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8"/>
          <p:cNvSpPr txBox="1">
            <a:spLocks noGrp="1"/>
          </p:cNvSpPr>
          <p:nvPr>
            <p:ph type="subTitle" idx="1"/>
          </p:nvPr>
        </p:nvSpPr>
        <p:spPr>
          <a:xfrm>
            <a:off x="4572000" y="1739650"/>
            <a:ext cx="3855300" cy="1608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500"/>
            </a:lvl1pPr>
            <a:lvl2pPr lvl="1" rtl="0">
              <a:lnSpc>
                <a:spcPct val="100000"/>
              </a:lnSpc>
              <a:spcBef>
                <a:spcPts val="0"/>
              </a:spcBef>
              <a:spcAft>
                <a:spcPts val="0"/>
              </a:spcAft>
              <a:buNone/>
              <a:defRPr sz="1500"/>
            </a:lvl2pPr>
            <a:lvl3pPr lvl="2" rtl="0">
              <a:lnSpc>
                <a:spcPct val="100000"/>
              </a:lnSpc>
              <a:spcBef>
                <a:spcPts val="0"/>
              </a:spcBef>
              <a:spcAft>
                <a:spcPts val="0"/>
              </a:spcAft>
              <a:buNone/>
              <a:defRPr sz="1500"/>
            </a:lvl3pPr>
            <a:lvl4pPr lvl="3" rtl="0">
              <a:lnSpc>
                <a:spcPct val="100000"/>
              </a:lnSpc>
              <a:spcBef>
                <a:spcPts val="0"/>
              </a:spcBef>
              <a:spcAft>
                <a:spcPts val="0"/>
              </a:spcAft>
              <a:buNone/>
              <a:defRPr sz="1500"/>
            </a:lvl4pPr>
            <a:lvl5pPr lvl="4" rtl="0">
              <a:lnSpc>
                <a:spcPct val="100000"/>
              </a:lnSpc>
              <a:spcBef>
                <a:spcPts val="0"/>
              </a:spcBef>
              <a:spcAft>
                <a:spcPts val="0"/>
              </a:spcAft>
              <a:buNone/>
              <a:defRPr sz="1500"/>
            </a:lvl5pPr>
            <a:lvl6pPr lvl="5" rtl="0">
              <a:lnSpc>
                <a:spcPct val="100000"/>
              </a:lnSpc>
              <a:spcBef>
                <a:spcPts val="0"/>
              </a:spcBef>
              <a:spcAft>
                <a:spcPts val="0"/>
              </a:spcAft>
              <a:buNone/>
              <a:defRPr sz="1500"/>
            </a:lvl6pPr>
            <a:lvl7pPr lvl="6" rtl="0">
              <a:lnSpc>
                <a:spcPct val="100000"/>
              </a:lnSpc>
              <a:spcBef>
                <a:spcPts val="0"/>
              </a:spcBef>
              <a:spcAft>
                <a:spcPts val="0"/>
              </a:spcAft>
              <a:buNone/>
              <a:defRPr sz="1500"/>
            </a:lvl7pPr>
            <a:lvl8pPr lvl="7" rtl="0">
              <a:lnSpc>
                <a:spcPct val="100000"/>
              </a:lnSpc>
              <a:spcBef>
                <a:spcPts val="0"/>
              </a:spcBef>
              <a:spcAft>
                <a:spcPts val="0"/>
              </a:spcAft>
              <a:buNone/>
              <a:defRPr sz="1500"/>
            </a:lvl8pPr>
            <a:lvl9pPr lvl="8" rtl="0">
              <a:lnSpc>
                <a:spcPct val="100000"/>
              </a:lnSpc>
              <a:spcBef>
                <a:spcPts val="0"/>
              </a:spcBef>
              <a:spcAft>
                <a:spcPts val="0"/>
              </a:spcAft>
              <a:buNone/>
              <a:defRPr sz="1500"/>
            </a:lvl9pPr>
          </a:lstStyle>
          <a:p>
            <a:endParaRPr/>
          </a:p>
        </p:txBody>
      </p:sp>
      <p:sp>
        <p:nvSpPr>
          <p:cNvPr id="289" name="Google Shape;289;p48"/>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Text 10">
  <p:cSld name="CUSTOM_32_1_1_1_1_1">
    <p:spTree>
      <p:nvGrpSpPr>
        <p:cNvPr id="1" name="Shape 290"/>
        <p:cNvGrpSpPr/>
        <p:nvPr/>
      </p:nvGrpSpPr>
      <p:grpSpPr>
        <a:xfrm>
          <a:off x="0" y="0"/>
          <a:ext cx="0" cy="0"/>
          <a:chOff x="0" y="0"/>
          <a:chExt cx="0" cy="0"/>
        </a:xfrm>
      </p:grpSpPr>
      <p:sp>
        <p:nvSpPr>
          <p:cNvPr id="291" name="Google Shape;291;p49"/>
          <p:cNvSpPr/>
          <p:nvPr/>
        </p:nvSpPr>
        <p:spPr>
          <a:xfrm rot="10800000">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49"/>
          <p:cNvSpPr txBox="1">
            <a:spLocks noGrp="1"/>
          </p:cNvSpPr>
          <p:nvPr>
            <p:ph type="subTitle" idx="1"/>
          </p:nvPr>
        </p:nvSpPr>
        <p:spPr>
          <a:xfrm>
            <a:off x="792875" y="2604575"/>
            <a:ext cx="3694500" cy="1608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a:lvl1pPr>
            <a:lvl2pPr lvl="1" rtl="0">
              <a:lnSpc>
                <a:spcPct val="100000"/>
              </a:lnSpc>
              <a:spcBef>
                <a:spcPts val="1600"/>
              </a:spcBef>
              <a:spcAft>
                <a:spcPts val="0"/>
              </a:spcAft>
              <a:buNone/>
              <a:defRPr/>
            </a:lvl2pPr>
            <a:lvl3pPr lvl="2" rtl="0">
              <a:lnSpc>
                <a:spcPct val="100000"/>
              </a:lnSpc>
              <a:spcBef>
                <a:spcPts val="1600"/>
              </a:spcBef>
              <a:spcAft>
                <a:spcPts val="0"/>
              </a:spcAft>
              <a:buNone/>
              <a:defRPr/>
            </a:lvl3pPr>
            <a:lvl4pPr lvl="3" rtl="0">
              <a:lnSpc>
                <a:spcPct val="100000"/>
              </a:lnSpc>
              <a:spcBef>
                <a:spcPts val="1600"/>
              </a:spcBef>
              <a:spcAft>
                <a:spcPts val="0"/>
              </a:spcAft>
              <a:buNone/>
              <a:defRPr/>
            </a:lvl4pPr>
            <a:lvl5pPr lvl="4" rtl="0">
              <a:lnSpc>
                <a:spcPct val="100000"/>
              </a:lnSpc>
              <a:spcBef>
                <a:spcPts val="1600"/>
              </a:spcBef>
              <a:spcAft>
                <a:spcPts val="0"/>
              </a:spcAft>
              <a:buNone/>
              <a:defRPr/>
            </a:lvl5pPr>
            <a:lvl6pPr lvl="5" rtl="0">
              <a:lnSpc>
                <a:spcPct val="100000"/>
              </a:lnSpc>
              <a:spcBef>
                <a:spcPts val="1600"/>
              </a:spcBef>
              <a:spcAft>
                <a:spcPts val="0"/>
              </a:spcAft>
              <a:buNone/>
              <a:defRPr/>
            </a:lvl6pPr>
            <a:lvl7pPr lvl="6" rtl="0">
              <a:lnSpc>
                <a:spcPct val="100000"/>
              </a:lnSpc>
              <a:spcBef>
                <a:spcPts val="1600"/>
              </a:spcBef>
              <a:spcAft>
                <a:spcPts val="0"/>
              </a:spcAft>
              <a:buNone/>
              <a:defRPr/>
            </a:lvl7pPr>
            <a:lvl8pPr lvl="7" rtl="0">
              <a:lnSpc>
                <a:spcPct val="100000"/>
              </a:lnSpc>
              <a:spcBef>
                <a:spcPts val="1600"/>
              </a:spcBef>
              <a:spcAft>
                <a:spcPts val="0"/>
              </a:spcAft>
              <a:buNone/>
              <a:defRPr/>
            </a:lvl8pPr>
            <a:lvl9pPr lvl="8" rtl="0">
              <a:lnSpc>
                <a:spcPct val="100000"/>
              </a:lnSpc>
              <a:spcBef>
                <a:spcPts val="1600"/>
              </a:spcBef>
              <a:spcAft>
                <a:spcPts val="1600"/>
              </a:spcAft>
              <a:buNone/>
              <a:defRPr/>
            </a:lvl9pPr>
          </a:lstStyle>
          <a:p>
            <a:endParaRPr/>
          </a:p>
        </p:txBody>
      </p:sp>
      <p:sp>
        <p:nvSpPr>
          <p:cNvPr id="293" name="Google Shape;293;p49"/>
          <p:cNvSpPr txBox="1">
            <a:spLocks noGrp="1"/>
          </p:cNvSpPr>
          <p:nvPr>
            <p:ph type="ctrTitle"/>
          </p:nvPr>
        </p:nvSpPr>
        <p:spPr>
          <a:xfrm>
            <a:off x="792875" y="1559000"/>
            <a:ext cx="3447300" cy="10458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lvl1pPr>
            <a:lvl2pPr lvl="1" algn="r" rtl="0">
              <a:spcBef>
                <a:spcPts val="0"/>
              </a:spcBef>
              <a:spcAft>
                <a:spcPts val="0"/>
              </a:spcAft>
              <a:buSzPts val="3000"/>
              <a:buNone/>
              <a:defRPr sz="3000"/>
            </a:lvl2pPr>
            <a:lvl3pPr lvl="2" algn="r" rtl="0">
              <a:spcBef>
                <a:spcPts val="0"/>
              </a:spcBef>
              <a:spcAft>
                <a:spcPts val="0"/>
              </a:spcAft>
              <a:buSzPts val="3000"/>
              <a:buNone/>
              <a:defRPr sz="3000"/>
            </a:lvl3pPr>
            <a:lvl4pPr lvl="3" algn="r" rtl="0">
              <a:spcBef>
                <a:spcPts val="0"/>
              </a:spcBef>
              <a:spcAft>
                <a:spcPts val="0"/>
              </a:spcAft>
              <a:buSzPts val="3000"/>
              <a:buNone/>
              <a:defRPr sz="3000"/>
            </a:lvl4pPr>
            <a:lvl5pPr lvl="4" algn="r" rtl="0">
              <a:spcBef>
                <a:spcPts val="0"/>
              </a:spcBef>
              <a:spcAft>
                <a:spcPts val="0"/>
              </a:spcAft>
              <a:buSzPts val="3000"/>
              <a:buNone/>
              <a:defRPr sz="3000"/>
            </a:lvl5pPr>
            <a:lvl6pPr lvl="5" algn="r" rtl="0">
              <a:spcBef>
                <a:spcPts val="0"/>
              </a:spcBef>
              <a:spcAft>
                <a:spcPts val="0"/>
              </a:spcAft>
              <a:buSzPts val="3000"/>
              <a:buNone/>
              <a:defRPr sz="3000"/>
            </a:lvl6pPr>
            <a:lvl7pPr lvl="6" algn="r" rtl="0">
              <a:spcBef>
                <a:spcPts val="0"/>
              </a:spcBef>
              <a:spcAft>
                <a:spcPts val="0"/>
              </a:spcAft>
              <a:buSzPts val="3000"/>
              <a:buNone/>
              <a:defRPr sz="3000"/>
            </a:lvl7pPr>
            <a:lvl8pPr lvl="7" algn="r" rtl="0">
              <a:spcBef>
                <a:spcPts val="0"/>
              </a:spcBef>
              <a:spcAft>
                <a:spcPts val="0"/>
              </a:spcAft>
              <a:buSzPts val="3000"/>
              <a:buNone/>
              <a:defRPr sz="3000"/>
            </a:lvl8pPr>
            <a:lvl9pPr lvl="8" algn="r" rtl="0">
              <a:spcBef>
                <a:spcPts val="0"/>
              </a:spcBef>
              <a:spcAft>
                <a:spcPts val="0"/>
              </a:spcAft>
              <a:buSzPts val="3000"/>
              <a:buNone/>
              <a:defRPr sz="3000"/>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and three columns 2">
  <p:cSld name="CUSTOM_33">
    <p:spTree>
      <p:nvGrpSpPr>
        <p:cNvPr id="1" name="Shape 294"/>
        <p:cNvGrpSpPr/>
        <p:nvPr/>
      </p:nvGrpSpPr>
      <p:grpSpPr>
        <a:xfrm>
          <a:off x="0" y="0"/>
          <a:ext cx="0" cy="0"/>
          <a:chOff x="0" y="0"/>
          <a:chExt cx="0" cy="0"/>
        </a:xfrm>
      </p:grpSpPr>
      <p:sp>
        <p:nvSpPr>
          <p:cNvPr id="295" name="Google Shape;295;p50"/>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098"/>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50"/>
          <p:cNvSpPr txBox="1">
            <a:spLocks noGrp="1"/>
          </p:cNvSpPr>
          <p:nvPr>
            <p:ph type="subTitle" idx="1"/>
          </p:nvPr>
        </p:nvSpPr>
        <p:spPr>
          <a:xfrm flipH="1">
            <a:off x="6443662" y="2420050"/>
            <a:ext cx="1914300" cy="106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lnSpc>
                <a:spcPct val="100000"/>
              </a:lnSpc>
              <a:spcBef>
                <a:spcPts val="0"/>
              </a:spcBef>
              <a:spcAft>
                <a:spcPts val="0"/>
              </a:spcAft>
              <a:buSzPts val="1400"/>
              <a:buNone/>
              <a:defRPr sz="1400"/>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297" name="Google Shape;297;p50"/>
          <p:cNvSpPr txBox="1">
            <a:spLocks noGrp="1"/>
          </p:cNvSpPr>
          <p:nvPr>
            <p:ph type="subTitle" idx="2"/>
          </p:nvPr>
        </p:nvSpPr>
        <p:spPr>
          <a:xfrm>
            <a:off x="1279837" y="2420050"/>
            <a:ext cx="1914300" cy="106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298" name="Google Shape;298;p50"/>
          <p:cNvSpPr txBox="1">
            <a:spLocks noGrp="1"/>
          </p:cNvSpPr>
          <p:nvPr>
            <p:ph type="ctrTitle"/>
          </p:nvPr>
        </p:nvSpPr>
        <p:spPr>
          <a:xfrm>
            <a:off x="6443662" y="1990150"/>
            <a:ext cx="1914300" cy="384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600"/>
              <a:buNone/>
              <a:defRPr sz="2100"/>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299" name="Google Shape;299;p50"/>
          <p:cNvSpPr txBox="1">
            <a:spLocks noGrp="1"/>
          </p:cNvSpPr>
          <p:nvPr>
            <p:ph type="ctrTitle" idx="3"/>
          </p:nvPr>
        </p:nvSpPr>
        <p:spPr>
          <a:xfrm>
            <a:off x="1279837" y="1990150"/>
            <a:ext cx="1914300" cy="384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600"/>
              <a:buNone/>
              <a:defRPr sz="21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
        <p:nvSpPr>
          <p:cNvPr id="300" name="Google Shape;300;p50"/>
          <p:cNvSpPr txBox="1">
            <a:spLocks noGrp="1"/>
          </p:cNvSpPr>
          <p:nvPr>
            <p:ph type="subTitle" idx="4"/>
          </p:nvPr>
        </p:nvSpPr>
        <p:spPr>
          <a:xfrm>
            <a:off x="3861750" y="2420050"/>
            <a:ext cx="1914300" cy="106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301" name="Google Shape;301;p50"/>
          <p:cNvSpPr txBox="1">
            <a:spLocks noGrp="1"/>
          </p:cNvSpPr>
          <p:nvPr>
            <p:ph type="ctrTitle" idx="5"/>
          </p:nvPr>
        </p:nvSpPr>
        <p:spPr>
          <a:xfrm>
            <a:off x="3861750" y="1990150"/>
            <a:ext cx="1914300" cy="384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600"/>
              <a:buNone/>
              <a:defRPr sz="21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
        <p:nvSpPr>
          <p:cNvPr id="302" name="Google Shape;302;p50"/>
          <p:cNvSpPr txBox="1">
            <a:spLocks noGrp="1"/>
          </p:cNvSpPr>
          <p:nvPr>
            <p:ph type="ctrTitle" idx="6"/>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6"/>
          <p:cNvSpPr/>
          <p:nvPr/>
        </p:nvSpPr>
        <p:spPr>
          <a:xfrm rot="10800000" flipH="1">
            <a:off x="-33100" y="-30962"/>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6"/>
          <p:cNvSpPr txBox="1">
            <a:spLocks noGrp="1"/>
          </p:cNvSpPr>
          <p:nvPr>
            <p:ph type="ctrTitle"/>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and three columns 3">
  <p:cSld name="CUSTOM_33_1">
    <p:spTree>
      <p:nvGrpSpPr>
        <p:cNvPr id="1" name="Shape 303"/>
        <p:cNvGrpSpPr/>
        <p:nvPr/>
      </p:nvGrpSpPr>
      <p:grpSpPr>
        <a:xfrm>
          <a:off x="0" y="0"/>
          <a:ext cx="0" cy="0"/>
          <a:chOff x="0" y="0"/>
          <a:chExt cx="0" cy="0"/>
        </a:xfrm>
      </p:grpSpPr>
      <p:sp>
        <p:nvSpPr>
          <p:cNvPr id="304" name="Google Shape;304;p51"/>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51"/>
          <p:cNvSpPr txBox="1">
            <a:spLocks noGrp="1"/>
          </p:cNvSpPr>
          <p:nvPr>
            <p:ph type="subTitle" idx="1"/>
          </p:nvPr>
        </p:nvSpPr>
        <p:spPr>
          <a:xfrm flipH="1">
            <a:off x="3089263" y="4035464"/>
            <a:ext cx="3421200" cy="624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lnSpc>
                <a:spcPct val="100000"/>
              </a:lnSpc>
              <a:spcBef>
                <a:spcPts val="0"/>
              </a:spcBef>
              <a:spcAft>
                <a:spcPts val="0"/>
              </a:spcAft>
              <a:buSzPts val="1400"/>
              <a:buNone/>
              <a:defRPr sz="1400"/>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306" name="Google Shape;306;p51"/>
          <p:cNvSpPr txBox="1">
            <a:spLocks noGrp="1"/>
          </p:cNvSpPr>
          <p:nvPr>
            <p:ph type="subTitle" idx="2"/>
          </p:nvPr>
        </p:nvSpPr>
        <p:spPr>
          <a:xfrm>
            <a:off x="3091950" y="1580426"/>
            <a:ext cx="3421200" cy="624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307" name="Google Shape;307;p51"/>
          <p:cNvSpPr txBox="1">
            <a:spLocks noGrp="1"/>
          </p:cNvSpPr>
          <p:nvPr>
            <p:ph type="ctrTitle"/>
          </p:nvPr>
        </p:nvSpPr>
        <p:spPr>
          <a:xfrm>
            <a:off x="3089275" y="3605564"/>
            <a:ext cx="1914300" cy="384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600"/>
              <a:buNone/>
              <a:defRPr sz="2100"/>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308" name="Google Shape;308;p51"/>
          <p:cNvSpPr txBox="1">
            <a:spLocks noGrp="1"/>
          </p:cNvSpPr>
          <p:nvPr>
            <p:ph type="ctrTitle" idx="3"/>
          </p:nvPr>
        </p:nvSpPr>
        <p:spPr>
          <a:xfrm>
            <a:off x="3091962" y="1150526"/>
            <a:ext cx="1914300" cy="384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600"/>
              <a:buNone/>
              <a:defRPr sz="21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
        <p:nvSpPr>
          <p:cNvPr id="309" name="Google Shape;309;p51"/>
          <p:cNvSpPr txBox="1">
            <a:spLocks noGrp="1"/>
          </p:cNvSpPr>
          <p:nvPr>
            <p:ph type="subTitle" idx="4"/>
          </p:nvPr>
        </p:nvSpPr>
        <p:spPr>
          <a:xfrm flipH="1">
            <a:off x="2632200" y="2807951"/>
            <a:ext cx="3421200" cy="624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310" name="Google Shape;310;p51"/>
          <p:cNvSpPr txBox="1">
            <a:spLocks noGrp="1"/>
          </p:cNvSpPr>
          <p:nvPr>
            <p:ph type="ctrTitle" idx="5"/>
          </p:nvPr>
        </p:nvSpPr>
        <p:spPr>
          <a:xfrm flipH="1">
            <a:off x="4139100" y="2378051"/>
            <a:ext cx="1914300" cy="3849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1600"/>
              <a:buNone/>
              <a:defRPr sz="21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
        <p:nvSpPr>
          <p:cNvPr id="311" name="Google Shape;311;p51"/>
          <p:cNvSpPr txBox="1">
            <a:spLocks noGrp="1"/>
          </p:cNvSpPr>
          <p:nvPr>
            <p:ph type="ctrTitle" idx="6"/>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three columns 4">
  <p:cSld name="CUSTOM_33_1_1">
    <p:spTree>
      <p:nvGrpSpPr>
        <p:cNvPr id="1" name="Shape 312"/>
        <p:cNvGrpSpPr/>
        <p:nvPr/>
      </p:nvGrpSpPr>
      <p:grpSpPr>
        <a:xfrm>
          <a:off x="0" y="0"/>
          <a:ext cx="0" cy="0"/>
          <a:chOff x="0" y="0"/>
          <a:chExt cx="0" cy="0"/>
        </a:xfrm>
      </p:grpSpPr>
      <p:sp>
        <p:nvSpPr>
          <p:cNvPr id="313" name="Google Shape;313;p52"/>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098"/>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52"/>
          <p:cNvSpPr txBox="1">
            <a:spLocks noGrp="1"/>
          </p:cNvSpPr>
          <p:nvPr>
            <p:ph type="subTitle" idx="1"/>
          </p:nvPr>
        </p:nvSpPr>
        <p:spPr>
          <a:xfrm flipH="1">
            <a:off x="6451254" y="3537250"/>
            <a:ext cx="1896600" cy="68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algn="ctr" rtl="0">
              <a:lnSpc>
                <a:spcPct val="100000"/>
              </a:lnSpc>
              <a:spcBef>
                <a:spcPts val="0"/>
              </a:spcBef>
              <a:spcAft>
                <a:spcPts val="0"/>
              </a:spcAft>
              <a:buSzPts val="1400"/>
              <a:buNone/>
              <a:defRPr sz="1400"/>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315" name="Google Shape;315;p52"/>
          <p:cNvSpPr txBox="1">
            <a:spLocks noGrp="1"/>
          </p:cNvSpPr>
          <p:nvPr>
            <p:ph type="subTitle" idx="2"/>
          </p:nvPr>
        </p:nvSpPr>
        <p:spPr>
          <a:xfrm>
            <a:off x="1287429" y="3537250"/>
            <a:ext cx="1896600" cy="68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316" name="Google Shape;316;p52"/>
          <p:cNvSpPr txBox="1">
            <a:spLocks noGrp="1"/>
          </p:cNvSpPr>
          <p:nvPr>
            <p:ph type="ctrTitle"/>
          </p:nvPr>
        </p:nvSpPr>
        <p:spPr>
          <a:xfrm>
            <a:off x="6451254" y="3200825"/>
            <a:ext cx="1800600" cy="3363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600"/>
              <a:buNone/>
              <a:defRPr sz="2100"/>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317" name="Google Shape;317;p52"/>
          <p:cNvSpPr txBox="1">
            <a:spLocks noGrp="1"/>
          </p:cNvSpPr>
          <p:nvPr>
            <p:ph type="ctrTitle" idx="3"/>
          </p:nvPr>
        </p:nvSpPr>
        <p:spPr>
          <a:xfrm>
            <a:off x="1287429" y="3200825"/>
            <a:ext cx="1800600" cy="3363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600"/>
              <a:buNone/>
              <a:defRPr sz="21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
        <p:nvSpPr>
          <p:cNvPr id="318" name="Google Shape;318;p52"/>
          <p:cNvSpPr txBox="1">
            <a:spLocks noGrp="1"/>
          </p:cNvSpPr>
          <p:nvPr>
            <p:ph type="subTitle" idx="4"/>
          </p:nvPr>
        </p:nvSpPr>
        <p:spPr>
          <a:xfrm>
            <a:off x="3897954" y="3537250"/>
            <a:ext cx="1896600" cy="68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5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319" name="Google Shape;319;p52"/>
          <p:cNvSpPr txBox="1">
            <a:spLocks noGrp="1"/>
          </p:cNvSpPr>
          <p:nvPr>
            <p:ph type="ctrTitle" idx="5"/>
          </p:nvPr>
        </p:nvSpPr>
        <p:spPr>
          <a:xfrm>
            <a:off x="3897954" y="3200825"/>
            <a:ext cx="1800600" cy="3363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600"/>
              <a:buNone/>
              <a:defRPr sz="21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
        <p:nvSpPr>
          <p:cNvPr id="320" name="Google Shape;320;p52"/>
          <p:cNvSpPr txBox="1">
            <a:spLocks noGrp="1"/>
          </p:cNvSpPr>
          <p:nvPr>
            <p:ph type="ctrTitle" idx="6"/>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Two Columns 1">
  <p:cSld name="CUSTOM_34">
    <p:spTree>
      <p:nvGrpSpPr>
        <p:cNvPr id="1" name="Shape 321"/>
        <p:cNvGrpSpPr/>
        <p:nvPr/>
      </p:nvGrpSpPr>
      <p:grpSpPr>
        <a:xfrm>
          <a:off x="0" y="0"/>
          <a:ext cx="0" cy="0"/>
          <a:chOff x="0" y="0"/>
          <a:chExt cx="0" cy="0"/>
        </a:xfrm>
      </p:grpSpPr>
      <p:sp>
        <p:nvSpPr>
          <p:cNvPr id="322" name="Google Shape;322;p53"/>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0"/>
                </a:srgbClr>
              </a:gs>
              <a:gs pos="100000">
                <a:srgbClr val="FFFFFF">
                  <a:alpha val="25098"/>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53"/>
          <p:cNvSpPr txBox="1">
            <a:spLocks noGrp="1"/>
          </p:cNvSpPr>
          <p:nvPr>
            <p:ph type="subTitle" idx="1"/>
          </p:nvPr>
        </p:nvSpPr>
        <p:spPr>
          <a:xfrm>
            <a:off x="2144350" y="2373650"/>
            <a:ext cx="1985700" cy="14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500"/>
              <a:buNone/>
              <a:defRPr sz="1500"/>
            </a:lvl1pPr>
            <a:lvl2pPr lvl="1" rtl="0">
              <a:lnSpc>
                <a:spcPct val="100000"/>
              </a:lnSpc>
              <a:spcBef>
                <a:spcPts val="0"/>
              </a:spcBef>
              <a:spcAft>
                <a:spcPts val="0"/>
              </a:spcAft>
              <a:buSzPts val="1500"/>
              <a:buNone/>
              <a:defRPr sz="1500"/>
            </a:lvl2pPr>
            <a:lvl3pPr lvl="2" rtl="0">
              <a:lnSpc>
                <a:spcPct val="100000"/>
              </a:lnSpc>
              <a:spcBef>
                <a:spcPts val="0"/>
              </a:spcBef>
              <a:spcAft>
                <a:spcPts val="0"/>
              </a:spcAft>
              <a:buSzPts val="1500"/>
              <a:buNone/>
              <a:defRPr sz="1500"/>
            </a:lvl3pPr>
            <a:lvl4pPr lvl="3" rtl="0">
              <a:lnSpc>
                <a:spcPct val="100000"/>
              </a:lnSpc>
              <a:spcBef>
                <a:spcPts val="0"/>
              </a:spcBef>
              <a:spcAft>
                <a:spcPts val="0"/>
              </a:spcAft>
              <a:buSzPts val="1500"/>
              <a:buNone/>
              <a:defRPr sz="1500"/>
            </a:lvl4pPr>
            <a:lvl5pPr lvl="4" rtl="0">
              <a:lnSpc>
                <a:spcPct val="100000"/>
              </a:lnSpc>
              <a:spcBef>
                <a:spcPts val="0"/>
              </a:spcBef>
              <a:spcAft>
                <a:spcPts val="0"/>
              </a:spcAft>
              <a:buSzPts val="1500"/>
              <a:buNone/>
              <a:defRPr sz="1500"/>
            </a:lvl5pPr>
            <a:lvl6pPr lvl="5" rtl="0">
              <a:lnSpc>
                <a:spcPct val="100000"/>
              </a:lnSpc>
              <a:spcBef>
                <a:spcPts val="0"/>
              </a:spcBef>
              <a:spcAft>
                <a:spcPts val="0"/>
              </a:spcAft>
              <a:buSzPts val="1500"/>
              <a:buNone/>
              <a:defRPr sz="1500"/>
            </a:lvl6pPr>
            <a:lvl7pPr lvl="6" rtl="0">
              <a:lnSpc>
                <a:spcPct val="100000"/>
              </a:lnSpc>
              <a:spcBef>
                <a:spcPts val="0"/>
              </a:spcBef>
              <a:spcAft>
                <a:spcPts val="0"/>
              </a:spcAft>
              <a:buSzPts val="1500"/>
              <a:buNone/>
              <a:defRPr sz="1500"/>
            </a:lvl7pPr>
            <a:lvl8pPr lvl="7" rtl="0">
              <a:lnSpc>
                <a:spcPct val="100000"/>
              </a:lnSpc>
              <a:spcBef>
                <a:spcPts val="0"/>
              </a:spcBef>
              <a:spcAft>
                <a:spcPts val="0"/>
              </a:spcAft>
              <a:buSzPts val="1500"/>
              <a:buNone/>
              <a:defRPr sz="1500"/>
            </a:lvl8pPr>
            <a:lvl9pPr lvl="8" rtl="0">
              <a:lnSpc>
                <a:spcPct val="100000"/>
              </a:lnSpc>
              <a:spcBef>
                <a:spcPts val="0"/>
              </a:spcBef>
              <a:spcAft>
                <a:spcPts val="0"/>
              </a:spcAft>
              <a:buSzPts val="1500"/>
              <a:buNone/>
              <a:defRPr sz="1500"/>
            </a:lvl9pPr>
          </a:lstStyle>
          <a:p>
            <a:endParaRPr/>
          </a:p>
        </p:txBody>
      </p:sp>
      <p:sp>
        <p:nvSpPr>
          <p:cNvPr id="324" name="Google Shape;324;p53"/>
          <p:cNvSpPr txBox="1">
            <a:spLocks noGrp="1"/>
          </p:cNvSpPr>
          <p:nvPr>
            <p:ph type="ctrTitle"/>
          </p:nvPr>
        </p:nvSpPr>
        <p:spPr>
          <a:xfrm>
            <a:off x="2144350" y="1967625"/>
            <a:ext cx="1985700" cy="405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325" name="Google Shape;325;p53"/>
          <p:cNvSpPr txBox="1">
            <a:spLocks noGrp="1"/>
          </p:cNvSpPr>
          <p:nvPr>
            <p:ph type="subTitle" idx="2"/>
          </p:nvPr>
        </p:nvSpPr>
        <p:spPr>
          <a:xfrm>
            <a:off x="5025075" y="2373650"/>
            <a:ext cx="1985700" cy="1401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500"/>
              <a:buNone/>
              <a:defRPr sz="1500"/>
            </a:lvl1pPr>
            <a:lvl2pPr lvl="1" algn="r" rtl="0">
              <a:lnSpc>
                <a:spcPct val="100000"/>
              </a:lnSpc>
              <a:spcBef>
                <a:spcPts val="0"/>
              </a:spcBef>
              <a:spcAft>
                <a:spcPts val="0"/>
              </a:spcAft>
              <a:buSzPts val="1500"/>
              <a:buNone/>
              <a:defRPr sz="1500"/>
            </a:lvl2pPr>
            <a:lvl3pPr lvl="2" algn="r" rtl="0">
              <a:lnSpc>
                <a:spcPct val="100000"/>
              </a:lnSpc>
              <a:spcBef>
                <a:spcPts val="0"/>
              </a:spcBef>
              <a:spcAft>
                <a:spcPts val="0"/>
              </a:spcAft>
              <a:buSzPts val="1500"/>
              <a:buNone/>
              <a:defRPr sz="1500"/>
            </a:lvl3pPr>
            <a:lvl4pPr lvl="3" algn="r" rtl="0">
              <a:lnSpc>
                <a:spcPct val="100000"/>
              </a:lnSpc>
              <a:spcBef>
                <a:spcPts val="0"/>
              </a:spcBef>
              <a:spcAft>
                <a:spcPts val="0"/>
              </a:spcAft>
              <a:buSzPts val="1500"/>
              <a:buNone/>
              <a:defRPr sz="1500"/>
            </a:lvl4pPr>
            <a:lvl5pPr lvl="4" algn="r" rtl="0">
              <a:lnSpc>
                <a:spcPct val="100000"/>
              </a:lnSpc>
              <a:spcBef>
                <a:spcPts val="0"/>
              </a:spcBef>
              <a:spcAft>
                <a:spcPts val="0"/>
              </a:spcAft>
              <a:buSzPts val="1500"/>
              <a:buNone/>
              <a:defRPr sz="1500"/>
            </a:lvl5pPr>
            <a:lvl6pPr lvl="5" algn="r" rtl="0">
              <a:lnSpc>
                <a:spcPct val="100000"/>
              </a:lnSpc>
              <a:spcBef>
                <a:spcPts val="0"/>
              </a:spcBef>
              <a:spcAft>
                <a:spcPts val="0"/>
              </a:spcAft>
              <a:buSzPts val="1500"/>
              <a:buNone/>
              <a:defRPr sz="1500"/>
            </a:lvl6pPr>
            <a:lvl7pPr lvl="6" algn="r" rtl="0">
              <a:lnSpc>
                <a:spcPct val="100000"/>
              </a:lnSpc>
              <a:spcBef>
                <a:spcPts val="0"/>
              </a:spcBef>
              <a:spcAft>
                <a:spcPts val="0"/>
              </a:spcAft>
              <a:buSzPts val="1500"/>
              <a:buNone/>
              <a:defRPr sz="1500"/>
            </a:lvl7pPr>
            <a:lvl8pPr lvl="7" algn="r" rtl="0">
              <a:lnSpc>
                <a:spcPct val="100000"/>
              </a:lnSpc>
              <a:spcBef>
                <a:spcPts val="0"/>
              </a:spcBef>
              <a:spcAft>
                <a:spcPts val="0"/>
              </a:spcAft>
              <a:buSzPts val="1500"/>
              <a:buNone/>
              <a:defRPr sz="1500"/>
            </a:lvl8pPr>
            <a:lvl9pPr lvl="8" algn="r" rtl="0">
              <a:lnSpc>
                <a:spcPct val="100000"/>
              </a:lnSpc>
              <a:spcBef>
                <a:spcPts val="0"/>
              </a:spcBef>
              <a:spcAft>
                <a:spcPts val="0"/>
              </a:spcAft>
              <a:buSzPts val="1500"/>
              <a:buNone/>
              <a:defRPr sz="1500"/>
            </a:lvl9pPr>
          </a:lstStyle>
          <a:p>
            <a:endParaRPr/>
          </a:p>
        </p:txBody>
      </p:sp>
      <p:sp>
        <p:nvSpPr>
          <p:cNvPr id="326" name="Google Shape;326;p53"/>
          <p:cNvSpPr txBox="1">
            <a:spLocks noGrp="1"/>
          </p:cNvSpPr>
          <p:nvPr>
            <p:ph type="ctrTitle" idx="3"/>
          </p:nvPr>
        </p:nvSpPr>
        <p:spPr>
          <a:xfrm>
            <a:off x="5025000" y="1967625"/>
            <a:ext cx="1985700" cy="4059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2000"/>
              <a:buNone/>
              <a:defRPr sz="2100"/>
            </a:lvl1pPr>
            <a:lvl2pPr lvl="1" algn="r" rtl="0">
              <a:spcBef>
                <a:spcPts val="0"/>
              </a:spcBef>
              <a:spcAft>
                <a:spcPts val="0"/>
              </a:spcAft>
              <a:buSzPts val="2000"/>
              <a:buNone/>
              <a:defRPr sz="2000"/>
            </a:lvl2pPr>
            <a:lvl3pPr lvl="2" algn="r" rtl="0">
              <a:spcBef>
                <a:spcPts val="0"/>
              </a:spcBef>
              <a:spcAft>
                <a:spcPts val="0"/>
              </a:spcAft>
              <a:buSzPts val="2000"/>
              <a:buNone/>
              <a:defRPr sz="2000"/>
            </a:lvl3pPr>
            <a:lvl4pPr lvl="3" algn="r" rtl="0">
              <a:spcBef>
                <a:spcPts val="0"/>
              </a:spcBef>
              <a:spcAft>
                <a:spcPts val="0"/>
              </a:spcAft>
              <a:buSzPts val="2000"/>
              <a:buNone/>
              <a:defRPr sz="2000"/>
            </a:lvl4pPr>
            <a:lvl5pPr lvl="4" algn="r" rtl="0">
              <a:spcBef>
                <a:spcPts val="0"/>
              </a:spcBef>
              <a:spcAft>
                <a:spcPts val="0"/>
              </a:spcAft>
              <a:buSzPts val="2000"/>
              <a:buNone/>
              <a:defRPr sz="2000"/>
            </a:lvl5pPr>
            <a:lvl6pPr lvl="5" algn="r" rtl="0">
              <a:spcBef>
                <a:spcPts val="0"/>
              </a:spcBef>
              <a:spcAft>
                <a:spcPts val="0"/>
              </a:spcAft>
              <a:buSzPts val="2000"/>
              <a:buNone/>
              <a:defRPr sz="2000"/>
            </a:lvl6pPr>
            <a:lvl7pPr lvl="6" algn="r" rtl="0">
              <a:spcBef>
                <a:spcPts val="0"/>
              </a:spcBef>
              <a:spcAft>
                <a:spcPts val="0"/>
              </a:spcAft>
              <a:buSzPts val="2000"/>
              <a:buNone/>
              <a:defRPr sz="2000"/>
            </a:lvl7pPr>
            <a:lvl8pPr lvl="7" algn="r" rtl="0">
              <a:spcBef>
                <a:spcPts val="0"/>
              </a:spcBef>
              <a:spcAft>
                <a:spcPts val="0"/>
              </a:spcAft>
              <a:buSzPts val="2000"/>
              <a:buNone/>
              <a:defRPr sz="2000"/>
            </a:lvl8pPr>
            <a:lvl9pPr lvl="8" algn="r" rtl="0">
              <a:spcBef>
                <a:spcPts val="0"/>
              </a:spcBef>
              <a:spcAft>
                <a:spcPts val="0"/>
              </a:spcAft>
              <a:buSzPts val="2000"/>
              <a:buNone/>
              <a:defRPr sz="2000"/>
            </a:lvl9pPr>
          </a:lstStyle>
          <a:p>
            <a:endParaRPr/>
          </a:p>
        </p:txBody>
      </p:sp>
      <p:sp>
        <p:nvSpPr>
          <p:cNvPr id="327" name="Google Shape;327;p53"/>
          <p:cNvSpPr txBox="1">
            <a:spLocks noGrp="1"/>
          </p:cNvSpPr>
          <p:nvPr>
            <p:ph type="ctrTitle" idx="4"/>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Two Columns 2">
  <p:cSld name="CUSTOM_34_1">
    <p:spTree>
      <p:nvGrpSpPr>
        <p:cNvPr id="1" name="Shape 328"/>
        <p:cNvGrpSpPr/>
        <p:nvPr/>
      </p:nvGrpSpPr>
      <p:grpSpPr>
        <a:xfrm>
          <a:off x="0" y="0"/>
          <a:ext cx="0" cy="0"/>
          <a:chOff x="0" y="0"/>
          <a:chExt cx="0" cy="0"/>
        </a:xfrm>
      </p:grpSpPr>
      <p:sp>
        <p:nvSpPr>
          <p:cNvPr id="329" name="Google Shape;329;p54"/>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0"/>
                </a:srgbClr>
              </a:gs>
              <a:gs pos="100000">
                <a:srgbClr val="FFFFFF">
                  <a:alpha val="25098"/>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54"/>
          <p:cNvSpPr txBox="1">
            <a:spLocks noGrp="1"/>
          </p:cNvSpPr>
          <p:nvPr>
            <p:ph type="subTitle" idx="1"/>
          </p:nvPr>
        </p:nvSpPr>
        <p:spPr>
          <a:xfrm>
            <a:off x="1887673" y="2962650"/>
            <a:ext cx="2325000" cy="14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500"/>
              <a:buNone/>
              <a:defRPr sz="1500"/>
            </a:lvl1pPr>
            <a:lvl2pPr lvl="1" rtl="0">
              <a:lnSpc>
                <a:spcPct val="100000"/>
              </a:lnSpc>
              <a:spcBef>
                <a:spcPts val="1600"/>
              </a:spcBef>
              <a:spcAft>
                <a:spcPts val="0"/>
              </a:spcAft>
              <a:buSzPts val="1500"/>
              <a:buNone/>
              <a:defRPr sz="1500"/>
            </a:lvl2pPr>
            <a:lvl3pPr lvl="2" rtl="0">
              <a:lnSpc>
                <a:spcPct val="100000"/>
              </a:lnSpc>
              <a:spcBef>
                <a:spcPts val="0"/>
              </a:spcBef>
              <a:spcAft>
                <a:spcPts val="0"/>
              </a:spcAft>
              <a:buSzPts val="1500"/>
              <a:buNone/>
              <a:defRPr sz="1500"/>
            </a:lvl3pPr>
            <a:lvl4pPr lvl="3" rtl="0">
              <a:lnSpc>
                <a:spcPct val="100000"/>
              </a:lnSpc>
              <a:spcBef>
                <a:spcPts val="0"/>
              </a:spcBef>
              <a:spcAft>
                <a:spcPts val="0"/>
              </a:spcAft>
              <a:buSzPts val="1500"/>
              <a:buNone/>
              <a:defRPr sz="1500"/>
            </a:lvl4pPr>
            <a:lvl5pPr lvl="4" rtl="0">
              <a:lnSpc>
                <a:spcPct val="100000"/>
              </a:lnSpc>
              <a:spcBef>
                <a:spcPts val="0"/>
              </a:spcBef>
              <a:spcAft>
                <a:spcPts val="0"/>
              </a:spcAft>
              <a:buSzPts val="1500"/>
              <a:buNone/>
              <a:defRPr sz="1500"/>
            </a:lvl5pPr>
            <a:lvl6pPr lvl="5" rtl="0">
              <a:lnSpc>
                <a:spcPct val="100000"/>
              </a:lnSpc>
              <a:spcBef>
                <a:spcPts val="0"/>
              </a:spcBef>
              <a:spcAft>
                <a:spcPts val="0"/>
              </a:spcAft>
              <a:buSzPts val="1500"/>
              <a:buNone/>
              <a:defRPr sz="1500"/>
            </a:lvl6pPr>
            <a:lvl7pPr lvl="6" rtl="0">
              <a:lnSpc>
                <a:spcPct val="100000"/>
              </a:lnSpc>
              <a:spcBef>
                <a:spcPts val="0"/>
              </a:spcBef>
              <a:spcAft>
                <a:spcPts val="0"/>
              </a:spcAft>
              <a:buSzPts val="1500"/>
              <a:buNone/>
              <a:defRPr sz="1500"/>
            </a:lvl7pPr>
            <a:lvl8pPr lvl="7" rtl="0">
              <a:lnSpc>
                <a:spcPct val="100000"/>
              </a:lnSpc>
              <a:spcBef>
                <a:spcPts val="0"/>
              </a:spcBef>
              <a:spcAft>
                <a:spcPts val="0"/>
              </a:spcAft>
              <a:buSzPts val="1500"/>
              <a:buNone/>
              <a:defRPr sz="1500"/>
            </a:lvl8pPr>
            <a:lvl9pPr lvl="8" rtl="0">
              <a:lnSpc>
                <a:spcPct val="100000"/>
              </a:lnSpc>
              <a:spcBef>
                <a:spcPts val="0"/>
              </a:spcBef>
              <a:spcAft>
                <a:spcPts val="0"/>
              </a:spcAft>
              <a:buSzPts val="1500"/>
              <a:buNone/>
              <a:defRPr sz="1500"/>
            </a:lvl9pPr>
          </a:lstStyle>
          <a:p>
            <a:endParaRPr/>
          </a:p>
        </p:txBody>
      </p:sp>
      <p:sp>
        <p:nvSpPr>
          <p:cNvPr id="331" name="Google Shape;331;p54"/>
          <p:cNvSpPr txBox="1">
            <a:spLocks noGrp="1"/>
          </p:cNvSpPr>
          <p:nvPr>
            <p:ph type="ctrTitle"/>
          </p:nvPr>
        </p:nvSpPr>
        <p:spPr>
          <a:xfrm>
            <a:off x="1887673" y="2424725"/>
            <a:ext cx="1985700" cy="405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332" name="Google Shape;332;p54"/>
          <p:cNvSpPr txBox="1">
            <a:spLocks noGrp="1"/>
          </p:cNvSpPr>
          <p:nvPr>
            <p:ph type="subTitle" idx="2"/>
          </p:nvPr>
        </p:nvSpPr>
        <p:spPr>
          <a:xfrm>
            <a:off x="5338673" y="2962650"/>
            <a:ext cx="2325000" cy="1401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500"/>
              <a:buNone/>
              <a:defRPr sz="1500"/>
            </a:lvl1pPr>
            <a:lvl2pPr lvl="1" algn="r" rtl="0">
              <a:lnSpc>
                <a:spcPct val="100000"/>
              </a:lnSpc>
              <a:spcBef>
                <a:spcPts val="1600"/>
              </a:spcBef>
              <a:spcAft>
                <a:spcPts val="0"/>
              </a:spcAft>
              <a:buSzPts val="1500"/>
              <a:buNone/>
              <a:defRPr sz="1500"/>
            </a:lvl2pPr>
            <a:lvl3pPr lvl="2" algn="r" rtl="0">
              <a:lnSpc>
                <a:spcPct val="100000"/>
              </a:lnSpc>
              <a:spcBef>
                <a:spcPts val="0"/>
              </a:spcBef>
              <a:spcAft>
                <a:spcPts val="0"/>
              </a:spcAft>
              <a:buSzPts val="1500"/>
              <a:buNone/>
              <a:defRPr sz="1500"/>
            </a:lvl3pPr>
            <a:lvl4pPr lvl="3" algn="r" rtl="0">
              <a:lnSpc>
                <a:spcPct val="100000"/>
              </a:lnSpc>
              <a:spcBef>
                <a:spcPts val="0"/>
              </a:spcBef>
              <a:spcAft>
                <a:spcPts val="0"/>
              </a:spcAft>
              <a:buSzPts val="1500"/>
              <a:buNone/>
              <a:defRPr sz="1500"/>
            </a:lvl4pPr>
            <a:lvl5pPr lvl="4" algn="r" rtl="0">
              <a:lnSpc>
                <a:spcPct val="100000"/>
              </a:lnSpc>
              <a:spcBef>
                <a:spcPts val="0"/>
              </a:spcBef>
              <a:spcAft>
                <a:spcPts val="0"/>
              </a:spcAft>
              <a:buSzPts val="1500"/>
              <a:buNone/>
              <a:defRPr sz="1500"/>
            </a:lvl5pPr>
            <a:lvl6pPr lvl="5" algn="r" rtl="0">
              <a:lnSpc>
                <a:spcPct val="100000"/>
              </a:lnSpc>
              <a:spcBef>
                <a:spcPts val="0"/>
              </a:spcBef>
              <a:spcAft>
                <a:spcPts val="0"/>
              </a:spcAft>
              <a:buSzPts val="1500"/>
              <a:buNone/>
              <a:defRPr sz="1500"/>
            </a:lvl6pPr>
            <a:lvl7pPr lvl="6" algn="r" rtl="0">
              <a:lnSpc>
                <a:spcPct val="100000"/>
              </a:lnSpc>
              <a:spcBef>
                <a:spcPts val="0"/>
              </a:spcBef>
              <a:spcAft>
                <a:spcPts val="0"/>
              </a:spcAft>
              <a:buSzPts val="1500"/>
              <a:buNone/>
              <a:defRPr sz="1500"/>
            </a:lvl7pPr>
            <a:lvl8pPr lvl="7" algn="r" rtl="0">
              <a:lnSpc>
                <a:spcPct val="100000"/>
              </a:lnSpc>
              <a:spcBef>
                <a:spcPts val="0"/>
              </a:spcBef>
              <a:spcAft>
                <a:spcPts val="0"/>
              </a:spcAft>
              <a:buSzPts val="1500"/>
              <a:buNone/>
              <a:defRPr sz="1500"/>
            </a:lvl8pPr>
            <a:lvl9pPr lvl="8" algn="r" rtl="0">
              <a:lnSpc>
                <a:spcPct val="100000"/>
              </a:lnSpc>
              <a:spcBef>
                <a:spcPts val="0"/>
              </a:spcBef>
              <a:spcAft>
                <a:spcPts val="0"/>
              </a:spcAft>
              <a:buSzPts val="1500"/>
              <a:buNone/>
              <a:defRPr sz="1500"/>
            </a:lvl9pPr>
          </a:lstStyle>
          <a:p>
            <a:endParaRPr/>
          </a:p>
        </p:txBody>
      </p:sp>
      <p:sp>
        <p:nvSpPr>
          <p:cNvPr id="333" name="Google Shape;333;p54"/>
          <p:cNvSpPr txBox="1">
            <a:spLocks noGrp="1"/>
          </p:cNvSpPr>
          <p:nvPr>
            <p:ph type="ctrTitle" idx="3"/>
          </p:nvPr>
        </p:nvSpPr>
        <p:spPr>
          <a:xfrm>
            <a:off x="5338673" y="2424725"/>
            <a:ext cx="1985700" cy="405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algn="r" rtl="0">
              <a:spcBef>
                <a:spcPts val="0"/>
              </a:spcBef>
              <a:spcAft>
                <a:spcPts val="0"/>
              </a:spcAft>
              <a:buSzPts val="2000"/>
              <a:buNone/>
              <a:defRPr sz="2000"/>
            </a:lvl2pPr>
            <a:lvl3pPr lvl="2" algn="r" rtl="0">
              <a:spcBef>
                <a:spcPts val="0"/>
              </a:spcBef>
              <a:spcAft>
                <a:spcPts val="0"/>
              </a:spcAft>
              <a:buSzPts val="2000"/>
              <a:buNone/>
              <a:defRPr sz="2000"/>
            </a:lvl3pPr>
            <a:lvl4pPr lvl="3" algn="r" rtl="0">
              <a:spcBef>
                <a:spcPts val="0"/>
              </a:spcBef>
              <a:spcAft>
                <a:spcPts val="0"/>
              </a:spcAft>
              <a:buSzPts val="2000"/>
              <a:buNone/>
              <a:defRPr sz="2000"/>
            </a:lvl4pPr>
            <a:lvl5pPr lvl="4" algn="r" rtl="0">
              <a:spcBef>
                <a:spcPts val="0"/>
              </a:spcBef>
              <a:spcAft>
                <a:spcPts val="0"/>
              </a:spcAft>
              <a:buSzPts val="2000"/>
              <a:buNone/>
              <a:defRPr sz="2000"/>
            </a:lvl5pPr>
            <a:lvl6pPr lvl="5" algn="r" rtl="0">
              <a:spcBef>
                <a:spcPts val="0"/>
              </a:spcBef>
              <a:spcAft>
                <a:spcPts val="0"/>
              </a:spcAft>
              <a:buSzPts val="2000"/>
              <a:buNone/>
              <a:defRPr sz="2000"/>
            </a:lvl6pPr>
            <a:lvl7pPr lvl="6" algn="r" rtl="0">
              <a:spcBef>
                <a:spcPts val="0"/>
              </a:spcBef>
              <a:spcAft>
                <a:spcPts val="0"/>
              </a:spcAft>
              <a:buSzPts val="2000"/>
              <a:buNone/>
              <a:defRPr sz="2000"/>
            </a:lvl7pPr>
            <a:lvl8pPr lvl="7" algn="r" rtl="0">
              <a:spcBef>
                <a:spcPts val="0"/>
              </a:spcBef>
              <a:spcAft>
                <a:spcPts val="0"/>
              </a:spcAft>
              <a:buSzPts val="2000"/>
              <a:buNone/>
              <a:defRPr sz="2000"/>
            </a:lvl8pPr>
            <a:lvl9pPr lvl="8" algn="r" rtl="0">
              <a:spcBef>
                <a:spcPts val="0"/>
              </a:spcBef>
              <a:spcAft>
                <a:spcPts val="0"/>
              </a:spcAft>
              <a:buSzPts val="2000"/>
              <a:buNone/>
              <a:defRPr sz="2000"/>
            </a:lvl9pPr>
          </a:lstStyle>
          <a:p>
            <a:endParaRPr/>
          </a:p>
        </p:txBody>
      </p:sp>
      <p:sp>
        <p:nvSpPr>
          <p:cNvPr id="334" name="Google Shape;334;p54"/>
          <p:cNvSpPr txBox="1">
            <a:spLocks noGrp="1"/>
          </p:cNvSpPr>
          <p:nvPr>
            <p:ph type="ctrTitle" idx="4"/>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Two Columns 3">
  <p:cSld name="CUSTOM_34_1_1">
    <p:spTree>
      <p:nvGrpSpPr>
        <p:cNvPr id="1" name="Shape 335"/>
        <p:cNvGrpSpPr/>
        <p:nvPr/>
      </p:nvGrpSpPr>
      <p:grpSpPr>
        <a:xfrm>
          <a:off x="0" y="0"/>
          <a:ext cx="0" cy="0"/>
          <a:chOff x="0" y="0"/>
          <a:chExt cx="0" cy="0"/>
        </a:xfrm>
      </p:grpSpPr>
      <p:sp>
        <p:nvSpPr>
          <p:cNvPr id="336" name="Google Shape;336;p55"/>
          <p:cNvSpPr/>
          <p:nvPr/>
        </p:nvSpPr>
        <p:spPr>
          <a:xfrm rot="10800000">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55"/>
          <p:cNvSpPr txBox="1">
            <a:spLocks noGrp="1"/>
          </p:cNvSpPr>
          <p:nvPr>
            <p:ph type="subTitle" idx="1"/>
          </p:nvPr>
        </p:nvSpPr>
        <p:spPr>
          <a:xfrm>
            <a:off x="1146275" y="2385750"/>
            <a:ext cx="3609000" cy="885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500"/>
              <a:buNone/>
              <a:defRPr sz="1500"/>
            </a:lvl1pPr>
            <a:lvl2pPr lvl="1" rtl="0">
              <a:lnSpc>
                <a:spcPct val="100000"/>
              </a:lnSpc>
              <a:spcBef>
                <a:spcPts val="0"/>
              </a:spcBef>
              <a:spcAft>
                <a:spcPts val="0"/>
              </a:spcAft>
              <a:buSzPts val="1500"/>
              <a:buNone/>
              <a:defRPr sz="1500"/>
            </a:lvl2pPr>
            <a:lvl3pPr lvl="2" rtl="0">
              <a:lnSpc>
                <a:spcPct val="100000"/>
              </a:lnSpc>
              <a:spcBef>
                <a:spcPts val="0"/>
              </a:spcBef>
              <a:spcAft>
                <a:spcPts val="0"/>
              </a:spcAft>
              <a:buSzPts val="1500"/>
              <a:buNone/>
              <a:defRPr sz="1500"/>
            </a:lvl3pPr>
            <a:lvl4pPr lvl="3" rtl="0">
              <a:lnSpc>
                <a:spcPct val="100000"/>
              </a:lnSpc>
              <a:spcBef>
                <a:spcPts val="0"/>
              </a:spcBef>
              <a:spcAft>
                <a:spcPts val="0"/>
              </a:spcAft>
              <a:buSzPts val="1500"/>
              <a:buNone/>
              <a:defRPr sz="1500"/>
            </a:lvl4pPr>
            <a:lvl5pPr lvl="4" rtl="0">
              <a:lnSpc>
                <a:spcPct val="100000"/>
              </a:lnSpc>
              <a:spcBef>
                <a:spcPts val="0"/>
              </a:spcBef>
              <a:spcAft>
                <a:spcPts val="0"/>
              </a:spcAft>
              <a:buSzPts val="1500"/>
              <a:buNone/>
              <a:defRPr sz="1500"/>
            </a:lvl5pPr>
            <a:lvl6pPr lvl="5" rtl="0">
              <a:lnSpc>
                <a:spcPct val="100000"/>
              </a:lnSpc>
              <a:spcBef>
                <a:spcPts val="0"/>
              </a:spcBef>
              <a:spcAft>
                <a:spcPts val="0"/>
              </a:spcAft>
              <a:buSzPts val="1500"/>
              <a:buNone/>
              <a:defRPr sz="1500"/>
            </a:lvl6pPr>
            <a:lvl7pPr lvl="6" rtl="0">
              <a:lnSpc>
                <a:spcPct val="100000"/>
              </a:lnSpc>
              <a:spcBef>
                <a:spcPts val="0"/>
              </a:spcBef>
              <a:spcAft>
                <a:spcPts val="0"/>
              </a:spcAft>
              <a:buSzPts val="1500"/>
              <a:buNone/>
              <a:defRPr sz="1500"/>
            </a:lvl7pPr>
            <a:lvl8pPr lvl="7" rtl="0">
              <a:lnSpc>
                <a:spcPct val="100000"/>
              </a:lnSpc>
              <a:spcBef>
                <a:spcPts val="0"/>
              </a:spcBef>
              <a:spcAft>
                <a:spcPts val="0"/>
              </a:spcAft>
              <a:buSzPts val="1500"/>
              <a:buNone/>
              <a:defRPr sz="1500"/>
            </a:lvl8pPr>
            <a:lvl9pPr lvl="8" rtl="0">
              <a:lnSpc>
                <a:spcPct val="100000"/>
              </a:lnSpc>
              <a:spcBef>
                <a:spcPts val="0"/>
              </a:spcBef>
              <a:spcAft>
                <a:spcPts val="0"/>
              </a:spcAft>
              <a:buSzPts val="1500"/>
              <a:buNone/>
              <a:defRPr sz="1500"/>
            </a:lvl9pPr>
          </a:lstStyle>
          <a:p>
            <a:endParaRPr/>
          </a:p>
        </p:txBody>
      </p:sp>
      <p:sp>
        <p:nvSpPr>
          <p:cNvPr id="338" name="Google Shape;338;p55"/>
          <p:cNvSpPr txBox="1">
            <a:spLocks noGrp="1"/>
          </p:cNvSpPr>
          <p:nvPr>
            <p:ph type="ctrTitle"/>
          </p:nvPr>
        </p:nvSpPr>
        <p:spPr>
          <a:xfrm>
            <a:off x="1146275" y="1979725"/>
            <a:ext cx="1985700" cy="405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339" name="Google Shape;339;p55"/>
          <p:cNvSpPr txBox="1">
            <a:spLocks noGrp="1"/>
          </p:cNvSpPr>
          <p:nvPr>
            <p:ph type="subTitle" idx="2"/>
          </p:nvPr>
        </p:nvSpPr>
        <p:spPr>
          <a:xfrm>
            <a:off x="4385525" y="3610850"/>
            <a:ext cx="3609000" cy="885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500"/>
              <a:buNone/>
              <a:defRPr sz="1500"/>
            </a:lvl1pPr>
            <a:lvl2pPr lvl="1" algn="r" rtl="0">
              <a:lnSpc>
                <a:spcPct val="100000"/>
              </a:lnSpc>
              <a:spcBef>
                <a:spcPts val="0"/>
              </a:spcBef>
              <a:spcAft>
                <a:spcPts val="0"/>
              </a:spcAft>
              <a:buSzPts val="1500"/>
              <a:buNone/>
              <a:defRPr sz="1500"/>
            </a:lvl2pPr>
            <a:lvl3pPr lvl="2" algn="r" rtl="0">
              <a:lnSpc>
                <a:spcPct val="100000"/>
              </a:lnSpc>
              <a:spcBef>
                <a:spcPts val="0"/>
              </a:spcBef>
              <a:spcAft>
                <a:spcPts val="0"/>
              </a:spcAft>
              <a:buSzPts val="1500"/>
              <a:buNone/>
              <a:defRPr sz="1500"/>
            </a:lvl3pPr>
            <a:lvl4pPr lvl="3" algn="r" rtl="0">
              <a:lnSpc>
                <a:spcPct val="100000"/>
              </a:lnSpc>
              <a:spcBef>
                <a:spcPts val="0"/>
              </a:spcBef>
              <a:spcAft>
                <a:spcPts val="0"/>
              </a:spcAft>
              <a:buSzPts val="1500"/>
              <a:buNone/>
              <a:defRPr sz="1500"/>
            </a:lvl4pPr>
            <a:lvl5pPr lvl="4" algn="r" rtl="0">
              <a:lnSpc>
                <a:spcPct val="100000"/>
              </a:lnSpc>
              <a:spcBef>
                <a:spcPts val="0"/>
              </a:spcBef>
              <a:spcAft>
                <a:spcPts val="0"/>
              </a:spcAft>
              <a:buSzPts val="1500"/>
              <a:buNone/>
              <a:defRPr sz="1500"/>
            </a:lvl5pPr>
            <a:lvl6pPr lvl="5" algn="r" rtl="0">
              <a:lnSpc>
                <a:spcPct val="100000"/>
              </a:lnSpc>
              <a:spcBef>
                <a:spcPts val="0"/>
              </a:spcBef>
              <a:spcAft>
                <a:spcPts val="0"/>
              </a:spcAft>
              <a:buSzPts val="1500"/>
              <a:buNone/>
              <a:defRPr sz="1500"/>
            </a:lvl6pPr>
            <a:lvl7pPr lvl="6" algn="r" rtl="0">
              <a:lnSpc>
                <a:spcPct val="100000"/>
              </a:lnSpc>
              <a:spcBef>
                <a:spcPts val="0"/>
              </a:spcBef>
              <a:spcAft>
                <a:spcPts val="0"/>
              </a:spcAft>
              <a:buSzPts val="1500"/>
              <a:buNone/>
              <a:defRPr sz="1500"/>
            </a:lvl7pPr>
            <a:lvl8pPr lvl="7" algn="r" rtl="0">
              <a:lnSpc>
                <a:spcPct val="100000"/>
              </a:lnSpc>
              <a:spcBef>
                <a:spcPts val="0"/>
              </a:spcBef>
              <a:spcAft>
                <a:spcPts val="0"/>
              </a:spcAft>
              <a:buSzPts val="1500"/>
              <a:buNone/>
              <a:defRPr sz="1500"/>
            </a:lvl8pPr>
            <a:lvl9pPr lvl="8" algn="r" rtl="0">
              <a:lnSpc>
                <a:spcPct val="100000"/>
              </a:lnSpc>
              <a:spcBef>
                <a:spcPts val="0"/>
              </a:spcBef>
              <a:spcAft>
                <a:spcPts val="0"/>
              </a:spcAft>
              <a:buSzPts val="1500"/>
              <a:buNone/>
              <a:defRPr sz="1500"/>
            </a:lvl9pPr>
          </a:lstStyle>
          <a:p>
            <a:endParaRPr/>
          </a:p>
        </p:txBody>
      </p:sp>
      <p:sp>
        <p:nvSpPr>
          <p:cNvPr id="340" name="Google Shape;340;p55"/>
          <p:cNvSpPr txBox="1">
            <a:spLocks noGrp="1"/>
          </p:cNvSpPr>
          <p:nvPr>
            <p:ph type="ctrTitle" idx="3"/>
          </p:nvPr>
        </p:nvSpPr>
        <p:spPr>
          <a:xfrm>
            <a:off x="6009000" y="3204825"/>
            <a:ext cx="1985700" cy="4059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2000"/>
              <a:buNone/>
              <a:defRPr sz="2100"/>
            </a:lvl1pPr>
            <a:lvl2pPr lvl="1" algn="r" rtl="0">
              <a:spcBef>
                <a:spcPts val="0"/>
              </a:spcBef>
              <a:spcAft>
                <a:spcPts val="0"/>
              </a:spcAft>
              <a:buSzPts val="2000"/>
              <a:buNone/>
              <a:defRPr sz="2000"/>
            </a:lvl2pPr>
            <a:lvl3pPr lvl="2" algn="r" rtl="0">
              <a:spcBef>
                <a:spcPts val="0"/>
              </a:spcBef>
              <a:spcAft>
                <a:spcPts val="0"/>
              </a:spcAft>
              <a:buSzPts val="2000"/>
              <a:buNone/>
              <a:defRPr sz="2000"/>
            </a:lvl3pPr>
            <a:lvl4pPr lvl="3" algn="r" rtl="0">
              <a:spcBef>
                <a:spcPts val="0"/>
              </a:spcBef>
              <a:spcAft>
                <a:spcPts val="0"/>
              </a:spcAft>
              <a:buSzPts val="2000"/>
              <a:buNone/>
              <a:defRPr sz="2000"/>
            </a:lvl4pPr>
            <a:lvl5pPr lvl="4" algn="r" rtl="0">
              <a:spcBef>
                <a:spcPts val="0"/>
              </a:spcBef>
              <a:spcAft>
                <a:spcPts val="0"/>
              </a:spcAft>
              <a:buSzPts val="2000"/>
              <a:buNone/>
              <a:defRPr sz="2000"/>
            </a:lvl5pPr>
            <a:lvl6pPr lvl="5" algn="r" rtl="0">
              <a:spcBef>
                <a:spcPts val="0"/>
              </a:spcBef>
              <a:spcAft>
                <a:spcPts val="0"/>
              </a:spcAft>
              <a:buSzPts val="2000"/>
              <a:buNone/>
              <a:defRPr sz="2000"/>
            </a:lvl6pPr>
            <a:lvl7pPr lvl="6" algn="r" rtl="0">
              <a:spcBef>
                <a:spcPts val="0"/>
              </a:spcBef>
              <a:spcAft>
                <a:spcPts val="0"/>
              </a:spcAft>
              <a:buSzPts val="2000"/>
              <a:buNone/>
              <a:defRPr sz="2000"/>
            </a:lvl7pPr>
            <a:lvl8pPr lvl="7" algn="r" rtl="0">
              <a:spcBef>
                <a:spcPts val="0"/>
              </a:spcBef>
              <a:spcAft>
                <a:spcPts val="0"/>
              </a:spcAft>
              <a:buSzPts val="2000"/>
              <a:buNone/>
              <a:defRPr sz="2000"/>
            </a:lvl8pPr>
            <a:lvl9pPr lvl="8" algn="r" rtl="0">
              <a:spcBef>
                <a:spcPts val="0"/>
              </a:spcBef>
              <a:spcAft>
                <a:spcPts val="0"/>
              </a:spcAft>
              <a:buSzPts val="2000"/>
              <a:buNone/>
              <a:defRPr sz="2000"/>
            </a:lvl9pPr>
          </a:lstStyle>
          <a:p>
            <a:endParaRPr/>
          </a:p>
        </p:txBody>
      </p:sp>
      <p:sp>
        <p:nvSpPr>
          <p:cNvPr id="341" name="Google Shape;341;p55"/>
          <p:cNvSpPr txBox="1">
            <a:spLocks noGrp="1"/>
          </p:cNvSpPr>
          <p:nvPr>
            <p:ph type="ctrTitle" idx="4"/>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hanks Slide">
  <p:cSld name="CUSTOM_11_1_2_1_1">
    <p:spTree>
      <p:nvGrpSpPr>
        <p:cNvPr id="1" name="Shape 342"/>
        <p:cNvGrpSpPr/>
        <p:nvPr/>
      </p:nvGrpSpPr>
      <p:grpSpPr>
        <a:xfrm>
          <a:off x="0" y="0"/>
          <a:ext cx="0" cy="0"/>
          <a:chOff x="0" y="0"/>
          <a:chExt cx="0" cy="0"/>
        </a:xfrm>
      </p:grpSpPr>
      <p:sp>
        <p:nvSpPr>
          <p:cNvPr id="343" name="Google Shape;343;p56"/>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098"/>
                </a:srgbClr>
              </a:gs>
              <a:gs pos="100000">
                <a:srgbClr val="FFFFFF">
                  <a:alpha val="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56"/>
          <p:cNvSpPr txBox="1">
            <a:spLocks noGrp="1"/>
          </p:cNvSpPr>
          <p:nvPr>
            <p:ph type="ctrTitle"/>
          </p:nvPr>
        </p:nvSpPr>
        <p:spPr>
          <a:xfrm>
            <a:off x="968250" y="828575"/>
            <a:ext cx="3081600" cy="5298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30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
        <p:nvSpPr>
          <p:cNvPr id="345" name="Google Shape;345;p56"/>
          <p:cNvSpPr txBox="1">
            <a:spLocks noGrp="1"/>
          </p:cNvSpPr>
          <p:nvPr>
            <p:ph type="subTitle" idx="1"/>
          </p:nvPr>
        </p:nvSpPr>
        <p:spPr>
          <a:xfrm>
            <a:off x="965700" y="1538700"/>
            <a:ext cx="3565800" cy="1346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346" name="Google Shape;346;p56"/>
          <p:cNvSpPr txBox="1"/>
          <p:nvPr/>
        </p:nvSpPr>
        <p:spPr>
          <a:xfrm>
            <a:off x="968250" y="3748000"/>
            <a:ext cx="3391800" cy="537600"/>
          </a:xfrm>
          <a:prstGeom prst="rect">
            <a:avLst/>
          </a:prstGeom>
          <a:noFill/>
          <a:ln>
            <a:noFill/>
          </a:ln>
        </p:spPr>
        <p:txBody>
          <a:bodyPr spcFirstLastPara="1" wrap="square" lIns="91425" tIns="0" rIns="91425" bIns="91425" anchor="t" anchorCtr="0">
            <a:noAutofit/>
          </a:bodyPr>
          <a:lstStyle/>
          <a:p>
            <a:pPr marL="0" lvl="0" indent="0" algn="l" rtl="0">
              <a:lnSpc>
                <a:spcPct val="100000"/>
              </a:lnSpc>
              <a:spcBef>
                <a:spcPts val="300"/>
              </a:spcBef>
              <a:spcAft>
                <a:spcPts val="0"/>
              </a:spcAft>
              <a:buNone/>
            </a:pPr>
            <a:r>
              <a:rPr lang="en" sz="1200" b="1">
                <a:solidFill>
                  <a:schemeClr val="dk1"/>
                </a:solidFill>
                <a:latin typeface="PT Sans"/>
                <a:ea typeface="PT Sans"/>
                <a:cs typeface="PT Sans"/>
                <a:sym typeface="PT Sans"/>
              </a:rPr>
              <a:t>CREDITS</a:t>
            </a:r>
            <a:r>
              <a:rPr lang="en" sz="1200">
                <a:solidFill>
                  <a:schemeClr val="dk1"/>
                </a:solidFill>
                <a:latin typeface="PT Sans"/>
                <a:ea typeface="PT Sans"/>
                <a:cs typeface="PT Sans"/>
                <a:sym typeface="PT Sans"/>
              </a:rPr>
              <a:t>: This presentation template was created by </a:t>
            </a:r>
            <a:r>
              <a:rPr lang="en" sz="1200" b="1">
                <a:solidFill>
                  <a:schemeClr val="dk1"/>
                </a:solidFill>
                <a:uFill>
                  <a:noFill/>
                </a:uFill>
                <a:latin typeface="PT Sans"/>
                <a:ea typeface="PT Sans"/>
                <a:cs typeface="PT Sans"/>
                <a:sym typeface="PT Sans"/>
                <a:hlinkClick r:id="rId2">
                  <a:extLst>
                    <a:ext uri="{A12FA001-AC4F-418D-AE19-62706E023703}">
                      <ahyp:hlinkClr xmlns:ahyp="http://schemas.microsoft.com/office/drawing/2018/hyperlinkcolor" val="tx"/>
                    </a:ext>
                  </a:extLst>
                </a:hlinkClick>
              </a:rPr>
              <a:t>Slidesgo</a:t>
            </a:r>
            <a:r>
              <a:rPr lang="en" sz="1200">
                <a:solidFill>
                  <a:schemeClr val="dk1"/>
                </a:solidFill>
                <a:latin typeface="PT Sans"/>
                <a:ea typeface="PT Sans"/>
                <a:cs typeface="PT Sans"/>
                <a:sym typeface="PT Sans"/>
              </a:rPr>
              <a:t>, including icons by </a:t>
            </a:r>
            <a:r>
              <a:rPr lang="en" sz="1200" b="1">
                <a:solidFill>
                  <a:schemeClr val="dk1"/>
                </a:solidFill>
                <a:uFill>
                  <a:noFill/>
                </a:uFill>
                <a:latin typeface="PT Sans"/>
                <a:ea typeface="PT Sans"/>
                <a:cs typeface="PT Sans"/>
                <a:sym typeface="PT Sans"/>
                <a:hlinkClick r:id="rId3">
                  <a:extLst>
                    <a:ext uri="{A12FA001-AC4F-418D-AE19-62706E023703}">
                      <ahyp:hlinkClr xmlns:ahyp="http://schemas.microsoft.com/office/drawing/2018/hyperlinkcolor" val="tx"/>
                    </a:ext>
                  </a:extLst>
                </a:hlinkClick>
              </a:rPr>
              <a:t>Flaticon</a:t>
            </a:r>
            <a:r>
              <a:rPr lang="en" sz="1200">
                <a:solidFill>
                  <a:schemeClr val="dk1"/>
                </a:solidFill>
                <a:latin typeface="PT Sans"/>
                <a:ea typeface="PT Sans"/>
                <a:cs typeface="PT Sans"/>
                <a:sym typeface="PT Sans"/>
              </a:rPr>
              <a:t>, and infographics &amp; images by </a:t>
            </a:r>
            <a:r>
              <a:rPr lang="en" sz="1200" b="1">
                <a:solidFill>
                  <a:schemeClr val="dk1"/>
                </a:solidFill>
                <a:uFill>
                  <a:noFill/>
                </a:uFill>
                <a:latin typeface="PT Sans"/>
                <a:ea typeface="PT Sans"/>
                <a:cs typeface="PT Sans"/>
                <a:sym typeface="PT Sans"/>
                <a:hlinkClick r:id="rId4">
                  <a:extLst>
                    <a:ext uri="{A12FA001-AC4F-418D-AE19-62706E023703}">
                      <ahyp:hlinkClr xmlns:ahyp="http://schemas.microsoft.com/office/drawing/2018/hyperlinkcolor" val="tx"/>
                    </a:ext>
                  </a:extLst>
                </a:hlinkClick>
              </a:rPr>
              <a:t>Freepik</a:t>
            </a:r>
            <a:endParaRPr sz="1200" b="1">
              <a:solidFill>
                <a:schemeClr val="dk1"/>
              </a:solidFill>
              <a:latin typeface="PT Sans"/>
              <a:ea typeface="PT Sans"/>
              <a:cs typeface="PT Sans"/>
              <a:sym typeface="PT Sans"/>
            </a:endParaRPr>
          </a:p>
          <a:p>
            <a:pPr marL="0" lvl="0" indent="0" algn="l" rtl="0">
              <a:spcBef>
                <a:spcPts val="0"/>
              </a:spcBef>
              <a:spcAft>
                <a:spcPts val="0"/>
              </a:spcAft>
              <a:buNone/>
            </a:pPr>
            <a:endParaRPr sz="1200">
              <a:solidFill>
                <a:schemeClr val="dk1"/>
              </a:solidFill>
              <a:latin typeface="PT Sans"/>
              <a:ea typeface="PT Sans"/>
              <a:cs typeface="PT Sans"/>
              <a:sym typeface="PT Sans"/>
            </a:endParaRPr>
          </a:p>
          <a:p>
            <a:pPr marL="0" lvl="0" indent="0" algn="l" rtl="0">
              <a:lnSpc>
                <a:spcPct val="115000"/>
              </a:lnSpc>
              <a:spcBef>
                <a:spcPts val="300"/>
              </a:spcBef>
              <a:spcAft>
                <a:spcPts val="0"/>
              </a:spcAft>
              <a:buNone/>
            </a:pPr>
            <a:endParaRPr sz="1200">
              <a:solidFill>
                <a:schemeClr val="dk1"/>
              </a:solidFill>
              <a:latin typeface="PT Sans"/>
              <a:ea typeface="PT Sans"/>
              <a:cs typeface="PT Sans"/>
              <a:sym typeface="PT San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Background">
  <p:cSld name="CUSTOM_41">
    <p:spTree>
      <p:nvGrpSpPr>
        <p:cNvPr id="1" name="Shape 347"/>
        <p:cNvGrpSpPr/>
        <p:nvPr/>
      </p:nvGrpSpPr>
      <p:grpSpPr>
        <a:xfrm>
          <a:off x="0" y="0"/>
          <a:ext cx="0" cy="0"/>
          <a:chOff x="0" y="0"/>
          <a:chExt cx="0" cy="0"/>
        </a:xfrm>
      </p:grpSpPr>
      <p:sp>
        <p:nvSpPr>
          <p:cNvPr id="348" name="Google Shape;348;p57"/>
          <p:cNvSpPr/>
          <p:nvPr/>
        </p:nvSpPr>
        <p:spPr>
          <a:xfrm>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Background 1">
  <p:cSld name="CUSTOM_41_1">
    <p:spTree>
      <p:nvGrpSpPr>
        <p:cNvPr id="1" name="Shape 349"/>
        <p:cNvGrpSpPr/>
        <p:nvPr/>
      </p:nvGrpSpPr>
      <p:grpSpPr>
        <a:xfrm>
          <a:off x="0" y="0"/>
          <a:ext cx="0" cy="0"/>
          <a:chOff x="0" y="0"/>
          <a:chExt cx="0" cy="0"/>
        </a:xfrm>
      </p:grpSpPr>
      <p:sp>
        <p:nvSpPr>
          <p:cNvPr id="350" name="Google Shape;350;p58"/>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0"/>
                </a:srgbClr>
              </a:gs>
              <a:gs pos="100000">
                <a:srgbClr val="FFFFFF">
                  <a:alpha val="25098"/>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Background 2">
  <p:cSld name="CUSTOM_41_1_1">
    <p:spTree>
      <p:nvGrpSpPr>
        <p:cNvPr id="1" name="Shape 351"/>
        <p:cNvGrpSpPr/>
        <p:nvPr/>
      </p:nvGrpSpPr>
      <p:grpSpPr>
        <a:xfrm>
          <a:off x="0" y="0"/>
          <a:ext cx="0" cy="0"/>
          <a:chOff x="0" y="0"/>
          <a:chExt cx="0" cy="0"/>
        </a:xfrm>
      </p:grpSpPr>
      <p:sp>
        <p:nvSpPr>
          <p:cNvPr id="352" name="Google Shape;352;p59"/>
          <p:cNvSpPr/>
          <p:nvPr/>
        </p:nvSpPr>
        <p:spPr>
          <a:xfrm rot="10800000" flipH="1">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490"/>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Background 3">
  <p:cSld name="CUSTOM_41_1_1_1">
    <p:spTree>
      <p:nvGrpSpPr>
        <p:cNvPr id="1" name="Shape 353"/>
        <p:cNvGrpSpPr/>
        <p:nvPr/>
      </p:nvGrpSpPr>
      <p:grpSpPr>
        <a:xfrm>
          <a:off x="0" y="0"/>
          <a:ext cx="0" cy="0"/>
          <a:chOff x="0" y="0"/>
          <a:chExt cx="0" cy="0"/>
        </a:xfrm>
      </p:grpSpPr>
      <p:sp>
        <p:nvSpPr>
          <p:cNvPr id="354" name="Google Shape;354;p60"/>
          <p:cNvSpPr/>
          <p:nvPr/>
        </p:nvSpPr>
        <p:spPr>
          <a:xfrm rot="10800000">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0"/>
                </a:srgbClr>
              </a:gs>
              <a:gs pos="100000">
                <a:srgbClr val="FFFFFF">
                  <a:alpha val="25098"/>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4">
  <p:cSld name="TITLE_ONLY_1">
    <p:spTree>
      <p:nvGrpSpPr>
        <p:cNvPr id="1" name="Shape 30"/>
        <p:cNvGrpSpPr/>
        <p:nvPr/>
      </p:nvGrpSpPr>
      <p:grpSpPr>
        <a:xfrm>
          <a:off x="0" y="0"/>
          <a:ext cx="0" cy="0"/>
          <a:chOff x="0" y="0"/>
          <a:chExt cx="0" cy="0"/>
        </a:xfrm>
      </p:grpSpPr>
      <p:sp>
        <p:nvSpPr>
          <p:cNvPr id="31" name="Google Shape;31;p7"/>
          <p:cNvSpPr/>
          <p:nvPr/>
        </p:nvSpPr>
        <p:spPr>
          <a:xfrm flipH="1">
            <a:off x="-35175" y="0"/>
            <a:ext cx="9210209" cy="5205422"/>
          </a:xfrm>
          <a:custGeom>
            <a:avLst/>
            <a:gdLst/>
            <a:ahLst/>
            <a:cxnLst/>
            <a:rect l="l" t="t" r="r" b="b"/>
            <a:pathLst>
              <a:path w="285212" h="161196" extrusionOk="0">
                <a:moveTo>
                  <a:pt x="48327" y="475"/>
                </a:moveTo>
                <a:lnTo>
                  <a:pt x="49372" y="3167"/>
                </a:lnTo>
                <a:lnTo>
                  <a:pt x="44400" y="4909"/>
                </a:lnTo>
                <a:lnTo>
                  <a:pt x="43197" y="2249"/>
                </a:lnTo>
                <a:lnTo>
                  <a:pt x="48327" y="475"/>
                </a:lnTo>
                <a:close/>
                <a:moveTo>
                  <a:pt x="233338" y="1742"/>
                </a:moveTo>
                <a:lnTo>
                  <a:pt x="243820" y="2787"/>
                </a:lnTo>
                <a:lnTo>
                  <a:pt x="243820" y="5669"/>
                </a:lnTo>
                <a:lnTo>
                  <a:pt x="232863" y="4909"/>
                </a:lnTo>
                <a:lnTo>
                  <a:pt x="233338" y="1742"/>
                </a:lnTo>
                <a:close/>
                <a:moveTo>
                  <a:pt x="188463" y="1425"/>
                </a:moveTo>
                <a:cubicBezTo>
                  <a:pt x="191440" y="1932"/>
                  <a:pt x="194385" y="2471"/>
                  <a:pt x="197108" y="2882"/>
                </a:cubicBezTo>
                <a:lnTo>
                  <a:pt x="196823" y="6397"/>
                </a:lnTo>
                <a:lnTo>
                  <a:pt x="188051" y="5701"/>
                </a:lnTo>
                <a:lnTo>
                  <a:pt x="188463" y="1425"/>
                </a:lnTo>
                <a:close/>
                <a:moveTo>
                  <a:pt x="204709" y="3927"/>
                </a:moveTo>
                <a:cubicBezTo>
                  <a:pt x="205152" y="3959"/>
                  <a:pt x="205564" y="3991"/>
                  <a:pt x="205912" y="3991"/>
                </a:cubicBezTo>
                <a:lnTo>
                  <a:pt x="208541" y="4149"/>
                </a:lnTo>
                <a:lnTo>
                  <a:pt x="208351" y="7284"/>
                </a:lnTo>
                <a:lnTo>
                  <a:pt x="204392" y="7094"/>
                </a:lnTo>
                <a:lnTo>
                  <a:pt x="204709" y="3927"/>
                </a:lnTo>
                <a:close/>
                <a:moveTo>
                  <a:pt x="37370" y="3294"/>
                </a:moveTo>
                <a:lnTo>
                  <a:pt x="38985" y="6809"/>
                </a:lnTo>
                <a:lnTo>
                  <a:pt x="34139" y="8488"/>
                </a:lnTo>
                <a:lnTo>
                  <a:pt x="32778" y="5226"/>
                </a:lnTo>
                <a:lnTo>
                  <a:pt x="37370" y="3294"/>
                </a:lnTo>
                <a:close/>
                <a:moveTo>
                  <a:pt x="64763" y="3136"/>
                </a:moveTo>
                <a:lnTo>
                  <a:pt x="66727" y="7031"/>
                </a:lnTo>
                <a:lnTo>
                  <a:pt x="61755" y="8614"/>
                </a:lnTo>
                <a:lnTo>
                  <a:pt x="60298" y="5352"/>
                </a:lnTo>
                <a:lnTo>
                  <a:pt x="64763" y="3136"/>
                </a:lnTo>
                <a:close/>
                <a:moveTo>
                  <a:pt x="52982" y="2376"/>
                </a:moveTo>
                <a:lnTo>
                  <a:pt x="54693" y="6619"/>
                </a:lnTo>
                <a:lnTo>
                  <a:pt x="48929" y="8804"/>
                </a:lnTo>
                <a:lnTo>
                  <a:pt x="47124" y="4434"/>
                </a:lnTo>
                <a:lnTo>
                  <a:pt x="52982" y="2376"/>
                </a:lnTo>
                <a:close/>
                <a:moveTo>
                  <a:pt x="197552" y="2977"/>
                </a:moveTo>
                <a:cubicBezTo>
                  <a:pt x="199927" y="3357"/>
                  <a:pt x="202080" y="3642"/>
                  <a:pt x="203791" y="3832"/>
                </a:cubicBezTo>
                <a:lnTo>
                  <a:pt x="203315" y="8899"/>
                </a:lnTo>
                <a:lnTo>
                  <a:pt x="197108" y="8456"/>
                </a:lnTo>
                <a:lnTo>
                  <a:pt x="197267" y="6683"/>
                </a:lnTo>
                <a:lnTo>
                  <a:pt x="197552" y="2977"/>
                </a:lnTo>
                <a:close/>
                <a:moveTo>
                  <a:pt x="188019" y="6144"/>
                </a:moveTo>
                <a:lnTo>
                  <a:pt x="196792" y="6873"/>
                </a:lnTo>
                <a:lnTo>
                  <a:pt x="196633" y="8646"/>
                </a:lnTo>
                <a:lnTo>
                  <a:pt x="196538" y="9881"/>
                </a:lnTo>
                <a:lnTo>
                  <a:pt x="192675" y="9501"/>
                </a:lnTo>
                <a:cubicBezTo>
                  <a:pt x="192640" y="9449"/>
                  <a:pt x="192586" y="9425"/>
                  <a:pt x="192528" y="9425"/>
                </a:cubicBezTo>
                <a:cubicBezTo>
                  <a:pt x="192481" y="9425"/>
                  <a:pt x="192432" y="9441"/>
                  <a:pt x="192390" y="9469"/>
                </a:cubicBezTo>
                <a:lnTo>
                  <a:pt x="187766" y="8963"/>
                </a:lnTo>
                <a:lnTo>
                  <a:pt x="188019" y="6144"/>
                </a:lnTo>
                <a:close/>
                <a:moveTo>
                  <a:pt x="57321" y="887"/>
                </a:moveTo>
                <a:lnTo>
                  <a:pt x="60868" y="8931"/>
                </a:lnTo>
                <a:lnTo>
                  <a:pt x="56783" y="10483"/>
                </a:lnTo>
                <a:lnTo>
                  <a:pt x="53426" y="2249"/>
                </a:lnTo>
                <a:lnTo>
                  <a:pt x="57321" y="887"/>
                </a:lnTo>
                <a:close/>
                <a:moveTo>
                  <a:pt x="3832" y="5004"/>
                </a:moveTo>
                <a:lnTo>
                  <a:pt x="5510" y="8773"/>
                </a:lnTo>
                <a:lnTo>
                  <a:pt x="2439" y="10641"/>
                </a:lnTo>
                <a:lnTo>
                  <a:pt x="348" y="7316"/>
                </a:lnTo>
                <a:lnTo>
                  <a:pt x="3832" y="5004"/>
                </a:lnTo>
                <a:close/>
                <a:moveTo>
                  <a:pt x="46680" y="4624"/>
                </a:moveTo>
                <a:lnTo>
                  <a:pt x="48454" y="8963"/>
                </a:lnTo>
                <a:lnTo>
                  <a:pt x="41677" y="11496"/>
                </a:lnTo>
                <a:lnTo>
                  <a:pt x="39618" y="7094"/>
                </a:lnTo>
                <a:lnTo>
                  <a:pt x="46680" y="4624"/>
                </a:lnTo>
                <a:close/>
                <a:moveTo>
                  <a:pt x="71730" y="2819"/>
                </a:moveTo>
                <a:lnTo>
                  <a:pt x="76259" y="8488"/>
                </a:lnTo>
                <a:lnTo>
                  <a:pt x="76861" y="9438"/>
                </a:lnTo>
                <a:lnTo>
                  <a:pt x="71255" y="12351"/>
                </a:lnTo>
                <a:lnTo>
                  <a:pt x="67328" y="7189"/>
                </a:lnTo>
                <a:lnTo>
                  <a:pt x="71730" y="2819"/>
                </a:lnTo>
                <a:close/>
                <a:moveTo>
                  <a:pt x="246100" y="3041"/>
                </a:moveTo>
                <a:lnTo>
                  <a:pt x="251262" y="3547"/>
                </a:lnTo>
                <a:lnTo>
                  <a:pt x="251262" y="12731"/>
                </a:lnTo>
                <a:lnTo>
                  <a:pt x="246069" y="12510"/>
                </a:lnTo>
                <a:cubicBezTo>
                  <a:pt x="246100" y="9216"/>
                  <a:pt x="246100" y="5922"/>
                  <a:pt x="246100" y="3041"/>
                </a:cubicBezTo>
                <a:close/>
                <a:moveTo>
                  <a:pt x="54883" y="7031"/>
                </a:moveTo>
                <a:lnTo>
                  <a:pt x="56371" y="10641"/>
                </a:lnTo>
                <a:lnTo>
                  <a:pt x="50576" y="12858"/>
                </a:lnTo>
                <a:lnTo>
                  <a:pt x="49087" y="9216"/>
                </a:lnTo>
                <a:lnTo>
                  <a:pt x="54883" y="7031"/>
                </a:lnTo>
                <a:close/>
                <a:moveTo>
                  <a:pt x="251737" y="3611"/>
                </a:moveTo>
                <a:lnTo>
                  <a:pt x="254683" y="3896"/>
                </a:lnTo>
                <a:lnTo>
                  <a:pt x="254556" y="12858"/>
                </a:lnTo>
                <a:lnTo>
                  <a:pt x="251737" y="12731"/>
                </a:lnTo>
                <a:lnTo>
                  <a:pt x="251737" y="3611"/>
                </a:lnTo>
                <a:close/>
                <a:moveTo>
                  <a:pt x="255126" y="3927"/>
                </a:moveTo>
                <a:lnTo>
                  <a:pt x="259940" y="4434"/>
                </a:lnTo>
                <a:lnTo>
                  <a:pt x="259655" y="13080"/>
                </a:lnTo>
                <a:lnTo>
                  <a:pt x="254999" y="12890"/>
                </a:lnTo>
                <a:lnTo>
                  <a:pt x="255126" y="3927"/>
                </a:lnTo>
                <a:close/>
                <a:moveTo>
                  <a:pt x="260415" y="4466"/>
                </a:moveTo>
                <a:lnTo>
                  <a:pt x="268332" y="5257"/>
                </a:lnTo>
                <a:lnTo>
                  <a:pt x="267794" y="13428"/>
                </a:lnTo>
                <a:lnTo>
                  <a:pt x="260130" y="13080"/>
                </a:lnTo>
                <a:lnTo>
                  <a:pt x="260415" y="4466"/>
                </a:lnTo>
                <a:close/>
                <a:moveTo>
                  <a:pt x="135069" y="9564"/>
                </a:moveTo>
                <a:lnTo>
                  <a:pt x="138299" y="10926"/>
                </a:lnTo>
                <a:cubicBezTo>
                  <a:pt x="138109" y="11401"/>
                  <a:pt x="137634" y="12510"/>
                  <a:pt x="137000" y="13998"/>
                </a:cubicBezTo>
                <a:lnTo>
                  <a:pt x="133707" y="12605"/>
                </a:lnTo>
                <a:lnTo>
                  <a:pt x="135069" y="9564"/>
                </a:lnTo>
                <a:close/>
                <a:moveTo>
                  <a:pt x="5700" y="9184"/>
                </a:moveTo>
                <a:lnTo>
                  <a:pt x="7284" y="12763"/>
                </a:lnTo>
                <a:lnTo>
                  <a:pt x="4655" y="14125"/>
                </a:lnTo>
                <a:lnTo>
                  <a:pt x="2692" y="11053"/>
                </a:lnTo>
                <a:lnTo>
                  <a:pt x="5700" y="9184"/>
                </a:lnTo>
                <a:close/>
                <a:moveTo>
                  <a:pt x="175320" y="5194"/>
                </a:moveTo>
                <a:lnTo>
                  <a:pt x="187576" y="6112"/>
                </a:lnTo>
                <a:lnTo>
                  <a:pt x="186753" y="14885"/>
                </a:lnTo>
                <a:lnTo>
                  <a:pt x="182762" y="14505"/>
                </a:lnTo>
                <a:lnTo>
                  <a:pt x="174053" y="9406"/>
                </a:lnTo>
                <a:lnTo>
                  <a:pt x="175320" y="5194"/>
                </a:lnTo>
                <a:close/>
                <a:moveTo>
                  <a:pt x="48644" y="9374"/>
                </a:moveTo>
                <a:lnTo>
                  <a:pt x="50132" y="13016"/>
                </a:lnTo>
                <a:lnTo>
                  <a:pt x="43545" y="15518"/>
                </a:lnTo>
                <a:lnTo>
                  <a:pt x="41867" y="11908"/>
                </a:lnTo>
                <a:lnTo>
                  <a:pt x="48644" y="9374"/>
                </a:lnTo>
                <a:close/>
                <a:moveTo>
                  <a:pt x="66948" y="7474"/>
                </a:moveTo>
                <a:lnTo>
                  <a:pt x="70875" y="12573"/>
                </a:lnTo>
                <a:lnTo>
                  <a:pt x="64858" y="15740"/>
                </a:lnTo>
                <a:lnTo>
                  <a:pt x="61913" y="9058"/>
                </a:lnTo>
                <a:lnTo>
                  <a:pt x="66948" y="7474"/>
                </a:lnTo>
                <a:close/>
                <a:moveTo>
                  <a:pt x="187703" y="9406"/>
                </a:moveTo>
                <a:lnTo>
                  <a:pt x="192295" y="9881"/>
                </a:lnTo>
                <a:lnTo>
                  <a:pt x="192136" y="12700"/>
                </a:lnTo>
                <a:cubicBezTo>
                  <a:pt x="192136" y="12826"/>
                  <a:pt x="192231" y="12921"/>
                  <a:pt x="192358" y="12921"/>
                </a:cubicBezTo>
                <a:cubicBezTo>
                  <a:pt x="192485" y="12921"/>
                  <a:pt x="192580" y="12826"/>
                  <a:pt x="192580" y="12731"/>
                </a:cubicBezTo>
                <a:lnTo>
                  <a:pt x="192738" y="9944"/>
                </a:lnTo>
                <a:lnTo>
                  <a:pt x="196507" y="10356"/>
                </a:lnTo>
                <a:lnTo>
                  <a:pt x="196063" y="15740"/>
                </a:lnTo>
                <a:lnTo>
                  <a:pt x="187196" y="14948"/>
                </a:lnTo>
                <a:lnTo>
                  <a:pt x="187703" y="9406"/>
                </a:lnTo>
                <a:close/>
                <a:moveTo>
                  <a:pt x="197077" y="8899"/>
                </a:moveTo>
                <a:lnTo>
                  <a:pt x="203252" y="9374"/>
                </a:lnTo>
                <a:lnTo>
                  <a:pt x="202587" y="16342"/>
                </a:lnTo>
                <a:lnTo>
                  <a:pt x="196538" y="15803"/>
                </a:lnTo>
                <a:lnTo>
                  <a:pt x="197077" y="8899"/>
                </a:lnTo>
                <a:close/>
                <a:moveTo>
                  <a:pt x="183649" y="15075"/>
                </a:moveTo>
                <a:lnTo>
                  <a:pt x="186689" y="15360"/>
                </a:lnTo>
                <a:lnTo>
                  <a:pt x="186563" y="16785"/>
                </a:lnTo>
                <a:lnTo>
                  <a:pt x="183649" y="15075"/>
                </a:lnTo>
                <a:close/>
                <a:moveTo>
                  <a:pt x="204361" y="7569"/>
                </a:moveTo>
                <a:lnTo>
                  <a:pt x="208319" y="7759"/>
                </a:lnTo>
                <a:lnTo>
                  <a:pt x="208161" y="16817"/>
                </a:lnTo>
                <a:lnTo>
                  <a:pt x="203505" y="16405"/>
                </a:lnTo>
                <a:lnTo>
                  <a:pt x="204361" y="7569"/>
                </a:lnTo>
                <a:close/>
                <a:moveTo>
                  <a:pt x="56529" y="11053"/>
                </a:moveTo>
                <a:lnTo>
                  <a:pt x="57923" y="14378"/>
                </a:lnTo>
                <a:lnTo>
                  <a:pt x="52191" y="16848"/>
                </a:lnTo>
                <a:lnTo>
                  <a:pt x="50734" y="13270"/>
                </a:lnTo>
                <a:lnTo>
                  <a:pt x="56529" y="11053"/>
                </a:lnTo>
                <a:close/>
                <a:moveTo>
                  <a:pt x="77083" y="9818"/>
                </a:moveTo>
                <a:lnTo>
                  <a:pt x="79996" y="14410"/>
                </a:lnTo>
                <a:lnTo>
                  <a:pt x="74676" y="16848"/>
                </a:lnTo>
                <a:lnTo>
                  <a:pt x="71540" y="12731"/>
                </a:lnTo>
                <a:lnTo>
                  <a:pt x="77083" y="9818"/>
                </a:lnTo>
                <a:close/>
                <a:moveTo>
                  <a:pt x="15265" y="6302"/>
                </a:moveTo>
                <a:lnTo>
                  <a:pt x="19033" y="13776"/>
                </a:lnTo>
                <a:lnTo>
                  <a:pt x="9722" y="17038"/>
                </a:lnTo>
                <a:lnTo>
                  <a:pt x="6144" y="8994"/>
                </a:lnTo>
                <a:lnTo>
                  <a:pt x="15265" y="6302"/>
                </a:lnTo>
                <a:close/>
                <a:moveTo>
                  <a:pt x="125251" y="5416"/>
                </a:moveTo>
                <a:lnTo>
                  <a:pt x="134657" y="9406"/>
                </a:lnTo>
                <a:lnTo>
                  <a:pt x="133200" y="12636"/>
                </a:lnTo>
                <a:lnTo>
                  <a:pt x="131110" y="17228"/>
                </a:lnTo>
                <a:lnTo>
                  <a:pt x="121704" y="13238"/>
                </a:lnTo>
                <a:cubicBezTo>
                  <a:pt x="122908" y="10578"/>
                  <a:pt x="124111" y="7918"/>
                  <a:pt x="125251" y="5416"/>
                </a:cubicBezTo>
                <a:close/>
                <a:moveTo>
                  <a:pt x="61058" y="9343"/>
                </a:moveTo>
                <a:lnTo>
                  <a:pt x="64035" y="16151"/>
                </a:lnTo>
                <a:lnTo>
                  <a:pt x="61406" y="17545"/>
                </a:lnTo>
                <a:lnTo>
                  <a:pt x="58271" y="10388"/>
                </a:lnTo>
                <a:lnTo>
                  <a:pt x="61058" y="9343"/>
                </a:lnTo>
                <a:close/>
                <a:moveTo>
                  <a:pt x="246069" y="12953"/>
                </a:moveTo>
                <a:lnTo>
                  <a:pt x="259876" y="13555"/>
                </a:lnTo>
                <a:lnTo>
                  <a:pt x="267984" y="13903"/>
                </a:lnTo>
                <a:lnTo>
                  <a:pt x="283502" y="15075"/>
                </a:lnTo>
                <a:cubicBezTo>
                  <a:pt x="283502" y="15106"/>
                  <a:pt x="283502" y="15106"/>
                  <a:pt x="283502" y="15138"/>
                </a:cubicBezTo>
                <a:lnTo>
                  <a:pt x="283502" y="17608"/>
                </a:lnTo>
                <a:lnTo>
                  <a:pt x="269187" y="17133"/>
                </a:lnTo>
                <a:cubicBezTo>
                  <a:pt x="269155" y="17070"/>
                  <a:pt x="269060" y="17007"/>
                  <a:pt x="268997" y="17007"/>
                </a:cubicBezTo>
                <a:cubicBezTo>
                  <a:pt x="268902" y="17007"/>
                  <a:pt x="268839" y="17070"/>
                  <a:pt x="268807" y="17133"/>
                </a:cubicBezTo>
                <a:lnTo>
                  <a:pt x="246037" y="16373"/>
                </a:lnTo>
                <a:cubicBezTo>
                  <a:pt x="246069" y="15265"/>
                  <a:pt x="246069" y="14125"/>
                  <a:pt x="246069" y="12953"/>
                </a:cubicBezTo>
                <a:close/>
                <a:moveTo>
                  <a:pt x="39206" y="7221"/>
                </a:moveTo>
                <a:lnTo>
                  <a:pt x="43102" y="15708"/>
                </a:lnTo>
                <a:lnTo>
                  <a:pt x="37876" y="17672"/>
                </a:lnTo>
                <a:lnTo>
                  <a:pt x="34298" y="8931"/>
                </a:lnTo>
                <a:lnTo>
                  <a:pt x="39206" y="7221"/>
                </a:lnTo>
                <a:close/>
                <a:moveTo>
                  <a:pt x="7506" y="13206"/>
                </a:moveTo>
                <a:lnTo>
                  <a:pt x="9279" y="17197"/>
                </a:lnTo>
                <a:lnTo>
                  <a:pt x="7094" y="17957"/>
                </a:lnTo>
                <a:lnTo>
                  <a:pt x="4909" y="14536"/>
                </a:lnTo>
                <a:lnTo>
                  <a:pt x="7506" y="13206"/>
                </a:lnTo>
                <a:close/>
                <a:moveTo>
                  <a:pt x="71160" y="12953"/>
                </a:moveTo>
                <a:lnTo>
                  <a:pt x="72776" y="15043"/>
                </a:lnTo>
                <a:lnTo>
                  <a:pt x="65872" y="17988"/>
                </a:lnTo>
                <a:lnTo>
                  <a:pt x="65048" y="16151"/>
                </a:lnTo>
                <a:lnTo>
                  <a:pt x="71160" y="12953"/>
                </a:lnTo>
                <a:close/>
                <a:moveTo>
                  <a:pt x="208984" y="4212"/>
                </a:moveTo>
                <a:cubicBezTo>
                  <a:pt x="212753" y="4434"/>
                  <a:pt x="218358" y="4814"/>
                  <a:pt x="223995" y="5194"/>
                </a:cubicBezTo>
                <a:lnTo>
                  <a:pt x="222127" y="18115"/>
                </a:lnTo>
                <a:lnTo>
                  <a:pt x="208604" y="16880"/>
                </a:lnTo>
                <a:lnTo>
                  <a:pt x="208794" y="7538"/>
                </a:lnTo>
                <a:lnTo>
                  <a:pt x="208984" y="4212"/>
                </a:lnTo>
                <a:close/>
                <a:moveTo>
                  <a:pt x="57859" y="10546"/>
                </a:moveTo>
                <a:lnTo>
                  <a:pt x="60995" y="17767"/>
                </a:lnTo>
                <a:lnTo>
                  <a:pt x="60013" y="18273"/>
                </a:lnTo>
                <a:lnTo>
                  <a:pt x="56973" y="10894"/>
                </a:lnTo>
                <a:lnTo>
                  <a:pt x="57859" y="10546"/>
                </a:lnTo>
                <a:close/>
                <a:moveTo>
                  <a:pt x="224914" y="5257"/>
                </a:moveTo>
                <a:lnTo>
                  <a:pt x="232293" y="5764"/>
                </a:lnTo>
                <a:lnTo>
                  <a:pt x="230329" y="18843"/>
                </a:lnTo>
                <a:lnTo>
                  <a:pt x="223045" y="18178"/>
                </a:lnTo>
                <a:lnTo>
                  <a:pt x="224914" y="5257"/>
                </a:lnTo>
                <a:close/>
                <a:moveTo>
                  <a:pt x="133549" y="13016"/>
                </a:moveTo>
                <a:lnTo>
                  <a:pt x="136842" y="14441"/>
                </a:lnTo>
                <a:cubicBezTo>
                  <a:pt x="136304" y="15708"/>
                  <a:pt x="135670" y="17260"/>
                  <a:pt x="135005" y="18907"/>
                </a:cubicBezTo>
                <a:lnTo>
                  <a:pt x="131522" y="17418"/>
                </a:lnTo>
                <a:lnTo>
                  <a:pt x="133549" y="13016"/>
                </a:lnTo>
                <a:close/>
                <a:moveTo>
                  <a:pt x="106091" y="7063"/>
                </a:moveTo>
                <a:lnTo>
                  <a:pt x="111982" y="9564"/>
                </a:lnTo>
                <a:lnTo>
                  <a:pt x="108973" y="19192"/>
                </a:lnTo>
                <a:lnTo>
                  <a:pt x="103938" y="17862"/>
                </a:lnTo>
                <a:cubicBezTo>
                  <a:pt x="103938" y="17545"/>
                  <a:pt x="103906" y="16912"/>
                  <a:pt x="103875" y="16183"/>
                </a:cubicBezTo>
                <a:cubicBezTo>
                  <a:pt x="103811" y="14695"/>
                  <a:pt x="103685" y="11940"/>
                  <a:pt x="103906" y="11591"/>
                </a:cubicBezTo>
                <a:cubicBezTo>
                  <a:pt x="104223" y="11053"/>
                  <a:pt x="105711" y="7886"/>
                  <a:pt x="106091" y="7063"/>
                </a:cubicBezTo>
                <a:close/>
                <a:moveTo>
                  <a:pt x="87090" y="14821"/>
                </a:moveTo>
                <a:lnTo>
                  <a:pt x="88262" y="16848"/>
                </a:lnTo>
                <a:lnTo>
                  <a:pt x="83733" y="19413"/>
                </a:lnTo>
                <a:lnTo>
                  <a:pt x="82466" y="17418"/>
                </a:lnTo>
                <a:lnTo>
                  <a:pt x="87090" y="14821"/>
                </a:lnTo>
                <a:close/>
                <a:moveTo>
                  <a:pt x="4497" y="14726"/>
                </a:moveTo>
                <a:lnTo>
                  <a:pt x="6619" y="18115"/>
                </a:lnTo>
                <a:lnTo>
                  <a:pt x="2534" y="19540"/>
                </a:lnTo>
                <a:lnTo>
                  <a:pt x="887" y="16627"/>
                </a:lnTo>
                <a:lnTo>
                  <a:pt x="4497" y="14726"/>
                </a:lnTo>
                <a:close/>
                <a:moveTo>
                  <a:pt x="80281" y="14790"/>
                </a:moveTo>
                <a:lnTo>
                  <a:pt x="81833" y="17260"/>
                </a:lnTo>
                <a:lnTo>
                  <a:pt x="76259" y="19888"/>
                </a:lnTo>
                <a:lnTo>
                  <a:pt x="74929" y="17228"/>
                </a:lnTo>
                <a:lnTo>
                  <a:pt x="80281" y="14790"/>
                </a:lnTo>
                <a:close/>
                <a:moveTo>
                  <a:pt x="232736" y="5796"/>
                </a:moveTo>
                <a:cubicBezTo>
                  <a:pt x="237708" y="6144"/>
                  <a:pt x="241888" y="6429"/>
                  <a:pt x="243820" y="6587"/>
                </a:cubicBezTo>
                <a:cubicBezTo>
                  <a:pt x="243820" y="11021"/>
                  <a:pt x="243789" y="15930"/>
                  <a:pt x="243662" y="20078"/>
                </a:cubicBezTo>
                <a:lnTo>
                  <a:pt x="237993" y="19572"/>
                </a:lnTo>
                <a:cubicBezTo>
                  <a:pt x="237961" y="19540"/>
                  <a:pt x="237930" y="19508"/>
                  <a:pt x="237866" y="19508"/>
                </a:cubicBezTo>
                <a:cubicBezTo>
                  <a:pt x="237835" y="19508"/>
                  <a:pt x="237771" y="19508"/>
                  <a:pt x="237740" y="19540"/>
                </a:cubicBezTo>
                <a:lnTo>
                  <a:pt x="230804" y="18907"/>
                </a:lnTo>
                <a:lnTo>
                  <a:pt x="232736" y="5796"/>
                </a:lnTo>
                <a:close/>
                <a:moveTo>
                  <a:pt x="73061" y="15423"/>
                </a:moveTo>
                <a:lnTo>
                  <a:pt x="74264" y="17007"/>
                </a:lnTo>
                <a:lnTo>
                  <a:pt x="66790" y="20110"/>
                </a:lnTo>
                <a:lnTo>
                  <a:pt x="66062" y="18432"/>
                </a:lnTo>
                <a:lnTo>
                  <a:pt x="73061" y="15423"/>
                </a:lnTo>
                <a:close/>
                <a:moveTo>
                  <a:pt x="127468" y="475"/>
                </a:moveTo>
                <a:lnTo>
                  <a:pt x="149225" y="7791"/>
                </a:lnTo>
                <a:lnTo>
                  <a:pt x="151442" y="20205"/>
                </a:lnTo>
                <a:lnTo>
                  <a:pt x="137444" y="14220"/>
                </a:lnTo>
                <a:cubicBezTo>
                  <a:pt x="138267" y="12225"/>
                  <a:pt x="138806" y="10958"/>
                  <a:pt x="138837" y="10926"/>
                </a:cubicBezTo>
                <a:cubicBezTo>
                  <a:pt x="138869" y="10799"/>
                  <a:pt x="138806" y="10673"/>
                  <a:pt x="138711" y="10609"/>
                </a:cubicBezTo>
                <a:lnTo>
                  <a:pt x="125410" y="5004"/>
                </a:lnTo>
                <a:cubicBezTo>
                  <a:pt x="126138" y="3421"/>
                  <a:pt x="126835" y="1900"/>
                  <a:pt x="127468" y="475"/>
                </a:cubicBezTo>
                <a:close/>
                <a:moveTo>
                  <a:pt x="6904" y="18527"/>
                </a:moveTo>
                <a:lnTo>
                  <a:pt x="8234" y="20617"/>
                </a:lnTo>
                <a:cubicBezTo>
                  <a:pt x="6746" y="20458"/>
                  <a:pt x="4497" y="20205"/>
                  <a:pt x="2629" y="19983"/>
                </a:cubicBezTo>
                <a:lnTo>
                  <a:pt x="6904" y="18527"/>
                </a:lnTo>
                <a:close/>
                <a:moveTo>
                  <a:pt x="9501" y="17608"/>
                </a:moveTo>
                <a:lnTo>
                  <a:pt x="11084" y="21155"/>
                </a:lnTo>
                <a:lnTo>
                  <a:pt x="11084" y="21155"/>
                </a:lnTo>
                <a:lnTo>
                  <a:pt x="9722" y="20838"/>
                </a:lnTo>
                <a:cubicBezTo>
                  <a:pt x="9596" y="20807"/>
                  <a:pt x="9279" y="20743"/>
                  <a:pt x="8836" y="20680"/>
                </a:cubicBezTo>
                <a:lnTo>
                  <a:pt x="7347" y="18368"/>
                </a:lnTo>
                <a:lnTo>
                  <a:pt x="9501" y="17608"/>
                </a:lnTo>
                <a:close/>
                <a:moveTo>
                  <a:pt x="58081" y="14821"/>
                </a:moveTo>
                <a:lnTo>
                  <a:pt x="59601" y="18495"/>
                </a:lnTo>
                <a:lnTo>
                  <a:pt x="54059" y="21409"/>
                </a:lnTo>
                <a:lnTo>
                  <a:pt x="52349" y="17260"/>
                </a:lnTo>
                <a:lnTo>
                  <a:pt x="58081" y="14821"/>
                </a:lnTo>
                <a:close/>
                <a:moveTo>
                  <a:pt x="88515" y="17228"/>
                </a:moveTo>
                <a:lnTo>
                  <a:pt x="89465" y="18875"/>
                </a:lnTo>
                <a:lnTo>
                  <a:pt x="85000" y="21440"/>
                </a:lnTo>
                <a:lnTo>
                  <a:pt x="83955" y="19793"/>
                </a:lnTo>
                <a:lnTo>
                  <a:pt x="88515" y="17228"/>
                </a:lnTo>
                <a:close/>
                <a:moveTo>
                  <a:pt x="74486" y="17418"/>
                </a:moveTo>
                <a:lnTo>
                  <a:pt x="74992" y="18400"/>
                </a:lnTo>
                <a:lnTo>
                  <a:pt x="67455" y="21567"/>
                </a:lnTo>
                <a:lnTo>
                  <a:pt x="66980" y="20553"/>
                </a:lnTo>
                <a:lnTo>
                  <a:pt x="74486" y="17418"/>
                </a:lnTo>
                <a:close/>
                <a:moveTo>
                  <a:pt x="64225" y="16595"/>
                </a:moveTo>
                <a:lnTo>
                  <a:pt x="65935" y="20458"/>
                </a:lnTo>
                <a:lnTo>
                  <a:pt x="63212" y="21662"/>
                </a:lnTo>
                <a:lnTo>
                  <a:pt x="61596" y="17957"/>
                </a:lnTo>
                <a:lnTo>
                  <a:pt x="64225" y="16595"/>
                </a:lnTo>
                <a:close/>
                <a:moveTo>
                  <a:pt x="187164" y="15391"/>
                </a:moveTo>
                <a:lnTo>
                  <a:pt x="196032" y="16183"/>
                </a:lnTo>
                <a:lnTo>
                  <a:pt x="195588" y="22105"/>
                </a:lnTo>
                <a:lnTo>
                  <a:pt x="187006" y="17038"/>
                </a:lnTo>
                <a:lnTo>
                  <a:pt x="187164" y="15391"/>
                </a:lnTo>
                <a:close/>
                <a:moveTo>
                  <a:pt x="61185" y="18178"/>
                </a:moveTo>
                <a:lnTo>
                  <a:pt x="62768" y="21820"/>
                </a:lnTo>
                <a:lnTo>
                  <a:pt x="61660" y="22327"/>
                </a:lnTo>
                <a:lnTo>
                  <a:pt x="60203" y="18717"/>
                </a:lnTo>
                <a:lnTo>
                  <a:pt x="61185" y="18178"/>
                </a:lnTo>
                <a:close/>
                <a:moveTo>
                  <a:pt x="246005" y="16848"/>
                </a:moveTo>
                <a:lnTo>
                  <a:pt x="268744" y="17577"/>
                </a:lnTo>
                <a:lnTo>
                  <a:pt x="268649" y="22644"/>
                </a:lnTo>
                <a:lnTo>
                  <a:pt x="245942" y="20268"/>
                </a:lnTo>
                <a:cubicBezTo>
                  <a:pt x="245974" y="19192"/>
                  <a:pt x="246005" y="18020"/>
                  <a:pt x="246005" y="16848"/>
                </a:cubicBezTo>
                <a:close/>
                <a:moveTo>
                  <a:pt x="19223" y="14220"/>
                </a:moveTo>
                <a:cubicBezTo>
                  <a:pt x="19350" y="15170"/>
                  <a:pt x="19888" y="18685"/>
                  <a:pt x="20585" y="23277"/>
                </a:cubicBezTo>
                <a:lnTo>
                  <a:pt x="11591" y="21282"/>
                </a:lnTo>
                <a:lnTo>
                  <a:pt x="9912" y="17450"/>
                </a:lnTo>
                <a:lnTo>
                  <a:pt x="19223" y="14220"/>
                </a:lnTo>
                <a:close/>
                <a:moveTo>
                  <a:pt x="89687" y="19287"/>
                </a:moveTo>
                <a:lnTo>
                  <a:pt x="90732" y="21060"/>
                </a:lnTo>
                <a:lnTo>
                  <a:pt x="86267" y="23435"/>
                </a:lnTo>
                <a:lnTo>
                  <a:pt x="85253" y="21820"/>
                </a:lnTo>
                <a:lnTo>
                  <a:pt x="89687" y="19287"/>
                </a:lnTo>
                <a:close/>
                <a:moveTo>
                  <a:pt x="269219" y="17577"/>
                </a:moveTo>
                <a:lnTo>
                  <a:pt x="277168" y="17830"/>
                </a:lnTo>
                <a:lnTo>
                  <a:pt x="277009" y="23530"/>
                </a:lnTo>
                <a:lnTo>
                  <a:pt x="269092" y="22707"/>
                </a:lnTo>
                <a:lnTo>
                  <a:pt x="269219" y="17577"/>
                </a:lnTo>
                <a:close/>
                <a:moveTo>
                  <a:pt x="75214" y="18780"/>
                </a:moveTo>
                <a:lnTo>
                  <a:pt x="75847" y="20078"/>
                </a:lnTo>
                <a:lnTo>
                  <a:pt x="68342" y="23625"/>
                </a:lnTo>
                <a:lnTo>
                  <a:pt x="67614" y="21947"/>
                </a:lnTo>
                <a:lnTo>
                  <a:pt x="75214" y="18780"/>
                </a:lnTo>
                <a:close/>
                <a:moveTo>
                  <a:pt x="22960" y="12890"/>
                </a:moveTo>
                <a:lnTo>
                  <a:pt x="24195" y="24069"/>
                </a:lnTo>
                <a:lnTo>
                  <a:pt x="22992" y="23815"/>
                </a:lnTo>
                <a:cubicBezTo>
                  <a:pt x="22105" y="18052"/>
                  <a:pt x="21472" y="13745"/>
                  <a:pt x="21440" y="13650"/>
                </a:cubicBezTo>
                <a:cubicBezTo>
                  <a:pt x="21440" y="13555"/>
                  <a:pt x="21408" y="13491"/>
                  <a:pt x="21408" y="13428"/>
                </a:cubicBezTo>
                <a:lnTo>
                  <a:pt x="22960" y="12890"/>
                </a:lnTo>
                <a:close/>
                <a:moveTo>
                  <a:pt x="112394" y="9754"/>
                </a:moveTo>
                <a:lnTo>
                  <a:pt x="120691" y="13270"/>
                </a:lnTo>
                <a:cubicBezTo>
                  <a:pt x="119044" y="16975"/>
                  <a:pt x="117334" y="20775"/>
                  <a:pt x="115845" y="24195"/>
                </a:cubicBezTo>
                <a:lnTo>
                  <a:pt x="109702" y="21472"/>
                </a:lnTo>
                <a:lnTo>
                  <a:pt x="109353" y="19477"/>
                </a:lnTo>
                <a:lnTo>
                  <a:pt x="112394" y="9754"/>
                </a:lnTo>
                <a:close/>
                <a:moveTo>
                  <a:pt x="277643" y="17862"/>
                </a:moveTo>
                <a:lnTo>
                  <a:pt x="283502" y="18052"/>
                </a:lnTo>
                <a:lnTo>
                  <a:pt x="283502" y="24195"/>
                </a:lnTo>
                <a:lnTo>
                  <a:pt x="277453" y="23562"/>
                </a:lnTo>
                <a:lnTo>
                  <a:pt x="277643" y="17862"/>
                </a:lnTo>
                <a:close/>
                <a:moveTo>
                  <a:pt x="50291" y="13428"/>
                </a:moveTo>
                <a:lnTo>
                  <a:pt x="53679" y="21630"/>
                </a:lnTo>
                <a:lnTo>
                  <a:pt x="47852" y="24670"/>
                </a:lnTo>
                <a:lnTo>
                  <a:pt x="43767" y="15930"/>
                </a:lnTo>
                <a:lnTo>
                  <a:pt x="50291" y="13428"/>
                </a:lnTo>
                <a:close/>
                <a:moveTo>
                  <a:pt x="59791" y="18938"/>
                </a:moveTo>
                <a:lnTo>
                  <a:pt x="61248" y="22517"/>
                </a:lnTo>
                <a:lnTo>
                  <a:pt x="55548" y="24987"/>
                </a:lnTo>
                <a:lnTo>
                  <a:pt x="54249" y="21852"/>
                </a:lnTo>
                <a:lnTo>
                  <a:pt x="59791" y="18938"/>
                </a:lnTo>
                <a:close/>
                <a:moveTo>
                  <a:pt x="82055" y="17672"/>
                </a:moveTo>
                <a:lnTo>
                  <a:pt x="85031" y="22359"/>
                </a:lnTo>
                <a:lnTo>
                  <a:pt x="78919" y="25145"/>
                </a:lnTo>
                <a:lnTo>
                  <a:pt x="76449" y="20300"/>
                </a:lnTo>
                <a:lnTo>
                  <a:pt x="82055" y="17672"/>
                </a:lnTo>
                <a:close/>
                <a:moveTo>
                  <a:pt x="66125" y="20870"/>
                </a:moveTo>
                <a:lnTo>
                  <a:pt x="67518" y="24037"/>
                </a:lnTo>
                <a:lnTo>
                  <a:pt x="64795" y="25304"/>
                </a:lnTo>
                <a:lnTo>
                  <a:pt x="63370" y="22042"/>
                </a:lnTo>
                <a:lnTo>
                  <a:pt x="66125" y="20870"/>
                </a:lnTo>
                <a:close/>
                <a:moveTo>
                  <a:pt x="150238" y="8203"/>
                </a:moveTo>
                <a:lnTo>
                  <a:pt x="177569" y="20680"/>
                </a:lnTo>
                <a:lnTo>
                  <a:pt x="176555" y="22390"/>
                </a:lnTo>
                <a:lnTo>
                  <a:pt x="175035" y="25335"/>
                </a:lnTo>
                <a:lnTo>
                  <a:pt x="161639" y="20047"/>
                </a:lnTo>
                <a:cubicBezTo>
                  <a:pt x="161609" y="20039"/>
                  <a:pt x="161579" y="20035"/>
                  <a:pt x="161551" y="20035"/>
                </a:cubicBezTo>
                <a:cubicBezTo>
                  <a:pt x="161458" y="20035"/>
                  <a:pt x="161378" y="20077"/>
                  <a:pt x="161354" y="20173"/>
                </a:cubicBezTo>
                <a:lnTo>
                  <a:pt x="159295" y="24385"/>
                </a:lnTo>
                <a:lnTo>
                  <a:pt x="152423" y="20680"/>
                </a:lnTo>
                <a:cubicBezTo>
                  <a:pt x="152455" y="20617"/>
                  <a:pt x="152455" y="20585"/>
                  <a:pt x="152423" y="20522"/>
                </a:cubicBezTo>
                <a:lnTo>
                  <a:pt x="150238" y="8203"/>
                </a:lnTo>
                <a:close/>
                <a:moveTo>
                  <a:pt x="196507" y="16247"/>
                </a:moveTo>
                <a:lnTo>
                  <a:pt x="202555" y="16785"/>
                </a:lnTo>
                <a:lnTo>
                  <a:pt x="201732" y="25716"/>
                </a:lnTo>
                <a:lnTo>
                  <a:pt x="196032" y="22359"/>
                </a:lnTo>
                <a:lnTo>
                  <a:pt x="196507" y="16247"/>
                </a:lnTo>
                <a:close/>
                <a:moveTo>
                  <a:pt x="29009" y="10768"/>
                </a:moveTo>
                <a:lnTo>
                  <a:pt x="32968" y="20553"/>
                </a:lnTo>
                <a:lnTo>
                  <a:pt x="32302" y="25874"/>
                </a:lnTo>
                <a:lnTo>
                  <a:pt x="24670" y="24195"/>
                </a:lnTo>
                <a:lnTo>
                  <a:pt x="23403" y="12731"/>
                </a:lnTo>
                <a:lnTo>
                  <a:pt x="29009" y="10768"/>
                </a:lnTo>
                <a:close/>
                <a:moveTo>
                  <a:pt x="83765" y="4624"/>
                </a:moveTo>
                <a:lnTo>
                  <a:pt x="94659" y="15455"/>
                </a:lnTo>
                <a:lnTo>
                  <a:pt x="96686" y="24544"/>
                </a:lnTo>
                <a:lnTo>
                  <a:pt x="94057" y="25874"/>
                </a:lnTo>
                <a:lnTo>
                  <a:pt x="92949" y="23974"/>
                </a:lnTo>
                <a:lnTo>
                  <a:pt x="89940" y="18843"/>
                </a:lnTo>
                <a:lnTo>
                  <a:pt x="88768" y="16817"/>
                </a:lnTo>
                <a:lnTo>
                  <a:pt x="87343" y="14410"/>
                </a:lnTo>
                <a:cubicBezTo>
                  <a:pt x="87301" y="14325"/>
                  <a:pt x="87231" y="14283"/>
                  <a:pt x="87160" y="14283"/>
                </a:cubicBezTo>
                <a:cubicBezTo>
                  <a:pt x="87125" y="14283"/>
                  <a:pt x="87090" y="14294"/>
                  <a:pt x="87058" y="14315"/>
                </a:cubicBezTo>
                <a:lnTo>
                  <a:pt x="82213" y="17070"/>
                </a:lnTo>
                <a:lnTo>
                  <a:pt x="77494" y="9564"/>
                </a:lnTo>
                <a:lnTo>
                  <a:pt x="83765" y="4624"/>
                </a:lnTo>
                <a:close/>
                <a:moveTo>
                  <a:pt x="76037" y="20458"/>
                </a:moveTo>
                <a:lnTo>
                  <a:pt x="77051" y="22454"/>
                </a:lnTo>
                <a:lnTo>
                  <a:pt x="69355" y="25906"/>
                </a:lnTo>
                <a:lnTo>
                  <a:pt x="68532" y="24037"/>
                </a:lnTo>
                <a:lnTo>
                  <a:pt x="76037" y="20458"/>
                </a:lnTo>
                <a:close/>
                <a:moveTo>
                  <a:pt x="178329" y="21219"/>
                </a:moveTo>
                <a:cubicBezTo>
                  <a:pt x="179754" y="22675"/>
                  <a:pt x="181495" y="24480"/>
                  <a:pt x="182921" y="26032"/>
                </a:cubicBezTo>
                <a:lnTo>
                  <a:pt x="177569" y="22485"/>
                </a:lnTo>
                <a:lnTo>
                  <a:pt x="178329" y="21219"/>
                </a:lnTo>
                <a:close/>
                <a:moveTo>
                  <a:pt x="62990" y="22232"/>
                </a:moveTo>
                <a:lnTo>
                  <a:pt x="64415" y="25494"/>
                </a:lnTo>
                <a:lnTo>
                  <a:pt x="63212" y="26064"/>
                </a:lnTo>
                <a:lnTo>
                  <a:pt x="61850" y="22739"/>
                </a:lnTo>
                <a:lnTo>
                  <a:pt x="62990" y="22232"/>
                </a:lnTo>
                <a:close/>
                <a:moveTo>
                  <a:pt x="90954" y="21472"/>
                </a:moveTo>
                <a:lnTo>
                  <a:pt x="92442" y="24005"/>
                </a:lnTo>
                <a:lnTo>
                  <a:pt x="88198" y="26507"/>
                </a:lnTo>
                <a:lnTo>
                  <a:pt x="86488" y="23815"/>
                </a:lnTo>
                <a:lnTo>
                  <a:pt x="90954" y="21472"/>
                </a:lnTo>
                <a:close/>
                <a:moveTo>
                  <a:pt x="203474" y="16880"/>
                </a:moveTo>
                <a:lnTo>
                  <a:pt x="208161" y="17292"/>
                </a:lnTo>
                <a:lnTo>
                  <a:pt x="207971" y="26824"/>
                </a:lnTo>
                <a:lnTo>
                  <a:pt x="202587" y="26096"/>
                </a:lnTo>
                <a:lnTo>
                  <a:pt x="203474" y="16880"/>
                </a:lnTo>
                <a:close/>
                <a:moveTo>
                  <a:pt x="85285" y="22739"/>
                </a:moveTo>
                <a:lnTo>
                  <a:pt x="86520" y="24670"/>
                </a:lnTo>
                <a:lnTo>
                  <a:pt x="80091" y="27457"/>
                </a:lnTo>
                <a:lnTo>
                  <a:pt x="79109" y="25557"/>
                </a:lnTo>
                <a:lnTo>
                  <a:pt x="85285" y="22739"/>
                </a:lnTo>
                <a:close/>
                <a:moveTo>
                  <a:pt x="43292" y="16088"/>
                </a:moveTo>
                <a:lnTo>
                  <a:pt x="47409" y="24892"/>
                </a:lnTo>
                <a:lnTo>
                  <a:pt x="41993" y="27742"/>
                </a:lnTo>
                <a:lnTo>
                  <a:pt x="38035" y="18083"/>
                </a:lnTo>
                <a:lnTo>
                  <a:pt x="43292" y="16088"/>
                </a:lnTo>
                <a:close/>
                <a:moveTo>
                  <a:pt x="208604" y="17355"/>
                </a:moveTo>
                <a:lnTo>
                  <a:pt x="215318" y="17957"/>
                </a:lnTo>
                <a:lnTo>
                  <a:pt x="214938" y="27806"/>
                </a:lnTo>
                <a:lnTo>
                  <a:pt x="208414" y="26887"/>
                </a:lnTo>
                <a:lnTo>
                  <a:pt x="208604" y="17355"/>
                </a:lnTo>
                <a:close/>
                <a:moveTo>
                  <a:pt x="33443" y="9216"/>
                </a:moveTo>
                <a:lnTo>
                  <a:pt x="41043" y="27837"/>
                </a:lnTo>
                <a:lnTo>
                  <a:pt x="41043" y="27837"/>
                </a:lnTo>
                <a:lnTo>
                  <a:pt x="32714" y="25969"/>
                </a:lnTo>
                <a:lnTo>
                  <a:pt x="33379" y="20553"/>
                </a:lnTo>
                <a:cubicBezTo>
                  <a:pt x="33411" y="20522"/>
                  <a:pt x="33411" y="20490"/>
                  <a:pt x="33379" y="20458"/>
                </a:cubicBezTo>
                <a:lnTo>
                  <a:pt x="29421" y="10641"/>
                </a:lnTo>
                <a:lnTo>
                  <a:pt x="33443" y="9216"/>
                </a:lnTo>
                <a:close/>
                <a:moveTo>
                  <a:pt x="92664" y="24417"/>
                </a:moveTo>
                <a:lnTo>
                  <a:pt x="93645" y="26096"/>
                </a:lnTo>
                <a:lnTo>
                  <a:pt x="89307" y="28249"/>
                </a:lnTo>
                <a:lnTo>
                  <a:pt x="88452" y="26887"/>
                </a:lnTo>
                <a:lnTo>
                  <a:pt x="92664" y="24417"/>
                </a:lnTo>
                <a:close/>
                <a:moveTo>
                  <a:pt x="269092" y="23150"/>
                </a:moveTo>
                <a:lnTo>
                  <a:pt x="276978" y="23974"/>
                </a:lnTo>
                <a:lnTo>
                  <a:pt x="276851" y="28281"/>
                </a:lnTo>
                <a:lnTo>
                  <a:pt x="268997" y="28344"/>
                </a:lnTo>
                <a:lnTo>
                  <a:pt x="269092" y="23150"/>
                </a:lnTo>
                <a:close/>
                <a:moveTo>
                  <a:pt x="262885" y="22517"/>
                </a:moveTo>
                <a:lnTo>
                  <a:pt x="268649" y="23119"/>
                </a:lnTo>
                <a:lnTo>
                  <a:pt x="268522" y="28344"/>
                </a:lnTo>
                <a:lnTo>
                  <a:pt x="262885" y="28439"/>
                </a:lnTo>
                <a:lnTo>
                  <a:pt x="262885" y="22517"/>
                </a:lnTo>
                <a:close/>
                <a:moveTo>
                  <a:pt x="256805" y="21884"/>
                </a:moveTo>
                <a:lnTo>
                  <a:pt x="262410" y="22454"/>
                </a:lnTo>
                <a:lnTo>
                  <a:pt x="262410" y="28439"/>
                </a:lnTo>
                <a:lnTo>
                  <a:pt x="256678" y="28502"/>
                </a:lnTo>
                <a:lnTo>
                  <a:pt x="256678" y="28502"/>
                </a:lnTo>
                <a:lnTo>
                  <a:pt x="256805" y="21884"/>
                </a:lnTo>
                <a:close/>
                <a:moveTo>
                  <a:pt x="251009" y="21282"/>
                </a:moveTo>
                <a:lnTo>
                  <a:pt x="256361" y="21852"/>
                </a:lnTo>
                <a:lnTo>
                  <a:pt x="256203" y="28502"/>
                </a:lnTo>
                <a:lnTo>
                  <a:pt x="250724" y="28566"/>
                </a:lnTo>
                <a:cubicBezTo>
                  <a:pt x="250724" y="28534"/>
                  <a:pt x="250724" y="28534"/>
                  <a:pt x="250724" y="28534"/>
                </a:cubicBezTo>
                <a:lnTo>
                  <a:pt x="251009" y="21282"/>
                </a:lnTo>
                <a:close/>
                <a:moveTo>
                  <a:pt x="215761" y="17988"/>
                </a:moveTo>
                <a:lnTo>
                  <a:pt x="222064" y="18558"/>
                </a:lnTo>
                <a:lnTo>
                  <a:pt x="220575" y="28597"/>
                </a:lnTo>
                <a:lnTo>
                  <a:pt x="215413" y="27869"/>
                </a:lnTo>
                <a:lnTo>
                  <a:pt x="215761" y="17988"/>
                </a:lnTo>
                <a:close/>
                <a:moveTo>
                  <a:pt x="245942" y="20743"/>
                </a:moveTo>
                <a:lnTo>
                  <a:pt x="250597" y="21250"/>
                </a:lnTo>
                <a:lnTo>
                  <a:pt x="250281" y="28502"/>
                </a:lnTo>
                <a:cubicBezTo>
                  <a:pt x="250281" y="28534"/>
                  <a:pt x="250281" y="28534"/>
                  <a:pt x="250281" y="28566"/>
                </a:cubicBezTo>
                <a:lnTo>
                  <a:pt x="245467" y="28629"/>
                </a:lnTo>
                <a:cubicBezTo>
                  <a:pt x="245499" y="28376"/>
                  <a:pt x="245530" y="28154"/>
                  <a:pt x="245562" y="27932"/>
                </a:cubicBezTo>
                <a:cubicBezTo>
                  <a:pt x="245720" y="26222"/>
                  <a:pt x="245847" y="23689"/>
                  <a:pt x="245942" y="20743"/>
                </a:cubicBezTo>
                <a:close/>
                <a:moveTo>
                  <a:pt x="238056" y="20015"/>
                </a:moveTo>
                <a:lnTo>
                  <a:pt x="243630" y="20553"/>
                </a:lnTo>
                <a:cubicBezTo>
                  <a:pt x="243567" y="23499"/>
                  <a:pt x="243440" y="26032"/>
                  <a:pt x="243282" y="27711"/>
                </a:cubicBezTo>
                <a:cubicBezTo>
                  <a:pt x="243250" y="27996"/>
                  <a:pt x="243218" y="28312"/>
                  <a:pt x="243187" y="28661"/>
                </a:cubicBezTo>
                <a:lnTo>
                  <a:pt x="237550" y="28724"/>
                </a:lnTo>
                <a:lnTo>
                  <a:pt x="238056" y="20015"/>
                </a:lnTo>
                <a:close/>
                <a:moveTo>
                  <a:pt x="1583" y="20807"/>
                </a:moveTo>
                <a:lnTo>
                  <a:pt x="1583" y="20807"/>
                </a:lnTo>
                <a:cubicBezTo>
                  <a:pt x="5067" y="21187"/>
                  <a:pt x="9057" y="21630"/>
                  <a:pt x="9469" y="21725"/>
                </a:cubicBezTo>
                <a:lnTo>
                  <a:pt x="11401" y="22169"/>
                </a:lnTo>
                <a:lnTo>
                  <a:pt x="12383" y="27679"/>
                </a:lnTo>
                <a:lnTo>
                  <a:pt x="6556" y="28787"/>
                </a:lnTo>
                <a:cubicBezTo>
                  <a:pt x="6302" y="28122"/>
                  <a:pt x="6017" y="27521"/>
                  <a:pt x="5764" y="26982"/>
                </a:cubicBezTo>
                <a:cubicBezTo>
                  <a:pt x="5035" y="25462"/>
                  <a:pt x="3515" y="23309"/>
                  <a:pt x="1583" y="20807"/>
                </a:cubicBezTo>
                <a:close/>
                <a:moveTo>
                  <a:pt x="230709" y="19350"/>
                </a:moveTo>
                <a:lnTo>
                  <a:pt x="237613" y="19983"/>
                </a:lnTo>
                <a:lnTo>
                  <a:pt x="237106" y="28724"/>
                </a:lnTo>
                <a:lnTo>
                  <a:pt x="228017" y="28819"/>
                </a:lnTo>
                <a:lnTo>
                  <a:pt x="230709" y="19350"/>
                </a:lnTo>
                <a:close/>
                <a:moveTo>
                  <a:pt x="77273" y="22929"/>
                </a:moveTo>
                <a:lnTo>
                  <a:pt x="78476" y="25367"/>
                </a:lnTo>
                <a:lnTo>
                  <a:pt x="70654" y="28882"/>
                </a:lnTo>
                <a:lnTo>
                  <a:pt x="69514" y="26317"/>
                </a:lnTo>
                <a:lnTo>
                  <a:pt x="77273" y="22929"/>
                </a:lnTo>
                <a:close/>
                <a:moveTo>
                  <a:pt x="222950" y="18653"/>
                </a:moveTo>
                <a:lnTo>
                  <a:pt x="230234" y="19318"/>
                </a:lnTo>
                <a:lnTo>
                  <a:pt x="227542" y="28819"/>
                </a:lnTo>
                <a:lnTo>
                  <a:pt x="221462" y="28882"/>
                </a:lnTo>
                <a:lnTo>
                  <a:pt x="222950" y="18653"/>
                </a:lnTo>
                <a:close/>
                <a:moveTo>
                  <a:pt x="61406" y="22929"/>
                </a:moveTo>
                <a:lnTo>
                  <a:pt x="62768" y="26254"/>
                </a:lnTo>
                <a:lnTo>
                  <a:pt x="57131" y="28914"/>
                </a:lnTo>
                <a:lnTo>
                  <a:pt x="55674" y="25399"/>
                </a:lnTo>
                <a:lnTo>
                  <a:pt x="61406" y="22929"/>
                </a:lnTo>
                <a:close/>
                <a:moveTo>
                  <a:pt x="23151" y="24804"/>
                </a:moveTo>
                <a:lnTo>
                  <a:pt x="27774" y="25811"/>
                </a:lnTo>
                <a:lnTo>
                  <a:pt x="28154" y="28977"/>
                </a:lnTo>
                <a:lnTo>
                  <a:pt x="23752" y="28787"/>
                </a:lnTo>
                <a:cubicBezTo>
                  <a:pt x="23531" y="27397"/>
                  <a:pt x="23341" y="26100"/>
                  <a:pt x="23151" y="24804"/>
                </a:cubicBezTo>
                <a:close/>
                <a:moveTo>
                  <a:pt x="137285" y="14600"/>
                </a:moveTo>
                <a:lnTo>
                  <a:pt x="151473" y="20712"/>
                </a:lnTo>
                <a:lnTo>
                  <a:pt x="148623" y="28977"/>
                </a:lnTo>
                <a:lnTo>
                  <a:pt x="134024" y="22517"/>
                </a:lnTo>
                <a:cubicBezTo>
                  <a:pt x="135227" y="19572"/>
                  <a:pt x="136399" y="16753"/>
                  <a:pt x="137285" y="14600"/>
                </a:cubicBezTo>
                <a:close/>
                <a:moveTo>
                  <a:pt x="86742" y="25082"/>
                </a:moveTo>
                <a:lnTo>
                  <a:pt x="87407" y="26127"/>
                </a:lnTo>
                <a:lnTo>
                  <a:pt x="80915" y="29136"/>
                </a:lnTo>
                <a:lnTo>
                  <a:pt x="80281" y="27869"/>
                </a:lnTo>
                <a:lnTo>
                  <a:pt x="86742" y="25082"/>
                </a:lnTo>
                <a:close/>
                <a:moveTo>
                  <a:pt x="11908" y="22295"/>
                </a:moveTo>
                <a:lnTo>
                  <a:pt x="17481" y="23530"/>
                </a:lnTo>
                <a:lnTo>
                  <a:pt x="18241" y="28281"/>
                </a:lnTo>
                <a:lnTo>
                  <a:pt x="13111" y="29167"/>
                </a:lnTo>
                <a:lnTo>
                  <a:pt x="12889" y="27837"/>
                </a:lnTo>
                <a:lnTo>
                  <a:pt x="11908" y="22295"/>
                </a:lnTo>
                <a:close/>
                <a:moveTo>
                  <a:pt x="53806" y="22042"/>
                </a:moveTo>
                <a:lnTo>
                  <a:pt x="55738" y="26697"/>
                </a:lnTo>
                <a:lnTo>
                  <a:pt x="49974" y="29326"/>
                </a:lnTo>
                <a:lnTo>
                  <a:pt x="48010" y="25082"/>
                </a:lnTo>
                <a:lnTo>
                  <a:pt x="53806" y="22042"/>
                </a:lnTo>
                <a:close/>
                <a:moveTo>
                  <a:pt x="47599" y="25304"/>
                </a:moveTo>
                <a:lnTo>
                  <a:pt x="48517" y="27236"/>
                </a:lnTo>
                <a:lnTo>
                  <a:pt x="42785" y="29642"/>
                </a:lnTo>
                <a:lnTo>
                  <a:pt x="42215" y="28281"/>
                </a:lnTo>
                <a:lnTo>
                  <a:pt x="42152" y="28154"/>
                </a:lnTo>
                <a:lnTo>
                  <a:pt x="47599" y="25304"/>
                </a:lnTo>
                <a:close/>
                <a:moveTo>
                  <a:pt x="67709" y="24417"/>
                </a:moveTo>
                <a:lnTo>
                  <a:pt x="69514" y="28534"/>
                </a:lnTo>
                <a:lnTo>
                  <a:pt x="66727" y="29674"/>
                </a:lnTo>
                <a:lnTo>
                  <a:pt x="64985" y="25716"/>
                </a:lnTo>
                <a:lnTo>
                  <a:pt x="67709" y="24417"/>
                </a:lnTo>
                <a:close/>
                <a:moveTo>
                  <a:pt x="96527" y="25209"/>
                </a:moveTo>
                <a:lnTo>
                  <a:pt x="94532" y="30117"/>
                </a:lnTo>
                <a:lnTo>
                  <a:pt x="92790" y="27046"/>
                </a:lnTo>
                <a:lnTo>
                  <a:pt x="96527" y="25209"/>
                </a:lnTo>
                <a:close/>
                <a:moveTo>
                  <a:pt x="64573" y="25906"/>
                </a:moveTo>
                <a:lnTo>
                  <a:pt x="66283" y="29864"/>
                </a:lnTo>
                <a:lnTo>
                  <a:pt x="64985" y="30434"/>
                </a:lnTo>
                <a:lnTo>
                  <a:pt x="63370" y="26476"/>
                </a:lnTo>
                <a:lnTo>
                  <a:pt x="64573" y="25906"/>
                </a:lnTo>
                <a:close/>
                <a:moveTo>
                  <a:pt x="177125" y="23309"/>
                </a:moveTo>
                <a:lnTo>
                  <a:pt x="183364" y="27426"/>
                </a:lnTo>
                <a:lnTo>
                  <a:pt x="181717" y="30593"/>
                </a:lnTo>
                <a:lnTo>
                  <a:pt x="175257" y="27014"/>
                </a:lnTo>
                <a:lnTo>
                  <a:pt x="177125" y="23309"/>
                </a:lnTo>
                <a:close/>
                <a:moveTo>
                  <a:pt x="121546" y="13650"/>
                </a:moveTo>
                <a:lnTo>
                  <a:pt x="134847" y="19318"/>
                </a:lnTo>
                <a:cubicBezTo>
                  <a:pt x="133327" y="22992"/>
                  <a:pt x="131617" y="27172"/>
                  <a:pt x="130287" y="30624"/>
                </a:cubicBezTo>
                <a:lnTo>
                  <a:pt x="126360" y="28882"/>
                </a:lnTo>
                <a:lnTo>
                  <a:pt x="128735" y="24195"/>
                </a:lnTo>
                <a:cubicBezTo>
                  <a:pt x="128846" y="24040"/>
                  <a:pt x="128629" y="23868"/>
                  <a:pt x="128468" y="23868"/>
                </a:cubicBezTo>
                <a:cubicBezTo>
                  <a:pt x="128400" y="23868"/>
                  <a:pt x="128342" y="23899"/>
                  <a:pt x="128323" y="23974"/>
                </a:cubicBezTo>
                <a:lnTo>
                  <a:pt x="125980" y="28692"/>
                </a:lnTo>
                <a:lnTo>
                  <a:pt x="116669" y="24575"/>
                </a:lnTo>
                <a:cubicBezTo>
                  <a:pt x="118157" y="21219"/>
                  <a:pt x="119836" y="17450"/>
                  <a:pt x="121546" y="13650"/>
                </a:cubicBezTo>
                <a:close/>
                <a:moveTo>
                  <a:pt x="227416" y="29294"/>
                </a:moveTo>
                <a:lnTo>
                  <a:pt x="226941" y="30909"/>
                </a:lnTo>
                <a:lnTo>
                  <a:pt x="221145" y="30814"/>
                </a:lnTo>
                <a:lnTo>
                  <a:pt x="221399" y="29357"/>
                </a:lnTo>
                <a:lnTo>
                  <a:pt x="227416" y="29294"/>
                </a:lnTo>
                <a:close/>
                <a:moveTo>
                  <a:pt x="237075" y="29167"/>
                </a:moveTo>
                <a:lnTo>
                  <a:pt x="236948" y="31036"/>
                </a:lnTo>
                <a:lnTo>
                  <a:pt x="227416" y="30909"/>
                </a:lnTo>
                <a:lnTo>
                  <a:pt x="227891" y="29262"/>
                </a:lnTo>
                <a:lnTo>
                  <a:pt x="237075" y="29167"/>
                </a:lnTo>
                <a:close/>
                <a:moveTo>
                  <a:pt x="78698" y="25779"/>
                </a:moveTo>
                <a:lnTo>
                  <a:pt x="79648" y="27647"/>
                </a:lnTo>
                <a:lnTo>
                  <a:pt x="71635" y="31131"/>
                </a:lnTo>
                <a:lnTo>
                  <a:pt x="70844" y="29326"/>
                </a:lnTo>
                <a:lnTo>
                  <a:pt x="78698" y="25779"/>
                </a:lnTo>
                <a:close/>
                <a:moveTo>
                  <a:pt x="243123" y="29104"/>
                </a:moveTo>
                <a:lnTo>
                  <a:pt x="243123" y="29104"/>
                </a:lnTo>
                <a:cubicBezTo>
                  <a:pt x="243060" y="29706"/>
                  <a:pt x="242997" y="30402"/>
                  <a:pt x="242933" y="31131"/>
                </a:cubicBezTo>
                <a:lnTo>
                  <a:pt x="237423" y="31068"/>
                </a:lnTo>
                <a:lnTo>
                  <a:pt x="237518" y="29167"/>
                </a:lnTo>
                <a:lnTo>
                  <a:pt x="243123" y="29104"/>
                </a:lnTo>
                <a:close/>
                <a:moveTo>
                  <a:pt x="18305" y="28756"/>
                </a:moveTo>
                <a:lnTo>
                  <a:pt x="18590" y="30529"/>
                </a:lnTo>
                <a:lnTo>
                  <a:pt x="13523" y="31448"/>
                </a:lnTo>
                <a:lnTo>
                  <a:pt x="13206" y="29642"/>
                </a:lnTo>
                <a:lnTo>
                  <a:pt x="18305" y="28756"/>
                </a:lnTo>
                <a:close/>
                <a:moveTo>
                  <a:pt x="32619" y="26887"/>
                </a:moveTo>
                <a:lnTo>
                  <a:pt x="40125" y="28566"/>
                </a:lnTo>
                <a:lnTo>
                  <a:pt x="33316" y="31543"/>
                </a:lnTo>
                <a:lnTo>
                  <a:pt x="32366" y="28914"/>
                </a:lnTo>
                <a:lnTo>
                  <a:pt x="32619" y="26887"/>
                </a:lnTo>
                <a:close/>
                <a:moveTo>
                  <a:pt x="268522" y="28819"/>
                </a:moveTo>
                <a:lnTo>
                  <a:pt x="268459" y="31543"/>
                </a:lnTo>
                <a:lnTo>
                  <a:pt x="245245" y="31194"/>
                </a:lnTo>
                <a:lnTo>
                  <a:pt x="245435" y="29072"/>
                </a:lnTo>
                <a:lnTo>
                  <a:pt x="268522" y="28819"/>
                </a:lnTo>
                <a:close/>
                <a:moveTo>
                  <a:pt x="62926" y="26697"/>
                </a:moveTo>
                <a:lnTo>
                  <a:pt x="63972" y="29167"/>
                </a:lnTo>
                <a:lnTo>
                  <a:pt x="58271" y="31701"/>
                </a:lnTo>
                <a:lnTo>
                  <a:pt x="57289" y="29357"/>
                </a:lnTo>
                <a:lnTo>
                  <a:pt x="62926" y="26697"/>
                </a:lnTo>
                <a:close/>
                <a:moveTo>
                  <a:pt x="87660" y="26507"/>
                </a:moveTo>
                <a:lnTo>
                  <a:pt x="87913" y="26919"/>
                </a:lnTo>
                <a:lnTo>
                  <a:pt x="88863" y="28407"/>
                </a:lnTo>
                <a:lnTo>
                  <a:pt x="84905" y="30371"/>
                </a:lnTo>
                <a:lnTo>
                  <a:pt x="84810" y="30371"/>
                </a:lnTo>
                <a:cubicBezTo>
                  <a:pt x="84778" y="30402"/>
                  <a:pt x="84746" y="30434"/>
                  <a:pt x="84715" y="30466"/>
                </a:cubicBezTo>
                <a:lnTo>
                  <a:pt x="82213" y="31701"/>
                </a:lnTo>
                <a:lnTo>
                  <a:pt x="81136" y="29547"/>
                </a:lnTo>
                <a:lnTo>
                  <a:pt x="87660" y="26507"/>
                </a:lnTo>
                <a:close/>
                <a:moveTo>
                  <a:pt x="55896" y="27141"/>
                </a:moveTo>
                <a:lnTo>
                  <a:pt x="56719" y="29104"/>
                </a:lnTo>
                <a:lnTo>
                  <a:pt x="51114" y="31764"/>
                </a:lnTo>
                <a:lnTo>
                  <a:pt x="50164" y="29737"/>
                </a:lnTo>
                <a:lnTo>
                  <a:pt x="55896" y="27141"/>
                </a:lnTo>
                <a:close/>
                <a:moveTo>
                  <a:pt x="12509" y="28122"/>
                </a:moveTo>
                <a:lnTo>
                  <a:pt x="12731" y="29516"/>
                </a:lnTo>
                <a:lnTo>
                  <a:pt x="13079" y="31543"/>
                </a:lnTo>
                <a:lnTo>
                  <a:pt x="10799" y="31954"/>
                </a:lnTo>
                <a:lnTo>
                  <a:pt x="10007" y="28597"/>
                </a:lnTo>
                <a:lnTo>
                  <a:pt x="12509" y="28122"/>
                </a:lnTo>
                <a:close/>
                <a:moveTo>
                  <a:pt x="152297" y="21124"/>
                </a:moveTo>
                <a:lnTo>
                  <a:pt x="159105" y="24797"/>
                </a:lnTo>
                <a:lnTo>
                  <a:pt x="155559" y="32049"/>
                </a:lnTo>
                <a:lnTo>
                  <a:pt x="149478" y="29326"/>
                </a:lnTo>
                <a:lnTo>
                  <a:pt x="152297" y="21124"/>
                </a:lnTo>
                <a:close/>
                <a:moveTo>
                  <a:pt x="276851" y="28724"/>
                </a:moveTo>
                <a:lnTo>
                  <a:pt x="276724" y="32049"/>
                </a:lnTo>
                <a:lnTo>
                  <a:pt x="268934" y="31543"/>
                </a:lnTo>
                <a:lnTo>
                  <a:pt x="268997" y="28819"/>
                </a:lnTo>
                <a:lnTo>
                  <a:pt x="276851" y="28724"/>
                </a:lnTo>
                <a:close/>
                <a:moveTo>
                  <a:pt x="9532" y="28724"/>
                </a:moveTo>
                <a:lnTo>
                  <a:pt x="10324" y="32049"/>
                </a:lnTo>
                <a:lnTo>
                  <a:pt x="7917" y="32493"/>
                </a:lnTo>
                <a:cubicBezTo>
                  <a:pt x="7537" y="31321"/>
                  <a:pt x="7126" y="30212"/>
                  <a:pt x="6746" y="29262"/>
                </a:cubicBezTo>
                <a:lnTo>
                  <a:pt x="9532" y="28724"/>
                </a:lnTo>
                <a:close/>
                <a:moveTo>
                  <a:pt x="69672" y="28946"/>
                </a:moveTo>
                <a:lnTo>
                  <a:pt x="70780" y="31479"/>
                </a:lnTo>
                <a:lnTo>
                  <a:pt x="68025" y="32683"/>
                </a:lnTo>
                <a:lnTo>
                  <a:pt x="66885" y="30117"/>
                </a:lnTo>
                <a:lnTo>
                  <a:pt x="69672" y="28946"/>
                </a:lnTo>
                <a:close/>
                <a:moveTo>
                  <a:pt x="28249" y="25937"/>
                </a:moveTo>
                <a:lnTo>
                  <a:pt x="32144" y="26792"/>
                </a:lnTo>
                <a:lnTo>
                  <a:pt x="31891" y="28914"/>
                </a:lnTo>
                <a:cubicBezTo>
                  <a:pt x="31891" y="28946"/>
                  <a:pt x="31891" y="28977"/>
                  <a:pt x="31922" y="29009"/>
                </a:cubicBezTo>
                <a:lnTo>
                  <a:pt x="31891" y="29009"/>
                </a:lnTo>
                <a:lnTo>
                  <a:pt x="32873" y="31701"/>
                </a:lnTo>
                <a:lnTo>
                  <a:pt x="30244" y="32841"/>
                </a:lnTo>
                <a:lnTo>
                  <a:pt x="28629" y="29167"/>
                </a:lnTo>
                <a:lnTo>
                  <a:pt x="28249" y="25937"/>
                </a:lnTo>
                <a:close/>
                <a:moveTo>
                  <a:pt x="79869" y="28059"/>
                </a:moveTo>
                <a:lnTo>
                  <a:pt x="80598" y="29547"/>
                </a:lnTo>
                <a:lnTo>
                  <a:pt x="81801" y="31923"/>
                </a:lnTo>
                <a:lnTo>
                  <a:pt x="78919" y="33379"/>
                </a:lnTo>
                <a:lnTo>
                  <a:pt x="77209" y="29231"/>
                </a:lnTo>
                <a:lnTo>
                  <a:pt x="79869" y="28059"/>
                </a:lnTo>
                <a:close/>
                <a:moveTo>
                  <a:pt x="66473" y="30276"/>
                </a:moveTo>
                <a:lnTo>
                  <a:pt x="67614" y="32873"/>
                </a:lnTo>
                <a:lnTo>
                  <a:pt x="66220" y="33474"/>
                </a:lnTo>
                <a:lnTo>
                  <a:pt x="65143" y="30846"/>
                </a:lnTo>
                <a:lnTo>
                  <a:pt x="66473" y="30276"/>
                </a:lnTo>
                <a:close/>
                <a:moveTo>
                  <a:pt x="89117" y="28819"/>
                </a:moveTo>
                <a:lnTo>
                  <a:pt x="91555" y="32683"/>
                </a:lnTo>
                <a:lnTo>
                  <a:pt x="89560" y="33569"/>
                </a:lnTo>
                <a:lnTo>
                  <a:pt x="87438" y="29642"/>
                </a:lnTo>
                <a:lnTo>
                  <a:pt x="89117" y="28819"/>
                </a:lnTo>
                <a:close/>
                <a:moveTo>
                  <a:pt x="92379" y="27236"/>
                </a:moveTo>
                <a:lnTo>
                  <a:pt x="94311" y="30688"/>
                </a:lnTo>
                <a:lnTo>
                  <a:pt x="92949" y="34108"/>
                </a:lnTo>
                <a:lnTo>
                  <a:pt x="89529" y="28661"/>
                </a:lnTo>
                <a:lnTo>
                  <a:pt x="92379" y="27236"/>
                </a:lnTo>
                <a:close/>
                <a:moveTo>
                  <a:pt x="76798" y="29389"/>
                </a:moveTo>
                <a:lnTo>
                  <a:pt x="78539" y="33569"/>
                </a:lnTo>
                <a:lnTo>
                  <a:pt x="77874" y="33886"/>
                </a:lnTo>
                <a:lnTo>
                  <a:pt x="76354" y="34646"/>
                </a:lnTo>
                <a:lnTo>
                  <a:pt x="74486" y="30402"/>
                </a:lnTo>
                <a:lnTo>
                  <a:pt x="76798" y="29389"/>
                </a:lnTo>
                <a:close/>
                <a:moveTo>
                  <a:pt x="48707" y="27616"/>
                </a:moveTo>
                <a:lnTo>
                  <a:pt x="50702" y="31923"/>
                </a:lnTo>
                <a:lnTo>
                  <a:pt x="44875" y="34678"/>
                </a:lnTo>
                <a:cubicBezTo>
                  <a:pt x="44083" y="32809"/>
                  <a:pt x="43450" y="31194"/>
                  <a:pt x="42975" y="30054"/>
                </a:cubicBezTo>
                <a:lnTo>
                  <a:pt x="48707" y="27616"/>
                </a:lnTo>
                <a:close/>
                <a:moveTo>
                  <a:pt x="87027" y="29864"/>
                </a:moveTo>
                <a:lnTo>
                  <a:pt x="89148" y="33791"/>
                </a:lnTo>
                <a:lnTo>
                  <a:pt x="87058" y="34804"/>
                </a:lnTo>
                <a:lnTo>
                  <a:pt x="85222" y="30751"/>
                </a:lnTo>
                <a:lnTo>
                  <a:pt x="87027" y="29864"/>
                </a:lnTo>
                <a:close/>
                <a:moveTo>
                  <a:pt x="23815" y="29231"/>
                </a:moveTo>
                <a:lnTo>
                  <a:pt x="28249" y="29452"/>
                </a:lnTo>
                <a:lnTo>
                  <a:pt x="29832" y="32999"/>
                </a:lnTo>
                <a:lnTo>
                  <a:pt x="24765" y="35216"/>
                </a:lnTo>
                <a:cubicBezTo>
                  <a:pt x="24449" y="33221"/>
                  <a:pt x="24132" y="31194"/>
                  <a:pt x="23815" y="29231"/>
                </a:cubicBezTo>
                <a:close/>
                <a:moveTo>
                  <a:pt x="175035" y="27362"/>
                </a:moveTo>
                <a:lnTo>
                  <a:pt x="181527" y="30973"/>
                </a:lnTo>
                <a:lnTo>
                  <a:pt x="179310" y="35280"/>
                </a:lnTo>
                <a:lnTo>
                  <a:pt x="172850" y="31701"/>
                </a:lnTo>
                <a:lnTo>
                  <a:pt x="175035" y="27362"/>
                </a:lnTo>
                <a:close/>
                <a:moveTo>
                  <a:pt x="74074" y="30593"/>
                </a:moveTo>
                <a:lnTo>
                  <a:pt x="75942" y="34868"/>
                </a:lnTo>
                <a:lnTo>
                  <a:pt x="73757" y="35945"/>
                </a:lnTo>
                <a:lnTo>
                  <a:pt x="71825" y="31543"/>
                </a:lnTo>
                <a:lnTo>
                  <a:pt x="74074" y="30593"/>
                </a:lnTo>
                <a:close/>
                <a:moveTo>
                  <a:pt x="84810" y="30973"/>
                </a:moveTo>
                <a:lnTo>
                  <a:pt x="86615" y="34963"/>
                </a:lnTo>
                <a:lnTo>
                  <a:pt x="84366" y="36008"/>
                </a:lnTo>
                <a:lnTo>
                  <a:pt x="83480" y="34203"/>
                </a:lnTo>
                <a:lnTo>
                  <a:pt x="82435" y="32144"/>
                </a:lnTo>
                <a:lnTo>
                  <a:pt x="84810" y="30973"/>
                </a:lnTo>
                <a:close/>
                <a:moveTo>
                  <a:pt x="103906" y="18337"/>
                </a:moveTo>
                <a:lnTo>
                  <a:pt x="108942" y="19635"/>
                </a:lnTo>
                <a:lnTo>
                  <a:pt x="109290" y="21662"/>
                </a:lnTo>
                <a:cubicBezTo>
                  <a:pt x="109290" y="21725"/>
                  <a:pt x="109353" y="21789"/>
                  <a:pt x="109417" y="21820"/>
                </a:cubicBezTo>
                <a:lnTo>
                  <a:pt x="115655" y="24575"/>
                </a:lnTo>
                <a:cubicBezTo>
                  <a:pt x="113217" y="30117"/>
                  <a:pt x="111380" y="34551"/>
                  <a:pt x="111158" y="35501"/>
                </a:cubicBezTo>
                <a:cubicBezTo>
                  <a:pt x="111158" y="35596"/>
                  <a:pt x="111127" y="35723"/>
                  <a:pt x="111095" y="35850"/>
                </a:cubicBezTo>
                <a:lnTo>
                  <a:pt x="104540" y="35058"/>
                </a:lnTo>
                <a:lnTo>
                  <a:pt x="104413" y="35058"/>
                </a:lnTo>
                <a:lnTo>
                  <a:pt x="102703" y="36040"/>
                </a:lnTo>
                <a:lnTo>
                  <a:pt x="101974" y="31954"/>
                </a:lnTo>
                <a:cubicBezTo>
                  <a:pt x="102069" y="31099"/>
                  <a:pt x="103653" y="20268"/>
                  <a:pt x="103906" y="18337"/>
                </a:cubicBezTo>
                <a:close/>
                <a:moveTo>
                  <a:pt x="82023" y="32366"/>
                </a:moveTo>
                <a:lnTo>
                  <a:pt x="82941" y="34203"/>
                </a:lnTo>
                <a:lnTo>
                  <a:pt x="79046" y="36103"/>
                </a:lnTo>
                <a:lnTo>
                  <a:pt x="78254" y="34234"/>
                </a:lnTo>
                <a:lnTo>
                  <a:pt x="82023" y="32366"/>
                </a:lnTo>
                <a:close/>
                <a:moveTo>
                  <a:pt x="17956" y="23625"/>
                </a:moveTo>
                <a:lnTo>
                  <a:pt x="20743" y="24259"/>
                </a:lnTo>
                <a:cubicBezTo>
                  <a:pt x="21282" y="27806"/>
                  <a:pt x="21915" y="31954"/>
                  <a:pt x="22580" y="35976"/>
                </a:cubicBezTo>
                <a:lnTo>
                  <a:pt x="19952" y="36388"/>
                </a:lnTo>
                <a:lnTo>
                  <a:pt x="19065" y="30688"/>
                </a:lnTo>
                <a:lnTo>
                  <a:pt x="17956" y="23625"/>
                </a:lnTo>
                <a:close/>
                <a:moveTo>
                  <a:pt x="181971" y="15138"/>
                </a:moveTo>
                <a:lnTo>
                  <a:pt x="201542" y="26697"/>
                </a:lnTo>
                <a:lnTo>
                  <a:pt x="198660" y="36388"/>
                </a:lnTo>
                <a:lnTo>
                  <a:pt x="184536" y="27077"/>
                </a:lnTo>
                <a:cubicBezTo>
                  <a:pt x="182667" y="25019"/>
                  <a:pt x="179754" y="22010"/>
                  <a:pt x="178582" y="20807"/>
                </a:cubicBezTo>
                <a:lnTo>
                  <a:pt x="181971" y="15138"/>
                </a:lnTo>
                <a:close/>
                <a:moveTo>
                  <a:pt x="18653" y="30973"/>
                </a:moveTo>
                <a:lnTo>
                  <a:pt x="19508" y="36420"/>
                </a:lnTo>
                <a:lnTo>
                  <a:pt x="14536" y="37180"/>
                </a:lnTo>
                <a:lnTo>
                  <a:pt x="13618" y="31923"/>
                </a:lnTo>
                <a:lnTo>
                  <a:pt x="18653" y="30973"/>
                </a:lnTo>
                <a:close/>
                <a:moveTo>
                  <a:pt x="133865" y="22929"/>
                </a:moveTo>
                <a:lnTo>
                  <a:pt x="148465" y="29421"/>
                </a:lnTo>
                <a:lnTo>
                  <a:pt x="145709" y="37465"/>
                </a:lnTo>
                <a:lnTo>
                  <a:pt x="130698" y="30814"/>
                </a:lnTo>
                <a:cubicBezTo>
                  <a:pt x="131648" y="28439"/>
                  <a:pt x="132757" y="25652"/>
                  <a:pt x="133865" y="22929"/>
                </a:cubicBezTo>
                <a:close/>
                <a:moveTo>
                  <a:pt x="158567" y="33854"/>
                </a:moveTo>
                <a:lnTo>
                  <a:pt x="160277" y="34614"/>
                </a:lnTo>
                <a:lnTo>
                  <a:pt x="158947" y="37528"/>
                </a:lnTo>
                <a:lnTo>
                  <a:pt x="157079" y="36641"/>
                </a:lnTo>
                <a:lnTo>
                  <a:pt x="158567" y="33854"/>
                </a:lnTo>
                <a:close/>
                <a:moveTo>
                  <a:pt x="83163" y="34614"/>
                </a:moveTo>
                <a:lnTo>
                  <a:pt x="83955" y="36198"/>
                </a:lnTo>
                <a:lnTo>
                  <a:pt x="79806" y="37876"/>
                </a:lnTo>
                <a:lnTo>
                  <a:pt x="79204" y="36515"/>
                </a:lnTo>
                <a:lnTo>
                  <a:pt x="79236" y="36515"/>
                </a:lnTo>
                <a:lnTo>
                  <a:pt x="83163" y="34614"/>
                </a:lnTo>
                <a:close/>
                <a:moveTo>
                  <a:pt x="161671" y="20553"/>
                </a:moveTo>
                <a:lnTo>
                  <a:pt x="174845" y="25779"/>
                </a:lnTo>
                <a:lnTo>
                  <a:pt x="168701" y="37876"/>
                </a:lnTo>
                <a:lnTo>
                  <a:pt x="155970" y="32239"/>
                </a:lnTo>
                <a:lnTo>
                  <a:pt x="161671" y="20553"/>
                </a:lnTo>
                <a:close/>
                <a:moveTo>
                  <a:pt x="13174" y="32018"/>
                </a:moveTo>
                <a:lnTo>
                  <a:pt x="14093" y="37243"/>
                </a:lnTo>
                <a:lnTo>
                  <a:pt x="9627" y="37908"/>
                </a:lnTo>
                <a:cubicBezTo>
                  <a:pt x="9121" y="36135"/>
                  <a:pt x="8582" y="34456"/>
                  <a:pt x="8076" y="32936"/>
                </a:cubicBezTo>
                <a:lnTo>
                  <a:pt x="13174" y="32018"/>
                </a:lnTo>
                <a:close/>
                <a:moveTo>
                  <a:pt x="183744" y="27679"/>
                </a:moveTo>
                <a:lnTo>
                  <a:pt x="185327" y="28724"/>
                </a:lnTo>
                <a:cubicBezTo>
                  <a:pt x="185454" y="28851"/>
                  <a:pt x="185581" y="29009"/>
                  <a:pt x="185676" y="29199"/>
                </a:cubicBezTo>
                <a:cubicBezTo>
                  <a:pt x="185771" y="29452"/>
                  <a:pt x="186626" y="32303"/>
                  <a:pt x="187703" y="36071"/>
                </a:cubicBezTo>
                <a:lnTo>
                  <a:pt x="183617" y="38003"/>
                </a:lnTo>
                <a:lnTo>
                  <a:pt x="181052" y="32873"/>
                </a:lnTo>
                <a:lnTo>
                  <a:pt x="182034" y="31004"/>
                </a:lnTo>
                <a:lnTo>
                  <a:pt x="183744" y="27679"/>
                </a:lnTo>
                <a:close/>
                <a:moveTo>
                  <a:pt x="91809" y="33063"/>
                </a:moveTo>
                <a:lnTo>
                  <a:pt x="94532" y="37401"/>
                </a:lnTo>
                <a:lnTo>
                  <a:pt x="91999" y="38098"/>
                </a:lnTo>
                <a:lnTo>
                  <a:pt x="89782" y="34013"/>
                </a:lnTo>
                <a:lnTo>
                  <a:pt x="91809" y="33063"/>
                </a:lnTo>
                <a:close/>
                <a:moveTo>
                  <a:pt x="70970" y="31923"/>
                </a:moveTo>
                <a:lnTo>
                  <a:pt x="72902" y="36293"/>
                </a:lnTo>
                <a:lnTo>
                  <a:pt x="68120" y="38130"/>
                </a:lnTo>
                <a:lnTo>
                  <a:pt x="66378" y="33886"/>
                </a:lnTo>
                <a:lnTo>
                  <a:pt x="67994" y="33221"/>
                </a:lnTo>
                <a:lnTo>
                  <a:pt x="70970" y="31923"/>
                </a:lnTo>
                <a:close/>
                <a:moveTo>
                  <a:pt x="149320" y="29769"/>
                </a:moveTo>
                <a:lnTo>
                  <a:pt x="155368" y="32461"/>
                </a:lnTo>
                <a:lnTo>
                  <a:pt x="152360" y="38605"/>
                </a:lnTo>
                <a:lnTo>
                  <a:pt x="146564" y="37718"/>
                </a:lnTo>
                <a:lnTo>
                  <a:pt x="149320" y="29769"/>
                </a:lnTo>
                <a:close/>
                <a:moveTo>
                  <a:pt x="64130" y="29579"/>
                </a:moveTo>
                <a:lnTo>
                  <a:pt x="64637" y="30814"/>
                </a:lnTo>
                <a:lnTo>
                  <a:pt x="67012" y="36578"/>
                </a:lnTo>
                <a:lnTo>
                  <a:pt x="61153" y="38731"/>
                </a:lnTo>
                <a:lnTo>
                  <a:pt x="58429" y="32113"/>
                </a:lnTo>
                <a:lnTo>
                  <a:pt x="64130" y="29579"/>
                </a:lnTo>
                <a:close/>
                <a:moveTo>
                  <a:pt x="89370" y="34203"/>
                </a:moveTo>
                <a:lnTo>
                  <a:pt x="91524" y="38161"/>
                </a:lnTo>
                <a:lnTo>
                  <a:pt x="88895" y="38858"/>
                </a:lnTo>
                <a:lnTo>
                  <a:pt x="87248" y="35185"/>
                </a:lnTo>
                <a:lnTo>
                  <a:pt x="89370" y="34203"/>
                </a:lnTo>
                <a:close/>
                <a:moveTo>
                  <a:pt x="56878" y="29547"/>
                </a:moveTo>
                <a:lnTo>
                  <a:pt x="59918" y="36926"/>
                </a:lnTo>
                <a:lnTo>
                  <a:pt x="54503" y="39048"/>
                </a:lnTo>
                <a:lnTo>
                  <a:pt x="51304" y="32176"/>
                </a:lnTo>
                <a:lnTo>
                  <a:pt x="56878" y="29547"/>
                </a:lnTo>
                <a:close/>
                <a:moveTo>
                  <a:pt x="180799" y="33348"/>
                </a:moveTo>
                <a:lnTo>
                  <a:pt x="183237" y="38193"/>
                </a:lnTo>
                <a:lnTo>
                  <a:pt x="181242" y="39143"/>
                </a:lnTo>
                <a:lnTo>
                  <a:pt x="179659" y="35596"/>
                </a:lnTo>
                <a:lnTo>
                  <a:pt x="180799" y="33348"/>
                </a:lnTo>
                <a:close/>
                <a:moveTo>
                  <a:pt x="102925" y="21979"/>
                </a:moveTo>
                <a:cubicBezTo>
                  <a:pt x="102323" y="26064"/>
                  <a:pt x="101499" y="31828"/>
                  <a:pt x="101468" y="31923"/>
                </a:cubicBezTo>
                <a:cubicBezTo>
                  <a:pt x="101468" y="31954"/>
                  <a:pt x="101468" y="31986"/>
                  <a:pt x="101468" y="31986"/>
                </a:cubicBezTo>
                <a:lnTo>
                  <a:pt x="102259" y="36325"/>
                </a:lnTo>
                <a:lnTo>
                  <a:pt x="96781" y="39460"/>
                </a:lnTo>
                <a:lnTo>
                  <a:pt x="95039" y="37401"/>
                </a:lnTo>
                <a:lnTo>
                  <a:pt x="93265" y="34551"/>
                </a:lnTo>
                <a:lnTo>
                  <a:pt x="97161" y="24765"/>
                </a:lnTo>
                <a:lnTo>
                  <a:pt x="97161" y="24734"/>
                </a:lnTo>
                <a:lnTo>
                  <a:pt x="97161" y="24702"/>
                </a:lnTo>
                <a:lnTo>
                  <a:pt x="97161" y="24670"/>
                </a:lnTo>
                <a:lnTo>
                  <a:pt x="96622" y="22327"/>
                </a:lnTo>
                <a:lnTo>
                  <a:pt x="102925" y="21979"/>
                </a:lnTo>
                <a:close/>
                <a:moveTo>
                  <a:pt x="160689" y="34804"/>
                </a:moveTo>
                <a:lnTo>
                  <a:pt x="164679" y="36578"/>
                </a:lnTo>
                <a:lnTo>
                  <a:pt x="163222" y="39555"/>
                </a:lnTo>
                <a:lnTo>
                  <a:pt x="159359" y="37686"/>
                </a:lnTo>
                <a:lnTo>
                  <a:pt x="160689" y="34804"/>
                </a:lnTo>
                <a:close/>
                <a:moveTo>
                  <a:pt x="202429" y="26982"/>
                </a:moveTo>
                <a:lnTo>
                  <a:pt x="220448" y="29516"/>
                </a:lnTo>
                <a:lnTo>
                  <a:pt x="218770" y="39555"/>
                </a:lnTo>
                <a:lnTo>
                  <a:pt x="199610" y="36990"/>
                </a:lnTo>
                <a:lnTo>
                  <a:pt x="199452" y="36895"/>
                </a:lnTo>
                <a:lnTo>
                  <a:pt x="202429" y="26982"/>
                </a:lnTo>
                <a:close/>
                <a:moveTo>
                  <a:pt x="86837" y="35375"/>
                </a:moveTo>
                <a:lnTo>
                  <a:pt x="88483" y="38985"/>
                </a:lnTo>
                <a:lnTo>
                  <a:pt x="86172" y="39586"/>
                </a:lnTo>
                <a:lnTo>
                  <a:pt x="84588" y="36420"/>
                </a:lnTo>
                <a:lnTo>
                  <a:pt x="86837" y="35375"/>
                </a:lnTo>
                <a:close/>
                <a:moveTo>
                  <a:pt x="84145" y="36610"/>
                </a:moveTo>
                <a:lnTo>
                  <a:pt x="85665" y="39618"/>
                </a:lnTo>
                <a:lnTo>
                  <a:pt x="80598" y="39745"/>
                </a:lnTo>
                <a:cubicBezTo>
                  <a:pt x="80598" y="39713"/>
                  <a:pt x="80598" y="39681"/>
                  <a:pt x="80598" y="39681"/>
                </a:cubicBezTo>
                <a:lnTo>
                  <a:pt x="79996" y="38320"/>
                </a:lnTo>
                <a:lnTo>
                  <a:pt x="84145" y="36610"/>
                </a:lnTo>
                <a:close/>
                <a:moveTo>
                  <a:pt x="77811" y="34424"/>
                </a:moveTo>
                <a:lnTo>
                  <a:pt x="80059" y="39745"/>
                </a:lnTo>
                <a:lnTo>
                  <a:pt x="75277" y="39840"/>
                </a:lnTo>
                <a:cubicBezTo>
                  <a:pt x="75182" y="39428"/>
                  <a:pt x="75151" y="39175"/>
                  <a:pt x="75151" y="39143"/>
                </a:cubicBezTo>
                <a:cubicBezTo>
                  <a:pt x="75151" y="39111"/>
                  <a:pt x="75119" y="39080"/>
                  <a:pt x="75119" y="39048"/>
                </a:cubicBezTo>
                <a:lnTo>
                  <a:pt x="73916" y="36356"/>
                </a:lnTo>
                <a:lnTo>
                  <a:pt x="77811" y="34424"/>
                </a:lnTo>
                <a:close/>
                <a:moveTo>
                  <a:pt x="221050" y="31258"/>
                </a:moveTo>
                <a:lnTo>
                  <a:pt x="237170" y="31511"/>
                </a:lnTo>
                <a:lnTo>
                  <a:pt x="242870" y="31606"/>
                </a:lnTo>
                <a:cubicBezTo>
                  <a:pt x="242648" y="33854"/>
                  <a:pt x="242363" y="36673"/>
                  <a:pt x="242047" y="39840"/>
                </a:cubicBezTo>
                <a:lnTo>
                  <a:pt x="219657" y="39808"/>
                </a:lnTo>
                <a:lnTo>
                  <a:pt x="221050" y="31258"/>
                </a:lnTo>
                <a:close/>
                <a:moveTo>
                  <a:pt x="73092" y="36705"/>
                </a:moveTo>
                <a:lnTo>
                  <a:pt x="74264" y="39365"/>
                </a:lnTo>
                <a:lnTo>
                  <a:pt x="74327" y="39871"/>
                </a:lnTo>
                <a:lnTo>
                  <a:pt x="68880" y="39967"/>
                </a:lnTo>
                <a:lnTo>
                  <a:pt x="68310" y="38541"/>
                </a:lnTo>
                <a:lnTo>
                  <a:pt x="73092" y="36705"/>
                </a:lnTo>
                <a:close/>
                <a:moveTo>
                  <a:pt x="116511" y="24987"/>
                </a:moveTo>
                <a:lnTo>
                  <a:pt x="125758" y="29104"/>
                </a:lnTo>
                <a:lnTo>
                  <a:pt x="120247" y="40062"/>
                </a:lnTo>
                <a:lnTo>
                  <a:pt x="111982" y="36135"/>
                </a:lnTo>
                <a:cubicBezTo>
                  <a:pt x="112014" y="35976"/>
                  <a:pt x="112045" y="35818"/>
                  <a:pt x="112077" y="35723"/>
                </a:cubicBezTo>
                <a:cubicBezTo>
                  <a:pt x="112235" y="34836"/>
                  <a:pt x="114040" y="30561"/>
                  <a:pt x="116511" y="24987"/>
                </a:cubicBezTo>
                <a:close/>
                <a:moveTo>
                  <a:pt x="50892" y="32366"/>
                </a:moveTo>
                <a:lnTo>
                  <a:pt x="53267" y="37433"/>
                </a:lnTo>
                <a:lnTo>
                  <a:pt x="47155" y="40093"/>
                </a:lnTo>
                <a:cubicBezTo>
                  <a:pt x="46427" y="38383"/>
                  <a:pt x="45730" y="36673"/>
                  <a:pt x="45065" y="35121"/>
                </a:cubicBezTo>
                <a:lnTo>
                  <a:pt x="50892" y="32366"/>
                </a:lnTo>
                <a:close/>
                <a:moveTo>
                  <a:pt x="67170" y="37021"/>
                </a:moveTo>
                <a:lnTo>
                  <a:pt x="68405" y="39998"/>
                </a:lnTo>
                <a:lnTo>
                  <a:pt x="61945" y="40442"/>
                </a:lnTo>
                <a:lnTo>
                  <a:pt x="61723" y="40157"/>
                </a:lnTo>
                <a:lnTo>
                  <a:pt x="61311" y="39143"/>
                </a:lnTo>
                <a:lnTo>
                  <a:pt x="67170" y="37021"/>
                </a:lnTo>
                <a:close/>
                <a:moveTo>
                  <a:pt x="104888" y="35596"/>
                </a:moveTo>
                <a:lnTo>
                  <a:pt x="111000" y="36293"/>
                </a:lnTo>
                <a:cubicBezTo>
                  <a:pt x="110778" y="37180"/>
                  <a:pt x="110493" y="38478"/>
                  <a:pt x="110113" y="39967"/>
                </a:cubicBezTo>
                <a:lnTo>
                  <a:pt x="107200" y="40853"/>
                </a:lnTo>
                <a:lnTo>
                  <a:pt x="104888" y="35596"/>
                </a:lnTo>
                <a:close/>
                <a:moveTo>
                  <a:pt x="60076" y="37338"/>
                </a:moveTo>
                <a:lnTo>
                  <a:pt x="61311" y="40378"/>
                </a:lnTo>
                <a:cubicBezTo>
                  <a:pt x="61311" y="40378"/>
                  <a:pt x="61343" y="40410"/>
                  <a:pt x="61343" y="40410"/>
                </a:cubicBezTo>
                <a:lnTo>
                  <a:pt x="61375" y="40473"/>
                </a:lnTo>
                <a:lnTo>
                  <a:pt x="55358" y="40885"/>
                </a:lnTo>
                <a:lnTo>
                  <a:pt x="54693" y="39460"/>
                </a:lnTo>
                <a:lnTo>
                  <a:pt x="60076" y="37338"/>
                </a:lnTo>
                <a:close/>
                <a:moveTo>
                  <a:pt x="155812" y="32651"/>
                </a:moveTo>
                <a:lnTo>
                  <a:pt x="158155" y="33696"/>
                </a:lnTo>
                <a:lnTo>
                  <a:pt x="156572" y="36641"/>
                </a:lnTo>
                <a:cubicBezTo>
                  <a:pt x="156540" y="36673"/>
                  <a:pt x="156540" y="36736"/>
                  <a:pt x="156572" y="36800"/>
                </a:cubicBezTo>
                <a:cubicBezTo>
                  <a:pt x="156572" y="36863"/>
                  <a:pt x="156635" y="36926"/>
                  <a:pt x="156699" y="36958"/>
                </a:cubicBezTo>
                <a:lnTo>
                  <a:pt x="158789" y="37940"/>
                </a:lnTo>
                <a:lnTo>
                  <a:pt x="157332" y="41107"/>
                </a:lnTo>
                <a:lnTo>
                  <a:pt x="152803" y="38763"/>
                </a:lnTo>
                <a:lnTo>
                  <a:pt x="155812" y="32651"/>
                </a:lnTo>
                <a:close/>
                <a:moveTo>
                  <a:pt x="186183" y="29262"/>
                </a:moveTo>
                <a:lnTo>
                  <a:pt x="198185" y="37180"/>
                </a:lnTo>
                <a:lnTo>
                  <a:pt x="189698" y="41170"/>
                </a:lnTo>
                <a:cubicBezTo>
                  <a:pt x="188114" y="35691"/>
                  <a:pt x="186531" y="30402"/>
                  <a:pt x="186183" y="29262"/>
                </a:cubicBezTo>
                <a:close/>
                <a:moveTo>
                  <a:pt x="104445" y="35628"/>
                </a:moveTo>
                <a:lnTo>
                  <a:pt x="106756" y="40980"/>
                </a:lnTo>
                <a:lnTo>
                  <a:pt x="105743" y="41265"/>
                </a:lnTo>
                <a:lnTo>
                  <a:pt x="102861" y="36515"/>
                </a:lnTo>
                <a:lnTo>
                  <a:pt x="104445" y="35628"/>
                </a:lnTo>
                <a:close/>
                <a:moveTo>
                  <a:pt x="179405" y="36135"/>
                </a:moveTo>
                <a:lnTo>
                  <a:pt x="180862" y="39333"/>
                </a:lnTo>
                <a:lnTo>
                  <a:pt x="176713" y="41328"/>
                </a:lnTo>
                <a:lnTo>
                  <a:pt x="179405" y="36135"/>
                </a:lnTo>
                <a:close/>
                <a:moveTo>
                  <a:pt x="53426" y="37845"/>
                </a:moveTo>
                <a:lnTo>
                  <a:pt x="54883" y="40917"/>
                </a:lnTo>
                <a:lnTo>
                  <a:pt x="47694" y="41392"/>
                </a:lnTo>
                <a:cubicBezTo>
                  <a:pt x="47567" y="41107"/>
                  <a:pt x="47440" y="40790"/>
                  <a:pt x="47314" y="40505"/>
                </a:cubicBezTo>
                <a:lnTo>
                  <a:pt x="53426" y="37845"/>
                </a:lnTo>
                <a:close/>
                <a:moveTo>
                  <a:pt x="172660" y="32144"/>
                </a:moveTo>
                <a:lnTo>
                  <a:pt x="179120" y="35691"/>
                </a:lnTo>
                <a:lnTo>
                  <a:pt x="176112" y="41518"/>
                </a:lnTo>
                <a:lnTo>
                  <a:pt x="169556" y="38256"/>
                </a:lnTo>
                <a:lnTo>
                  <a:pt x="172660" y="32144"/>
                </a:lnTo>
                <a:close/>
                <a:moveTo>
                  <a:pt x="40885" y="28756"/>
                </a:moveTo>
                <a:lnTo>
                  <a:pt x="41455" y="28882"/>
                </a:lnTo>
                <a:cubicBezTo>
                  <a:pt x="41962" y="30117"/>
                  <a:pt x="44337" y="35818"/>
                  <a:pt x="46744" y="41455"/>
                </a:cubicBezTo>
                <a:lnTo>
                  <a:pt x="42817" y="41708"/>
                </a:lnTo>
                <a:lnTo>
                  <a:pt x="38225" y="29896"/>
                </a:lnTo>
                <a:lnTo>
                  <a:pt x="40885" y="28756"/>
                </a:lnTo>
                <a:close/>
                <a:moveTo>
                  <a:pt x="165091" y="36768"/>
                </a:moveTo>
                <a:lnTo>
                  <a:pt x="168543" y="38288"/>
                </a:lnTo>
                <a:lnTo>
                  <a:pt x="167909" y="41708"/>
                </a:lnTo>
                <a:lnTo>
                  <a:pt x="163666" y="39713"/>
                </a:lnTo>
                <a:lnTo>
                  <a:pt x="165091" y="36768"/>
                </a:lnTo>
                <a:close/>
                <a:moveTo>
                  <a:pt x="199515" y="37908"/>
                </a:moveTo>
                <a:lnTo>
                  <a:pt x="203791" y="38478"/>
                </a:lnTo>
                <a:lnTo>
                  <a:pt x="204994" y="42025"/>
                </a:lnTo>
                <a:lnTo>
                  <a:pt x="201162" y="41740"/>
                </a:lnTo>
                <a:lnTo>
                  <a:pt x="199515" y="37908"/>
                </a:lnTo>
                <a:close/>
                <a:moveTo>
                  <a:pt x="19572" y="36895"/>
                </a:moveTo>
                <a:lnTo>
                  <a:pt x="20268" y="41233"/>
                </a:lnTo>
                <a:lnTo>
                  <a:pt x="15423" y="42057"/>
                </a:lnTo>
                <a:lnTo>
                  <a:pt x="14631" y="37623"/>
                </a:lnTo>
                <a:lnTo>
                  <a:pt x="19572" y="36895"/>
                </a:lnTo>
                <a:close/>
                <a:moveTo>
                  <a:pt x="37813" y="30086"/>
                </a:moveTo>
                <a:lnTo>
                  <a:pt x="42342" y="41772"/>
                </a:lnTo>
                <a:lnTo>
                  <a:pt x="34456" y="42310"/>
                </a:lnTo>
                <a:lnTo>
                  <a:pt x="30466" y="33253"/>
                </a:lnTo>
                <a:lnTo>
                  <a:pt x="37813" y="30086"/>
                </a:lnTo>
                <a:close/>
                <a:moveTo>
                  <a:pt x="82910" y="40125"/>
                </a:moveTo>
                <a:lnTo>
                  <a:pt x="83005" y="42753"/>
                </a:lnTo>
                <a:lnTo>
                  <a:pt x="75784" y="42753"/>
                </a:lnTo>
                <a:cubicBezTo>
                  <a:pt x="75626" y="41740"/>
                  <a:pt x="75467" y="40917"/>
                  <a:pt x="75341" y="40283"/>
                </a:cubicBezTo>
                <a:lnTo>
                  <a:pt x="82910" y="40125"/>
                </a:lnTo>
                <a:close/>
                <a:moveTo>
                  <a:pt x="14188" y="37686"/>
                </a:moveTo>
                <a:lnTo>
                  <a:pt x="14980" y="42152"/>
                </a:lnTo>
                <a:lnTo>
                  <a:pt x="11053" y="42817"/>
                </a:lnTo>
                <a:cubicBezTo>
                  <a:pt x="10641" y="41297"/>
                  <a:pt x="10197" y="39808"/>
                  <a:pt x="9754" y="38351"/>
                </a:cubicBezTo>
                <a:lnTo>
                  <a:pt x="14188" y="37686"/>
                </a:lnTo>
                <a:close/>
                <a:moveTo>
                  <a:pt x="30022" y="33443"/>
                </a:moveTo>
                <a:lnTo>
                  <a:pt x="33949" y="42310"/>
                </a:lnTo>
                <a:lnTo>
                  <a:pt x="26000" y="42880"/>
                </a:lnTo>
                <a:cubicBezTo>
                  <a:pt x="25652" y="40600"/>
                  <a:pt x="25240" y="38161"/>
                  <a:pt x="24860" y="35691"/>
                </a:cubicBezTo>
                <a:lnTo>
                  <a:pt x="30022" y="33443"/>
                </a:lnTo>
                <a:close/>
                <a:moveTo>
                  <a:pt x="187861" y="36515"/>
                </a:moveTo>
                <a:cubicBezTo>
                  <a:pt x="188304" y="38035"/>
                  <a:pt x="188779" y="39713"/>
                  <a:pt x="189286" y="41392"/>
                </a:cubicBezTo>
                <a:lnTo>
                  <a:pt x="186087" y="42880"/>
                </a:lnTo>
                <a:lnTo>
                  <a:pt x="183839" y="38415"/>
                </a:lnTo>
                <a:lnTo>
                  <a:pt x="187861" y="36515"/>
                </a:lnTo>
                <a:close/>
                <a:moveTo>
                  <a:pt x="102449" y="36768"/>
                </a:moveTo>
                <a:lnTo>
                  <a:pt x="105331" y="41487"/>
                </a:lnTo>
                <a:lnTo>
                  <a:pt x="103115" y="42975"/>
                </a:lnTo>
                <a:lnTo>
                  <a:pt x="100043" y="38161"/>
                </a:lnTo>
                <a:lnTo>
                  <a:pt x="102449" y="36768"/>
                </a:lnTo>
                <a:close/>
                <a:moveTo>
                  <a:pt x="204297" y="38541"/>
                </a:moveTo>
                <a:lnTo>
                  <a:pt x="218548" y="40473"/>
                </a:lnTo>
                <a:lnTo>
                  <a:pt x="217757" y="42975"/>
                </a:lnTo>
                <a:lnTo>
                  <a:pt x="205469" y="42057"/>
                </a:lnTo>
                <a:lnTo>
                  <a:pt x="204297" y="38541"/>
                </a:lnTo>
                <a:close/>
                <a:moveTo>
                  <a:pt x="159169" y="38130"/>
                </a:moveTo>
                <a:lnTo>
                  <a:pt x="163032" y="39967"/>
                </a:lnTo>
                <a:lnTo>
                  <a:pt x="161449" y="43228"/>
                </a:lnTo>
                <a:lnTo>
                  <a:pt x="157712" y="41297"/>
                </a:lnTo>
                <a:lnTo>
                  <a:pt x="159169" y="38130"/>
                </a:lnTo>
                <a:close/>
                <a:moveTo>
                  <a:pt x="126170" y="29294"/>
                </a:moveTo>
                <a:lnTo>
                  <a:pt x="130128" y="31036"/>
                </a:lnTo>
                <a:cubicBezTo>
                  <a:pt x="128893" y="34139"/>
                  <a:pt x="128006" y="36546"/>
                  <a:pt x="127911" y="37211"/>
                </a:cubicBezTo>
                <a:cubicBezTo>
                  <a:pt x="127595" y="39143"/>
                  <a:pt x="127595" y="42437"/>
                  <a:pt x="127626" y="43577"/>
                </a:cubicBezTo>
                <a:lnTo>
                  <a:pt x="120659" y="40252"/>
                </a:lnTo>
                <a:lnTo>
                  <a:pt x="126170" y="29294"/>
                </a:lnTo>
                <a:close/>
                <a:moveTo>
                  <a:pt x="169430" y="38700"/>
                </a:moveTo>
                <a:lnTo>
                  <a:pt x="175700" y="41803"/>
                </a:lnTo>
                <a:lnTo>
                  <a:pt x="172185" y="43735"/>
                </a:lnTo>
                <a:lnTo>
                  <a:pt x="168765" y="42120"/>
                </a:lnTo>
                <a:lnTo>
                  <a:pt x="169430" y="38700"/>
                </a:lnTo>
                <a:close/>
                <a:moveTo>
                  <a:pt x="183396" y="38636"/>
                </a:moveTo>
                <a:lnTo>
                  <a:pt x="185676" y="43102"/>
                </a:lnTo>
                <a:lnTo>
                  <a:pt x="183459" y="44115"/>
                </a:lnTo>
                <a:lnTo>
                  <a:pt x="181432" y="39586"/>
                </a:lnTo>
                <a:lnTo>
                  <a:pt x="183396" y="38636"/>
                </a:lnTo>
                <a:close/>
                <a:moveTo>
                  <a:pt x="219562" y="40252"/>
                </a:moveTo>
                <a:lnTo>
                  <a:pt x="236758" y="40283"/>
                </a:lnTo>
                <a:lnTo>
                  <a:pt x="236473" y="44337"/>
                </a:lnTo>
                <a:lnTo>
                  <a:pt x="218675" y="43038"/>
                </a:lnTo>
                <a:lnTo>
                  <a:pt x="219562" y="40252"/>
                </a:lnTo>
                <a:close/>
                <a:moveTo>
                  <a:pt x="99663" y="38351"/>
                </a:moveTo>
                <a:lnTo>
                  <a:pt x="102766" y="43228"/>
                </a:lnTo>
                <a:lnTo>
                  <a:pt x="100961" y="44432"/>
                </a:lnTo>
                <a:lnTo>
                  <a:pt x="97097" y="39808"/>
                </a:lnTo>
                <a:lnTo>
                  <a:pt x="99663" y="38351"/>
                </a:lnTo>
                <a:close/>
                <a:moveTo>
                  <a:pt x="130540" y="31226"/>
                </a:moveTo>
                <a:lnTo>
                  <a:pt x="145551" y="37908"/>
                </a:lnTo>
                <a:lnTo>
                  <a:pt x="143271" y="44495"/>
                </a:lnTo>
                <a:lnTo>
                  <a:pt x="128070" y="43703"/>
                </a:lnTo>
                <a:cubicBezTo>
                  <a:pt x="128070" y="42785"/>
                  <a:pt x="128070" y="39238"/>
                  <a:pt x="128355" y="37275"/>
                </a:cubicBezTo>
                <a:cubicBezTo>
                  <a:pt x="128481" y="36641"/>
                  <a:pt x="129337" y="34298"/>
                  <a:pt x="130540" y="31226"/>
                </a:cubicBezTo>
                <a:close/>
                <a:moveTo>
                  <a:pt x="94786" y="37813"/>
                </a:moveTo>
                <a:lnTo>
                  <a:pt x="100613" y="44749"/>
                </a:lnTo>
                <a:lnTo>
                  <a:pt x="88578" y="45065"/>
                </a:lnTo>
                <a:lnTo>
                  <a:pt x="86393" y="39998"/>
                </a:lnTo>
                <a:lnTo>
                  <a:pt x="94786" y="37813"/>
                </a:lnTo>
                <a:close/>
                <a:moveTo>
                  <a:pt x="244485" y="40283"/>
                </a:moveTo>
                <a:lnTo>
                  <a:pt x="252022" y="40315"/>
                </a:lnTo>
                <a:lnTo>
                  <a:pt x="252909" y="43545"/>
                </a:lnTo>
                <a:lnTo>
                  <a:pt x="246195" y="45160"/>
                </a:lnTo>
                <a:lnTo>
                  <a:pt x="244485" y="40283"/>
                </a:lnTo>
                <a:close/>
                <a:moveTo>
                  <a:pt x="85918" y="40062"/>
                </a:moveTo>
                <a:lnTo>
                  <a:pt x="88040" y="45097"/>
                </a:lnTo>
                <a:lnTo>
                  <a:pt x="83575" y="45192"/>
                </a:lnTo>
                <a:lnTo>
                  <a:pt x="83385" y="40125"/>
                </a:lnTo>
                <a:lnTo>
                  <a:pt x="85918" y="40062"/>
                </a:lnTo>
                <a:close/>
                <a:moveTo>
                  <a:pt x="83036" y="43197"/>
                </a:moveTo>
                <a:lnTo>
                  <a:pt x="83100" y="45224"/>
                </a:lnTo>
                <a:lnTo>
                  <a:pt x="76259" y="45414"/>
                </a:lnTo>
                <a:cubicBezTo>
                  <a:pt x="76101" y="44622"/>
                  <a:pt x="75974" y="43893"/>
                  <a:pt x="75847" y="43197"/>
                </a:cubicBezTo>
                <a:close/>
                <a:moveTo>
                  <a:pt x="74422" y="40315"/>
                </a:moveTo>
                <a:cubicBezTo>
                  <a:pt x="74612" y="41392"/>
                  <a:pt x="74929" y="43197"/>
                  <a:pt x="75309" y="45445"/>
                </a:cubicBezTo>
                <a:cubicBezTo>
                  <a:pt x="72301" y="45509"/>
                  <a:pt x="69165" y="45604"/>
                  <a:pt x="66062" y="45699"/>
                </a:cubicBezTo>
                <a:lnTo>
                  <a:pt x="62293" y="40885"/>
                </a:lnTo>
                <a:lnTo>
                  <a:pt x="68754" y="40442"/>
                </a:lnTo>
                <a:lnTo>
                  <a:pt x="74422" y="40315"/>
                </a:lnTo>
                <a:close/>
                <a:moveTo>
                  <a:pt x="168670" y="42563"/>
                </a:moveTo>
                <a:lnTo>
                  <a:pt x="171678" y="44020"/>
                </a:lnTo>
                <a:lnTo>
                  <a:pt x="168004" y="45984"/>
                </a:lnTo>
                <a:lnTo>
                  <a:pt x="168670" y="42563"/>
                </a:lnTo>
                <a:close/>
                <a:moveTo>
                  <a:pt x="111855" y="36610"/>
                </a:moveTo>
                <a:lnTo>
                  <a:pt x="119962" y="40473"/>
                </a:lnTo>
                <a:lnTo>
                  <a:pt x="114705" y="46079"/>
                </a:lnTo>
                <a:lnTo>
                  <a:pt x="110525" y="42247"/>
                </a:lnTo>
                <a:cubicBezTo>
                  <a:pt x="111063" y="39903"/>
                  <a:pt x="111570" y="37876"/>
                  <a:pt x="111855" y="36610"/>
                </a:cubicBezTo>
                <a:close/>
                <a:moveTo>
                  <a:pt x="163444" y="40157"/>
                </a:moveTo>
                <a:lnTo>
                  <a:pt x="167814" y="42215"/>
                </a:lnTo>
                <a:lnTo>
                  <a:pt x="167054" y="46142"/>
                </a:lnTo>
                <a:lnTo>
                  <a:pt x="161829" y="43450"/>
                </a:lnTo>
                <a:lnTo>
                  <a:pt x="163444" y="40157"/>
                </a:lnTo>
                <a:close/>
                <a:moveTo>
                  <a:pt x="61755" y="40948"/>
                </a:moveTo>
                <a:lnTo>
                  <a:pt x="65492" y="45730"/>
                </a:lnTo>
                <a:cubicBezTo>
                  <a:pt x="59950" y="45889"/>
                  <a:pt x="54534" y="46079"/>
                  <a:pt x="49752" y="46237"/>
                </a:cubicBezTo>
                <a:cubicBezTo>
                  <a:pt x="49155" y="44853"/>
                  <a:pt x="48526" y="43375"/>
                  <a:pt x="47897" y="41866"/>
                </a:cubicBezTo>
                <a:lnTo>
                  <a:pt x="47897" y="41866"/>
                </a:lnTo>
                <a:lnTo>
                  <a:pt x="61755" y="40948"/>
                </a:lnTo>
                <a:close/>
                <a:moveTo>
                  <a:pt x="146438" y="38161"/>
                </a:moveTo>
                <a:lnTo>
                  <a:pt x="152423" y="39080"/>
                </a:lnTo>
                <a:lnTo>
                  <a:pt x="154260" y="40030"/>
                </a:lnTo>
                <a:lnTo>
                  <a:pt x="151283" y="46269"/>
                </a:lnTo>
                <a:lnTo>
                  <a:pt x="144791" y="42943"/>
                </a:lnTo>
                <a:lnTo>
                  <a:pt x="146438" y="38161"/>
                </a:lnTo>
                <a:close/>
                <a:moveTo>
                  <a:pt x="154672" y="40252"/>
                </a:moveTo>
                <a:lnTo>
                  <a:pt x="157300" y="41613"/>
                </a:lnTo>
                <a:lnTo>
                  <a:pt x="159074" y="42532"/>
                </a:lnTo>
                <a:lnTo>
                  <a:pt x="157269" y="46300"/>
                </a:lnTo>
                <a:lnTo>
                  <a:pt x="152708" y="44463"/>
                </a:lnTo>
                <a:lnTo>
                  <a:pt x="154672" y="40252"/>
                </a:lnTo>
                <a:close/>
                <a:moveTo>
                  <a:pt x="181020" y="39745"/>
                </a:moveTo>
                <a:lnTo>
                  <a:pt x="183047" y="44305"/>
                </a:lnTo>
                <a:lnTo>
                  <a:pt x="178360" y="46522"/>
                </a:lnTo>
                <a:lnTo>
                  <a:pt x="176492" y="41930"/>
                </a:lnTo>
                <a:lnTo>
                  <a:pt x="181020" y="39745"/>
                </a:lnTo>
                <a:close/>
                <a:moveTo>
                  <a:pt x="46934" y="41930"/>
                </a:moveTo>
                <a:cubicBezTo>
                  <a:pt x="47567" y="43387"/>
                  <a:pt x="48200" y="44875"/>
                  <a:pt x="48802" y="46269"/>
                </a:cubicBezTo>
                <a:cubicBezTo>
                  <a:pt x="43292" y="46459"/>
                  <a:pt x="38826" y="46649"/>
                  <a:pt x="36419" y="46775"/>
                </a:cubicBezTo>
                <a:lnTo>
                  <a:pt x="34678" y="42753"/>
                </a:lnTo>
                <a:lnTo>
                  <a:pt x="46934" y="41930"/>
                </a:lnTo>
                <a:close/>
                <a:moveTo>
                  <a:pt x="189413" y="41835"/>
                </a:moveTo>
                <a:lnTo>
                  <a:pt x="191186" y="47915"/>
                </a:lnTo>
                <a:lnTo>
                  <a:pt x="191186" y="47915"/>
                </a:lnTo>
                <a:lnTo>
                  <a:pt x="177759" y="47314"/>
                </a:lnTo>
                <a:lnTo>
                  <a:pt x="178170" y="47155"/>
                </a:lnTo>
                <a:cubicBezTo>
                  <a:pt x="178202" y="47187"/>
                  <a:pt x="178234" y="47219"/>
                  <a:pt x="178297" y="47219"/>
                </a:cubicBezTo>
                <a:cubicBezTo>
                  <a:pt x="178424" y="47219"/>
                  <a:pt x="178550" y="47092"/>
                  <a:pt x="178519" y="46965"/>
                </a:cubicBezTo>
                <a:lnTo>
                  <a:pt x="189413" y="41835"/>
                </a:lnTo>
                <a:close/>
                <a:moveTo>
                  <a:pt x="34171" y="42785"/>
                </a:moveTo>
                <a:lnTo>
                  <a:pt x="35944" y="46807"/>
                </a:lnTo>
                <a:lnTo>
                  <a:pt x="35596" y="46807"/>
                </a:lnTo>
                <a:cubicBezTo>
                  <a:pt x="33759" y="46965"/>
                  <a:pt x="30656" y="47440"/>
                  <a:pt x="26887" y="48105"/>
                </a:cubicBezTo>
                <a:cubicBezTo>
                  <a:pt x="26634" y="46680"/>
                  <a:pt x="26349" y="45065"/>
                  <a:pt x="26064" y="43323"/>
                </a:cubicBezTo>
                <a:lnTo>
                  <a:pt x="34171" y="42785"/>
                </a:lnTo>
                <a:close/>
                <a:moveTo>
                  <a:pt x="198248" y="37655"/>
                </a:moveTo>
                <a:lnTo>
                  <a:pt x="195113" y="48105"/>
                </a:lnTo>
                <a:lnTo>
                  <a:pt x="191661" y="47947"/>
                </a:lnTo>
                <a:cubicBezTo>
                  <a:pt x="191091" y="45984"/>
                  <a:pt x="190458" y="43798"/>
                  <a:pt x="189824" y="41613"/>
                </a:cubicBezTo>
                <a:lnTo>
                  <a:pt x="198248" y="37655"/>
                </a:lnTo>
                <a:close/>
                <a:moveTo>
                  <a:pt x="176080" y="42120"/>
                </a:moveTo>
                <a:lnTo>
                  <a:pt x="177949" y="46744"/>
                </a:lnTo>
                <a:lnTo>
                  <a:pt x="174497" y="48359"/>
                </a:lnTo>
                <a:lnTo>
                  <a:pt x="172470" y="44115"/>
                </a:lnTo>
                <a:lnTo>
                  <a:pt x="176080" y="42120"/>
                </a:lnTo>
                <a:close/>
                <a:moveTo>
                  <a:pt x="199072" y="38035"/>
                </a:moveTo>
                <a:lnTo>
                  <a:pt x="200814" y="42025"/>
                </a:lnTo>
                <a:cubicBezTo>
                  <a:pt x="200814" y="42057"/>
                  <a:pt x="200814" y="42057"/>
                  <a:pt x="200845" y="42088"/>
                </a:cubicBezTo>
                <a:cubicBezTo>
                  <a:pt x="202334" y="44020"/>
                  <a:pt x="203537" y="46205"/>
                  <a:pt x="204424" y="48485"/>
                </a:cubicBezTo>
                <a:lnTo>
                  <a:pt x="196063" y="48105"/>
                </a:lnTo>
                <a:lnTo>
                  <a:pt x="199072" y="38035"/>
                </a:lnTo>
                <a:close/>
                <a:moveTo>
                  <a:pt x="201510" y="42215"/>
                </a:moveTo>
                <a:lnTo>
                  <a:pt x="205152" y="42468"/>
                </a:lnTo>
                <a:lnTo>
                  <a:pt x="207211" y="48644"/>
                </a:lnTo>
                <a:lnTo>
                  <a:pt x="204931" y="48549"/>
                </a:lnTo>
                <a:cubicBezTo>
                  <a:pt x="204076" y="46300"/>
                  <a:pt x="202935" y="44147"/>
                  <a:pt x="201510" y="42215"/>
                </a:cubicBezTo>
                <a:close/>
                <a:moveTo>
                  <a:pt x="22612" y="36420"/>
                </a:moveTo>
                <a:cubicBezTo>
                  <a:pt x="23340" y="40885"/>
                  <a:pt x="24037" y="45224"/>
                  <a:pt x="24639" y="48517"/>
                </a:cubicBezTo>
                <a:cubicBezTo>
                  <a:pt x="23752" y="48675"/>
                  <a:pt x="22865" y="48865"/>
                  <a:pt x="21947" y="49024"/>
                </a:cubicBezTo>
                <a:lnTo>
                  <a:pt x="20015" y="36800"/>
                </a:lnTo>
                <a:lnTo>
                  <a:pt x="22612" y="36420"/>
                </a:lnTo>
                <a:close/>
                <a:moveTo>
                  <a:pt x="205627" y="42500"/>
                </a:moveTo>
                <a:lnTo>
                  <a:pt x="217598" y="43387"/>
                </a:lnTo>
                <a:lnTo>
                  <a:pt x="215825" y="49055"/>
                </a:lnTo>
                <a:lnTo>
                  <a:pt x="207686" y="48644"/>
                </a:lnTo>
                <a:lnTo>
                  <a:pt x="205627" y="42500"/>
                </a:lnTo>
                <a:close/>
                <a:moveTo>
                  <a:pt x="152487" y="44875"/>
                </a:moveTo>
                <a:lnTo>
                  <a:pt x="157047" y="46712"/>
                </a:lnTo>
                <a:lnTo>
                  <a:pt x="155717" y="49531"/>
                </a:lnTo>
                <a:lnTo>
                  <a:pt x="151157" y="47694"/>
                </a:lnTo>
                <a:lnTo>
                  <a:pt x="152487" y="44875"/>
                </a:lnTo>
                <a:close/>
                <a:moveTo>
                  <a:pt x="120406" y="40663"/>
                </a:moveTo>
                <a:lnTo>
                  <a:pt x="122338" y="41582"/>
                </a:lnTo>
                <a:lnTo>
                  <a:pt x="122433" y="49594"/>
                </a:lnTo>
                <a:lnTo>
                  <a:pt x="117144" y="44147"/>
                </a:lnTo>
                <a:lnTo>
                  <a:pt x="120406" y="40663"/>
                </a:lnTo>
                <a:close/>
                <a:moveTo>
                  <a:pt x="218548" y="43513"/>
                </a:moveTo>
                <a:lnTo>
                  <a:pt x="236441" y="44812"/>
                </a:lnTo>
                <a:lnTo>
                  <a:pt x="236093" y="49942"/>
                </a:lnTo>
                <a:lnTo>
                  <a:pt x="216775" y="49055"/>
                </a:lnTo>
                <a:lnTo>
                  <a:pt x="218548" y="43513"/>
                </a:lnTo>
                <a:close/>
                <a:moveTo>
                  <a:pt x="20332" y="41677"/>
                </a:moveTo>
                <a:lnTo>
                  <a:pt x="21535" y="49150"/>
                </a:lnTo>
                <a:cubicBezTo>
                  <a:pt x="20015" y="49436"/>
                  <a:pt x="18463" y="49752"/>
                  <a:pt x="16880" y="50069"/>
                </a:cubicBezTo>
                <a:lnTo>
                  <a:pt x="15518" y="42500"/>
                </a:lnTo>
                <a:lnTo>
                  <a:pt x="20332" y="41677"/>
                </a:lnTo>
                <a:close/>
                <a:moveTo>
                  <a:pt x="242015" y="40283"/>
                </a:moveTo>
                <a:cubicBezTo>
                  <a:pt x="241698" y="43323"/>
                  <a:pt x="241350" y="46680"/>
                  <a:pt x="241002" y="50164"/>
                </a:cubicBezTo>
                <a:lnTo>
                  <a:pt x="236568" y="49942"/>
                </a:lnTo>
                <a:lnTo>
                  <a:pt x="237233" y="40283"/>
                </a:lnTo>
                <a:close/>
                <a:moveTo>
                  <a:pt x="244105" y="42057"/>
                </a:moveTo>
                <a:lnTo>
                  <a:pt x="247082" y="50417"/>
                </a:lnTo>
                <a:lnTo>
                  <a:pt x="243282" y="50259"/>
                </a:lnTo>
                <a:cubicBezTo>
                  <a:pt x="243567" y="47409"/>
                  <a:pt x="243852" y="44622"/>
                  <a:pt x="244105" y="42057"/>
                </a:cubicBezTo>
                <a:close/>
                <a:moveTo>
                  <a:pt x="109987" y="40505"/>
                </a:moveTo>
                <a:cubicBezTo>
                  <a:pt x="109227" y="43640"/>
                  <a:pt x="108277" y="47567"/>
                  <a:pt x="107517" y="50639"/>
                </a:cubicBezTo>
                <a:lnTo>
                  <a:pt x="101468" y="45097"/>
                </a:lnTo>
                <a:cubicBezTo>
                  <a:pt x="101436" y="45065"/>
                  <a:pt x="101404" y="45034"/>
                  <a:pt x="101373" y="45002"/>
                </a:cubicBezTo>
                <a:lnTo>
                  <a:pt x="101214" y="44812"/>
                </a:lnTo>
                <a:lnTo>
                  <a:pt x="105743" y="41772"/>
                </a:lnTo>
                <a:lnTo>
                  <a:pt x="109987" y="40505"/>
                </a:lnTo>
                <a:close/>
                <a:moveTo>
                  <a:pt x="253068" y="43957"/>
                </a:moveTo>
                <a:lnTo>
                  <a:pt x="254936" y="50766"/>
                </a:lnTo>
                <a:lnTo>
                  <a:pt x="248096" y="50481"/>
                </a:lnTo>
                <a:lnTo>
                  <a:pt x="246354" y="45604"/>
                </a:lnTo>
                <a:lnTo>
                  <a:pt x="253068" y="43957"/>
                </a:lnTo>
                <a:close/>
                <a:moveTo>
                  <a:pt x="15043" y="42595"/>
                </a:moveTo>
                <a:lnTo>
                  <a:pt x="16405" y="50164"/>
                </a:lnTo>
                <a:lnTo>
                  <a:pt x="13238" y="50797"/>
                </a:lnTo>
                <a:cubicBezTo>
                  <a:pt x="12604" y="48390"/>
                  <a:pt x="11908" y="45825"/>
                  <a:pt x="11179" y="43260"/>
                </a:cubicBezTo>
                <a:lnTo>
                  <a:pt x="15043" y="42595"/>
                </a:lnTo>
                <a:close/>
                <a:moveTo>
                  <a:pt x="137602" y="44654"/>
                </a:moveTo>
                <a:lnTo>
                  <a:pt x="143208" y="44939"/>
                </a:lnTo>
                <a:lnTo>
                  <a:pt x="143841" y="50639"/>
                </a:lnTo>
                <a:lnTo>
                  <a:pt x="138172" y="50829"/>
                </a:lnTo>
                <a:lnTo>
                  <a:pt x="137602" y="44654"/>
                </a:lnTo>
                <a:close/>
                <a:moveTo>
                  <a:pt x="134340" y="44463"/>
                </a:moveTo>
                <a:lnTo>
                  <a:pt x="137159" y="44622"/>
                </a:lnTo>
                <a:lnTo>
                  <a:pt x="137697" y="50829"/>
                </a:lnTo>
                <a:lnTo>
                  <a:pt x="134562" y="50924"/>
                </a:lnTo>
                <a:lnTo>
                  <a:pt x="134340" y="44463"/>
                </a:lnTo>
                <a:close/>
                <a:moveTo>
                  <a:pt x="252529" y="40347"/>
                </a:moveTo>
                <a:lnTo>
                  <a:pt x="257945" y="40568"/>
                </a:lnTo>
                <a:lnTo>
                  <a:pt x="260383" y="51019"/>
                </a:lnTo>
                <a:lnTo>
                  <a:pt x="255443" y="50797"/>
                </a:lnTo>
                <a:lnTo>
                  <a:pt x="252529" y="40347"/>
                </a:lnTo>
                <a:close/>
                <a:moveTo>
                  <a:pt x="131205" y="44305"/>
                </a:moveTo>
                <a:lnTo>
                  <a:pt x="133865" y="44432"/>
                </a:lnTo>
                <a:lnTo>
                  <a:pt x="134087" y="50924"/>
                </a:lnTo>
                <a:lnTo>
                  <a:pt x="131458" y="51051"/>
                </a:lnTo>
                <a:lnTo>
                  <a:pt x="131205" y="44305"/>
                </a:lnTo>
                <a:close/>
                <a:moveTo>
                  <a:pt x="128101" y="44178"/>
                </a:moveTo>
                <a:lnTo>
                  <a:pt x="130762" y="44305"/>
                </a:lnTo>
                <a:lnTo>
                  <a:pt x="130983" y="51082"/>
                </a:lnTo>
                <a:lnTo>
                  <a:pt x="128481" y="51146"/>
                </a:lnTo>
                <a:lnTo>
                  <a:pt x="128101" y="44178"/>
                </a:lnTo>
                <a:close/>
                <a:moveTo>
                  <a:pt x="258420" y="40568"/>
                </a:moveTo>
                <a:lnTo>
                  <a:pt x="262948" y="40790"/>
                </a:lnTo>
                <a:lnTo>
                  <a:pt x="265514" y="51241"/>
                </a:lnTo>
                <a:lnTo>
                  <a:pt x="260858" y="51051"/>
                </a:lnTo>
                <a:lnTo>
                  <a:pt x="258420" y="40568"/>
                </a:lnTo>
                <a:close/>
                <a:moveTo>
                  <a:pt x="263423" y="40822"/>
                </a:moveTo>
                <a:lnTo>
                  <a:pt x="266749" y="40948"/>
                </a:lnTo>
                <a:lnTo>
                  <a:pt x="269757" y="51431"/>
                </a:lnTo>
                <a:lnTo>
                  <a:pt x="265989" y="51272"/>
                </a:lnTo>
                <a:lnTo>
                  <a:pt x="263423" y="40822"/>
                </a:lnTo>
                <a:close/>
                <a:moveTo>
                  <a:pt x="267255" y="40980"/>
                </a:moveTo>
                <a:lnTo>
                  <a:pt x="269662" y="41075"/>
                </a:lnTo>
                <a:lnTo>
                  <a:pt x="272861" y="51589"/>
                </a:lnTo>
                <a:lnTo>
                  <a:pt x="270232" y="51462"/>
                </a:lnTo>
                <a:lnTo>
                  <a:pt x="267255" y="40980"/>
                </a:lnTo>
                <a:close/>
                <a:moveTo>
                  <a:pt x="150903" y="48105"/>
                </a:moveTo>
                <a:lnTo>
                  <a:pt x="155527" y="49942"/>
                </a:lnTo>
                <a:lnTo>
                  <a:pt x="154608" y="51779"/>
                </a:lnTo>
                <a:lnTo>
                  <a:pt x="150016" y="49974"/>
                </a:lnTo>
                <a:lnTo>
                  <a:pt x="150903" y="48105"/>
                </a:lnTo>
                <a:close/>
                <a:moveTo>
                  <a:pt x="172090" y="44337"/>
                </a:moveTo>
                <a:lnTo>
                  <a:pt x="174085" y="48549"/>
                </a:lnTo>
                <a:lnTo>
                  <a:pt x="166864" y="51969"/>
                </a:lnTo>
                <a:lnTo>
                  <a:pt x="166864" y="51969"/>
                </a:lnTo>
                <a:lnTo>
                  <a:pt x="167909" y="46617"/>
                </a:lnTo>
                <a:lnTo>
                  <a:pt x="172090" y="44337"/>
                </a:lnTo>
                <a:close/>
                <a:moveTo>
                  <a:pt x="110367" y="42753"/>
                </a:moveTo>
                <a:lnTo>
                  <a:pt x="114389" y="46395"/>
                </a:lnTo>
                <a:lnTo>
                  <a:pt x="109100" y="52064"/>
                </a:lnTo>
                <a:lnTo>
                  <a:pt x="108277" y="51304"/>
                </a:lnTo>
                <a:cubicBezTo>
                  <a:pt x="108878" y="48802"/>
                  <a:pt x="109670" y="45635"/>
                  <a:pt x="110367" y="42753"/>
                </a:cubicBezTo>
                <a:close/>
                <a:moveTo>
                  <a:pt x="159422" y="42722"/>
                </a:moveTo>
                <a:lnTo>
                  <a:pt x="161417" y="43735"/>
                </a:lnTo>
                <a:lnTo>
                  <a:pt x="166896" y="46585"/>
                </a:lnTo>
                <a:lnTo>
                  <a:pt x="154672" y="52729"/>
                </a:lnTo>
                <a:lnTo>
                  <a:pt x="154672" y="52729"/>
                </a:lnTo>
                <a:lnTo>
                  <a:pt x="159422" y="42722"/>
                </a:lnTo>
                <a:close/>
                <a:moveTo>
                  <a:pt x="144633" y="43387"/>
                </a:moveTo>
                <a:lnTo>
                  <a:pt x="151093" y="46680"/>
                </a:lnTo>
                <a:lnTo>
                  <a:pt x="148085" y="53014"/>
                </a:lnTo>
                <a:lnTo>
                  <a:pt x="144791" y="50861"/>
                </a:lnTo>
                <a:lnTo>
                  <a:pt x="144158" y="44812"/>
                </a:lnTo>
                <a:lnTo>
                  <a:pt x="144633" y="43387"/>
                </a:lnTo>
                <a:close/>
                <a:moveTo>
                  <a:pt x="116827" y="44463"/>
                </a:moveTo>
                <a:lnTo>
                  <a:pt x="122433" y="50259"/>
                </a:lnTo>
                <a:lnTo>
                  <a:pt x="122464" y="53141"/>
                </a:lnTo>
                <a:lnTo>
                  <a:pt x="115054" y="46364"/>
                </a:lnTo>
                <a:lnTo>
                  <a:pt x="116827" y="44463"/>
                </a:lnTo>
                <a:close/>
                <a:moveTo>
                  <a:pt x="192358" y="50259"/>
                </a:moveTo>
                <a:lnTo>
                  <a:pt x="194448" y="50354"/>
                </a:lnTo>
                <a:lnTo>
                  <a:pt x="193403" y="53869"/>
                </a:lnTo>
                <a:cubicBezTo>
                  <a:pt x="193150" y="53046"/>
                  <a:pt x="192801" y="51779"/>
                  <a:pt x="192358" y="50259"/>
                </a:cubicBezTo>
                <a:close/>
                <a:moveTo>
                  <a:pt x="187829" y="50069"/>
                </a:moveTo>
                <a:lnTo>
                  <a:pt x="191851" y="50259"/>
                </a:lnTo>
                <a:cubicBezTo>
                  <a:pt x="192231" y="51526"/>
                  <a:pt x="192548" y="52634"/>
                  <a:pt x="192801" y="53457"/>
                </a:cubicBezTo>
                <a:lnTo>
                  <a:pt x="192801" y="53489"/>
                </a:lnTo>
                <a:lnTo>
                  <a:pt x="189349" y="54629"/>
                </a:lnTo>
                <a:lnTo>
                  <a:pt x="187829" y="50069"/>
                </a:lnTo>
                <a:close/>
                <a:moveTo>
                  <a:pt x="149858" y="50417"/>
                </a:moveTo>
                <a:lnTo>
                  <a:pt x="154450" y="52191"/>
                </a:lnTo>
                <a:lnTo>
                  <a:pt x="154038" y="53077"/>
                </a:lnTo>
                <a:lnTo>
                  <a:pt x="150745" y="54724"/>
                </a:lnTo>
                <a:lnTo>
                  <a:pt x="148496" y="53299"/>
                </a:lnTo>
                <a:lnTo>
                  <a:pt x="149858" y="50417"/>
                </a:lnTo>
                <a:close/>
                <a:moveTo>
                  <a:pt x="183396" y="49879"/>
                </a:moveTo>
                <a:lnTo>
                  <a:pt x="187354" y="50069"/>
                </a:lnTo>
                <a:lnTo>
                  <a:pt x="188906" y="54819"/>
                </a:lnTo>
                <a:lnTo>
                  <a:pt x="185327" y="55991"/>
                </a:lnTo>
                <a:lnTo>
                  <a:pt x="183396" y="49879"/>
                </a:lnTo>
                <a:close/>
                <a:moveTo>
                  <a:pt x="176935" y="49879"/>
                </a:moveTo>
                <a:lnTo>
                  <a:pt x="178487" y="54534"/>
                </a:lnTo>
                <a:lnTo>
                  <a:pt x="174022" y="56656"/>
                </a:lnTo>
                <a:lnTo>
                  <a:pt x="171710" y="52571"/>
                </a:lnTo>
                <a:cubicBezTo>
                  <a:pt x="174085" y="51399"/>
                  <a:pt x="175922" y="50417"/>
                  <a:pt x="176935" y="49879"/>
                </a:cubicBezTo>
                <a:close/>
                <a:moveTo>
                  <a:pt x="199230" y="50576"/>
                </a:moveTo>
                <a:lnTo>
                  <a:pt x="205247" y="50829"/>
                </a:lnTo>
                <a:cubicBezTo>
                  <a:pt x="205627" y="52222"/>
                  <a:pt x="205944" y="53679"/>
                  <a:pt x="206102" y="55104"/>
                </a:cubicBezTo>
                <a:cubicBezTo>
                  <a:pt x="206102" y="55326"/>
                  <a:pt x="206134" y="55548"/>
                  <a:pt x="206166" y="55738"/>
                </a:cubicBezTo>
                <a:lnTo>
                  <a:pt x="201289" y="57289"/>
                </a:lnTo>
                <a:lnTo>
                  <a:pt x="199230" y="50576"/>
                </a:lnTo>
                <a:close/>
                <a:moveTo>
                  <a:pt x="144886" y="51431"/>
                </a:moveTo>
                <a:lnTo>
                  <a:pt x="150238" y="54978"/>
                </a:lnTo>
                <a:lnTo>
                  <a:pt x="145488" y="57353"/>
                </a:lnTo>
                <a:lnTo>
                  <a:pt x="144886" y="51431"/>
                </a:lnTo>
                <a:close/>
                <a:moveTo>
                  <a:pt x="177790" y="49626"/>
                </a:moveTo>
                <a:lnTo>
                  <a:pt x="182889" y="49847"/>
                </a:lnTo>
                <a:lnTo>
                  <a:pt x="184884" y="56149"/>
                </a:lnTo>
                <a:lnTo>
                  <a:pt x="180545" y="57606"/>
                </a:lnTo>
                <a:lnTo>
                  <a:pt x="177790" y="49626"/>
                </a:lnTo>
                <a:close/>
                <a:moveTo>
                  <a:pt x="143873" y="51082"/>
                </a:moveTo>
                <a:lnTo>
                  <a:pt x="144569" y="57638"/>
                </a:lnTo>
                <a:lnTo>
                  <a:pt x="138837" y="58113"/>
                </a:lnTo>
                <a:lnTo>
                  <a:pt x="138204" y="51272"/>
                </a:lnTo>
                <a:lnTo>
                  <a:pt x="143873" y="51082"/>
                </a:lnTo>
                <a:close/>
                <a:moveTo>
                  <a:pt x="137729" y="51304"/>
                </a:moveTo>
                <a:lnTo>
                  <a:pt x="138394" y="58144"/>
                </a:lnTo>
                <a:lnTo>
                  <a:pt x="134847" y="58461"/>
                </a:lnTo>
                <a:lnTo>
                  <a:pt x="134562" y="51431"/>
                </a:lnTo>
                <a:lnTo>
                  <a:pt x="137729" y="51304"/>
                </a:lnTo>
                <a:close/>
                <a:moveTo>
                  <a:pt x="216395" y="51367"/>
                </a:moveTo>
                <a:lnTo>
                  <a:pt x="237170" y="52286"/>
                </a:lnTo>
                <a:lnTo>
                  <a:pt x="219340" y="58493"/>
                </a:lnTo>
                <a:lnTo>
                  <a:pt x="216395" y="51367"/>
                </a:lnTo>
                <a:close/>
                <a:moveTo>
                  <a:pt x="122813" y="41803"/>
                </a:moveTo>
                <a:lnTo>
                  <a:pt x="127658" y="44083"/>
                </a:lnTo>
                <a:lnTo>
                  <a:pt x="128481" y="58683"/>
                </a:lnTo>
                <a:lnTo>
                  <a:pt x="128481" y="58683"/>
                </a:lnTo>
                <a:lnTo>
                  <a:pt x="122939" y="53584"/>
                </a:lnTo>
                <a:lnTo>
                  <a:pt x="122908" y="50164"/>
                </a:lnTo>
                <a:lnTo>
                  <a:pt x="122813" y="41803"/>
                </a:lnTo>
                <a:close/>
                <a:moveTo>
                  <a:pt x="134119" y="51399"/>
                </a:moveTo>
                <a:lnTo>
                  <a:pt x="134372" y="58493"/>
                </a:lnTo>
                <a:lnTo>
                  <a:pt x="131712" y="58714"/>
                </a:lnTo>
                <a:lnTo>
                  <a:pt x="131458" y="51494"/>
                </a:lnTo>
                <a:lnTo>
                  <a:pt x="134119" y="51399"/>
                </a:lnTo>
                <a:close/>
                <a:moveTo>
                  <a:pt x="91112" y="47314"/>
                </a:moveTo>
                <a:lnTo>
                  <a:pt x="91397" y="58968"/>
                </a:lnTo>
                <a:lnTo>
                  <a:pt x="91397" y="58968"/>
                </a:lnTo>
                <a:lnTo>
                  <a:pt x="78634" y="58809"/>
                </a:lnTo>
                <a:cubicBezTo>
                  <a:pt x="77971" y="55116"/>
                  <a:pt x="77277" y="51138"/>
                  <a:pt x="76676" y="47725"/>
                </a:cubicBezTo>
                <a:lnTo>
                  <a:pt x="76676" y="47725"/>
                </a:lnTo>
                <a:cubicBezTo>
                  <a:pt x="82026" y="47567"/>
                  <a:pt x="87060" y="47440"/>
                  <a:pt x="91112" y="47314"/>
                </a:cubicBezTo>
                <a:close/>
                <a:moveTo>
                  <a:pt x="130983" y="51526"/>
                </a:moveTo>
                <a:lnTo>
                  <a:pt x="131268" y="58778"/>
                </a:lnTo>
                <a:lnTo>
                  <a:pt x="128956" y="58968"/>
                </a:lnTo>
                <a:lnTo>
                  <a:pt x="128513" y="51621"/>
                </a:lnTo>
                <a:lnTo>
                  <a:pt x="130983" y="51526"/>
                </a:lnTo>
                <a:close/>
                <a:moveTo>
                  <a:pt x="100296" y="47029"/>
                </a:moveTo>
                <a:lnTo>
                  <a:pt x="106883" y="53172"/>
                </a:lnTo>
                <a:lnTo>
                  <a:pt x="106313" y="55484"/>
                </a:lnTo>
                <a:cubicBezTo>
                  <a:pt x="106313" y="55516"/>
                  <a:pt x="106313" y="55548"/>
                  <a:pt x="106313" y="55579"/>
                </a:cubicBezTo>
                <a:lnTo>
                  <a:pt x="106060" y="59126"/>
                </a:lnTo>
                <a:lnTo>
                  <a:pt x="91872" y="58936"/>
                </a:lnTo>
                <a:lnTo>
                  <a:pt x="91587" y="47282"/>
                </a:lnTo>
                <a:lnTo>
                  <a:pt x="100296" y="47029"/>
                </a:lnTo>
                <a:close/>
                <a:moveTo>
                  <a:pt x="195398" y="50386"/>
                </a:moveTo>
                <a:lnTo>
                  <a:pt x="198755" y="50544"/>
                </a:lnTo>
                <a:lnTo>
                  <a:pt x="200845" y="57416"/>
                </a:lnTo>
                <a:lnTo>
                  <a:pt x="195303" y="59158"/>
                </a:lnTo>
                <a:lnTo>
                  <a:pt x="193973" y="55073"/>
                </a:lnTo>
                <a:lnTo>
                  <a:pt x="195398" y="50386"/>
                </a:lnTo>
                <a:close/>
                <a:moveTo>
                  <a:pt x="75721" y="47757"/>
                </a:moveTo>
                <a:cubicBezTo>
                  <a:pt x="76323" y="51146"/>
                  <a:pt x="77051" y="55136"/>
                  <a:pt x="77716" y="58841"/>
                </a:cubicBezTo>
                <a:lnTo>
                  <a:pt x="68120" y="59190"/>
                </a:lnTo>
                <a:lnTo>
                  <a:pt x="67012" y="48010"/>
                </a:lnTo>
                <a:lnTo>
                  <a:pt x="75721" y="47757"/>
                </a:lnTo>
                <a:close/>
                <a:moveTo>
                  <a:pt x="114737" y="46712"/>
                </a:moveTo>
                <a:lnTo>
                  <a:pt x="122338" y="53711"/>
                </a:lnTo>
                <a:lnTo>
                  <a:pt x="117017" y="59348"/>
                </a:lnTo>
                <a:lnTo>
                  <a:pt x="109448" y="52381"/>
                </a:lnTo>
                <a:lnTo>
                  <a:pt x="114737" y="46712"/>
                </a:lnTo>
                <a:close/>
                <a:moveTo>
                  <a:pt x="206229" y="56244"/>
                </a:moveTo>
                <a:cubicBezTo>
                  <a:pt x="206292" y="56909"/>
                  <a:pt x="206324" y="57543"/>
                  <a:pt x="206387" y="58176"/>
                </a:cubicBezTo>
                <a:lnTo>
                  <a:pt x="206419" y="58176"/>
                </a:lnTo>
                <a:lnTo>
                  <a:pt x="201985" y="59570"/>
                </a:lnTo>
                <a:lnTo>
                  <a:pt x="201447" y="57733"/>
                </a:lnTo>
                <a:lnTo>
                  <a:pt x="206229" y="56244"/>
                </a:lnTo>
                <a:close/>
                <a:moveTo>
                  <a:pt x="66537" y="47979"/>
                </a:moveTo>
                <a:lnTo>
                  <a:pt x="66537" y="48010"/>
                </a:lnTo>
                <a:lnTo>
                  <a:pt x="67677" y="59190"/>
                </a:lnTo>
                <a:lnTo>
                  <a:pt x="54851" y="59665"/>
                </a:lnTo>
                <a:cubicBezTo>
                  <a:pt x="54122" y="56624"/>
                  <a:pt x="53426" y="54218"/>
                  <a:pt x="52919" y="53267"/>
                </a:cubicBezTo>
                <a:cubicBezTo>
                  <a:pt x="52539" y="52507"/>
                  <a:pt x="51747" y="50734"/>
                  <a:pt x="50734" y="48485"/>
                </a:cubicBezTo>
                <a:cubicBezTo>
                  <a:pt x="55548" y="48327"/>
                  <a:pt x="61026" y="48137"/>
                  <a:pt x="66537" y="47979"/>
                </a:cubicBezTo>
                <a:close/>
                <a:moveTo>
                  <a:pt x="178677" y="54946"/>
                </a:moveTo>
                <a:lnTo>
                  <a:pt x="179690" y="57923"/>
                </a:lnTo>
                <a:lnTo>
                  <a:pt x="175890" y="59950"/>
                </a:lnTo>
                <a:lnTo>
                  <a:pt x="174243" y="57036"/>
                </a:lnTo>
                <a:lnTo>
                  <a:pt x="178677" y="54946"/>
                </a:lnTo>
                <a:close/>
                <a:moveTo>
                  <a:pt x="185042" y="56561"/>
                </a:moveTo>
                <a:lnTo>
                  <a:pt x="185771" y="58841"/>
                </a:lnTo>
                <a:lnTo>
                  <a:pt x="181369" y="60013"/>
                </a:lnTo>
                <a:lnTo>
                  <a:pt x="180672" y="58018"/>
                </a:lnTo>
                <a:lnTo>
                  <a:pt x="185042" y="56561"/>
                </a:lnTo>
                <a:close/>
                <a:moveTo>
                  <a:pt x="49752" y="48517"/>
                </a:moveTo>
                <a:cubicBezTo>
                  <a:pt x="50829" y="50956"/>
                  <a:pt x="51684" y="52856"/>
                  <a:pt x="52127" y="53711"/>
                </a:cubicBezTo>
                <a:cubicBezTo>
                  <a:pt x="52571" y="54534"/>
                  <a:pt x="53236" y="56846"/>
                  <a:pt x="53932" y="59728"/>
                </a:cubicBezTo>
                <a:lnTo>
                  <a:pt x="40948" y="60235"/>
                </a:lnTo>
                <a:lnTo>
                  <a:pt x="40726" y="56244"/>
                </a:lnTo>
                <a:cubicBezTo>
                  <a:pt x="40726" y="56213"/>
                  <a:pt x="40726" y="56181"/>
                  <a:pt x="40726" y="56149"/>
                </a:cubicBezTo>
                <a:lnTo>
                  <a:pt x="37433" y="48992"/>
                </a:lnTo>
                <a:cubicBezTo>
                  <a:pt x="40093" y="48865"/>
                  <a:pt x="44495" y="48675"/>
                  <a:pt x="49752" y="48517"/>
                </a:cubicBezTo>
                <a:close/>
                <a:moveTo>
                  <a:pt x="171298" y="52761"/>
                </a:moveTo>
                <a:lnTo>
                  <a:pt x="173610" y="56846"/>
                </a:lnTo>
                <a:lnTo>
                  <a:pt x="166294" y="60361"/>
                </a:lnTo>
                <a:lnTo>
                  <a:pt x="166073" y="55453"/>
                </a:lnTo>
                <a:cubicBezTo>
                  <a:pt x="166136" y="55389"/>
                  <a:pt x="166199" y="55326"/>
                  <a:pt x="166231" y="55263"/>
                </a:cubicBezTo>
                <a:cubicBezTo>
                  <a:pt x="168068" y="54376"/>
                  <a:pt x="169778" y="53521"/>
                  <a:pt x="171298" y="52761"/>
                </a:cubicBezTo>
                <a:close/>
                <a:moveTo>
                  <a:pt x="189033" y="55231"/>
                </a:moveTo>
                <a:lnTo>
                  <a:pt x="190394" y="59316"/>
                </a:lnTo>
                <a:lnTo>
                  <a:pt x="186721" y="60361"/>
                </a:lnTo>
                <a:lnTo>
                  <a:pt x="185454" y="56434"/>
                </a:lnTo>
                <a:lnTo>
                  <a:pt x="189033" y="55231"/>
                </a:lnTo>
                <a:close/>
                <a:moveTo>
                  <a:pt x="192928" y="53901"/>
                </a:moveTo>
                <a:cubicBezTo>
                  <a:pt x="193023" y="54218"/>
                  <a:pt x="193086" y="54471"/>
                  <a:pt x="193150" y="54693"/>
                </a:cubicBezTo>
                <a:lnTo>
                  <a:pt x="193055" y="54978"/>
                </a:lnTo>
                <a:cubicBezTo>
                  <a:pt x="193023" y="55041"/>
                  <a:pt x="193023" y="55136"/>
                  <a:pt x="193055" y="55231"/>
                </a:cubicBezTo>
                <a:lnTo>
                  <a:pt x="194448" y="59443"/>
                </a:lnTo>
                <a:lnTo>
                  <a:pt x="191250" y="60425"/>
                </a:lnTo>
                <a:lnTo>
                  <a:pt x="189476" y="55041"/>
                </a:lnTo>
                <a:lnTo>
                  <a:pt x="192928" y="53901"/>
                </a:lnTo>
                <a:close/>
                <a:moveTo>
                  <a:pt x="256076" y="53109"/>
                </a:moveTo>
                <a:lnTo>
                  <a:pt x="277231" y="54059"/>
                </a:lnTo>
                <a:cubicBezTo>
                  <a:pt x="271151" y="56181"/>
                  <a:pt x="264722" y="58398"/>
                  <a:pt x="258166" y="60646"/>
                </a:cubicBezTo>
                <a:lnTo>
                  <a:pt x="256076" y="53109"/>
                </a:lnTo>
                <a:close/>
                <a:moveTo>
                  <a:pt x="215951" y="51557"/>
                </a:moveTo>
                <a:lnTo>
                  <a:pt x="218897" y="58651"/>
                </a:lnTo>
                <a:lnTo>
                  <a:pt x="213070" y="60678"/>
                </a:lnTo>
                <a:lnTo>
                  <a:pt x="215951" y="51557"/>
                </a:lnTo>
                <a:close/>
                <a:moveTo>
                  <a:pt x="122686" y="53996"/>
                </a:moveTo>
                <a:lnTo>
                  <a:pt x="124143" y="55326"/>
                </a:lnTo>
                <a:lnTo>
                  <a:pt x="118632" y="60868"/>
                </a:lnTo>
                <a:lnTo>
                  <a:pt x="117302" y="59633"/>
                </a:lnTo>
                <a:lnTo>
                  <a:pt x="122686" y="53996"/>
                </a:lnTo>
                <a:close/>
                <a:moveTo>
                  <a:pt x="208478" y="50987"/>
                </a:moveTo>
                <a:lnTo>
                  <a:pt x="215096" y="51304"/>
                </a:lnTo>
                <a:lnTo>
                  <a:pt x="211961" y="61058"/>
                </a:lnTo>
                <a:lnTo>
                  <a:pt x="211866" y="61090"/>
                </a:lnTo>
                <a:lnTo>
                  <a:pt x="208478" y="50987"/>
                </a:lnTo>
                <a:close/>
                <a:moveTo>
                  <a:pt x="166864" y="47124"/>
                </a:moveTo>
                <a:lnTo>
                  <a:pt x="165724" y="52951"/>
                </a:lnTo>
                <a:cubicBezTo>
                  <a:pt x="159675" y="55864"/>
                  <a:pt x="152107" y="59253"/>
                  <a:pt x="145868" y="61248"/>
                </a:cubicBezTo>
                <a:lnTo>
                  <a:pt x="145519" y="57859"/>
                </a:lnTo>
                <a:lnTo>
                  <a:pt x="166864" y="47124"/>
                </a:lnTo>
                <a:close/>
                <a:moveTo>
                  <a:pt x="36926" y="49024"/>
                </a:moveTo>
                <a:lnTo>
                  <a:pt x="40283" y="56308"/>
                </a:lnTo>
                <a:lnTo>
                  <a:pt x="40473" y="60266"/>
                </a:lnTo>
                <a:lnTo>
                  <a:pt x="36419" y="60425"/>
                </a:lnTo>
                <a:lnTo>
                  <a:pt x="36388" y="60425"/>
                </a:lnTo>
                <a:lnTo>
                  <a:pt x="32366" y="61375"/>
                </a:lnTo>
                <a:cubicBezTo>
                  <a:pt x="30307" y="59095"/>
                  <a:pt x="28787" y="56371"/>
                  <a:pt x="27932" y="53426"/>
                </a:cubicBezTo>
                <a:cubicBezTo>
                  <a:pt x="27774" y="52856"/>
                  <a:pt x="27552" y="51779"/>
                  <a:pt x="27299" y="50354"/>
                </a:cubicBezTo>
                <a:cubicBezTo>
                  <a:pt x="31004" y="49689"/>
                  <a:pt x="34013" y="49245"/>
                  <a:pt x="35754" y="49119"/>
                </a:cubicBezTo>
                <a:cubicBezTo>
                  <a:pt x="36071" y="49087"/>
                  <a:pt x="36451" y="49055"/>
                  <a:pt x="36926" y="49024"/>
                </a:cubicBezTo>
                <a:close/>
                <a:moveTo>
                  <a:pt x="107643" y="53869"/>
                </a:moveTo>
                <a:lnTo>
                  <a:pt x="114357" y="60013"/>
                </a:lnTo>
                <a:lnTo>
                  <a:pt x="112900" y="61850"/>
                </a:lnTo>
                <a:lnTo>
                  <a:pt x="110778" y="59728"/>
                </a:lnTo>
                <a:cubicBezTo>
                  <a:pt x="110747" y="59696"/>
                  <a:pt x="110683" y="59665"/>
                  <a:pt x="110652" y="59665"/>
                </a:cubicBezTo>
                <a:lnTo>
                  <a:pt x="106946" y="59190"/>
                </a:lnTo>
                <a:lnTo>
                  <a:pt x="107200" y="55674"/>
                </a:lnTo>
                <a:cubicBezTo>
                  <a:pt x="107232" y="55516"/>
                  <a:pt x="107422" y="54851"/>
                  <a:pt x="107643" y="53869"/>
                </a:cubicBezTo>
                <a:close/>
                <a:moveTo>
                  <a:pt x="248919" y="52792"/>
                </a:moveTo>
                <a:lnTo>
                  <a:pt x="255601" y="53109"/>
                </a:lnTo>
                <a:lnTo>
                  <a:pt x="257723" y="60773"/>
                </a:lnTo>
                <a:lnTo>
                  <a:pt x="252371" y="62610"/>
                </a:lnTo>
                <a:lnTo>
                  <a:pt x="251642" y="60488"/>
                </a:lnTo>
                <a:lnTo>
                  <a:pt x="248919" y="52792"/>
                </a:lnTo>
                <a:close/>
                <a:moveTo>
                  <a:pt x="124459" y="55611"/>
                </a:moveTo>
                <a:lnTo>
                  <a:pt x="128101" y="58936"/>
                </a:lnTo>
                <a:cubicBezTo>
                  <a:pt x="127975" y="58928"/>
                  <a:pt x="127836" y="58923"/>
                  <a:pt x="127689" y="58923"/>
                </a:cubicBezTo>
                <a:cubicBezTo>
                  <a:pt x="126659" y="58923"/>
                  <a:pt x="125231" y="59166"/>
                  <a:pt x="124871" y="60330"/>
                </a:cubicBezTo>
                <a:cubicBezTo>
                  <a:pt x="124650" y="61121"/>
                  <a:pt x="124459" y="61945"/>
                  <a:pt x="124333" y="62768"/>
                </a:cubicBezTo>
                <a:cubicBezTo>
                  <a:pt x="122718" y="62515"/>
                  <a:pt x="121103" y="62166"/>
                  <a:pt x="119551" y="61723"/>
                </a:cubicBezTo>
                <a:lnTo>
                  <a:pt x="118981" y="61185"/>
                </a:lnTo>
                <a:lnTo>
                  <a:pt x="124459" y="55611"/>
                </a:lnTo>
                <a:close/>
                <a:moveTo>
                  <a:pt x="205691" y="50892"/>
                </a:moveTo>
                <a:lnTo>
                  <a:pt x="208002" y="50987"/>
                </a:lnTo>
                <a:lnTo>
                  <a:pt x="211454" y="61248"/>
                </a:lnTo>
                <a:lnTo>
                  <a:pt x="207084" y="62768"/>
                </a:lnTo>
                <a:cubicBezTo>
                  <a:pt x="207052" y="60615"/>
                  <a:pt x="206862" y="58176"/>
                  <a:pt x="206546" y="55073"/>
                </a:cubicBezTo>
                <a:cubicBezTo>
                  <a:pt x="206387" y="53647"/>
                  <a:pt x="206102" y="52254"/>
                  <a:pt x="205691" y="50892"/>
                </a:cubicBezTo>
                <a:close/>
                <a:moveTo>
                  <a:pt x="144664" y="58113"/>
                </a:moveTo>
                <a:lnTo>
                  <a:pt x="144981" y="61533"/>
                </a:lnTo>
                <a:cubicBezTo>
                  <a:pt x="143429" y="62040"/>
                  <a:pt x="141814" y="62420"/>
                  <a:pt x="140199" y="62705"/>
                </a:cubicBezTo>
                <a:cubicBezTo>
                  <a:pt x="139787" y="62800"/>
                  <a:pt x="139407" y="62831"/>
                  <a:pt x="138996" y="62895"/>
                </a:cubicBezTo>
                <a:lnTo>
                  <a:pt x="138901" y="58588"/>
                </a:lnTo>
                <a:lnTo>
                  <a:pt x="144664" y="58113"/>
                </a:lnTo>
                <a:close/>
                <a:moveTo>
                  <a:pt x="127702" y="59355"/>
                </a:moveTo>
                <a:cubicBezTo>
                  <a:pt x="128053" y="59355"/>
                  <a:pt x="128358" y="59384"/>
                  <a:pt x="128545" y="59411"/>
                </a:cubicBezTo>
                <a:lnTo>
                  <a:pt x="128766" y="63243"/>
                </a:lnTo>
                <a:cubicBezTo>
                  <a:pt x="127310" y="63148"/>
                  <a:pt x="125980" y="63021"/>
                  <a:pt x="124808" y="62831"/>
                </a:cubicBezTo>
                <a:cubicBezTo>
                  <a:pt x="124903" y="62040"/>
                  <a:pt x="125093" y="61248"/>
                  <a:pt x="125315" y="60456"/>
                </a:cubicBezTo>
                <a:cubicBezTo>
                  <a:pt x="125610" y="59546"/>
                  <a:pt x="126806" y="59355"/>
                  <a:pt x="127702" y="59355"/>
                </a:cubicBezTo>
                <a:close/>
                <a:moveTo>
                  <a:pt x="238373" y="52317"/>
                </a:moveTo>
                <a:lnTo>
                  <a:pt x="240748" y="52444"/>
                </a:lnTo>
                <a:cubicBezTo>
                  <a:pt x="240527" y="54756"/>
                  <a:pt x="240305" y="57131"/>
                  <a:pt x="240052" y="59506"/>
                </a:cubicBezTo>
                <a:lnTo>
                  <a:pt x="228429" y="63338"/>
                </a:lnTo>
                <a:lnTo>
                  <a:pt x="226212" y="56561"/>
                </a:lnTo>
                <a:lnTo>
                  <a:pt x="238373" y="52317"/>
                </a:lnTo>
                <a:close/>
                <a:moveTo>
                  <a:pt x="138394" y="58619"/>
                </a:moveTo>
                <a:lnTo>
                  <a:pt x="138489" y="62926"/>
                </a:lnTo>
                <a:cubicBezTo>
                  <a:pt x="136353" y="63213"/>
                  <a:pt x="134201" y="63361"/>
                  <a:pt x="132045" y="63361"/>
                </a:cubicBezTo>
                <a:cubicBezTo>
                  <a:pt x="131101" y="63361"/>
                  <a:pt x="130155" y="63333"/>
                  <a:pt x="129210" y="63275"/>
                </a:cubicBezTo>
                <a:lnTo>
                  <a:pt x="128988" y="59411"/>
                </a:lnTo>
                <a:lnTo>
                  <a:pt x="138394" y="58619"/>
                </a:lnTo>
                <a:close/>
                <a:moveTo>
                  <a:pt x="190553" y="59728"/>
                </a:moveTo>
                <a:lnTo>
                  <a:pt x="191376" y="62198"/>
                </a:lnTo>
                <a:lnTo>
                  <a:pt x="187703" y="63433"/>
                </a:lnTo>
                <a:lnTo>
                  <a:pt x="186848" y="60805"/>
                </a:lnTo>
                <a:lnTo>
                  <a:pt x="190553" y="59728"/>
                </a:lnTo>
                <a:close/>
                <a:moveTo>
                  <a:pt x="165598" y="55579"/>
                </a:moveTo>
                <a:lnTo>
                  <a:pt x="165819" y="60551"/>
                </a:lnTo>
                <a:lnTo>
                  <a:pt x="155590" y="63813"/>
                </a:lnTo>
                <a:lnTo>
                  <a:pt x="154608" y="60456"/>
                </a:lnTo>
                <a:cubicBezTo>
                  <a:pt x="158377" y="58936"/>
                  <a:pt x="162177" y="57194"/>
                  <a:pt x="165598" y="55579"/>
                </a:cubicBezTo>
                <a:close/>
                <a:moveTo>
                  <a:pt x="206419" y="58651"/>
                </a:moveTo>
                <a:cubicBezTo>
                  <a:pt x="206577" y="60235"/>
                  <a:pt x="206641" y="61596"/>
                  <a:pt x="206641" y="62895"/>
                </a:cubicBezTo>
                <a:lnTo>
                  <a:pt x="203347" y="64035"/>
                </a:lnTo>
                <a:lnTo>
                  <a:pt x="202112" y="59981"/>
                </a:lnTo>
                <a:lnTo>
                  <a:pt x="206419" y="58651"/>
                </a:lnTo>
                <a:close/>
                <a:moveTo>
                  <a:pt x="106915" y="59633"/>
                </a:moveTo>
                <a:lnTo>
                  <a:pt x="110525" y="60108"/>
                </a:lnTo>
                <a:lnTo>
                  <a:pt x="112615" y="62230"/>
                </a:lnTo>
                <a:lnTo>
                  <a:pt x="110968" y="64542"/>
                </a:lnTo>
                <a:lnTo>
                  <a:pt x="106598" y="64162"/>
                </a:lnTo>
                <a:lnTo>
                  <a:pt x="106915" y="59633"/>
                </a:lnTo>
                <a:close/>
                <a:moveTo>
                  <a:pt x="173832" y="57258"/>
                </a:moveTo>
                <a:lnTo>
                  <a:pt x="175478" y="60171"/>
                </a:lnTo>
                <a:lnTo>
                  <a:pt x="166484" y="64922"/>
                </a:lnTo>
                <a:lnTo>
                  <a:pt x="166326" y="60868"/>
                </a:lnTo>
                <a:lnTo>
                  <a:pt x="173832" y="57258"/>
                </a:lnTo>
                <a:close/>
                <a:moveTo>
                  <a:pt x="185897" y="59253"/>
                </a:moveTo>
                <a:lnTo>
                  <a:pt x="187259" y="63560"/>
                </a:lnTo>
                <a:lnTo>
                  <a:pt x="183047" y="64953"/>
                </a:lnTo>
                <a:lnTo>
                  <a:pt x="181527" y="60456"/>
                </a:lnTo>
                <a:lnTo>
                  <a:pt x="185897" y="59253"/>
                </a:lnTo>
                <a:close/>
                <a:moveTo>
                  <a:pt x="225801" y="56719"/>
                </a:moveTo>
                <a:lnTo>
                  <a:pt x="227986" y="63465"/>
                </a:lnTo>
                <a:lnTo>
                  <a:pt x="222222" y="65397"/>
                </a:lnTo>
                <a:lnTo>
                  <a:pt x="219530" y="58905"/>
                </a:lnTo>
                <a:lnTo>
                  <a:pt x="225801" y="56719"/>
                </a:lnTo>
                <a:close/>
                <a:moveTo>
                  <a:pt x="201004" y="57859"/>
                </a:moveTo>
                <a:lnTo>
                  <a:pt x="201605" y="59918"/>
                </a:lnTo>
                <a:lnTo>
                  <a:pt x="202935" y="64225"/>
                </a:lnTo>
                <a:lnTo>
                  <a:pt x="197552" y="66062"/>
                </a:lnTo>
                <a:lnTo>
                  <a:pt x="195462" y="59601"/>
                </a:lnTo>
                <a:lnTo>
                  <a:pt x="201004" y="57859"/>
                </a:lnTo>
                <a:close/>
                <a:moveTo>
                  <a:pt x="154165" y="60646"/>
                </a:moveTo>
                <a:lnTo>
                  <a:pt x="155559" y="65270"/>
                </a:lnTo>
                <a:lnTo>
                  <a:pt x="152170" y="66188"/>
                </a:lnTo>
                <a:lnTo>
                  <a:pt x="150713" y="61976"/>
                </a:lnTo>
                <a:cubicBezTo>
                  <a:pt x="151853" y="61565"/>
                  <a:pt x="153025" y="61121"/>
                  <a:pt x="154165" y="60646"/>
                </a:cubicBezTo>
                <a:close/>
                <a:moveTo>
                  <a:pt x="243060" y="52539"/>
                </a:moveTo>
                <a:lnTo>
                  <a:pt x="247906" y="52761"/>
                </a:lnTo>
                <a:lnTo>
                  <a:pt x="250756" y="60805"/>
                </a:lnTo>
                <a:lnTo>
                  <a:pt x="251484" y="62926"/>
                </a:lnTo>
                <a:lnTo>
                  <a:pt x="241667" y="66283"/>
                </a:lnTo>
                <a:cubicBezTo>
                  <a:pt x="242110" y="61818"/>
                  <a:pt x="242585" y="57099"/>
                  <a:pt x="243060" y="52539"/>
                </a:cubicBezTo>
                <a:close/>
                <a:moveTo>
                  <a:pt x="175605" y="60615"/>
                </a:moveTo>
                <a:lnTo>
                  <a:pt x="176048" y="64700"/>
                </a:lnTo>
                <a:lnTo>
                  <a:pt x="171076" y="66537"/>
                </a:lnTo>
                <a:lnTo>
                  <a:pt x="170063" y="63528"/>
                </a:lnTo>
                <a:lnTo>
                  <a:pt x="175605" y="60615"/>
                </a:lnTo>
                <a:close/>
                <a:moveTo>
                  <a:pt x="114674" y="60330"/>
                </a:moveTo>
                <a:lnTo>
                  <a:pt x="117081" y="62546"/>
                </a:lnTo>
                <a:lnTo>
                  <a:pt x="116226" y="66568"/>
                </a:lnTo>
                <a:lnTo>
                  <a:pt x="111412" y="64700"/>
                </a:lnTo>
                <a:lnTo>
                  <a:pt x="113090" y="62293"/>
                </a:lnTo>
                <a:lnTo>
                  <a:pt x="114674" y="60330"/>
                </a:lnTo>
                <a:close/>
                <a:moveTo>
                  <a:pt x="219087" y="59063"/>
                </a:moveTo>
                <a:lnTo>
                  <a:pt x="221779" y="65523"/>
                </a:lnTo>
                <a:lnTo>
                  <a:pt x="217915" y="66790"/>
                </a:lnTo>
                <a:lnTo>
                  <a:pt x="215666" y="60266"/>
                </a:lnTo>
                <a:lnTo>
                  <a:pt x="219087" y="59063"/>
                </a:lnTo>
                <a:close/>
                <a:moveTo>
                  <a:pt x="40473" y="60710"/>
                </a:moveTo>
                <a:lnTo>
                  <a:pt x="40758" y="66853"/>
                </a:lnTo>
                <a:cubicBezTo>
                  <a:pt x="39016" y="66062"/>
                  <a:pt x="37465" y="65333"/>
                  <a:pt x="36388" y="64732"/>
                </a:cubicBezTo>
                <a:cubicBezTo>
                  <a:pt x="35026" y="63940"/>
                  <a:pt x="33791" y="62926"/>
                  <a:pt x="32714" y="61755"/>
                </a:cubicBezTo>
                <a:lnTo>
                  <a:pt x="36451" y="60868"/>
                </a:lnTo>
                <a:lnTo>
                  <a:pt x="40473" y="60710"/>
                </a:lnTo>
                <a:close/>
                <a:moveTo>
                  <a:pt x="179849" y="58366"/>
                </a:moveTo>
                <a:lnTo>
                  <a:pt x="182192" y="65238"/>
                </a:lnTo>
                <a:lnTo>
                  <a:pt x="176777" y="67043"/>
                </a:lnTo>
                <a:lnTo>
                  <a:pt x="176017" y="60361"/>
                </a:lnTo>
                <a:lnTo>
                  <a:pt x="179849" y="58366"/>
                </a:lnTo>
                <a:close/>
                <a:moveTo>
                  <a:pt x="263328" y="61280"/>
                </a:moveTo>
                <a:lnTo>
                  <a:pt x="264880" y="65777"/>
                </a:lnTo>
                <a:lnTo>
                  <a:pt x="260066" y="67392"/>
                </a:lnTo>
                <a:lnTo>
                  <a:pt x="258800" y="62831"/>
                </a:lnTo>
                <a:lnTo>
                  <a:pt x="263328" y="61280"/>
                </a:lnTo>
                <a:close/>
                <a:moveTo>
                  <a:pt x="194575" y="59886"/>
                </a:moveTo>
                <a:lnTo>
                  <a:pt x="196697" y="66378"/>
                </a:lnTo>
                <a:lnTo>
                  <a:pt x="193561" y="67487"/>
                </a:lnTo>
                <a:lnTo>
                  <a:pt x="191408" y="60900"/>
                </a:lnTo>
                <a:lnTo>
                  <a:pt x="194575" y="59886"/>
                </a:lnTo>
                <a:close/>
                <a:moveTo>
                  <a:pt x="150270" y="62135"/>
                </a:moveTo>
                <a:lnTo>
                  <a:pt x="151727" y="66283"/>
                </a:lnTo>
                <a:lnTo>
                  <a:pt x="146311" y="67772"/>
                </a:lnTo>
                <a:lnTo>
                  <a:pt x="146311" y="67772"/>
                </a:lnTo>
                <a:lnTo>
                  <a:pt x="146374" y="67297"/>
                </a:lnTo>
                <a:cubicBezTo>
                  <a:pt x="146501" y="66030"/>
                  <a:pt x="146438" y="64763"/>
                  <a:pt x="146184" y="63528"/>
                </a:cubicBezTo>
                <a:cubicBezTo>
                  <a:pt x="147515" y="63148"/>
                  <a:pt x="148876" y="62641"/>
                  <a:pt x="150270" y="62135"/>
                </a:cubicBezTo>
                <a:close/>
                <a:moveTo>
                  <a:pt x="165819" y="61026"/>
                </a:moveTo>
                <a:lnTo>
                  <a:pt x="166009" y="65112"/>
                </a:lnTo>
                <a:lnTo>
                  <a:pt x="156794" y="67803"/>
                </a:lnTo>
                <a:lnTo>
                  <a:pt x="155717" y="64225"/>
                </a:lnTo>
                <a:lnTo>
                  <a:pt x="165819" y="61026"/>
                </a:lnTo>
                <a:close/>
                <a:moveTo>
                  <a:pt x="166041" y="65587"/>
                </a:moveTo>
                <a:lnTo>
                  <a:pt x="166168" y="68595"/>
                </a:lnTo>
                <a:lnTo>
                  <a:pt x="162272" y="68469"/>
                </a:lnTo>
                <a:lnTo>
                  <a:pt x="162557" y="66695"/>
                </a:lnTo>
                <a:cubicBezTo>
                  <a:pt x="162557" y="66663"/>
                  <a:pt x="162557" y="66632"/>
                  <a:pt x="162557" y="66600"/>
                </a:cubicBezTo>
                <a:lnTo>
                  <a:pt x="166041" y="65587"/>
                </a:lnTo>
                <a:close/>
                <a:moveTo>
                  <a:pt x="176080" y="65175"/>
                </a:moveTo>
                <a:lnTo>
                  <a:pt x="176302" y="67202"/>
                </a:lnTo>
                <a:lnTo>
                  <a:pt x="171805" y="68690"/>
                </a:lnTo>
                <a:lnTo>
                  <a:pt x="171235" y="66980"/>
                </a:lnTo>
                <a:lnTo>
                  <a:pt x="176080" y="65175"/>
                </a:lnTo>
                <a:close/>
                <a:moveTo>
                  <a:pt x="272069" y="58271"/>
                </a:moveTo>
                <a:cubicBezTo>
                  <a:pt x="272734" y="60076"/>
                  <a:pt x="274444" y="64542"/>
                  <a:pt x="275521" y="67550"/>
                </a:cubicBezTo>
                <a:lnTo>
                  <a:pt x="272386" y="68690"/>
                </a:lnTo>
                <a:lnTo>
                  <a:pt x="271562" y="67012"/>
                </a:lnTo>
                <a:lnTo>
                  <a:pt x="268997" y="59348"/>
                </a:lnTo>
                <a:lnTo>
                  <a:pt x="272069" y="58271"/>
                </a:lnTo>
                <a:close/>
                <a:moveTo>
                  <a:pt x="117461" y="62895"/>
                </a:moveTo>
                <a:lnTo>
                  <a:pt x="118157" y="63528"/>
                </a:lnTo>
                <a:cubicBezTo>
                  <a:pt x="118284" y="63655"/>
                  <a:pt x="118411" y="63718"/>
                  <a:pt x="118569" y="63782"/>
                </a:cubicBezTo>
                <a:cubicBezTo>
                  <a:pt x="119867" y="64193"/>
                  <a:pt x="121198" y="64542"/>
                  <a:pt x="122559" y="64795"/>
                </a:cubicBezTo>
                <a:lnTo>
                  <a:pt x="121673" y="68722"/>
                </a:lnTo>
                <a:lnTo>
                  <a:pt x="116669" y="66727"/>
                </a:lnTo>
                <a:lnTo>
                  <a:pt x="117461" y="62895"/>
                </a:lnTo>
                <a:close/>
                <a:moveTo>
                  <a:pt x="155685" y="65682"/>
                </a:moveTo>
                <a:lnTo>
                  <a:pt x="156350" y="67930"/>
                </a:lnTo>
                <a:lnTo>
                  <a:pt x="153120" y="68880"/>
                </a:lnTo>
                <a:lnTo>
                  <a:pt x="152328" y="66600"/>
                </a:lnTo>
                <a:lnTo>
                  <a:pt x="155685" y="65682"/>
                </a:lnTo>
                <a:close/>
                <a:moveTo>
                  <a:pt x="191503" y="62641"/>
                </a:moveTo>
                <a:lnTo>
                  <a:pt x="193150" y="67613"/>
                </a:lnTo>
                <a:lnTo>
                  <a:pt x="189444" y="68912"/>
                </a:lnTo>
                <a:lnTo>
                  <a:pt x="187829" y="63845"/>
                </a:lnTo>
                <a:lnTo>
                  <a:pt x="191503" y="62641"/>
                </a:lnTo>
                <a:close/>
                <a:moveTo>
                  <a:pt x="228112" y="63940"/>
                </a:moveTo>
                <a:lnTo>
                  <a:pt x="229189" y="67297"/>
                </a:lnTo>
                <a:lnTo>
                  <a:pt x="223774" y="69134"/>
                </a:lnTo>
                <a:lnTo>
                  <a:pt x="222380" y="65808"/>
                </a:lnTo>
                <a:lnTo>
                  <a:pt x="228112" y="63940"/>
                </a:lnTo>
                <a:close/>
                <a:moveTo>
                  <a:pt x="280113" y="55516"/>
                </a:moveTo>
                <a:cubicBezTo>
                  <a:pt x="281063" y="58651"/>
                  <a:pt x="283375" y="65967"/>
                  <a:pt x="283945" y="67740"/>
                </a:cubicBezTo>
                <a:lnTo>
                  <a:pt x="281760" y="69672"/>
                </a:lnTo>
                <a:lnTo>
                  <a:pt x="279606" y="66948"/>
                </a:lnTo>
                <a:lnTo>
                  <a:pt x="275648" y="57068"/>
                </a:lnTo>
                <a:lnTo>
                  <a:pt x="280113" y="55516"/>
                </a:lnTo>
                <a:close/>
                <a:moveTo>
                  <a:pt x="240020" y="59981"/>
                </a:moveTo>
                <a:lnTo>
                  <a:pt x="240020" y="59981"/>
                </a:lnTo>
                <a:cubicBezTo>
                  <a:pt x="239798" y="62388"/>
                  <a:pt x="239545" y="64795"/>
                  <a:pt x="239292" y="67107"/>
                </a:cubicBezTo>
                <a:lnTo>
                  <a:pt x="230583" y="70084"/>
                </a:lnTo>
                <a:lnTo>
                  <a:pt x="229727" y="67360"/>
                </a:lnTo>
                <a:lnTo>
                  <a:pt x="228556" y="63782"/>
                </a:lnTo>
                <a:lnTo>
                  <a:pt x="240020" y="59981"/>
                </a:lnTo>
                <a:close/>
                <a:moveTo>
                  <a:pt x="258356" y="62990"/>
                </a:moveTo>
                <a:lnTo>
                  <a:pt x="259623" y="67582"/>
                </a:lnTo>
                <a:lnTo>
                  <a:pt x="255063" y="70369"/>
                </a:lnTo>
                <a:lnTo>
                  <a:pt x="253131" y="64795"/>
                </a:lnTo>
                <a:lnTo>
                  <a:pt x="258356" y="62990"/>
                </a:lnTo>
                <a:close/>
                <a:moveTo>
                  <a:pt x="169651" y="63750"/>
                </a:moveTo>
                <a:lnTo>
                  <a:pt x="171393" y="68817"/>
                </a:lnTo>
                <a:lnTo>
                  <a:pt x="166674" y="70400"/>
                </a:lnTo>
                <a:lnTo>
                  <a:pt x="166484" y="65428"/>
                </a:lnTo>
                <a:lnTo>
                  <a:pt x="169651" y="63750"/>
                </a:lnTo>
                <a:close/>
                <a:moveTo>
                  <a:pt x="187386" y="64003"/>
                </a:moveTo>
                <a:lnTo>
                  <a:pt x="189001" y="69070"/>
                </a:lnTo>
                <a:lnTo>
                  <a:pt x="184916" y="70464"/>
                </a:lnTo>
                <a:lnTo>
                  <a:pt x="183174" y="65397"/>
                </a:lnTo>
                <a:lnTo>
                  <a:pt x="187386" y="64003"/>
                </a:lnTo>
                <a:close/>
                <a:moveTo>
                  <a:pt x="268554" y="59475"/>
                </a:moveTo>
                <a:lnTo>
                  <a:pt x="271151" y="67170"/>
                </a:lnTo>
                <a:lnTo>
                  <a:pt x="271942" y="68849"/>
                </a:lnTo>
                <a:lnTo>
                  <a:pt x="267097" y="70622"/>
                </a:lnTo>
                <a:lnTo>
                  <a:pt x="265387" y="65840"/>
                </a:lnTo>
                <a:lnTo>
                  <a:pt x="263772" y="61153"/>
                </a:lnTo>
                <a:lnTo>
                  <a:pt x="268554" y="59475"/>
                </a:lnTo>
                <a:close/>
                <a:moveTo>
                  <a:pt x="151885" y="66727"/>
                </a:moveTo>
                <a:lnTo>
                  <a:pt x="152677" y="69007"/>
                </a:lnTo>
                <a:lnTo>
                  <a:pt x="151727" y="69260"/>
                </a:lnTo>
                <a:lnTo>
                  <a:pt x="145773" y="71002"/>
                </a:lnTo>
                <a:cubicBezTo>
                  <a:pt x="145963" y="69830"/>
                  <a:pt x="146121" y="68912"/>
                  <a:pt x="146216" y="68278"/>
                </a:cubicBezTo>
                <a:lnTo>
                  <a:pt x="151885" y="66727"/>
                </a:lnTo>
                <a:close/>
                <a:moveTo>
                  <a:pt x="78729" y="59221"/>
                </a:moveTo>
                <a:lnTo>
                  <a:pt x="91429" y="59380"/>
                </a:lnTo>
                <a:lnTo>
                  <a:pt x="91745" y="71287"/>
                </a:lnTo>
                <a:lnTo>
                  <a:pt x="80915" y="71160"/>
                </a:lnTo>
                <a:cubicBezTo>
                  <a:pt x="80851" y="70780"/>
                  <a:pt x="80820" y="70527"/>
                  <a:pt x="80788" y="70432"/>
                </a:cubicBezTo>
                <a:cubicBezTo>
                  <a:pt x="80629" y="69894"/>
                  <a:pt x="79743" y="65017"/>
                  <a:pt x="78729" y="59253"/>
                </a:cubicBezTo>
                <a:lnTo>
                  <a:pt x="78729" y="59221"/>
                </a:lnTo>
                <a:close/>
                <a:moveTo>
                  <a:pt x="275679" y="67962"/>
                </a:moveTo>
                <a:cubicBezTo>
                  <a:pt x="275996" y="68754"/>
                  <a:pt x="276218" y="69450"/>
                  <a:pt x="276344" y="69894"/>
                </a:cubicBezTo>
                <a:lnTo>
                  <a:pt x="273684" y="71382"/>
                </a:lnTo>
                <a:lnTo>
                  <a:pt x="272576" y="69102"/>
                </a:lnTo>
                <a:lnTo>
                  <a:pt x="275679" y="67962"/>
                </a:lnTo>
                <a:close/>
                <a:moveTo>
                  <a:pt x="91872" y="59411"/>
                </a:moveTo>
                <a:lnTo>
                  <a:pt x="105996" y="59601"/>
                </a:lnTo>
                <a:lnTo>
                  <a:pt x="105141" y="71477"/>
                </a:lnTo>
                <a:lnTo>
                  <a:pt x="92157" y="71319"/>
                </a:lnTo>
                <a:lnTo>
                  <a:pt x="91872" y="59411"/>
                </a:lnTo>
                <a:close/>
                <a:moveTo>
                  <a:pt x="106535" y="64605"/>
                </a:moveTo>
                <a:lnTo>
                  <a:pt x="110810" y="64985"/>
                </a:lnTo>
                <a:lnTo>
                  <a:pt x="110398" y="71540"/>
                </a:lnTo>
                <a:lnTo>
                  <a:pt x="106028" y="71509"/>
                </a:lnTo>
                <a:lnTo>
                  <a:pt x="106535" y="64605"/>
                </a:lnTo>
                <a:close/>
                <a:moveTo>
                  <a:pt x="111285" y="65112"/>
                </a:moveTo>
                <a:lnTo>
                  <a:pt x="116131" y="67012"/>
                </a:lnTo>
                <a:lnTo>
                  <a:pt x="115149" y="71604"/>
                </a:lnTo>
                <a:lnTo>
                  <a:pt x="110842" y="71540"/>
                </a:lnTo>
                <a:lnTo>
                  <a:pt x="111285" y="65112"/>
                </a:lnTo>
                <a:close/>
                <a:moveTo>
                  <a:pt x="116574" y="67170"/>
                </a:moveTo>
                <a:lnTo>
                  <a:pt x="121578" y="69165"/>
                </a:lnTo>
                <a:lnTo>
                  <a:pt x="121198" y="71667"/>
                </a:lnTo>
                <a:lnTo>
                  <a:pt x="115624" y="71604"/>
                </a:lnTo>
                <a:lnTo>
                  <a:pt x="116574" y="67170"/>
                </a:lnTo>
                <a:close/>
                <a:moveTo>
                  <a:pt x="162082" y="66727"/>
                </a:moveTo>
                <a:lnTo>
                  <a:pt x="161322" y="71699"/>
                </a:lnTo>
                <a:lnTo>
                  <a:pt x="156509" y="71255"/>
                </a:lnTo>
                <a:lnTo>
                  <a:pt x="156857" y="68247"/>
                </a:lnTo>
                <a:lnTo>
                  <a:pt x="162082" y="66727"/>
                </a:lnTo>
                <a:close/>
                <a:moveTo>
                  <a:pt x="206641" y="63370"/>
                </a:moveTo>
                <a:cubicBezTo>
                  <a:pt x="206641" y="66188"/>
                  <a:pt x="206292" y="68975"/>
                  <a:pt x="205691" y="71699"/>
                </a:cubicBezTo>
                <a:lnTo>
                  <a:pt x="203474" y="64478"/>
                </a:lnTo>
                <a:lnTo>
                  <a:pt x="206641" y="63370"/>
                </a:lnTo>
                <a:close/>
                <a:moveTo>
                  <a:pt x="215223" y="60393"/>
                </a:moveTo>
                <a:lnTo>
                  <a:pt x="217567" y="67138"/>
                </a:lnTo>
                <a:cubicBezTo>
                  <a:pt x="217567" y="67233"/>
                  <a:pt x="217662" y="67297"/>
                  <a:pt x="217757" y="67297"/>
                </a:cubicBezTo>
                <a:lnTo>
                  <a:pt x="217820" y="67297"/>
                </a:lnTo>
                <a:lnTo>
                  <a:pt x="221937" y="65967"/>
                </a:lnTo>
                <a:lnTo>
                  <a:pt x="223330" y="69292"/>
                </a:lnTo>
                <a:lnTo>
                  <a:pt x="215508" y="71889"/>
                </a:lnTo>
                <a:lnTo>
                  <a:pt x="212404" y="62705"/>
                </a:lnTo>
                <a:lnTo>
                  <a:pt x="212880" y="61216"/>
                </a:lnTo>
                <a:lnTo>
                  <a:pt x="215223" y="60393"/>
                </a:lnTo>
                <a:close/>
                <a:moveTo>
                  <a:pt x="229316" y="67740"/>
                </a:moveTo>
                <a:lnTo>
                  <a:pt x="230107" y="70242"/>
                </a:lnTo>
                <a:lnTo>
                  <a:pt x="224945" y="72015"/>
                </a:lnTo>
                <a:lnTo>
                  <a:pt x="223932" y="69577"/>
                </a:lnTo>
                <a:lnTo>
                  <a:pt x="229316" y="67740"/>
                </a:lnTo>
                <a:close/>
                <a:moveTo>
                  <a:pt x="265038" y="66220"/>
                </a:moveTo>
                <a:lnTo>
                  <a:pt x="266654" y="70812"/>
                </a:lnTo>
                <a:lnTo>
                  <a:pt x="263170" y="72079"/>
                </a:lnTo>
                <a:lnTo>
                  <a:pt x="260256" y="67803"/>
                </a:lnTo>
                <a:lnTo>
                  <a:pt x="265038" y="66220"/>
                </a:lnTo>
                <a:close/>
                <a:moveTo>
                  <a:pt x="162209" y="68912"/>
                </a:moveTo>
                <a:lnTo>
                  <a:pt x="166168" y="69070"/>
                </a:lnTo>
                <a:lnTo>
                  <a:pt x="166294" y="72142"/>
                </a:lnTo>
                <a:lnTo>
                  <a:pt x="161734" y="71730"/>
                </a:lnTo>
                <a:lnTo>
                  <a:pt x="162209" y="68912"/>
                </a:lnTo>
                <a:close/>
                <a:moveTo>
                  <a:pt x="203062" y="64637"/>
                </a:moveTo>
                <a:lnTo>
                  <a:pt x="204709" y="70084"/>
                </a:lnTo>
                <a:lnTo>
                  <a:pt x="199642" y="72395"/>
                </a:lnTo>
                <a:lnTo>
                  <a:pt x="197710" y="66505"/>
                </a:lnTo>
                <a:lnTo>
                  <a:pt x="203062" y="64637"/>
                </a:lnTo>
                <a:close/>
                <a:moveTo>
                  <a:pt x="275204" y="57194"/>
                </a:moveTo>
                <a:lnTo>
                  <a:pt x="279163" y="67170"/>
                </a:lnTo>
                <a:cubicBezTo>
                  <a:pt x="279163" y="67170"/>
                  <a:pt x="279163" y="67202"/>
                  <a:pt x="279195" y="67233"/>
                </a:cubicBezTo>
                <a:lnTo>
                  <a:pt x="281380" y="69957"/>
                </a:lnTo>
                <a:lnTo>
                  <a:pt x="278466" y="72522"/>
                </a:lnTo>
                <a:cubicBezTo>
                  <a:pt x="277548" y="71224"/>
                  <a:pt x="276946" y="70305"/>
                  <a:pt x="276851" y="69925"/>
                </a:cubicBezTo>
                <a:cubicBezTo>
                  <a:pt x="276313" y="68120"/>
                  <a:pt x="273462" y="60615"/>
                  <a:pt x="272481" y="58144"/>
                </a:cubicBezTo>
                <a:lnTo>
                  <a:pt x="275204" y="57194"/>
                </a:lnTo>
                <a:close/>
                <a:moveTo>
                  <a:pt x="123003" y="64890"/>
                </a:moveTo>
                <a:cubicBezTo>
                  <a:pt x="126011" y="65428"/>
                  <a:pt x="129052" y="65682"/>
                  <a:pt x="132092" y="65682"/>
                </a:cubicBezTo>
                <a:lnTo>
                  <a:pt x="131173" y="72807"/>
                </a:lnTo>
                <a:lnTo>
                  <a:pt x="121673" y="71730"/>
                </a:lnTo>
                <a:lnTo>
                  <a:pt x="122053" y="69070"/>
                </a:lnTo>
                <a:lnTo>
                  <a:pt x="123003" y="64890"/>
                </a:lnTo>
                <a:close/>
                <a:moveTo>
                  <a:pt x="252244" y="65112"/>
                </a:moveTo>
                <a:lnTo>
                  <a:pt x="254208" y="70780"/>
                </a:lnTo>
                <a:lnTo>
                  <a:pt x="247430" y="72997"/>
                </a:lnTo>
                <a:lnTo>
                  <a:pt x="246639" y="67012"/>
                </a:lnTo>
                <a:lnTo>
                  <a:pt x="252244" y="65112"/>
                </a:lnTo>
                <a:close/>
                <a:moveTo>
                  <a:pt x="182319" y="65682"/>
                </a:moveTo>
                <a:lnTo>
                  <a:pt x="184061" y="70780"/>
                </a:lnTo>
                <a:lnTo>
                  <a:pt x="177442" y="73092"/>
                </a:lnTo>
                <a:lnTo>
                  <a:pt x="176808" y="67518"/>
                </a:lnTo>
                <a:lnTo>
                  <a:pt x="182319" y="65682"/>
                </a:lnTo>
                <a:close/>
                <a:moveTo>
                  <a:pt x="77811" y="59221"/>
                </a:moveTo>
                <a:cubicBezTo>
                  <a:pt x="78856" y="65080"/>
                  <a:pt x="79774" y="70084"/>
                  <a:pt x="79901" y="70654"/>
                </a:cubicBezTo>
                <a:cubicBezTo>
                  <a:pt x="79933" y="70812"/>
                  <a:pt x="80028" y="71319"/>
                  <a:pt x="80154" y="72142"/>
                </a:cubicBezTo>
                <a:lnTo>
                  <a:pt x="69545" y="73251"/>
                </a:lnTo>
                <a:lnTo>
                  <a:pt x="68184" y="59601"/>
                </a:lnTo>
                <a:lnTo>
                  <a:pt x="77811" y="59221"/>
                </a:lnTo>
                <a:close/>
                <a:moveTo>
                  <a:pt x="139756" y="65080"/>
                </a:moveTo>
                <a:cubicBezTo>
                  <a:pt x="139882" y="66093"/>
                  <a:pt x="140072" y="67360"/>
                  <a:pt x="140167" y="67740"/>
                </a:cubicBezTo>
                <a:cubicBezTo>
                  <a:pt x="140231" y="68120"/>
                  <a:pt x="139566" y="71509"/>
                  <a:pt x="139059" y="73662"/>
                </a:cubicBezTo>
                <a:lnTo>
                  <a:pt x="137412" y="73504"/>
                </a:lnTo>
                <a:lnTo>
                  <a:pt x="131680" y="72839"/>
                </a:lnTo>
                <a:lnTo>
                  <a:pt x="132567" y="65682"/>
                </a:lnTo>
                <a:cubicBezTo>
                  <a:pt x="134942" y="65650"/>
                  <a:pt x="137349" y="65428"/>
                  <a:pt x="139724" y="65080"/>
                </a:cubicBezTo>
                <a:close/>
                <a:moveTo>
                  <a:pt x="145329" y="63813"/>
                </a:moveTo>
                <a:cubicBezTo>
                  <a:pt x="145551" y="64922"/>
                  <a:pt x="145583" y="66030"/>
                  <a:pt x="145488" y="67138"/>
                </a:cubicBezTo>
                <a:cubicBezTo>
                  <a:pt x="145424" y="67550"/>
                  <a:pt x="144949" y="70242"/>
                  <a:pt x="144253" y="74264"/>
                </a:cubicBezTo>
                <a:lnTo>
                  <a:pt x="139471" y="73726"/>
                </a:lnTo>
                <a:cubicBezTo>
                  <a:pt x="139787" y="72395"/>
                  <a:pt x="140706" y="68247"/>
                  <a:pt x="140579" y="67645"/>
                </a:cubicBezTo>
                <a:cubicBezTo>
                  <a:pt x="140516" y="67297"/>
                  <a:pt x="140326" y="66030"/>
                  <a:pt x="140167" y="65017"/>
                </a:cubicBezTo>
                <a:lnTo>
                  <a:pt x="140547" y="64953"/>
                </a:lnTo>
                <a:cubicBezTo>
                  <a:pt x="142162" y="64668"/>
                  <a:pt x="143746" y="64288"/>
                  <a:pt x="145329" y="63813"/>
                </a:cubicBezTo>
                <a:close/>
                <a:moveTo>
                  <a:pt x="239007" y="69640"/>
                </a:moveTo>
                <a:lnTo>
                  <a:pt x="239007" y="69640"/>
                </a:lnTo>
                <a:cubicBezTo>
                  <a:pt x="238911" y="70464"/>
                  <a:pt x="238816" y="71287"/>
                  <a:pt x="238753" y="72110"/>
                </a:cubicBezTo>
                <a:lnTo>
                  <a:pt x="231976" y="74327"/>
                </a:lnTo>
                <a:lnTo>
                  <a:pt x="231311" y="72269"/>
                </a:lnTo>
                <a:lnTo>
                  <a:pt x="239007" y="69640"/>
                </a:lnTo>
                <a:close/>
                <a:moveTo>
                  <a:pt x="176397" y="67645"/>
                </a:moveTo>
                <a:lnTo>
                  <a:pt x="176967" y="73251"/>
                </a:lnTo>
                <a:lnTo>
                  <a:pt x="173768" y="74391"/>
                </a:lnTo>
                <a:lnTo>
                  <a:pt x="171963" y="69134"/>
                </a:lnTo>
                <a:lnTo>
                  <a:pt x="176397" y="67645"/>
                </a:lnTo>
                <a:close/>
                <a:moveTo>
                  <a:pt x="67740" y="59633"/>
                </a:moveTo>
                <a:lnTo>
                  <a:pt x="69102" y="73346"/>
                </a:lnTo>
                <a:lnTo>
                  <a:pt x="58081" y="74486"/>
                </a:lnTo>
                <a:cubicBezTo>
                  <a:pt x="57258" y="70305"/>
                  <a:pt x="56054" y="64637"/>
                  <a:pt x="54978" y="60140"/>
                </a:cubicBezTo>
                <a:lnTo>
                  <a:pt x="67740" y="59633"/>
                </a:lnTo>
                <a:close/>
                <a:moveTo>
                  <a:pt x="259813" y="67993"/>
                </a:moveTo>
                <a:lnTo>
                  <a:pt x="262727" y="72237"/>
                </a:lnTo>
                <a:lnTo>
                  <a:pt x="256488" y="74517"/>
                </a:lnTo>
                <a:lnTo>
                  <a:pt x="255189" y="70812"/>
                </a:lnTo>
                <a:lnTo>
                  <a:pt x="259813" y="67993"/>
                </a:lnTo>
                <a:close/>
                <a:moveTo>
                  <a:pt x="276503" y="70337"/>
                </a:moveTo>
                <a:cubicBezTo>
                  <a:pt x="277009" y="71192"/>
                  <a:pt x="277548" y="72015"/>
                  <a:pt x="278118" y="72807"/>
                </a:cubicBezTo>
                <a:lnTo>
                  <a:pt x="276154" y="74549"/>
                </a:lnTo>
                <a:lnTo>
                  <a:pt x="273969" y="71762"/>
                </a:lnTo>
                <a:lnTo>
                  <a:pt x="276503" y="70337"/>
                </a:lnTo>
                <a:close/>
                <a:moveTo>
                  <a:pt x="223489" y="69704"/>
                </a:moveTo>
                <a:lnTo>
                  <a:pt x="224502" y="72142"/>
                </a:lnTo>
                <a:lnTo>
                  <a:pt x="216490" y="74834"/>
                </a:lnTo>
                <a:lnTo>
                  <a:pt x="215666" y="72332"/>
                </a:lnTo>
                <a:lnTo>
                  <a:pt x="223489" y="69704"/>
                </a:lnTo>
                <a:close/>
                <a:moveTo>
                  <a:pt x="151537" y="69799"/>
                </a:moveTo>
                <a:lnTo>
                  <a:pt x="150903" y="75024"/>
                </a:lnTo>
                <a:lnTo>
                  <a:pt x="145171" y="74391"/>
                </a:lnTo>
                <a:cubicBezTo>
                  <a:pt x="145361" y="73314"/>
                  <a:pt x="145519" y="72364"/>
                  <a:pt x="145678" y="71509"/>
                </a:cubicBezTo>
                <a:lnTo>
                  <a:pt x="151537" y="69799"/>
                </a:lnTo>
                <a:close/>
                <a:moveTo>
                  <a:pt x="246195" y="67170"/>
                </a:moveTo>
                <a:lnTo>
                  <a:pt x="246987" y="73124"/>
                </a:lnTo>
                <a:lnTo>
                  <a:pt x="240717" y="75182"/>
                </a:lnTo>
                <a:cubicBezTo>
                  <a:pt x="240938" y="73187"/>
                  <a:pt x="241160" y="71034"/>
                  <a:pt x="241382" y="68817"/>
                </a:cubicBezTo>
                <a:lnTo>
                  <a:pt x="246195" y="67170"/>
                </a:lnTo>
                <a:close/>
                <a:moveTo>
                  <a:pt x="156350" y="68405"/>
                </a:moveTo>
                <a:lnTo>
                  <a:pt x="155559" y="75562"/>
                </a:lnTo>
                <a:lnTo>
                  <a:pt x="151378" y="75087"/>
                </a:lnTo>
                <a:lnTo>
                  <a:pt x="152012" y="69672"/>
                </a:lnTo>
                <a:lnTo>
                  <a:pt x="156350" y="68405"/>
                </a:lnTo>
                <a:close/>
                <a:moveTo>
                  <a:pt x="106028" y="71952"/>
                </a:moveTo>
                <a:lnTo>
                  <a:pt x="110367" y="72015"/>
                </a:lnTo>
                <a:lnTo>
                  <a:pt x="110113" y="75816"/>
                </a:lnTo>
                <a:lnTo>
                  <a:pt x="105806" y="75087"/>
                </a:lnTo>
                <a:lnTo>
                  <a:pt x="106028" y="71952"/>
                </a:lnTo>
                <a:close/>
                <a:moveTo>
                  <a:pt x="272132" y="69260"/>
                </a:moveTo>
                <a:lnTo>
                  <a:pt x="273304" y="71604"/>
                </a:lnTo>
                <a:lnTo>
                  <a:pt x="265735" y="75847"/>
                </a:lnTo>
                <a:lnTo>
                  <a:pt x="263423" y="72459"/>
                </a:lnTo>
                <a:lnTo>
                  <a:pt x="272132" y="69260"/>
                </a:lnTo>
                <a:close/>
                <a:moveTo>
                  <a:pt x="156445" y="71730"/>
                </a:moveTo>
                <a:lnTo>
                  <a:pt x="161227" y="72142"/>
                </a:lnTo>
                <a:lnTo>
                  <a:pt x="160626" y="76132"/>
                </a:lnTo>
                <a:lnTo>
                  <a:pt x="156002" y="75594"/>
                </a:lnTo>
                <a:lnTo>
                  <a:pt x="156445" y="71730"/>
                </a:lnTo>
                <a:close/>
                <a:moveTo>
                  <a:pt x="230836" y="72395"/>
                </a:moveTo>
                <a:lnTo>
                  <a:pt x="231533" y="74486"/>
                </a:lnTo>
                <a:lnTo>
                  <a:pt x="226434" y="76196"/>
                </a:lnTo>
                <a:lnTo>
                  <a:pt x="225801" y="74169"/>
                </a:lnTo>
                <a:lnTo>
                  <a:pt x="230836" y="72395"/>
                </a:lnTo>
                <a:close/>
                <a:moveTo>
                  <a:pt x="110810" y="72015"/>
                </a:moveTo>
                <a:lnTo>
                  <a:pt x="115054" y="72047"/>
                </a:lnTo>
                <a:lnTo>
                  <a:pt x="114135" y="76481"/>
                </a:lnTo>
                <a:lnTo>
                  <a:pt x="110557" y="75879"/>
                </a:lnTo>
                <a:lnTo>
                  <a:pt x="110810" y="72015"/>
                </a:lnTo>
                <a:close/>
                <a:moveTo>
                  <a:pt x="161702" y="72174"/>
                </a:moveTo>
                <a:lnTo>
                  <a:pt x="166326" y="72585"/>
                </a:lnTo>
                <a:lnTo>
                  <a:pt x="166516" y="76766"/>
                </a:lnTo>
                <a:lnTo>
                  <a:pt x="161069" y="76164"/>
                </a:lnTo>
                <a:lnTo>
                  <a:pt x="161702" y="72174"/>
                </a:lnTo>
                <a:close/>
                <a:moveTo>
                  <a:pt x="171551" y="69292"/>
                </a:moveTo>
                <a:lnTo>
                  <a:pt x="173325" y="74517"/>
                </a:lnTo>
                <a:lnTo>
                  <a:pt x="171425" y="75182"/>
                </a:lnTo>
                <a:lnTo>
                  <a:pt x="166959" y="76766"/>
                </a:lnTo>
                <a:lnTo>
                  <a:pt x="166706" y="70875"/>
                </a:lnTo>
                <a:lnTo>
                  <a:pt x="171551" y="69292"/>
                </a:lnTo>
                <a:close/>
                <a:moveTo>
                  <a:pt x="180165" y="72617"/>
                </a:moveTo>
                <a:lnTo>
                  <a:pt x="181432" y="76544"/>
                </a:lnTo>
                <a:lnTo>
                  <a:pt x="178835" y="77367"/>
                </a:lnTo>
                <a:lnTo>
                  <a:pt x="177537" y="73536"/>
                </a:lnTo>
                <a:lnTo>
                  <a:pt x="180165" y="72617"/>
                </a:lnTo>
                <a:close/>
                <a:moveTo>
                  <a:pt x="115529" y="72047"/>
                </a:moveTo>
                <a:lnTo>
                  <a:pt x="121134" y="72142"/>
                </a:lnTo>
                <a:lnTo>
                  <a:pt x="120343" y="77526"/>
                </a:lnTo>
                <a:lnTo>
                  <a:pt x="117524" y="77051"/>
                </a:lnTo>
                <a:lnTo>
                  <a:pt x="114579" y="76544"/>
                </a:lnTo>
                <a:lnTo>
                  <a:pt x="115529" y="72047"/>
                </a:lnTo>
                <a:close/>
                <a:moveTo>
                  <a:pt x="254366" y="71224"/>
                </a:moveTo>
                <a:lnTo>
                  <a:pt x="255633" y="74834"/>
                </a:lnTo>
                <a:lnTo>
                  <a:pt x="248032" y="77589"/>
                </a:lnTo>
                <a:lnTo>
                  <a:pt x="247494" y="73441"/>
                </a:lnTo>
                <a:lnTo>
                  <a:pt x="254366" y="71224"/>
                </a:lnTo>
                <a:close/>
                <a:moveTo>
                  <a:pt x="54059" y="60171"/>
                </a:moveTo>
                <a:cubicBezTo>
                  <a:pt x="55421" y="65808"/>
                  <a:pt x="57004" y="73536"/>
                  <a:pt x="57796" y="77621"/>
                </a:cubicBezTo>
                <a:cubicBezTo>
                  <a:pt x="55136" y="74802"/>
                  <a:pt x="53236" y="72839"/>
                  <a:pt x="52919" y="72522"/>
                </a:cubicBezTo>
                <a:cubicBezTo>
                  <a:pt x="52191" y="71794"/>
                  <a:pt x="49910" y="70749"/>
                  <a:pt x="44875" y="68595"/>
                </a:cubicBezTo>
                <a:cubicBezTo>
                  <a:pt x="43672" y="68088"/>
                  <a:pt x="42437" y="67550"/>
                  <a:pt x="41265" y="67012"/>
                </a:cubicBezTo>
                <a:lnTo>
                  <a:pt x="40980" y="60678"/>
                </a:lnTo>
                <a:lnTo>
                  <a:pt x="54059" y="60171"/>
                </a:lnTo>
                <a:close/>
                <a:moveTo>
                  <a:pt x="238690" y="72585"/>
                </a:moveTo>
                <a:lnTo>
                  <a:pt x="238690" y="72585"/>
                </a:lnTo>
                <a:cubicBezTo>
                  <a:pt x="238563" y="73757"/>
                  <a:pt x="238436" y="74897"/>
                  <a:pt x="238341" y="75974"/>
                </a:cubicBezTo>
                <a:lnTo>
                  <a:pt x="233084" y="77684"/>
                </a:lnTo>
                <a:lnTo>
                  <a:pt x="232103" y="74771"/>
                </a:lnTo>
                <a:lnTo>
                  <a:pt x="238690" y="72585"/>
                </a:lnTo>
                <a:close/>
                <a:moveTo>
                  <a:pt x="212183" y="63433"/>
                </a:moveTo>
                <a:lnTo>
                  <a:pt x="216078" y="74992"/>
                </a:lnTo>
                <a:lnTo>
                  <a:pt x="207591" y="77842"/>
                </a:lnTo>
                <a:lnTo>
                  <a:pt x="212183" y="63433"/>
                </a:lnTo>
                <a:close/>
                <a:moveTo>
                  <a:pt x="278688" y="73536"/>
                </a:moveTo>
                <a:cubicBezTo>
                  <a:pt x="279321" y="74454"/>
                  <a:pt x="280050" y="75436"/>
                  <a:pt x="280873" y="76512"/>
                </a:cubicBezTo>
                <a:lnTo>
                  <a:pt x="278910" y="78096"/>
                </a:lnTo>
                <a:lnTo>
                  <a:pt x="276693" y="75277"/>
                </a:lnTo>
                <a:lnTo>
                  <a:pt x="278688" y="73536"/>
                </a:lnTo>
                <a:close/>
                <a:moveTo>
                  <a:pt x="184219" y="71224"/>
                </a:moveTo>
                <a:lnTo>
                  <a:pt x="186183" y="76987"/>
                </a:lnTo>
                <a:lnTo>
                  <a:pt x="182446" y="78128"/>
                </a:lnTo>
                <a:lnTo>
                  <a:pt x="180577" y="72490"/>
                </a:lnTo>
                <a:lnTo>
                  <a:pt x="184219" y="71224"/>
                </a:lnTo>
                <a:close/>
                <a:moveTo>
                  <a:pt x="145108" y="74834"/>
                </a:moveTo>
                <a:lnTo>
                  <a:pt x="155527" y="76006"/>
                </a:lnTo>
                <a:lnTo>
                  <a:pt x="155210" y="78571"/>
                </a:lnTo>
                <a:lnTo>
                  <a:pt x="144759" y="76892"/>
                </a:lnTo>
                <a:cubicBezTo>
                  <a:pt x="144854" y="76164"/>
                  <a:pt x="144981" y="75499"/>
                  <a:pt x="145108" y="74834"/>
                </a:cubicBezTo>
                <a:close/>
                <a:moveTo>
                  <a:pt x="225325" y="74264"/>
                </a:moveTo>
                <a:lnTo>
                  <a:pt x="225991" y="76291"/>
                </a:lnTo>
                <a:lnTo>
                  <a:pt x="217883" y="78983"/>
                </a:lnTo>
                <a:lnTo>
                  <a:pt x="217250" y="77019"/>
                </a:lnTo>
                <a:lnTo>
                  <a:pt x="225325" y="74264"/>
                </a:lnTo>
                <a:close/>
                <a:moveTo>
                  <a:pt x="211581" y="61660"/>
                </a:moveTo>
                <a:lnTo>
                  <a:pt x="211676" y="61976"/>
                </a:lnTo>
                <a:lnTo>
                  <a:pt x="206514" y="78254"/>
                </a:lnTo>
                <a:lnTo>
                  <a:pt x="204107" y="79046"/>
                </a:lnTo>
                <a:cubicBezTo>
                  <a:pt x="205089" y="75784"/>
                  <a:pt x="205786" y="73314"/>
                  <a:pt x="206039" y="72269"/>
                </a:cubicBezTo>
                <a:cubicBezTo>
                  <a:pt x="206736" y="69292"/>
                  <a:pt x="207116" y="66283"/>
                  <a:pt x="207116" y="63211"/>
                </a:cubicBezTo>
                <a:lnTo>
                  <a:pt x="211581" y="61660"/>
                </a:lnTo>
                <a:close/>
                <a:moveTo>
                  <a:pt x="231691" y="74929"/>
                </a:moveTo>
                <a:lnTo>
                  <a:pt x="232641" y="77874"/>
                </a:lnTo>
                <a:lnTo>
                  <a:pt x="227511" y="79553"/>
                </a:lnTo>
                <a:lnTo>
                  <a:pt x="226592" y="76639"/>
                </a:lnTo>
                <a:lnTo>
                  <a:pt x="231691" y="74929"/>
                </a:lnTo>
                <a:close/>
                <a:moveTo>
                  <a:pt x="131585" y="73314"/>
                </a:moveTo>
                <a:lnTo>
                  <a:pt x="137095" y="73916"/>
                </a:lnTo>
                <a:lnTo>
                  <a:pt x="136209" y="79711"/>
                </a:lnTo>
                <a:lnTo>
                  <a:pt x="130857" y="78856"/>
                </a:lnTo>
                <a:lnTo>
                  <a:pt x="131585" y="73314"/>
                </a:lnTo>
                <a:close/>
                <a:moveTo>
                  <a:pt x="204836" y="70527"/>
                </a:moveTo>
                <a:lnTo>
                  <a:pt x="205469" y="72585"/>
                </a:lnTo>
                <a:cubicBezTo>
                  <a:pt x="205152" y="73852"/>
                  <a:pt x="204487" y="76196"/>
                  <a:pt x="203537" y="79236"/>
                </a:cubicBezTo>
                <a:lnTo>
                  <a:pt x="202017" y="79743"/>
                </a:lnTo>
                <a:lnTo>
                  <a:pt x="199769" y="72839"/>
                </a:lnTo>
                <a:lnTo>
                  <a:pt x="204836" y="70527"/>
                </a:lnTo>
                <a:close/>
                <a:moveTo>
                  <a:pt x="114484" y="77019"/>
                </a:moveTo>
                <a:lnTo>
                  <a:pt x="117239" y="77462"/>
                </a:lnTo>
                <a:lnTo>
                  <a:pt x="116891" y="79838"/>
                </a:lnTo>
                <a:lnTo>
                  <a:pt x="113945" y="79521"/>
                </a:lnTo>
                <a:lnTo>
                  <a:pt x="114484" y="77019"/>
                </a:lnTo>
                <a:close/>
                <a:moveTo>
                  <a:pt x="262980" y="72617"/>
                </a:moveTo>
                <a:lnTo>
                  <a:pt x="265355" y="76101"/>
                </a:lnTo>
                <a:lnTo>
                  <a:pt x="260827" y="78666"/>
                </a:lnTo>
                <a:lnTo>
                  <a:pt x="258420" y="80028"/>
                </a:lnTo>
                <a:lnTo>
                  <a:pt x="256646" y="74961"/>
                </a:lnTo>
                <a:lnTo>
                  <a:pt x="262980" y="72617"/>
                </a:lnTo>
                <a:close/>
                <a:moveTo>
                  <a:pt x="117682" y="77557"/>
                </a:moveTo>
                <a:lnTo>
                  <a:pt x="120279" y="77969"/>
                </a:lnTo>
                <a:lnTo>
                  <a:pt x="119962" y="80218"/>
                </a:lnTo>
                <a:lnTo>
                  <a:pt x="117334" y="79901"/>
                </a:lnTo>
                <a:lnTo>
                  <a:pt x="117682" y="77557"/>
                </a:lnTo>
                <a:close/>
                <a:moveTo>
                  <a:pt x="247050" y="73599"/>
                </a:moveTo>
                <a:lnTo>
                  <a:pt x="247589" y="77747"/>
                </a:lnTo>
                <a:lnTo>
                  <a:pt x="240178" y="80503"/>
                </a:lnTo>
                <a:cubicBezTo>
                  <a:pt x="240337" y="79014"/>
                  <a:pt x="240527" y="77399"/>
                  <a:pt x="240685" y="75689"/>
                </a:cubicBezTo>
                <a:lnTo>
                  <a:pt x="247050" y="73599"/>
                </a:lnTo>
                <a:close/>
                <a:moveTo>
                  <a:pt x="281158" y="76892"/>
                </a:moveTo>
                <a:cubicBezTo>
                  <a:pt x="281633" y="77494"/>
                  <a:pt x="282140" y="78159"/>
                  <a:pt x="282678" y="78824"/>
                </a:cubicBezTo>
                <a:lnTo>
                  <a:pt x="280778" y="80534"/>
                </a:lnTo>
                <a:lnTo>
                  <a:pt x="279195" y="78476"/>
                </a:lnTo>
                <a:lnTo>
                  <a:pt x="281158" y="76892"/>
                </a:lnTo>
                <a:close/>
                <a:moveTo>
                  <a:pt x="273557" y="72015"/>
                </a:moveTo>
                <a:lnTo>
                  <a:pt x="275774" y="74866"/>
                </a:lnTo>
                <a:lnTo>
                  <a:pt x="269060" y="80756"/>
                </a:lnTo>
                <a:lnTo>
                  <a:pt x="265989" y="76259"/>
                </a:lnTo>
                <a:lnTo>
                  <a:pt x="273557" y="72015"/>
                </a:lnTo>
                <a:close/>
                <a:moveTo>
                  <a:pt x="137570" y="73947"/>
                </a:moveTo>
                <a:lnTo>
                  <a:pt x="144221" y="74707"/>
                </a:lnTo>
                <a:cubicBezTo>
                  <a:pt x="143904" y="76544"/>
                  <a:pt x="143556" y="78603"/>
                  <a:pt x="143176" y="80851"/>
                </a:cubicBezTo>
                <a:lnTo>
                  <a:pt x="136652" y="79774"/>
                </a:lnTo>
                <a:lnTo>
                  <a:pt x="137570" y="73947"/>
                </a:lnTo>
                <a:close/>
                <a:moveTo>
                  <a:pt x="196823" y="66790"/>
                </a:moveTo>
                <a:lnTo>
                  <a:pt x="201162" y="80028"/>
                </a:lnTo>
                <a:lnTo>
                  <a:pt x="198058" y="81073"/>
                </a:lnTo>
                <a:lnTo>
                  <a:pt x="193688" y="67898"/>
                </a:lnTo>
                <a:lnTo>
                  <a:pt x="196823" y="66790"/>
                </a:lnTo>
                <a:close/>
                <a:moveTo>
                  <a:pt x="186341" y="77399"/>
                </a:moveTo>
                <a:lnTo>
                  <a:pt x="187228" y="80028"/>
                </a:lnTo>
                <a:lnTo>
                  <a:pt x="183459" y="81263"/>
                </a:lnTo>
                <a:lnTo>
                  <a:pt x="182572" y="78571"/>
                </a:lnTo>
                <a:lnTo>
                  <a:pt x="186341" y="77399"/>
                </a:lnTo>
                <a:close/>
                <a:moveTo>
                  <a:pt x="101658" y="71889"/>
                </a:moveTo>
                <a:lnTo>
                  <a:pt x="105141" y="71952"/>
                </a:lnTo>
                <a:lnTo>
                  <a:pt x="104413" y="81769"/>
                </a:lnTo>
                <a:lnTo>
                  <a:pt x="100803" y="81928"/>
                </a:lnTo>
                <a:lnTo>
                  <a:pt x="100803" y="81928"/>
                </a:lnTo>
                <a:lnTo>
                  <a:pt x="101658" y="71889"/>
                </a:lnTo>
                <a:close/>
                <a:moveTo>
                  <a:pt x="105775" y="75562"/>
                </a:moveTo>
                <a:lnTo>
                  <a:pt x="110082" y="76259"/>
                </a:lnTo>
                <a:lnTo>
                  <a:pt x="109702" y="82244"/>
                </a:lnTo>
                <a:cubicBezTo>
                  <a:pt x="108372" y="82054"/>
                  <a:pt x="107137" y="81896"/>
                  <a:pt x="105933" y="81706"/>
                </a:cubicBezTo>
                <a:lnTo>
                  <a:pt x="105300" y="81706"/>
                </a:lnTo>
                <a:lnTo>
                  <a:pt x="105775" y="75562"/>
                </a:lnTo>
                <a:close/>
                <a:moveTo>
                  <a:pt x="92220" y="71730"/>
                </a:moveTo>
                <a:lnTo>
                  <a:pt x="101214" y="71857"/>
                </a:lnTo>
                <a:lnTo>
                  <a:pt x="100328" y="81928"/>
                </a:lnTo>
                <a:lnTo>
                  <a:pt x="92474" y="82308"/>
                </a:lnTo>
                <a:lnTo>
                  <a:pt x="92220" y="71730"/>
                </a:lnTo>
                <a:close/>
                <a:moveTo>
                  <a:pt x="226117" y="76766"/>
                </a:moveTo>
                <a:lnTo>
                  <a:pt x="227036" y="79679"/>
                </a:lnTo>
                <a:lnTo>
                  <a:pt x="219023" y="82308"/>
                </a:lnTo>
                <a:lnTo>
                  <a:pt x="218042" y="79394"/>
                </a:lnTo>
                <a:lnTo>
                  <a:pt x="226117" y="76766"/>
                </a:lnTo>
                <a:close/>
                <a:moveTo>
                  <a:pt x="80186" y="72617"/>
                </a:moveTo>
                <a:cubicBezTo>
                  <a:pt x="80503" y="74707"/>
                  <a:pt x="80978" y="78286"/>
                  <a:pt x="81516" y="82371"/>
                </a:cubicBezTo>
                <a:lnTo>
                  <a:pt x="60140" y="80091"/>
                </a:lnTo>
                <a:lnTo>
                  <a:pt x="58968" y="78856"/>
                </a:lnTo>
                <a:cubicBezTo>
                  <a:pt x="58778" y="77906"/>
                  <a:pt x="58524" y="76544"/>
                  <a:pt x="58176" y="74961"/>
                </a:cubicBezTo>
                <a:lnTo>
                  <a:pt x="69260" y="73789"/>
                </a:lnTo>
                <a:lnTo>
                  <a:pt x="69324" y="73789"/>
                </a:lnTo>
                <a:cubicBezTo>
                  <a:pt x="69355" y="73757"/>
                  <a:pt x="69387" y="73757"/>
                  <a:pt x="69419" y="73757"/>
                </a:cubicBezTo>
                <a:lnTo>
                  <a:pt x="80186" y="72617"/>
                </a:lnTo>
                <a:close/>
                <a:moveTo>
                  <a:pt x="86837" y="71730"/>
                </a:moveTo>
                <a:lnTo>
                  <a:pt x="91714" y="71794"/>
                </a:lnTo>
                <a:lnTo>
                  <a:pt x="91999" y="82339"/>
                </a:lnTo>
                <a:lnTo>
                  <a:pt x="88420" y="82498"/>
                </a:lnTo>
                <a:lnTo>
                  <a:pt x="86837" y="71730"/>
                </a:lnTo>
                <a:close/>
                <a:moveTo>
                  <a:pt x="193276" y="68057"/>
                </a:moveTo>
                <a:lnTo>
                  <a:pt x="197615" y="81231"/>
                </a:lnTo>
                <a:lnTo>
                  <a:pt x="193751" y="82498"/>
                </a:lnTo>
                <a:lnTo>
                  <a:pt x="189571" y="69355"/>
                </a:lnTo>
                <a:lnTo>
                  <a:pt x="193276" y="68057"/>
                </a:lnTo>
                <a:close/>
                <a:moveTo>
                  <a:pt x="238310" y="76481"/>
                </a:moveTo>
                <a:lnTo>
                  <a:pt x="238310" y="76481"/>
                </a:lnTo>
                <a:cubicBezTo>
                  <a:pt x="238120" y="78223"/>
                  <a:pt x="237961" y="79869"/>
                  <a:pt x="237803" y="81358"/>
                </a:cubicBezTo>
                <a:lnTo>
                  <a:pt x="234668" y="82498"/>
                </a:lnTo>
                <a:lnTo>
                  <a:pt x="233243" y="78128"/>
                </a:lnTo>
                <a:lnTo>
                  <a:pt x="238310" y="76481"/>
                </a:lnTo>
                <a:close/>
                <a:moveTo>
                  <a:pt x="80978" y="71604"/>
                </a:moveTo>
                <a:lnTo>
                  <a:pt x="86425" y="71667"/>
                </a:lnTo>
                <a:lnTo>
                  <a:pt x="88008" y="82466"/>
                </a:lnTo>
                <a:lnTo>
                  <a:pt x="84113" y="82624"/>
                </a:lnTo>
                <a:lnTo>
                  <a:pt x="82466" y="82466"/>
                </a:lnTo>
                <a:cubicBezTo>
                  <a:pt x="81865" y="77779"/>
                  <a:pt x="81295" y="73599"/>
                  <a:pt x="80978" y="71604"/>
                </a:cubicBezTo>
                <a:close/>
                <a:moveTo>
                  <a:pt x="110557" y="76322"/>
                </a:moveTo>
                <a:lnTo>
                  <a:pt x="114040" y="76924"/>
                </a:lnTo>
                <a:lnTo>
                  <a:pt x="112805" y="82688"/>
                </a:lnTo>
                <a:lnTo>
                  <a:pt x="110145" y="82308"/>
                </a:lnTo>
                <a:lnTo>
                  <a:pt x="110557" y="76322"/>
                </a:lnTo>
                <a:close/>
                <a:moveTo>
                  <a:pt x="144664" y="77336"/>
                </a:moveTo>
                <a:lnTo>
                  <a:pt x="155178" y="79014"/>
                </a:lnTo>
                <a:lnTo>
                  <a:pt x="154735" y="82815"/>
                </a:lnTo>
                <a:lnTo>
                  <a:pt x="144031" y="81009"/>
                </a:lnTo>
                <a:cubicBezTo>
                  <a:pt x="144253" y="79743"/>
                  <a:pt x="144474" y="78508"/>
                  <a:pt x="144664" y="77336"/>
                </a:cubicBezTo>
                <a:close/>
                <a:moveTo>
                  <a:pt x="113850" y="79964"/>
                </a:moveTo>
                <a:lnTo>
                  <a:pt x="116827" y="80313"/>
                </a:lnTo>
                <a:lnTo>
                  <a:pt x="116384" y="83195"/>
                </a:lnTo>
                <a:lnTo>
                  <a:pt x="113249" y="82751"/>
                </a:lnTo>
                <a:lnTo>
                  <a:pt x="113850" y="79964"/>
                </a:lnTo>
                <a:close/>
                <a:moveTo>
                  <a:pt x="155970" y="76069"/>
                </a:moveTo>
                <a:lnTo>
                  <a:pt x="160562" y="76576"/>
                </a:lnTo>
                <a:lnTo>
                  <a:pt x="159454" y="83575"/>
                </a:lnTo>
                <a:lnTo>
                  <a:pt x="155210" y="82878"/>
                </a:lnTo>
                <a:lnTo>
                  <a:pt x="155970" y="76069"/>
                </a:lnTo>
                <a:close/>
                <a:moveTo>
                  <a:pt x="117271" y="80376"/>
                </a:moveTo>
                <a:lnTo>
                  <a:pt x="119867" y="80693"/>
                </a:lnTo>
                <a:lnTo>
                  <a:pt x="119456" y="83638"/>
                </a:lnTo>
                <a:lnTo>
                  <a:pt x="116859" y="83258"/>
                </a:lnTo>
                <a:lnTo>
                  <a:pt x="117271" y="80376"/>
                </a:lnTo>
                <a:close/>
                <a:moveTo>
                  <a:pt x="255823" y="75277"/>
                </a:moveTo>
                <a:lnTo>
                  <a:pt x="257565" y="80439"/>
                </a:lnTo>
                <a:lnTo>
                  <a:pt x="249742" y="83733"/>
                </a:lnTo>
                <a:lnTo>
                  <a:pt x="248159" y="78064"/>
                </a:lnTo>
                <a:lnTo>
                  <a:pt x="255823" y="75277"/>
                </a:lnTo>
                <a:close/>
                <a:moveTo>
                  <a:pt x="265609" y="76481"/>
                </a:moveTo>
                <a:lnTo>
                  <a:pt x="268712" y="81041"/>
                </a:lnTo>
                <a:lnTo>
                  <a:pt x="268174" y="81516"/>
                </a:lnTo>
                <a:lnTo>
                  <a:pt x="263360" y="83828"/>
                </a:lnTo>
                <a:lnTo>
                  <a:pt x="261175" y="78983"/>
                </a:lnTo>
                <a:lnTo>
                  <a:pt x="265609" y="76481"/>
                </a:lnTo>
                <a:close/>
                <a:moveTo>
                  <a:pt x="189128" y="69482"/>
                </a:moveTo>
                <a:lnTo>
                  <a:pt x="193308" y="82656"/>
                </a:lnTo>
                <a:lnTo>
                  <a:pt x="189539" y="83923"/>
                </a:lnTo>
                <a:lnTo>
                  <a:pt x="185106" y="70907"/>
                </a:lnTo>
                <a:lnTo>
                  <a:pt x="189128" y="69482"/>
                </a:lnTo>
                <a:close/>
                <a:moveTo>
                  <a:pt x="161006" y="76639"/>
                </a:moveTo>
                <a:lnTo>
                  <a:pt x="162874" y="76829"/>
                </a:lnTo>
                <a:lnTo>
                  <a:pt x="162874" y="84145"/>
                </a:lnTo>
                <a:lnTo>
                  <a:pt x="162811" y="84145"/>
                </a:lnTo>
                <a:lnTo>
                  <a:pt x="159897" y="83670"/>
                </a:lnTo>
                <a:lnTo>
                  <a:pt x="161006" y="76639"/>
                </a:lnTo>
                <a:close/>
                <a:moveTo>
                  <a:pt x="276344" y="75562"/>
                </a:moveTo>
                <a:lnTo>
                  <a:pt x="278530" y="78381"/>
                </a:lnTo>
                <a:lnTo>
                  <a:pt x="271404" y="84176"/>
                </a:lnTo>
                <a:lnTo>
                  <a:pt x="269567" y="81516"/>
                </a:lnTo>
                <a:lnTo>
                  <a:pt x="276344" y="75562"/>
                </a:lnTo>
                <a:close/>
                <a:moveTo>
                  <a:pt x="136557" y="80281"/>
                </a:moveTo>
                <a:lnTo>
                  <a:pt x="143049" y="81358"/>
                </a:lnTo>
                <a:cubicBezTo>
                  <a:pt x="142891" y="82276"/>
                  <a:pt x="142733" y="83258"/>
                  <a:pt x="142543" y="84240"/>
                </a:cubicBezTo>
                <a:lnTo>
                  <a:pt x="136050" y="83480"/>
                </a:lnTo>
                <a:lnTo>
                  <a:pt x="136557" y="80281"/>
                </a:lnTo>
                <a:close/>
                <a:moveTo>
                  <a:pt x="163317" y="76892"/>
                </a:moveTo>
                <a:lnTo>
                  <a:pt x="166484" y="77241"/>
                </a:lnTo>
                <a:lnTo>
                  <a:pt x="165566" y="84271"/>
                </a:lnTo>
                <a:cubicBezTo>
                  <a:pt x="165154" y="84271"/>
                  <a:pt x="164109" y="84271"/>
                  <a:pt x="163317" y="84208"/>
                </a:cubicBezTo>
                <a:lnTo>
                  <a:pt x="163317" y="76892"/>
                </a:lnTo>
                <a:close/>
                <a:moveTo>
                  <a:pt x="232768" y="78286"/>
                </a:moveTo>
                <a:lnTo>
                  <a:pt x="234224" y="82688"/>
                </a:lnTo>
                <a:lnTo>
                  <a:pt x="229094" y="84556"/>
                </a:lnTo>
                <a:lnTo>
                  <a:pt x="227637" y="79996"/>
                </a:lnTo>
                <a:lnTo>
                  <a:pt x="232768" y="78286"/>
                </a:lnTo>
                <a:close/>
                <a:moveTo>
                  <a:pt x="121609" y="72174"/>
                </a:moveTo>
                <a:lnTo>
                  <a:pt x="131110" y="73251"/>
                </a:lnTo>
                <a:lnTo>
                  <a:pt x="129590" y="85063"/>
                </a:lnTo>
                <a:lnTo>
                  <a:pt x="119899" y="83701"/>
                </a:lnTo>
                <a:lnTo>
                  <a:pt x="120374" y="80503"/>
                </a:lnTo>
                <a:lnTo>
                  <a:pt x="121609" y="72174"/>
                </a:lnTo>
                <a:close/>
                <a:moveTo>
                  <a:pt x="216775" y="77209"/>
                </a:moveTo>
                <a:lnTo>
                  <a:pt x="217503" y="79363"/>
                </a:lnTo>
                <a:lnTo>
                  <a:pt x="218548" y="82466"/>
                </a:lnTo>
                <a:lnTo>
                  <a:pt x="209839" y="85316"/>
                </a:lnTo>
                <a:lnTo>
                  <a:pt x="207971" y="80186"/>
                </a:lnTo>
                <a:lnTo>
                  <a:pt x="216775" y="77209"/>
                </a:lnTo>
                <a:close/>
                <a:moveTo>
                  <a:pt x="260795" y="79204"/>
                </a:moveTo>
                <a:lnTo>
                  <a:pt x="262948" y="84018"/>
                </a:lnTo>
                <a:lnTo>
                  <a:pt x="260225" y="85348"/>
                </a:lnTo>
                <a:lnTo>
                  <a:pt x="258546" y="80471"/>
                </a:lnTo>
                <a:lnTo>
                  <a:pt x="260795" y="79204"/>
                </a:lnTo>
                <a:close/>
                <a:moveTo>
                  <a:pt x="149383" y="82403"/>
                </a:moveTo>
                <a:lnTo>
                  <a:pt x="154672" y="83290"/>
                </a:lnTo>
                <a:lnTo>
                  <a:pt x="154450" y="85443"/>
                </a:lnTo>
                <a:lnTo>
                  <a:pt x="149130" y="84651"/>
                </a:lnTo>
                <a:lnTo>
                  <a:pt x="149383" y="82403"/>
                </a:lnTo>
                <a:close/>
                <a:moveTo>
                  <a:pt x="187386" y="80471"/>
                </a:moveTo>
                <a:lnTo>
                  <a:pt x="188653" y="84208"/>
                </a:lnTo>
                <a:lnTo>
                  <a:pt x="184852" y="85475"/>
                </a:lnTo>
                <a:lnTo>
                  <a:pt x="183617" y="81706"/>
                </a:lnTo>
                <a:lnTo>
                  <a:pt x="187386" y="80471"/>
                </a:lnTo>
                <a:close/>
                <a:moveTo>
                  <a:pt x="130793" y="79299"/>
                </a:moveTo>
                <a:lnTo>
                  <a:pt x="136114" y="80186"/>
                </a:lnTo>
                <a:lnTo>
                  <a:pt x="135227" y="85855"/>
                </a:lnTo>
                <a:lnTo>
                  <a:pt x="130033" y="85126"/>
                </a:lnTo>
                <a:lnTo>
                  <a:pt x="130793" y="79299"/>
                </a:lnTo>
                <a:close/>
                <a:moveTo>
                  <a:pt x="205627" y="80978"/>
                </a:moveTo>
                <a:lnTo>
                  <a:pt x="204044" y="85950"/>
                </a:lnTo>
                <a:lnTo>
                  <a:pt x="202967" y="82656"/>
                </a:lnTo>
                <a:lnTo>
                  <a:pt x="203252" y="81769"/>
                </a:lnTo>
                <a:lnTo>
                  <a:pt x="205627" y="80978"/>
                </a:lnTo>
                <a:close/>
                <a:moveTo>
                  <a:pt x="181559" y="76987"/>
                </a:moveTo>
                <a:lnTo>
                  <a:pt x="184377" y="85633"/>
                </a:lnTo>
                <a:lnTo>
                  <a:pt x="181939" y="86425"/>
                </a:lnTo>
                <a:lnTo>
                  <a:pt x="178994" y="77811"/>
                </a:lnTo>
                <a:lnTo>
                  <a:pt x="181559" y="76987"/>
                </a:lnTo>
                <a:close/>
                <a:moveTo>
                  <a:pt x="135987" y="83955"/>
                </a:moveTo>
                <a:lnTo>
                  <a:pt x="142479" y="84715"/>
                </a:lnTo>
                <a:cubicBezTo>
                  <a:pt x="142353" y="85411"/>
                  <a:pt x="142226" y="86108"/>
                  <a:pt x="142099" y="86805"/>
                </a:cubicBezTo>
                <a:lnTo>
                  <a:pt x="135670" y="85918"/>
                </a:lnTo>
                <a:lnTo>
                  <a:pt x="135987" y="83955"/>
                </a:lnTo>
                <a:close/>
                <a:moveTo>
                  <a:pt x="207559" y="80313"/>
                </a:moveTo>
                <a:lnTo>
                  <a:pt x="209396" y="85475"/>
                </a:lnTo>
                <a:lnTo>
                  <a:pt x="204677" y="86995"/>
                </a:lnTo>
                <a:lnTo>
                  <a:pt x="206736" y="80598"/>
                </a:lnTo>
                <a:lnTo>
                  <a:pt x="207559" y="80313"/>
                </a:lnTo>
                <a:close/>
                <a:moveTo>
                  <a:pt x="278815" y="78761"/>
                </a:moveTo>
                <a:lnTo>
                  <a:pt x="280430" y="80851"/>
                </a:lnTo>
                <a:lnTo>
                  <a:pt x="273399" y="87121"/>
                </a:lnTo>
                <a:lnTo>
                  <a:pt x="271657" y="84556"/>
                </a:lnTo>
                <a:lnTo>
                  <a:pt x="278815" y="78761"/>
                </a:lnTo>
                <a:close/>
                <a:moveTo>
                  <a:pt x="227194" y="80123"/>
                </a:moveTo>
                <a:lnTo>
                  <a:pt x="228651" y="84715"/>
                </a:lnTo>
                <a:lnTo>
                  <a:pt x="220797" y="87597"/>
                </a:lnTo>
                <a:lnTo>
                  <a:pt x="219150" y="82751"/>
                </a:lnTo>
                <a:lnTo>
                  <a:pt x="227194" y="80123"/>
                </a:lnTo>
                <a:close/>
                <a:moveTo>
                  <a:pt x="143968" y="81484"/>
                </a:moveTo>
                <a:lnTo>
                  <a:pt x="148940" y="82308"/>
                </a:lnTo>
                <a:lnTo>
                  <a:pt x="148655" y="84778"/>
                </a:lnTo>
                <a:lnTo>
                  <a:pt x="148686" y="84778"/>
                </a:lnTo>
                <a:lnTo>
                  <a:pt x="148338" y="87660"/>
                </a:lnTo>
                <a:lnTo>
                  <a:pt x="143049" y="86931"/>
                </a:lnTo>
                <a:cubicBezTo>
                  <a:pt x="143366" y="85031"/>
                  <a:pt x="143683" y="83226"/>
                  <a:pt x="143968" y="81484"/>
                </a:cubicBezTo>
                <a:close/>
                <a:moveTo>
                  <a:pt x="237740" y="81896"/>
                </a:moveTo>
                <a:lnTo>
                  <a:pt x="237740" y="81896"/>
                </a:lnTo>
                <a:cubicBezTo>
                  <a:pt x="237518" y="83891"/>
                  <a:pt x="237360" y="85760"/>
                  <a:pt x="237233" y="87502"/>
                </a:cubicBezTo>
                <a:lnTo>
                  <a:pt x="237265" y="87502"/>
                </a:lnTo>
                <a:lnTo>
                  <a:pt x="236410" y="87787"/>
                </a:lnTo>
                <a:lnTo>
                  <a:pt x="234826" y="82941"/>
                </a:lnTo>
                <a:lnTo>
                  <a:pt x="237740" y="81896"/>
                </a:lnTo>
                <a:close/>
                <a:moveTo>
                  <a:pt x="247716" y="78223"/>
                </a:moveTo>
                <a:lnTo>
                  <a:pt x="249331" y="83891"/>
                </a:lnTo>
                <a:lnTo>
                  <a:pt x="239513" y="88040"/>
                </a:lnTo>
                <a:cubicBezTo>
                  <a:pt x="239640" y="86171"/>
                  <a:pt x="239798" y="84176"/>
                  <a:pt x="240020" y="82023"/>
                </a:cubicBezTo>
                <a:cubicBezTo>
                  <a:pt x="240052" y="81706"/>
                  <a:pt x="240115" y="81358"/>
                  <a:pt x="240147" y="81009"/>
                </a:cubicBezTo>
                <a:lnTo>
                  <a:pt x="247716" y="78223"/>
                </a:lnTo>
                <a:close/>
                <a:moveTo>
                  <a:pt x="177093" y="73694"/>
                </a:moveTo>
                <a:lnTo>
                  <a:pt x="178487" y="77716"/>
                </a:lnTo>
                <a:lnTo>
                  <a:pt x="181527" y="86551"/>
                </a:lnTo>
                <a:cubicBezTo>
                  <a:pt x="179469" y="87216"/>
                  <a:pt x="177632" y="87818"/>
                  <a:pt x="176048" y="88293"/>
                </a:cubicBezTo>
                <a:lnTo>
                  <a:pt x="171773" y="75562"/>
                </a:lnTo>
                <a:lnTo>
                  <a:pt x="177093" y="73694"/>
                </a:lnTo>
                <a:close/>
                <a:moveTo>
                  <a:pt x="149098" y="85095"/>
                </a:moveTo>
                <a:lnTo>
                  <a:pt x="154387" y="85886"/>
                </a:lnTo>
                <a:lnTo>
                  <a:pt x="154102" y="88452"/>
                </a:lnTo>
                <a:lnTo>
                  <a:pt x="148781" y="87723"/>
                </a:lnTo>
                <a:lnTo>
                  <a:pt x="149098" y="85095"/>
                </a:lnTo>
                <a:close/>
                <a:moveTo>
                  <a:pt x="104255" y="84050"/>
                </a:moveTo>
                <a:lnTo>
                  <a:pt x="103970" y="88008"/>
                </a:lnTo>
                <a:lnTo>
                  <a:pt x="92632" y="88642"/>
                </a:lnTo>
                <a:lnTo>
                  <a:pt x="92537" y="84556"/>
                </a:lnTo>
                <a:lnTo>
                  <a:pt x="104255" y="84050"/>
                </a:lnTo>
                <a:close/>
                <a:moveTo>
                  <a:pt x="201859" y="82213"/>
                </a:moveTo>
                <a:lnTo>
                  <a:pt x="202270" y="83416"/>
                </a:lnTo>
                <a:cubicBezTo>
                  <a:pt x="201732" y="85095"/>
                  <a:pt x="201162" y="86900"/>
                  <a:pt x="200592" y="88737"/>
                </a:cubicBezTo>
                <a:lnTo>
                  <a:pt x="198755" y="83258"/>
                </a:lnTo>
                <a:lnTo>
                  <a:pt x="201859" y="82213"/>
                </a:lnTo>
                <a:close/>
                <a:moveTo>
                  <a:pt x="92062" y="84620"/>
                </a:moveTo>
                <a:lnTo>
                  <a:pt x="92157" y="88705"/>
                </a:lnTo>
                <a:lnTo>
                  <a:pt x="89402" y="88863"/>
                </a:lnTo>
                <a:lnTo>
                  <a:pt x="88768" y="84746"/>
                </a:lnTo>
                <a:lnTo>
                  <a:pt x="92062" y="84620"/>
                </a:lnTo>
                <a:close/>
                <a:moveTo>
                  <a:pt x="155147" y="83353"/>
                </a:moveTo>
                <a:lnTo>
                  <a:pt x="159390" y="84050"/>
                </a:lnTo>
                <a:lnTo>
                  <a:pt x="158630" y="89022"/>
                </a:lnTo>
                <a:lnTo>
                  <a:pt x="154577" y="88483"/>
                </a:lnTo>
                <a:lnTo>
                  <a:pt x="154862" y="85728"/>
                </a:lnTo>
                <a:lnTo>
                  <a:pt x="155147" y="83353"/>
                </a:lnTo>
                <a:close/>
                <a:moveTo>
                  <a:pt x="159834" y="84113"/>
                </a:moveTo>
                <a:lnTo>
                  <a:pt x="162747" y="84588"/>
                </a:lnTo>
                <a:lnTo>
                  <a:pt x="162874" y="84588"/>
                </a:lnTo>
                <a:lnTo>
                  <a:pt x="162874" y="89592"/>
                </a:lnTo>
                <a:lnTo>
                  <a:pt x="159074" y="89085"/>
                </a:lnTo>
                <a:lnTo>
                  <a:pt x="159834" y="84113"/>
                </a:lnTo>
                <a:close/>
                <a:moveTo>
                  <a:pt x="257723" y="80851"/>
                </a:moveTo>
                <a:lnTo>
                  <a:pt x="259401" y="85728"/>
                </a:lnTo>
                <a:lnTo>
                  <a:pt x="251421" y="89592"/>
                </a:lnTo>
                <a:lnTo>
                  <a:pt x="249869" y="84176"/>
                </a:lnTo>
                <a:lnTo>
                  <a:pt x="257723" y="80851"/>
                </a:lnTo>
                <a:close/>
                <a:moveTo>
                  <a:pt x="234383" y="83131"/>
                </a:moveTo>
                <a:lnTo>
                  <a:pt x="235966" y="87945"/>
                </a:lnTo>
                <a:lnTo>
                  <a:pt x="230741" y="89750"/>
                </a:lnTo>
                <a:lnTo>
                  <a:pt x="229221" y="85000"/>
                </a:lnTo>
                <a:lnTo>
                  <a:pt x="234383" y="83131"/>
                </a:lnTo>
                <a:close/>
                <a:moveTo>
                  <a:pt x="163317" y="84683"/>
                </a:moveTo>
                <a:cubicBezTo>
                  <a:pt x="164077" y="84746"/>
                  <a:pt x="165059" y="84746"/>
                  <a:pt x="165503" y="84746"/>
                </a:cubicBezTo>
                <a:lnTo>
                  <a:pt x="164869" y="89813"/>
                </a:lnTo>
                <a:cubicBezTo>
                  <a:pt x="164394" y="89750"/>
                  <a:pt x="163856" y="89687"/>
                  <a:pt x="163317" y="89623"/>
                </a:cubicBezTo>
                <a:lnTo>
                  <a:pt x="163317" y="84683"/>
                </a:lnTo>
                <a:close/>
                <a:moveTo>
                  <a:pt x="189508" y="86330"/>
                </a:moveTo>
                <a:lnTo>
                  <a:pt x="190363" y="88863"/>
                </a:lnTo>
                <a:lnTo>
                  <a:pt x="186373" y="90162"/>
                </a:lnTo>
                <a:lnTo>
                  <a:pt x="185549" y="87628"/>
                </a:lnTo>
                <a:lnTo>
                  <a:pt x="189508" y="86330"/>
                </a:lnTo>
                <a:close/>
                <a:moveTo>
                  <a:pt x="171330" y="75689"/>
                </a:moveTo>
                <a:lnTo>
                  <a:pt x="175605" y="88452"/>
                </a:lnTo>
                <a:cubicBezTo>
                  <a:pt x="172026" y="89560"/>
                  <a:pt x="169778" y="90225"/>
                  <a:pt x="169240" y="90288"/>
                </a:cubicBezTo>
                <a:cubicBezTo>
                  <a:pt x="168796" y="90288"/>
                  <a:pt x="167403" y="90130"/>
                  <a:pt x="165313" y="89877"/>
                </a:cubicBezTo>
                <a:lnTo>
                  <a:pt x="166959" y="77209"/>
                </a:lnTo>
                <a:lnTo>
                  <a:pt x="171330" y="75689"/>
                </a:lnTo>
                <a:close/>
                <a:moveTo>
                  <a:pt x="105743" y="83986"/>
                </a:moveTo>
                <a:cubicBezTo>
                  <a:pt x="106756" y="84145"/>
                  <a:pt x="112014" y="84905"/>
                  <a:pt x="119076" y="85886"/>
                </a:cubicBezTo>
                <a:lnTo>
                  <a:pt x="118284" y="90320"/>
                </a:lnTo>
                <a:lnTo>
                  <a:pt x="104856" y="88072"/>
                </a:lnTo>
                <a:lnTo>
                  <a:pt x="105141" y="84018"/>
                </a:lnTo>
                <a:lnTo>
                  <a:pt x="105743" y="83986"/>
                </a:lnTo>
                <a:close/>
                <a:moveTo>
                  <a:pt x="228777" y="85158"/>
                </a:moveTo>
                <a:lnTo>
                  <a:pt x="229474" y="87311"/>
                </a:lnTo>
                <a:lnTo>
                  <a:pt x="221779" y="90320"/>
                </a:lnTo>
                <a:cubicBezTo>
                  <a:pt x="221747" y="90320"/>
                  <a:pt x="221715" y="90352"/>
                  <a:pt x="221715" y="90352"/>
                </a:cubicBezTo>
                <a:lnTo>
                  <a:pt x="220923" y="88008"/>
                </a:lnTo>
                <a:lnTo>
                  <a:pt x="228777" y="85158"/>
                </a:lnTo>
                <a:close/>
                <a:moveTo>
                  <a:pt x="269219" y="81801"/>
                </a:moveTo>
                <a:lnTo>
                  <a:pt x="273019" y="87375"/>
                </a:lnTo>
                <a:lnTo>
                  <a:pt x="266400" y="90573"/>
                </a:lnTo>
                <a:lnTo>
                  <a:pt x="263740" y="84683"/>
                </a:lnTo>
                <a:lnTo>
                  <a:pt x="268649" y="82308"/>
                </a:lnTo>
                <a:cubicBezTo>
                  <a:pt x="268680" y="82276"/>
                  <a:pt x="268712" y="82244"/>
                  <a:pt x="268744" y="82213"/>
                </a:cubicBezTo>
                <a:lnTo>
                  <a:pt x="269219" y="81801"/>
                </a:lnTo>
                <a:close/>
                <a:moveTo>
                  <a:pt x="218738" y="82878"/>
                </a:moveTo>
                <a:lnTo>
                  <a:pt x="220385" y="87755"/>
                </a:lnTo>
                <a:lnTo>
                  <a:pt x="211866" y="90858"/>
                </a:lnTo>
                <a:lnTo>
                  <a:pt x="210029" y="85760"/>
                </a:lnTo>
                <a:lnTo>
                  <a:pt x="218738" y="82878"/>
                </a:lnTo>
                <a:close/>
                <a:moveTo>
                  <a:pt x="119519" y="85950"/>
                </a:moveTo>
                <a:lnTo>
                  <a:pt x="125251" y="86741"/>
                </a:lnTo>
                <a:lnTo>
                  <a:pt x="124301" y="91302"/>
                </a:lnTo>
                <a:lnTo>
                  <a:pt x="118759" y="90383"/>
                </a:lnTo>
                <a:lnTo>
                  <a:pt x="119519" y="85950"/>
                </a:lnTo>
                <a:close/>
                <a:moveTo>
                  <a:pt x="185106" y="87787"/>
                </a:moveTo>
                <a:lnTo>
                  <a:pt x="185929" y="90288"/>
                </a:lnTo>
                <a:lnTo>
                  <a:pt x="182034" y="91587"/>
                </a:lnTo>
                <a:lnTo>
                  <a:pt x="182224" y="88705"/>
                </a:lnTo>
                <a:lnTo>
                  <a:pt x="185106" y="87787"/>
                </a:lnTo>
                <a:close/>
                <a:moveTo>
                  <a:pt x="125726" y="86836"/>
                </a:moveTo>
                <a:lnTo>
                  <a:pt x="129305" y="87343"/>
                </a:lnTo>
                <a:lnTo>
                  <a:pt x="128671" y="92062"/>
                </a:lnTo>
                <a:lnTo>
                  <a:pt x="124745" y="91397"/>
                </a:lnTo>
                <a:lnTo>
                  <a:pt x="125726" y="86836"/>
                </a:lnTo>
                <a:close/>
                <a:moveTo>
                  <a:pt x="263328" y="84873"/>
                </a:moveTo>
                <a:lnTo>
                  <a:pt x="265989" y="90763"/>
                </a:lnTo>
                <a:lnTo>
                  <a:pt x="262663" y="92379"/>
                </a:lnTo>
                <a:lnTo>
                  <a:pt x="260510" y="86203"/>
                </a:lnTo>
                <a:lnTo>
                  <a:pt x="263328" y="84873"/>
                </a:lnTo>
                <a:close/>
                <a:moveTo>
                  <a:pt x="229632" y="87755"/>
                </a:moveTo>
                <a:lnTo>
                  <a:pt x="230298" y="89908"/>
                </a:lnTo>
                <a:lnTo>
                  <a:pt x="222475" y="92600"/>
                </a:lnTo>
                <a:lnTo>
                  <a:pt x="221842" y="90763"/>
                </a:lnTo>
                <a:lnTo>
                  <a:pt x="221937" y="90763"/>
                </a:lnTo>
                <a:lnTo>
                  <a:pt x="229632" y="87755"/>
                </a:lnTo>
                <a:close/>
                <a:moveTo>
                  <a:pt x="202492" y="84176"/>
                </a:moveTo>
                <a:lnTo>
                  <a:pt x="203569" y="87438"/>
                </a:lnTo>
                <a:lnTo>
                  <a:pt x="201890" y="92727"/>
                </a:lnTo>
                <a:lnTo>
                  <a:pt x="200814" y="89497"/>
                </a:lnTo>
                <a:cubicBezTo>
                  <a:pt x="201415" y="87628"/>
                  <a:pt x="201985" y="85855"/>
                  <a:pt x="202492" y="84176"/>
                </a:cubicBezTo>
                <a:close/>
                <a:moveTo>
                  <a:pt x="209586" y="85886"/>
                </a:moveTo>
                <a:lnTo>
                  <a:pt x="211423" y="91017"/>
                </a:lnTo>
                <a:lnTo>
                  <a:pt x="206451" y="92854"/>
                </a:lnTo>
                <a:cubicBezTo>
                  <a:pt x="205501" y="90130"/>
                  <a:pt x="204867" y="88262"/>
                  <a:pt x="204582" y="87533"/>
                </a:cubicBezTo>
                <a:lnTo>
                  <a:pt x="209586" y="85886"/>
                </a:lnTo>
                <a:close/>
                <a:moveTo>
                  <a:pt x="129748" y="87407"/>
                </a:moveTo>
                <a:lnTo>
                  <a:pt x="134879" y="88135"/>
                </a:lnTo>
                <a:lnTo>
                  <a:pt x="134119" y="92949"/>
                </a:lnTo>
                <a:lnTo>
                  <a:pt x="129147" y="92125"/>
                </a:lnTo>
                <a:lnTo>
                  <a:pt x="129748" y="87407"/>
                </a:lnTo>
                <a:close/>
                <a:moveTo>
                  <a:pt x="103906" y="88483"/>
                </a:moveTo>
                <a:lnTo>
                  <a:pt x="103558" y="93012"/>
                </a:lnTo>
                <a:lnTo>
                  <a:pt x="92727" y="93202"/>
                </a:lnTo>
                <a:lnTo>
                  <a:pt x="92600" y="89117"/>
                </a:lnTo>
                <a:lnTo>
                  <a:pt x="103906" y="88483"/>
                </a:lnTo>
                <a:close/>
                <a:moveTo>
                  <a:pt x="92157" y="89180"/>
                </a:moveTo>
                <a:lnTo>
                  <a:pt x="92284" y="93234"/>
                </a:lnTo>
                <a:lnTo>
                  <a:pt x="90035" y="93265"/>
                </a:lnTo>
                <a:lnTo>
                  <a:pt x="89465" y="89307"/>
                </a:lnTo>
                <a:lnTo>
                  <a:pt x="92157" y="89180"/>
                </a:lnTo>
                <a:close/>
                <a:moveTo>
                  <a:pt x="181749" y="88863"/>
                </a:moveTo>
                <a:lnTo>
                  <a:pt x="181590" y="91745"/>
                </a:lnTo>
                <a:lnTo>
                  <a:pt x="175478" y="93740"/>
                </a:lnTo>
                <a:lnTo>
                  <a:pt x="175478" y="93740"/>
                </a:lnTo>
                <a:lnTo>
                  <a:pt x="176080" y="90668"/>
                </a:lnTo>
                <a:cubicBezTo>
                  <a:pt x="177727" y="90162"/>
                  <a:pt x="179659" y="89560"/>
                  <a:pt x="181749" y="88863"/>
                </a:cubicBezTo>
                <a:close/>
                <a:moveTo>
                  <a:pt x="194005" y="84841"/>
                </a:moveTo>
                <a:lnTo>
                  <a:pt x="196412" y="92727"/>
                </a:lnTo>
                <a:lnTo>
                  <a:pt x="192548" y="93867"/>
                </a:lnTo>
                <a:lnTo>
                  <a:pt x="190870" y="88927"/>
                </a:lnTo>
                <a:lnTo>
                  <a:pt x="189919" y="86203"/>
                </a:lnTo>
                <a:lnTo>
                  <a:pt x="194005" y="84841"/>
                </a:lnTo>
                <a:close/>
                <a:moveTo>
                  <a:pt x="135322" y="88167"/>
                </a:moveTo>
                <a:lnTo>
                  <a:pt x="141719" y="89053"/>
                </a:lnTo>
                <a:cubicBezTo>
                  <a:pt x="141434" y="90700"/>
                  <a:pt x="141149" y="92379"/>
                  <a:pt x="140864" y="94057"/>
                </a:cubicBezTo>
                <a:lnTo>
                  <a:pt x="134562" y="93012"/>
                </a:lnTo>
                <a:lnTo>
                  <a:pt x="135322" y="88167"/>
                </a:lnTo>
                <a:close/>
                <a:moveTo>
                  <a:pt x="25050" y="50797"/>
                </a:moveTo>
                <a:cubicBezTo>
                  <a:pt x="25335" y="52286"/>
                  <a:pt x="25557" y="53426"/>
                  <a:pt x="25715" y="54027"/>
                </a:cubicBezTo>
                <a:cubicBezTo>
                  <a:pt x="27077" y="59000"/>
                  <a:pt x="31099" y="64352"/>
                  <a:pt x="35279" y="66727"/>
                </a:cubicBezTo>
                <a:cubicBezTo>
                  <a:pt x="37275" y="67835"/>
                  <a:pt x="40663" y="69292"/>
                  <a:pt x="43957" y="70717"/>
                </a:cubicBezTo>
                <a:cubicBezTo>
                  <a:pt x="46807" y="71952"/>
                  <a:pt x="50734" y="73599"/>
                  <a:pt x="51272" y="74137"/>
                </a:cubicBezTo>
                <a:cubicBezTo>
                  <a:pt x="51684" y="74517"/>
                  <a:pt x="54598" y="77589"/>
                  <a:pt x="58398" y="81611"/>
                </a:cubicBezTo>
                <a:lnTo>
                  <a:pt x="57448" y="94184"/>
                </a:lnTo>
                <a:lnTo>
                  <a:pt x="52602" y="83955"/>
                </a:lnTo>
                <a:cubicBezTo>
                  <a:pt x="52507" y="83733"/>
                  <a:pt x="52317" y="83543"/>
                  <a:pt x="52096" y="83448"/>
                </a:cubicBezTo>
                <a:cubicBezTo>
                  <a:pt x="36008" y="75024"/>
                  <a:pt x="18241" y="65143"/>
                  <a:pt x="17006" y="63401"/>
                </a:cubicBezTo>
                <a:cubicBezTo>
                  <a:pt x="16468" y="62546"/>
                  <a:pt x="15201" y="57923"/>
                  <a:pt x="13871" y="53046"/>
                </a:cubicBezTo>
                <a:cubicBezTo>
                  <a:pt x="17766" y="52254"/>
                  <a:pt x="21630" y="51462"/>
                  <a:pt x="25050" y="50797"/>
                </a:cubicBezTo>
                <a:close/>
                <a:moveTo>
                  <a:pt x="104825" y="88547"/>
                </a:moveTo>
                <a:lnTo>
                  <a:pt x="118221" y="90763"/>
                </a:lnTo>
                <a:lnTo>
                  <a:pt x="117461" y="95102"/>
                </a:lnTo>
                <a:lnTo>
                  <a:pt x="104508" y="93075"/>
                </a:lnTo>
                <a:lnTo>
                  <a:pt x="104825" y="88547"/>
                </a:lnTo>
                <a:close/>
                <a:moveTo>
                  <a:pt x="190489" y="89307"/>
                </a:moveTo>
                <a:lnTo>
                  <a:pt x="192073" y="93994"/>
                </a:lnTo>
                <a:lnTo>
                  <a:pt x="188019" y="95229"/>
                </a:lnTo>
                <a:lnTo>
                  <a:pt x="186531" y="90605"/>
                </a:lnTo>
                <a:lnTo>
                  <a:pt x="190489" y="89307"/>
                </a:lnTo>
                <a:close/>
                <a:moveTo>
                  <a:pt x="186056" y="90732"/>
                </a:moveTo>
                <a:lnTo>
                  <a:pt x="187544" y="95260"/>
                </a:lnTo>
                <a:lnTo>
                  <a:pt x="181844" y="95039"/>
                </a:lnTo>
                <a:lnTo>
                  <a:pt x="182002" y="92062"/>
                </a:lnTo>
                <a:lnTo>
                  <a:pt x="186056" y="90732"/>
                </a:lnTo>
                <a:close/>
                <a:moveTo>
                  <a:pt x="249457" y="84335"/>
                </a:moveTo>
                <a:lnTo>
                  <a:pt x="251009" y="89782"/>
                </a:lnTo>
                <a:lnTo>
                  <a:pt x="239323" y="95419"/>
                </a:lnTo>
                <a:cubicBezTo>
                  <a:pt x="239292" y="93455"/>
                  <a:pt x="239323" y="91143"/>
                  <a:pt x="239482" y="88547"/>
                </a:cubicBezTo>
                <a:lnTo>
                  <a:pt x="239513" y="88547"/>
                </a:lnTo>
                <a:lnTo>
                  <a:pt x="249457" y="84335"/>
                </a:lnTo>
                <a:close/>
                <a:moveTo>
                  <a:pt x="220512" y="88198"/>
                </a:moveTo>
                <a:lnTo>
                  <a:pt x="222064" y="92727"/>
                </a:lnTo>
                <a:lnTo>
                  <a:pt x="213576" y="95672"/>
                </a:lnTo>
                <a:lnTo>
                  <a:pt x="212024" y="91302"/>
                </a:lnTo>
                <a:lnTo>
                  <a:pt x="220512" y="88198"/>
                </a:lnTo>
                <a:close/>
                <a:moveTo>
                  <a:pt x="118664" y="90827"/>
                </a:moveTo>
                <a:lnTo>
                  <a:pt x="123129" y="91587"/>
                </a:lnTo>
                <a:lnTo>
                  <a:pt x="122496" y="95894"/>
                </a:lnTo>
                <a:lnTo>
                  <a:pt x="117904" y="95165"/>
                </a:lnTo>
                <a:lnTo>
                  <a:pt x="118664" y="90827"/>
                </a:lnTo>
                <a:close/>
                <a:moveTo>
                  <a:pt x="230456" y="90320"/>
                </a:moveTo>
                <a:lnTo>
                  <a:pt x="231406" y="93392"/>
                </a:lnTo>
                <a:lnTo>
                  <a:pt x="223584" y="95894"/>
                </a:lnTo>
                <a:lnTo>
                  <a:pt x="222634" y="93012"/>
                </a:lnTo>
                <a:lnTo>
                  <a:pt x="230456" y="90320"/>
                </a:lnTo>
                <a:close/>
                <a:moveTo>
                  <a:pt x="198312" y="83416"/>
                </a:moveTo>
                <a:lnTo>
                  <a:pt x="200339" y="89497"/>
                </a:lnTo>
                <a:cubicBezTo>
                  <a:pt x="199610" y="91808"/>
                  <a:pt x="198850" y="94184"/>
                  <a:pt x="198090" y="96559"/>
                </a:cubicBezTo>
                <a:lnTo>
                  <a:pt x="194416" y="84715"/>
                </a:lnTo>
                <a:lnTo>
                  <a:pt x="198312" y="83416"/>
                </a:lnTo>
                <a:close/>
                <a:moveTo>
                  <a:pt x="259686" y="86615"/>
                </a:moveTo>
                <a:lnTo>
                  <a:pt x="261840" y="92790"/>
                </a:lnTo>
                <a:lnTo>
                  <a:pt x="253859" y="96654"/>
                </a:lnTo>
                <a:lnTo>
                  <a:pt x="251706" y="90478"/>
                </a:lnTo>
                <a:lnTo>
                  <a:pt x="259686" y="86615"/>
                </a:lnTo>
                <a:close/>
                <a:moveTo>
                  <a:pt x="123604" y="91650"/>
                </a:moveTo>
                <a:lnTo>
                  <a:pt x="128608" y="92505"/>
                </a:lnTo>
                <a:lnTo>
                  <a:pt x="128101" y="96780"/>
                </a:lnTo>
                <a:lnTo>
                  <a:pt x="122939" y="95989"/>
                </a:lnTo>
                <a:lnTo>
                  <a:pt x="123604" y="91650"/>
                </a:lnTo>
                <a:close/>
                <a:moveTo>
                  <a:pt x="175605" y="90827"/>
                </a:moveTo>
                <a:lnTo>
                  <a:pt x="174972" y="93899"/>
                </a:lnTo>
                <a:lnTo>
                  <a:pt x="170000" y="95514"/>
                </a:lnTo>
                <a:cubicBezTo>
                  <a:pt x="169905" y="95545"/>
                  <a:pt x="169841" y="95640"/>
                  <a:pt x="169841" y="95735"/>
                </a:cubicBezTo>
                <a:lnTo>
                  <a:pt x="169841" y="96875"/>
                </a:lnTo>
                <a:lnTo>
                  <a:pt x="164521" y="96210"/>
                </a:lnTo>
                <a:lnTo>
                  <a:pt x="165028" y="92157"/>
                </a:lnTo>
                <a:cubicBezTo>
                  <a:pt x="167276" y="92410"/>
                  <a:pt x="168765" y="92569"/>
                  <a:pt x="169240" y="92569"/>
                </a:cubicBezTo>
                <a:cubicBezTo>
                  <a:pt x="169715" y="92569"/>
                  <a:pt x="172026" y="91935"/>
                  <a:pt x="175605" y="90827"/>
                </a:cubicBezTo>
                <a:close/>
                <a:moveTo>
                  <a:pt x="129083" y="92600"/>
                </a:moveTo>
                <a:lnTo>
                  <a:pt x="131712" y="93012"/>
                </a:lnTo>
                <a:lnTo>
                  <a:pt x="131047" y="97256"/>
                </a:lnTo>
                <a:lnTo>
                  <a:pt x="128513" y="96875"/>
                </a:lnTo>
                <a:lnTo>
                  <a:pt x="129083" y="92600"/>
                </a:lnTo>
                <a:close/>
                <a:moveTo>
                  <a:pt x="174877" y="94405"/>
                </a:moveTo>
                <a:lnTo>
                  <a:pt x="174243" y="97414"/>
                </a:lnTo>
                <a:lnTo>
                  <a:pt x="170285" y="96939"/>
                </a:lnTo>
                <a:lnTo>
                  <a:pt x="170285" y="95894"/>
                </a:lnTo>
                <a:lnTo>
                  <a:pt x="174877" y="94405"/>
                </a:lnTo>
                <a:close/>
                <a:moveTo>
                  <a:pt x="211581" y="91460"/>
                </a:moveTo>
                <a:lnTo>
                  <a:pt x="213165" y="95799"/>
                </a:lnTo>
                <a:lnTo>
                  <a:pt x="208066" y="97572"/>
                </a:lnTo>
                <a:cubicBezTo>
                  <a:pt x="207496" y="95989"/>
                  <a:pt x="207021" y="94564"/>
                  <a:pt x="206577" y="93297"/>
                </a:cubicBezTo>
                <a:lnTo>
                  <a:pt x="211581" y="91460"/>
                </a:lnTo>
                <a:close/>
                <a:moveTo>
                  <a:pt x="132187" y="93075"/>
                </a:moveTo>
                <a:lnTo>
                  <a:pt x="134055" y="93392"/>
                </a:lnTo>
                <a:lnTo>
                  <a:pt x="133390" y="97604"/>
                </a:lnTo>
                <a:lnTo>
                  <a:pt x="131490" y="97319"/>
                </a:lnTo>
                <a:lnTo>
                  <a:pt x="132187" y="93075"/>
                </a:lnTo>
                <a:close/>
                <a:moveTo>
                  <a:pt x="88357" y="84746"/>
                </a:moveTo>
                <a:lnTo>
                  <a:pt x="89624" y="93487"/>
                </a:lnTo>
                <a:cubicBezTo>
                  <a:pt x="89655" y="93614"/>
                  <a:pt x="89750" y="93677"/>
                  <a:pt x="89877" y="93677"/>
                </a:cubicBezTo>
                <a:lnTo>
                  <a:pt x="92315" y="93645"/>
                </a:lnTo>
                <a:lnTo>
                  <a:pt x="92410" y="97636"/>
                </a:lnTo>
                <a:lnTo>
                  <a:pt x="84461" y="97446"/>
                </a:lnTo>
                <a:cubicBezTo>
                  <a:pt x="83986" y="93930"/>
                  <a:pt x="83353" y="89275"/>
                  <a:pt x="82783" y="84810"/>
                </a:cubicBezTo>
                <a:lnTo>
                  <a:pt x="82783" y="84810"/>
                </a:lnTo>
                <a:lnTo>
                  <a:pt x="83955" y="84936"/>
                </a:lnTo>
                <a:lnTo>
                  <a:pt x="84113" y="84936"/>
                </a:lnTo>
                <a:lnTo>
                  <a:pt x="88357" y="84746"/>
                </a:lnTo>
                <a:close/>
                <a:moveTo>
                  <a:pt x="103526" y="93455"/>
                </a:moveTo>
                <a:lnTo>
                  <a:pt x="103241" y="97382"/>
                </a:lnTo>
                <a:lnTo>
                  <a:pt x="92822" y="97667"/>
                </a:lnTo>
                <a:lnTo>
                  <a:pt x="92727" y="93645"/>
                </a:lnTo>
                <a:lnTo>
                  <a:pt x="103526" y="93455"/>
                </a:lnTo>
                <a:close/>
                <a:moveTo>
                  <a:pt x="142638" y="89180"/>
                </a:moveTo>
                <a:lnTo>
                  <a:pt x="145614" y="89560"/>
                </a:lnTo>
                <a:lnTo>
                  <a:pt x="144221" y="97731"/>
                </a:lnTo>
                <a:lnTo>
                  <a:pt x="141244" y="97351"/>
                </a:lnTo>
                <a:cubicBezTo>
                  <a:pt x="141719" y="94595"/>
                  <a:pt x="142194" y="91840"/>
                  <a:pt x="142638" y="89180"/>
                </a:cubicBezTo>
                <a:close/>
                <a:moveTo>
                  <a:pt x="237201" y="88008"/>
                </a:moveTo>
                <a:cubicBezTo>
                  <a:pt x="237011" y="91270"/>
                  <a:pt x="236980" y="94089"/>
                  <a:pt x="237043" y="96400"/>
                </a:cubicBezTo>
                <a:lnTo>
                  <a:pt x="233274" y="97731"/>
                </a:lnTo>
                <a:lnTo>
                  <a:pt x="231913" y="93455"/>
                </a:lnTo>
                <a:lnTo>
                  <a:pt x="230868" y="90193"/>
                </a:lnTo>
                <a:lnTo>
                  <a:pt x="237201" y="88008"/>
                </a:lnTo>
                <a:close/>
                <a:moveTo>
                  <a:pt x="146058" y="89655"/>
                </a:moveTo>
                <a:lnTo>
                  <a:pt x="148053" y="89908"/>
                </a:lnTo>
                <a:lnTo>
                  <a:pt x="146723" y="98142"/>
                </a:lnTo>
                <a:lnTo>
                  <a:pt x="144696" y="97857"/>
                </a:lnTo>
                <a:lnTo>
                  <a:pt x="146058" y="89655"/>
                </a:lnTo>
                <a:close/>
                <a:moveTo>
                  <a:pt x="181559" y="92220"/>
                </a:moveTo>
                <a:lnTo>
                  <a:pt x="181147" y="98301"/>
                </a:lnTo>
                <a:lnTo>
                  <a:pt x="174687" y="97509"/>
                </a:lnTo>
                <a:lnTo>
                  <a:pt x="175352" y="94247"/>
                </a:lnTo>
                <a:lnTo>
                  <a:pt x="181559" y="92220"/>
                </a:lnTo>
                <a:close/>
                <a:moveTo>
                  <a:pt x="148496" y="89972"/>
                </a:moveTo>
                <a:lnTo>
                  <a:pt x="150238" y="90225"/>
                </a:lnTo>
                <a:lnTo>
                  <a:pt x="148908" y="98396"/>
                </a:lnTo>
                <a:lnTo>
                  <a:pt x="147198" y="98174"/>
                </a:lnTo>
                <a:lnTo>
                  <a:pt x="148496" y="89972"/>
                </a:lnTo>
                <a:close/>
                <a:moveTo>
                  <a:pt x="273272" y="87755"/>
                </a:moveTo>
                <a:lnTo>
                  <a:pt x="276946" y="92822"/>
                </a:lnTo>
                <a:lnTo>
                  <a:pt x="266052" y="98396"/>
                </a:lnTo>
                <a:lnTo>
                  <a:pt x="263582" y="95039"/>
                </a:lnTo>
                <a:lnTo>
                  <a:pt x="262822" y="92822"/>
                </a:lnTo>
                <a:lnTo>
                  <a:pt x="273272" y="87755"/>
                </a:lnTo>
                <a:close/>
                <a:moveTo>
                  <a:pt x="134499" y="93455"/>
                </a:moveTo>
                <a:lnTo>
                  <a:pt x="140801" y="94532"/>
                </a:lnTo>
                <a:cubicBezTo>
                  <a:pt x="140547" y="95894"/>
                  <a:pt x="140326" y="97287"/>
                  <a:pt x="140072" y="98681"/>
                </a:cubicBezTo>
                <a:lnTo>
                  <a:pt x="133834" y="97699"/>
                </a:lnTo>
                <a:lnTo>
                  <a:pt x="134499" y="93455"/>
                </a:lnTo>
                <a:close/>
                <a:moveTo>
                  <a:pt x="104476" y="93519"/>
                </a:moveTo>
                <a:lnTo>
                  <a:pt x="117397" y="95577"/>
                </a:lnTo>
                <a:lnTo>
                  <a:pt x="116827" y="98744"/>
                </a:lnTo>
                <a:lnTo>
                  <a:pt x="108150" y="97256"/>
                </a:lnTo>
                <a:lnTo>
                  <a:pt x="108118" y="97256"/>
                </a:lnTo>
                <a:lnTo>
                  <a:pt x="104191" y="97351"/>
                </a:lnTo>
                <a:lnTo>
                  <a:pt x="104476" y="93519"/>
                </a:lnTo>
                <a:close/>
                <a:moveTo>
                  <a:pt x="150681" y="90288"/>
                </a:moveTo>
                <a:lnTo>
                  <a:pt x="153817" y="90700"/>
                </a:lnTo>
                <a:lnTo>
                  <a:pt x="152487" y="98934"/>
                </a:lnTo>
                <a:lnTo>
                  <a:pt x="149351" y="98491"/>
                </a:lnTo>
                <a:lnTo>
                  <a:pt x="150681" y="90288"/>
                </a:lnTo>
                <a:close/>
                <a:moveTo>
                  <a:pt x="261967" y="93234"/>
                </a:moveTo>
                <a:lnTo>
                  <a:pt x="262663" y="95229"/>
                </a:lnTo>
                <a:lnTo>
                  <a:pt x="254683" y="99029"/>
                </a:lnTo>
                <a:lnTo>
                  <a:pt x="253986" y="97097"/>
                </a:lnTo>
                <a:lnTo>
                  <a:pt x="261967" y="93234"/>
                </a:lnTo>
                <a:close/>
                <a:moveTo>
                  <a:pt x="154292" y="90763"/>
                </a:moveTo>
                <a:cubicBezTo>
                  <a:pt x="155654" y="90953"/>
                  <a:pt x="156952" y="91112"/>
                  <a:pt x="158187" y="91270"/>
                </a:cubicBezTo>
                <a:lnTo>
                  <a:pt x="156857" y="99536"/>
                </a:lnTo>
                <a:lnTo>
                  <a:pt x="152962" y="98966"/>
                </a:lnTo>
                <a:lnTo>
                  <a:pt x="154292" y="90763"/>
                </a:lnTo>
                <a:close/>
                <a:moveTo>
                  <a:pt x="158630" y="91365"/>
                </a:moveTo>
                <a:cubicBezTo>
                  <a:pt x="159770" y="91492"/>
                  <a:pt x="160816" y="91650"/>
                  <a:pt x="161829" y="91745"/>
                </a:cubicBezTo>
                <a:lnTo>
                  <a:pt x="160626" y="100074"/>
                </a:lnTo>
                <a:lnTo>
                  <a:pt x="157300" y="99599"/>
                </a:lnTo>
                <a:lnTo>
                  <a:pt x="158630" y="91365"/>
                </a:lnTo>
                <a:close/>
                <a:moveTo>
                  <a:pt x="277231" y="93202"/>
                </a:moveTo>
                <a:lnTo>
                  <a:pt x="279511" y="96432"/>
                </a:lnTo>
                <a:lnTo>
                  <a:pt x="274381" y="100074"/>
                </a:lnTo>
                <a:lnTo>
                  <a:pt x="271594" y="96084"/>
                </a:lnTo>
                <a:lnTo>
                  <a:pt x="277231" y="93202"/>
                </a:lnTo>
                <a:close/>
                <a:moveTo>
                  <a:pt x="251262" y="90637"/>
                </a:moveTo>
                <a:lnTo>
                  <a:pt x="252688" y="94754"/>
                </a:lnTo>
                <a:lnTo>
                  <a:pt x="239545" y="100359"/>
                </a:lnTo>
                <a:cubicBezTo>
                  <a:pt x="239450" y="99282"/>
                  <a:pt x="239387" y="97952"/>
                  <a:pt x="239355" y="96432"/>
                </a:cubicBezTo>
                <a:lnTo>
                  <a:pt x="251262" y="90637"/>
                </a:lnTo>
                <a:close/>
                <a:moveTo>
                  <a:pt x="162272" y="91840"/>
                </a:moveTo>
                <a:lnTo>
                  <a:pt x="164553" y="92093"/>
                </a:lnTo>
                <a:lnTo>
                  <a:pt x="163476" y="100486"/>
                </a:lnTo>
                <a:lnTo>
                  <a:pt x="161101" y="100137"/>
                </a:lnTo>
                <a:lnTo>
                  <a:pt x="162272" y="91840"/>
                </a:lnTo>
                <a:close/>
                <a:moveTo>
                  <a:pt x="117809" y="95640"/>
                </a:moveTo>
                <a:lnTo>
                  <a:pt x="128006" y="97256"/>
                </a:lnTo>
                <a:lnTo>
                  <a:pt x="127595" y="100549"/>
                </a:lnTo>
                <a:lnTo>
                  <a:pt x="117271" y="98807"/>
                </a:lnTo>
                <a:lnTo>
                  <a:pt x="117809" y="95640"/>
                </a:lnTo>
                <a:close/>
                <a:moveTo>
                  <a:pt x="231564" y="93835"/>
                </a:moveTo>
                <a:lnTo>
                  <a:pt x="232831" y="97889"/>
                </a:lnTo>
                <a:lnTo>
                  <a:pt x="225167" y="100612"/>
                </a:lnTo>
                <a:lnTo>
                  <a:pt x="224249" y="97857"/>
                </a:lnTo>
                <a:lnTo>
                  <a:pt x="223742" y="96337"/>
                </a:lnTo>
                <a:lnTo>
                  <a:pt x="231564" y="93835"/>
                </a:lnTo>
                <a:close/>
                <a:moveTo>
                  <a:pt x="200592" y="90225"/>
                </a:moveTo>
                <a:lnTo>
                  <a:pt x="201669" y="93487"/>
                </a:lnTo>
                <a:lnTo>
                  <a:pt x="199357" y="100676"/>
                </a:lnTo>
                <a:lnTo>
                  <a:pt x="198343" y="97351"/>
                </a:lnTo>
                <a:cubicBezTo>
                  <a:pt x="199103" y="94944"/>
                  <a:pt x="199864" y="92537"/>
                  <a:pt x="200592" y="90225"/>
                </a:cubicBezTo>
                <a:close/>
                <a:moveTo>
                  <a:pt x="222190" y="93170"/>
                </a:moveTo>
                <a:lnTo>
                  <a:pt x="223742" y="97794"/>
                </a:lnTo>
                <a:lnTo>
                  <a:pt x="215413" y="100739"/>
                </a:lnTo>
                <a:lnTo>
                  <a:pt x="213735" y="96084"/>
                </a:lnTo>
                <a:lnTo>
                  <a:pt x="222190" y="93170"/>
                </a:lnTo>
                <a:close/>
                <a:moveTo>
                  <a:pt x="164426" y="96685"/>
                </a:moveTo>
                <a:lnTo>
                  <a:pt x="169810" y="97351"/>
                </a:lnTo>
                <a:lnTo>
                  <a:pt x="169113" y="101246"/>
                </a:lnTo>
                <a:lnTo>
                  <a:pt x="163919" y="100549"/>
                </a:lnTo>
                <a:lnTo>
                  <a:pt x="164426" y="96685"/>
                </a:lnTo>
                <a:close/>
                <a:moveTo>
                  <a:pt x="128481" y="97319"/>
                </a:moveTo>
                <a:lnTo>
                  <a:pt x="133295" y="98079"/>
                </a:lnTo>
                <a:lnTo>
                  <a:pt x="132788" y="101436"/>
                </a:lnTo>
                <a:lnTo>
                  <a:pt x="128038" y="100612"/>
                </a:lnTo>
                <a:lnTo>
                  <a:pt x="128481" y="97319"/>
                </a:lnTo>
                <a:close/>
                <a:moveTo>
                  <a:pt x="170253" y="97414"/>
                </a:moveTo>
                <a:lnTo>
                  <a:pt x="174148" y="97889"/>
                </a:lnTo>
                <a:lnTo>
                  <a:pt x="173357" y="101848"/>
                </a:lnTo>
                <a:lnTo>
                  <a:pt x="169556" y="101309"/>
                </a:lnTo>
                <a:lnTo>
                  <a:pt x="170253" y="97414"/>
                </a:lnTo>
                <a:close/>
                <a:moveTo>
                  <a:pt x="62610" y="82624"/>
                </a:moveTo>
                <a:lnTo>
                  <a:pt x="81865" y="84683"/>
                </a:lnTo>
                <a:cubicBezTo>
                  <a:pt x="82623" y="90592"/>
                  <a:pt x="83476" y="97194"/>
                  <a:pt x="84109" y="102163"/>
                </a:cubicBezTo>
                <a:lnTo>
                  <a:pt x="84109" y="102163"/>
                </a:lnTo>
                <a:cubicBezTo>
                  <a:pt x="82732" y="102100"/>
                  <a:pt x="81638" y="102038"/>
                  <a:pt x="81073" y="102038"/>
                </a:cubicBezTo>
                <a:cubicBezTo>
                  <a:pt x="79141" y="100011"/>
                  <a:pt x="69989" y="90383"/>
                  <a:pt x="62610" y="82624"/>
                </a:cubicBezTo>
                <a:close/>
                <a:moveTo>
                  <a:pt x="108087" y="97731"/>
                </a:moveTo>
                <a:lnTo>
                  <a:pt x="116732" y="99187"/>
                </a:lnTo>
                <a:lnTo>
                  <a:pt x="116131" y="102544"/>
                </a:lnTo>
                <a:lnTo>
                  <a:pt x="112964" y="102069"/>
                </a:lnTo>
                <a:lnTo>
                  <a:pt x="112900" y="102069"/>
                </a:lnTo>
                <a:lnTo>
                  <a:pt x="110082" y="102354"/>
                </a:lnTo>
                <a:lnTo>
                  <a:pt x="104603" y="97826"/>
                </a:lnTo>
                <a:lnTo>
                  <a:pt x="108087" y="97731"/>
                </a:lnTo>
                <a:close/>
                <a:moveTo>
                  <a:pt x="133770" y="98142"/>
                </a:moveTo>
                <a:lnTo>
                  <a:pt x="140009" y="99124"/>
                </a:lnTo>
                <a:cubicBezTo>
                  <a:pt x="139787" y="100264"/>
                  <a:pt x="139597" y="101404"/>
                  <a:pt x="139407" y="102544"/>
                </a:cubicBezTo>
                <a:lnTo>
                  <a:pt x="133232" y="101499"/>
                </a:lnTo>
                <a:lnTo>
                  <a:pt x="133770" y="98142"/>
                </a:lnTo>
                <a:close/>
                <a:moveTo>
                  <a:pt x="262885" y="95640"/>
                </a:moveTo>
                <a:lnTo>
                  <a:pt x="265197" y="98776"/>
                </a:lnTo>
                <a:lnTo>
                  <a:pt x="255949" y="102734"/>
                </a:lnTo>
                <a:lnTo>
                  <a:pt x="254809" y="99472"/>
                </a:lnTo>
                <a:lnTo>
                  <a:pt x="262885" y="95640"/>
                </a:lnTo>
                <a:close/>
                <a:moveTo>
                  <a:pt x="174623" y="97952"/>
                </a:moveTo>
                <a:lnTo>
                  <a:pt x="181147" y="98744"/>
                </a:lnTo>
                <a:lnTo>
                  <a:pt x="180862" y="102893"/>
                </a:lnTo>
                <a:lnTo>
                  <a:pt x="173800" y="101911"/>
                </a:lnTo>
                <a:lnTo>
                  <a:pt x="174623" y="97952"/>
                </a:lnTo>
                <a:close/>
                <a:moveTo>
                  <a:pt x="271182" y="96274"/>
                </a:moveTo>
                <a:lnTo>
                  <a:pt x="274001" y="100359"/>
                </a:lnTo>
                <a:lnTo>
                  <a:pt x="269694" y="103399"/>
                </a:lnTo>
                <a:lnTo>
                  <a:pt x="266305" y="98776"/>
                </a:lnTo>
                <a:lnTo>
                  <a:pt x="271182" y="96274"/>
                </a:lnTo>
                <a:close/>
                <a:moveTo>
                  <a:pt x="252846" y="95197"/>
                </a:moveTo>
                <a:lnTo>
                  <a:pt x="253416" y="96844"/>
                </a:lnTo>
                <a:lnTo>
                  <a:pt x="239862" y="103431"/>
                </a:lnTo>
                <a:cubicBezTo>
                  <a:pt x="239798" y="102861"/>
                  <a:pt x="239672" y="102006"/>
                  <a:pt x="239577" y="100834"/>
                </a:cubicBezTo>
                <a:lnTo>
                  <a:pt x="252846" y="95197"/>
                </a:lnTo>
                <a:close/>
                <a:moveTo>
                  <a:pt x="196570" y="93139"/>
                </a:moveTo>
                <a:lnTo>
                  <a:pt x="197837" y="97351"/>
                </a:lnTo>
                <a:cubicBezTo>
                  <a:pt x="197172" y="99441"/>
                  <a:pt x="196507" y="101531"/>
                  <a:pt x="195842" y="103589"/>
                </a:cubicBezTo>
                <a:lnTo>
                  <a:pt x="195683" y="103083"/>
                </a:lnTo>
                <a:lnTo>
                  <a:pt x="192675" y="94310"/>
                </a:lnTo>
                <a:lnTo>
                  <a:pt x="196570" y="93139"/>
                </a:lnTo>
                <a:close/>
                <a:moveTo>
                  <a:pt x="181812" y="95482"/>
                </a:moveTo>
                <a:lnTo>
                  <a:pt x="186563" y="95672"/>
                </a:lnTo>
                <a:lnTo>
                  <a:pt x="186024" y="103621"/>
                </a:lnTo>
                <a:lnTo>
                  <a:pt x="181337" y="102956"/>
                </a:lnTo>
                <a:lnTo>
                  <a:pt x="181812" y="95482"/>
                </a:lnTo>
                <a:close/>
                <a:moveTo>
                  <a:pt x="223869" y="98237"/>
                </a:moveTo>
                <a:lnTo>
                  <a:pt x="224724" y="100771"/>
                </a:lnTo>
                <a:lnTo>
                  <a:pt x="216458" y="103684"/>
                </a:lnTo>
                <a:lnTo>
                  <a:pt x="215571" y="101182"/>
                </a:lnTo>
                <a:lnTo>
                  <a:pt x="223869" y="98237"/>
                </a:lnTo>
                <a:close/>
                <a:moveTo>
                  <a:pt x="103210" y="97857"/>
                </a:moveTo>
                <a:lnTo>
                  <a:pt x="103115" y="103748"/>
                </a:lnTo>
                <a:cubicBezTo>
                  <a:pt x="98998" y="103019"/>
                  <a:pt x="90352" y="102481"/>
                  <a:pt x="85031" y="102228"/>
                </a:cubicBezTo>
                <a:lnTo>
                  <a:pt x="84493" y="97921"/>
                </a:lnTo>
                <a:lnTo>
                  <a:pt x="92600" y="98111"/>
                </a:lnTo>
                <a:lnTo>
                  <a:pt x="103210" y="97857"/>
                </a:lnTo>
                <a:close/>
                <a:moveTo>
                  <a:pt x="117207" y="99251"/>
                </a:moveTo>
                <a:lnTo>
                  <a:pt x="127531" y="100992"/>
                </a:lnTo>
                <a:lnTo>
                  <a:pt x="127120" y="104191"/>
                </a:lnTo>
                <a:lnTo>
                  <a:pt x="116606" y="102608"/>
                </a:lnTo>
                <a:lnTo>
                  <a:pt x="117207" y="99251"/>
                </a:lnTo>
                <a:close/>
                <a:moveTo>
                  <a:pt x="187038" y="95672"/>
                </a:moveTo>
                <a:lnTo>
                  <a:pt x="187703" y="95704"/>
                </a:lnTo>
                <a:lnTo>
                  <a:pt x="190489" y="104254"/>
                </a:lnTo>
                <a:lnTo>
                  <a:pt x="186499" y="103684"/>
                </a:lnTo>
                <a:lnTo>
                  <a:pt x="187038" y="95672"/>
                </a:lnTo>
                <a:close/>
                <a:moveTo>
                  <a:pt x="192231" y="94437"/>
                </a:moveTo>
                <a:lnTo>
                  <a:pt x="195145" y="102988"/>
                </a:lnTo>
                <a:lnTo>
                  <a:pt x="190996" y="104254"/>
                </a:lnTo>
                <a:lnTo>
                  <a:pt x="188178" y="95640"/>
                </a:lnTo>
                <a:lnTo>
                  <a:pt x="192231" y="94437"/>
                </a:lnTo>
                <a:close/>
                <a:moveTo>
                  <a:pt x="279796" y="96780"/>
                </a:moveTo>
                <a:lnTo>
                  <a:pt x="282583" y="100676"/>
                </a:lnTo>
                <a:cubicBezTo>
                  <a:pt x="280968" y="101911"/>
                  <a:pt x="279226" y="103178"/>
                  <a:pt x="277421" y="104508"/>
                </a:cubicBezTo>
                <a:lnTo>
                  <a:pt x="274603" y="100454"/>
                </a:lnTo>
                <a:lnTo>
                  <a:pt x="279796" y="96780"/>
                </a:lnTo>
                <a:close/>
                <a:moveTo>
                  <a:pt x="127975" y="101087"/>
                </a:moveTo>
                <a:lnTo>
                  <a:pt x="132725" y="101879"/>
                </a:lnTo>
                <a:lnTo>
                  <a:pt x="132250" y="104951"/>
                </a:lnTo>
                <a:lnTo>
                  <a:pt x="127595" y="104254"/>
                </a:lnTo>
                <a:lnTo>
                  <a:pt x="127975" y="101087"/>
                </a:lnTo>
                <a:close/>
                <a:moveTo>
                  <a:pt x="213291" y="96274"/>
                </a:moveTo>
                <a:lnTo>
                  <a:pt x="216046" y="103843"/>
                </a:lnTo>
                <a:lnTo>
                  <a:pt x="210884" y="105648"/>
                </a:lnTo>
                <a:cubicBezTo>
                  <a:pt x="209907" y="102872"/>
                  <a:pt x="209023" y="100317"/>
                  <a:pt x="208234" y="98012"/>
                </a:cubicBezTo>
                <a:lnTo>
                  <a:pt x="208234" y="98012"/>
                </a:lnTo>
                <a:lnTo>
                  <a:pt x="213291" y="96274"/>
                </a:lnTo>
                <a:close/>
                <a:moveTo>
                  <a:pt x="237075" y="97351"/>
                </a:moveTo>
                <a:cubicBezTo>
                  <a:pt x="237138" y="98934"/>
                  <a:pt x="237233" y="100232"/>
                  <a:pt x="237328" y="101309"/>
                </a:cubicBezTo>
                <a:lnTo>
                  <a:pt x="226909" y="105743"/>
                </a:lnTo>
                <a:lnTo>
                  <a:pt x="226624" y="104888"/>
                </a:lnTo>
                <a:lnTo>
                  <a:pt x="225484" y="101467"/>
                </a:lnTo>
                <a:lnTo>
                  <a:pt x="237075" y="97351"/>
                </a:lnTo>
                <a:close/>
                <a:moveTo>
                  <a:pt x="253574" y="97287"/>
                </a:moveTo>
                <a:lnTo>
                  <a:pt x="254239" y="99219"/>
                </a:lnTo>
                <a:lnTo>
                  <a:pt x="240527" y="105743"/>
                </a:lnTo>
                <a:lnTo>
                  <a:pt x="239988" y="104128"/>
                </a:lnTo>
                <a:cubicBezTo>
                  <a:pt x="239988" y="104096"/>
                  <a:pt x="239988" y="104001"/>
                  <a:pt x="239925" y="103906"/>
                </a:cubicBezTo>
                <a:lnTo>
                  <a:pt x="253574" y="97287"/>
                </a:lnTo>
                <a:close/>
                <a:moveTo>
                  <a:pt x="133168" y="101943"/>
                </a:moveTo>
                <a:lnTo>
                  <a:pt x="139344" y="102988"/>
                </a:lnTo>
                <a:cubicBezTo>
                  <a:pt x="139154" y="104001"/>
                  <a:pt x="138996" y="104951"/>
                  <a:pt x="138806" y="105933"/>
                </a:cubicBezTo>
                <a:lnTo>
                  <a:pt x="132693" y="105014"/>
                </a:lnTo>
                <a:lnTo>
                  <a:pt x="133168" y="101943"/>
                </a:lnTo>
                <a:close/>
                <a:moveTo>
                  <a:pt x="173737" y="102354"/>
                </a:moveTo>
                <a:lnTo>
                  <a:pt x="180862" y="103368"/>
                </a:lnTo>
                <a:lnTo>
                  <a:pt x="180672" y="106123"/>
                </a:lnTo>
                <a:lnTo>
                  <a:pt x="173135" y="105236"/>
                </a:lnTo>
                <a:lnTo>
                  <a:pt x="173737" y="102354"/>
                </a:lnTo>
                <a:close/>
                <a:moveTo>
                  <a:pt x="141149" y="97794"/>
                </a:moveTo>
                <a:lnTo>
                  <a:pt x="144158" y="98206"/>
                </a:lnTo>
                <a:lnTo>
                  <a:pt x="142764" y="106503"/>
                </a:lnTo>
                <a:lnTo>
                  <a:pt x="139724" y="106059"/>
                </a:lnTo>
                <a:cubicBezTo>
                  <a:pt x="140199" y="103431"/>
                  <a:pt x="140674" y="100612"/>
                  <a:pt x="141149" y="97794"/>
                </a:cubicBezTo>
                <a:close/>
                <a:moveTo>
                  <a:pt x="181305" y="103399"/>
                </a:moveTo>
                <a:lnTo>
                  <a:pt x="185992" y="104064"/>
                </a:lnTo>
                <a:lnTo>
                  <a:pt x="185834" y="106693"/>
                </a:lnTo>
                <a:lnTo>
                  <a:pt x="181115" y="106186"/>
                </a:lnTo>
                <a:lnTo>
                  <a:pt x="181305" y="103399"/>
                </a:lnTo>
                <a:close/>
                <a:moveTo>
                  <a:pt x="112932" y="102513"/>
                </a:moveTo>
                <a:lnTo>
                  <a:pt x="116067" y="102988"/>
                </a:lnTo>
                <a:lnTo>
                  <a:pt x="115434" y="106756"/>
                </a:lnTo>
                <a:lnTo>
                  <a:pt x="110588" y="102766"/>
                </a:lnTo>
                <a:lnTo>
                  <a:pt x="112932" y="102513"/>
                </a:lnTo>
                <a:close/>
                <a:moveTo>
                  <a:pt x="144601" y="98269"/>
                </a:moveTo>
                <a:lnTo>
                  <a:pt x="146660" y="98554"/>
                </a:lnTo>
                <a:lnTo>
                  <a:pt x="145298" y="106915"/>
                </a:lnTo>
                <a:lnTo>
                  <a:pt x="143208" y="106598"/>
                </a:lnTo>
                <a:lnTo>
                  <a:pt x="144601" y="98269"/>
                </a:lnTo>
                <a:close/>
                <a:moveTo>
                  <a:pt x="204107" y="88895"/>
                </a:moveTo>
                <a:cubicBezTo>
                  <a:pt x="204994" y="91523"/>
                  <a:pt x="207211" y="97826"/>
                  <a:pt x="209998" y="105933"/>
                </a:cubicBezTo>
                <a:lnTo>
                  <a:pt x="206641" y="107136"/>
                </a:lnTo>
                <a:lnTo>
                  <a:pt x="202397" y="94215"/>
                </a:lnTo>
                <a:lnTo>
                  <a:pt x="204107" y="88895"/>
                </a:lnTo>
                <a:close/>
                <a:moveTo>
                  <a:pt x="147103" y="98617"/>
                </a:moveTo>
                <a:lnTo>
                  <a:pt x="148845" y="98871"/>
                </a:lnTo>
                <a:lnTo>
                  <a:pt x="147483" y="107263"/>
                </a:lnTo>
                <a:lnTo>
                  <a:pt x="145741" y="107010"/>
                </a:lnTo>
                <a:lnTo>
                  <a:pt x="147103" y="98617"/>
                </a:lnTo>
                <a:close/>
                <a:moveTo>
                  <a:pt x="186468" y="104159"/>
                </a:moveTo>
                <a:lnTo>
                  <a:pt x="190648" y="104729"/>
                </a:lnTo>
                <a:lnTo>
                  <a:pt x="191535" y="107390"/>
                </a:lnTo>
                <a:lnTo>
                  <a:pt x="191535" y="107390"/>
                </a:lnTo>
                <a:lnTo>
                  <a:pt x="186278" y="106756"/>
                </a:lnTo>
                <a:lnTo>
                  <a:pt x="186468" y="104159"/>
                </a:lnTo>
                <a:close/>
                <a:moveTo>
                  <a:pt x="198090" y="98079"/>
                </a:moveTo>
                <a:lnTo>
                  <a:pt x="199135" y="101436"/>
                </a:lnTo>
                <a:lnTo>
                  <a:pt x="197203" y="107516"/>
                </a:lnTo>
                <a:lnTo>
                  <a:pt x="196095" y="104286"/>
                </a:lnTo>
                <a:cubicBezTo>
                  <a:pt x="196728" y="102259"/>
                  <a:pt x="197425" y="100169"/>
                  <a:pt x="198090" y="98079"/>
                </a:cubicBezTo>
                <a:close/>
                <a:moveTo>
                  <a:pt x="274254" y="100707"/>
                </a:moveTo>
                <a:lnTo>
                  <a:pt x="277041" y="104761"/>
                </a:lnTo>
                <a:cubicBezTo>
                  <a:pt x="275679" y="105743"/>
                  <a:pt x="274286" y="106756"/>
                  <a:pt x="272892" y="107738"/>
                </a:cubicBezTo>
                <a:lnTo>
                  <a:pt x="269979" y="103748"/>
                </a:lnTo>
                <a:lnTo>
                  <a:pt x="274254" y="100707"/>
                </a:lnTo>
                <a:close/>
                <a:moveTo>
                  <a:pt x="149288" y="98934"/>
                </a:moveTo>
                <a:lnTo>
                  <a:pt x="152392" y="99346"/>
                </a:lnTo>
                <a:lnTo>
                  <a:pt x="151062" y="107801"/>
                </a:lnTo>
                <a:lnTo>
                  <a:pt x="147958" y="107326"/>
                </a:lnTo>
                <a:lnTo>
                  <a:pt x="149288" y="98934"/>
                </a:lnTo>
                <a:close/>
                <a:moveTo>
                  <a:pt x="152835" y="99409"/>
                </a:moveTo>
                <a:lnTo>
                  <a:pt x="156762" y="99979"/>
                </a:lnTo>
                <a:lnTo>
                  <a:pt x="155432" y="108435"/>
                </a:lnTo>
                <a:lnTo>
                  <a:pt x="151473" y="107833"/>
                </a:lnTo>
                <a:lnTo>
                  <a:pt x="152835" y="99409"/>
                </a:lnTo>
                <a:close/>
                <a:moveTo>
                  <a:pt x="237360" y="101784"/>
                </a:moveTo>
                <a:cubicBezTo>
                  <a:pt x="237518" y="103114"/>
                  <a:pt x="237645" y="104001"/>
                  <a:pt x="237708" y="104381"/>
                </a:cubicBezTo>
                <a:lnTo>
                  <a:pt x="227827" y="108466"/>
                </a:lnTo>
                <a:lnTo>
                  <a:pt x="227036" y="106154"/>
                </a:lnTo>
                <a:lnTo>
                  <a:pt x="237360" y="101784"/>
                </a:lnTo>
                <a:close/>
                <a:moveTo>
                  <a:pt x="254398" y="99662"/>
                </a:moveTo>
                <a:lnTo>
                  <a:pt x="255538" y="102893"/>
                </a:lnTo>
                <a:lnTo>
                  <a:pt x="241603" y="108815"/>
                </a:lnTo>
                <a:lnTo>
                  <a:pt x="240685" y="106186"/>
                </a:lnTo>
                <a:lnTo>
                  <a:pt x="254398" y="99662"/>
                </a:lnTo>
                <a:close/>
                <a:moveTo>
                  <a:pt x="157237" y="100042"/>
                </a:moveTo>
                <a:lnTo>
                  <a:pt x="160594" y="100517"/>
                </a:lnTo>
                <a:lnTo>
                  <a:pt x="159359" y="109036"/>
                </a:lnTo>
                <a:lnTo>
                  <a:pt x="155907" y="108530"/>
                </a:lnTo>
                <a:lnTo>
                  <a:pt x="157237" y="100042"/>
                </a:lnTo>
                <a:close/>
                <a:moveTo>
                  <a:pt x="127500" y="104729"/>
                </a:moveTo>
                <a:lnTo>
                  <a:pt x="133295" y="105584"/>
                </a:lnTo>
                <a:lnTo>
                  <a:pt x="132693" y="109068"/>
                </a:lnTo>
                <a:lnTo>
                  <a:pt x="127088" y="107991"/>
                </a:lnTo>
                <a:lnTo>
                  <a:pt x="127500" y="104729"/>
                </a:lnTo>
                <a:close/>
                <a:moveTo>
                  <a:pt x="161037" y="100581"/>
                </a:moveTo>
                <a:lnTo>
                  <a:pt x="163444" y="100897"/>
                </a:lnTo>
                <a:lnTo>
                  <a:pt x="162304" y="109480"/>
                </a:lnTo>
                <a:lnTo>
                  <a:pt x="159802" y="109100"/>
                </a:lnTo>
                <a:lnTo>
                  <a:pt x="161037" y="100581"/>
                </a:lnTo>
                <a:close/>
                <a:moveTo>
                  <a:pt x="225009" y="101594"/>
                </a:moveTo>
                <a:lnTo>
                  <a:pt x="226086" y="104793"/>
                </a:lnTo>
                <a:lnTo>
                  <a:pt x="212278" y="109543"/>
                </a:lnTo>
                <a:cubicBezTo>
                  <a:pt x="212246" y="109543"/>
                  <a:pt x="212246" y="109543"/>
                  <a:pt x="212214" y="109575"/>
                </a:cubicBezTo>
                <a:lnTo>
                  <a:pt x="212214" y="109543"/>
                </a:lnTo>
                <a:cubicBezTo>
                  <a:pt x="211866" y="108530"/>
                  <a:pt x="211518" y="107485"/>
                  <a:pt x="211169" y="106503"/>
                </a:cubicBezTo>
                <a:lnTo>
                  <a:pt x="225009" y="101594"/>
                </a:lnTo>
                <a:close/>
                <a:moveTo>
                  <a:pt x="255664" y="103336"/>
                </a:moveTo>
                <a:lnTo>
                  <a:pt x="257058" y="107326"/>
                </a:lnTo>
                <a:lnTo>
                  <a:pt x="251136" y="109796"/>
                </a:lnTo>
                <a:lnTo>
                  <a:pt x="249806" y="105964"/>
                </a:lnTo>
                <a:cubicBezTo>
                  <a:pt x="249774" y="105933"/>
                  <a:pt x="249742" y="105901"/>
                  <a:pt x="249711" y="105869"/>
                </a:cubicBezTo>
                <a:lnTo>
                  <a:pt x="255664" y="103336"/>
                </a:lnTo>
                <a:close/>
                <a:moveTo>
                  <a:pt x="133770" y="105648"/>
                </a:moveTo>
                <a:lnTo>
                  <a:pt x="138742" y="106408"/>
                </a:lnTo>
                <a:cubicBezTo>
                  <a:pt x="138521" y="107675"/>
                  <a:pt x="138331" y="108910"/>
                  <a:pt x="138109" y="110113"/>
                </a:cubicBezTo>
                <a:lnTo>
                  <a:pt x="133137" y="109131"/>
                </a:lnTo>
                <a:lnTo>
                  <a:pt x="133770" y="105648"/>
                </a:lnTo>
                <a:close/>
                <a:moveTo>
                  <a:pt x="202144" y="94975"/>
                </a:moveTo>
                <a:lnTo>
                  <a:pt x="206197" y="107295"/>
                </a:lnTo>
                <a:lnTo>
                  <a:pt x="198090" y="110145"/>
                </a:lnTo>
                <a:lnTo>
                  <a:pt x="197678" y="108973"/>
                </a:lnTo>
                <a:lnTo>
                  <a:pt x="202144" y="94975"/>
                </a:lnTo>
                <a:close/>
                <a:moveTo>
                  <a:pt x="163856" y="100992"/>
                </a:moveTo>
                <a:lnTo>
                  <a:pt x="169018" y="101721"/>
                </a:lnTo>
                <a:lnTo>
                  <a:pt x="167466" y="110176"/>
                </a:lnTo>
                <a:lnTo>
                  <a:pt x="162747" y="109575"/>
                </a:lnTo>
                <a:lnTo>
                  <a:pt x="163856" y="100992"/>
                </a:lnTo>
                <a:close/>
                <a:moveTo>
                  <a:pt x="197457" y="109701"/>
                </a:moveTo>
                <a:lnTo>
                  <a:pt x="197647" y="110303"/>
                </a:lnTo>
                <a:lnTo>
                  <a:pt x="197203" y="110461"/>
                </a:lnTo>
                <a:lnTo>
                  <a:pt x="197457" y="109701"/>
                </a:lnTo>
                <a:close/>
                <a:moveTo>
                  <a:pt x="237803" y="104856"/>
                </a:moveTo>
                <a:lnTo>
                  <a:pt x="238436" y="106693"/>
                </a:lnTo>
                <a:lnTo>
                  <a:pt x="228524" y="110651"/>
                </a:lnTo>
                <a:lnTo>
                  <a:pt x="227954" y="108910"/>
                </a:lnTo>
                <a:lnTo>
                  <a:pt x="237803" y="104856"/>
                </a:lnTo>
                <a:close/>
                <a:moveTo>
                  <a:pt x="169461" y="101753"/>
                </a:moveTo>
                <a:lnTo>
                  <a:pt x="173262" y="102291"/>
                </a:lnTo>
                <a:lnTo>
                  <a:pt x="171551" y="110715"/>
                </a:lnTo>
                <a:lnTo>
                  <a:pt x="167941" y="110240"/>
                </a:lnTo>
                <a:lnTo>
                  <a:pt x="169461" y="101753"/>
                </a:lnTo>
                <a:close/>
                <a:moveTo>
                  <a:pt x="116511" y="103051"/>
                </a:moveTo>
                <a:lnTo>
                  <a:pt x="127056" y="104634"/>
                </a:lnTo>
                <a:lnTo>
                  <a:pt x="126201" y="111348"/>
                </a:lnTo>
                <a:lnTo>
                  <a:pt x="117714" y="108656"/>
                </a:lnTo>
                <a:lnTo>
                  <a:pt x="115814" y="107073"/>
                </a:lnTo>
                <a:lnTo>
                  <a:pt x="116511" y="103051"/>
                </a:lnTo>
                <a:close/>
                <a:moveTo>
                  <a:pt x="60551" y="83828"/>
                </a:moveTo>
                <a:cubicBezTo>
                  <a:pt x="68785" y="92505"/>
                  <a:pt x="79521" y="103779"/>
                  <a:pt x="79711" y="103969"/>
                </a:cubicBezTo>
                <a:cubicBezTo>
                  <a:pt x="79901" y="104191"/>
                  <a:pt x="80186" y="104318"/>
                  <a:pt x="80503" y="104318"/>
                </a:cubicBezTo>
                <a:cubicBezTo>
                  <a:pt x="80534" y="104318"/>
                  <a:pt x="81991" y="104381"/>
                  <a:pt x="84145" y="104476"/>
                </a:cubicBezTo>
                <a:lnTo>
                  <a:pt x="83385" y="111380"/>
                </a:lnTo>
                <a:cubicBezTo>
                  <a:pt x="77051" y="109701"/>
                  <a:pt x="70559" y="108561"/>
                  <a:pt x="64035" y="107991"/>
                </a:cubicBezTo>
                <a:lnTo>
                  <a:pt x="59443" y="98332"/>
                </a:lnTo>
                <a:lnTo>
                  <a:pt x="60551" y="83828"/>
                </a:lnTo>
                <a:close/>
                <a:moveTo>
                  <a:pt x="195303" y="103399"/>
                </a:moveTo>
                <a:lnTo>
                  <a:pt x="195588" y="104286"/>
                </a:lnTo>
                <a:cubicBezTo>
                  <a:pt x="194796" y="106788"/>
                  <a:pt x="194005" y="109163"/>
                  <a:pt x="193308" y="111380"/>
                </a:cubicBezTo>
                <a:lnTo>
                  <a:pt x="191123" y="104698"/>
                </a:lnTo>
                <a:lnTo>
                  <a:pt x="195303" y="103399"/>
                </a:lnTo>
                <a:close/>
                <a:moveTo>
                  <a:pt x="195842" y="105014"/>
                </a:moveTo>
                <a:lnTo>
                  <a:pt x="196950" y="108276"/>
                </a:lnTo>
                <a:lnTo>
                  <a:pt x="196127" y="110841"/>
                </a:lnTo>
                <a:lnTo>
                  <a:pt x="193688" y="111697"/>
                </a:lnTo>
                <a:cubicBezTo>
                  <a:pt x="194353" y="109638"/>
                  <a:pt x="195082" y="107358"/>
                  <a:pt x="195842" y="105014"/>
                </a:cubicBezTo>
                <a:close/>
                <a:moveTo>
                  <a:pt x="173040" y="105711"/>
                </a:moveTo>
                <a:lnTo>
                  <a:pt x="180640" y="106566"/>
                </a:lnTo>
                <a:lnTo>
                  <a:pt x="180324" y="111855"/>
                </a:lnTo>
                <a:lnTo>
                  <a:pt x="172026" y="110778"/>
                </a:lnTo>
                <a:lnTo>
                  <a:pt x="173040" y="105711"/>
                </a:lnTo>
                <a:close/>
                <a:moveTo>
                  <a:pt x="181115" y="106630"/>
                </a:moveTo>
                <a:lnTo>
                  <a:pt x="185802" y="107168"/>
                </a:lnTo>
                <a:lnTo>
                  <a:pt x="185422" y="112520"/>
                </a:lnTo>
                <a:lnTo>
                  <a:pt x="180767" y="111918"/>
                </a:lnTo>
                <a:lnTo>
                  <a:pt x="181115" y="106630"/>
                </a:lnTo>
                <a:close/>
                <a:moveTo>
                  <a:pt x="186246" y="107231"/>
                </a:moveTo>
                <a:lnTo>
                  <a:pt x="191693" y="107865"/>
                </a:lnTo>
                <a:lnTo>
                  <a:pt x="193023" y="111950"/>
                </a:lnTo>
                <a:lnTo>
                  <a:pt x="189761" y="113090"/>
                </a:lnTo>
                <a:lnTo>
                  <a:pt x="185897" y="112583"/>
                </a:lnTo>
                <a:lnTo>
                  <a:pt x="186246" y="107231"/>
                </a:lnTo>
                <a:close/>
                <a:moveTo>
                  <a:pt x="249331" y="106028"/>
                </a:moveTo>
                <a:cubicBezTo>
                  <a:pt x="249331" y="106059"/>
                  <a:pt x="249331" y="106091"/>
                  <a:pt x="249331" y="106123"/>
                </a:cubicBezTo>
                <a:lnTo>
                  <a:pt x="250692" y="109955"/>
                </a:lnTo>
                <a:lnTo>
                  <a:pt x="243060" y="113122"/>
                </a:lnTo>
                <a:lnTo>
                  <a:pt x="241730" y="109258"/>
                </a:lnTo>
                <a:lnTo>
                  <a:pt x="249331" y="106028"/>
                </a:lnTo>
                <a:close/>
                <a:moveTo>
                  <a:pt x="277548" y="105489"/>
                </a:moveTo>
                <a:lnTo>
                  <a:pt x="280810" y="110176"/>
                </a:lnTo>
                <a:lnTo>
                  <a:pt x="276756" y="113533"/>
                </a:lnTo>
                <a:lnTo>
                  <a:pt x="273399" y="108498"/>
                </a:lnTo>
                <a:cubicBezTo>
                  <a:pt x="274793" y="107485"/>
                  <a:pt x="276154" y="106503"/>
                  <a:pt x="277548" y="105489"/>
                </a:cubicBezTo>
                <a:close/>
                <a:moveTo>
                  <a:pt x="162716" y="110018"/>
                </a:moveTo>
                <a:lnTo>
                  <a:pt x="171456" y="111158"/>
                </a:lnTo>
                <a:lnTo>
                  <a:pt x="170918" y="113882"/>
                </a:lnTo>
                <a:lnTo>
                  <a:pt x="162399" y="112425"/>
                </a:lnTo>
                <a:lnTo>
                  <a:pt x="162716" y="110018"/>
                </a:lnTo>
                <a:close/>
                <a:moveTo>
                  <a:pt x="127025" y="108435"/>
                </a:moveTo>
                <a:lnTo>
                  <a:pt x="132630" y="109511"/>
                </a:lnTo>
                <a:lnTo>
                  <a:pt x="131838" y="113913"/>
                </a:lnTo>
                <a:cubicBezTo>
                  <a:pt x="129780" y="112963"/>
                  <a:pt x="127848" y="112077"/>
                  <a:pt x="126645" y="111475"/>
                </a:cubicBezTo>
                <a:lnTo>
                  <a:pt x="127025" y="108435"/>
                </a:lnTo>
                <a:close/>
                <a:moveTo>
                  <a:pt x="238563" y="107105"/>
                </a:moveTo>
                <a:lnTo>
                  <a:pt x="239482" y="109733"/>
                </a:lnTo>
                <a:lnTo>
                  <a:pt x="229632" y="113913"/>
                </a:lnTo>
                <a:lnTo>
                  <a:pt x="228682" y="111063"/>
                </a:lnTo>
                <a:lnTo>
                  <a:pt x="238563" y="107105"/>
                </a:lnTo>
                <a:close/>
                <a:moveTo>
                  <a:pt x="226244" y="105236"/>
                </a:moveTo>
                <a:lnTo>
                  <a:pt x="227384" y="108625"/>
                </a:lnTo>
                <a:lnTo>
                  <a:pt x="213830" y="114198"/>
                </a:lnTo>
                <a:cubicBezTo>
                  <a:pt x="213323" y="112773"/>
                  <a:pt x="212848" y="111348"/>
                  <a:pt x="212373" y="109986"/>
                </a:cubicBezTo>
                <a:lnTo>
                  <a:pt x="212404" y="109986"/>
                </a:lnTo>
                <a:lnTo>
                  <a:pt x="226244" y="105236"/>
                </a:lnTo>
                <a:close/>
                <a:moveTo>
                  <a:pt x="171900" y="111190"/>
                </a:moveTo>
                <a:lnTo>
                  <a:pt x="180260" y="112298"/>
                </a:lnTo>
                <a:lnTo>
                  <a:pt x="180070" y="115402"/>
                </a:lnTo>
                <a:lnTo>
                  <a:pt x="171361" y="113945"/>
                </a:lnTo>
                <a:lnTo>
                  <a:pt x="171900" y="111190"/>
                </a:lnTo>
                <a:close/>
                <a:moveTo>
                  <a:pt x="210283" y="106820"/>
                </a:moveTo>
                <a:lnTo>
                  <a:pt x="211834" y="111222"/>
                </a:lnTo>
                <a:lnTo>
                  <a:pt x="199832" y="115402"/>
                </a:lnTo>
                <a:lnTo>
                  <a:pt x="198375" y="111031"/>
                </a:lnTo>
                <a:lnTo>
                  <a:pt x="210283" y="106820"/>
                </a:lnTo>
                <a:close/>
                <a:moveTo>
                  <a:pt x="133073" y="109575"/>
                </a:moveTo>
                <a:lnTo>
                  <a:pt x="138046" y="110525"/>
                </a:lnTo>
                <a:cubicBezTo>
                  <a:pt x="137697" y="112552"/>
                  <a:pt x="137380" y="114452"/>
                  <a:pt x="137095" y="116162"/>
                </a:cubicBezTo>
                <a:cubicBezTo>
                  <a:pt x="135544" y="115560"/>
                  <a:pt x="133897" y="114832"/>
                  <a:pt x="132282" y="114103"/>
                </a:cubicBezTo>
                <a:lnTo>
                  <a:pt x="132282" y="114072"/>
                </a:lnTo>
                <a:lnTo>
                  <a:pt x="133073" y="109575"/>
                </a:lnTo>
                <a:close/>
                <a:moveTo>
                  <a:pt x="227511" y="109068"/>
                </a:moveTo>
                <a:lnTo>
                  <a:pt x="228112" y="110778"/>
                </a:lnTo>
                <a:lnTo>
                  <a:pt x="214526" y="116194"/>
                </a:lnTo>
                <a:cubicBezTo>
                  <a:pt x="214336" y="115687"/>
                  <a:pt x="214146" y="115148"/>
                  <a:pt x="213988" y="114642"/>
                </a:cubicBezTo>
                <a:lnTo>
                  <a:pt x="227511" y="109068"/>
                </a:lnTo>
                <a:close/>
                <a:moveTo>
                  <a:pt x="265450" y="99156"/>
                </a:moveTo>
                <a:lnTo>
                  <a:pt x="272132" y="108276"/>
                </a:lnTo>
                <a:cubicBezTo>
                  <a:pt x="267730" y="111380"/>
                  <a:pt x="263518" y="114293"/>
                  <a:pt x="260636" y="116194"/>
                </a:cubicBezTo>
                <a:lnTo>
                  <a:pt x="257628" y="107580"/>
                </a:lnTo>
                <a:lnTo>
                  <a:pt x="257691" y="107580"/>
                </a:lnTo>
                <a:cubicBezTo>
                  <a:pt x="257786" y="107548"/>
                  <a:pt x="257850" y="107390"/>
                  <a:pt x="257818" y="107295"/>
                </a:cubicBezTo>
                <a:cubicBezTo>
                  <a:pt x="257772" y="107202"/>
                  <a:pt x="257691" y="107143"/>
                  <a:pt x="257602" y="107143"/>
                </a:cubicBezTo>
                <a:cubicBezTo>
                  <a:pt x="257569" y="107143"/>
                  <a:pt x="257535" y="107151"/>
                  <a:pt x="257501" y="107168"/>
                </a:cubicBezTo>
                <a:lnTo>
                  <a:pt x="256108" y="103178"/>
                </a:lnTo>
                <a:lnTo>
                  <a:pt x="265450" y="99156"/>
                </a:lnTo>
                <a:close/>
                <a:moveTo>
                  <a:pt x="155812" y="108973"/>
                </a:moveTo>
                <a:lnTo>
                  <a:pt x="159264" y="109480"/>
                </a:lnTo>
                <a:lnTo>
                  <a:pt x="158250" y="116605"/>
                </a:lnTo>
                <a:lnTo>
                  <a:pt x="154735" y="115718"/>
                </a:lnTo>
                <a:lnTo>
                  <a:pt x="155812" y="108973"/>
                </a:lnTo>
                <a:close/>
                <a:moveTo>
                  <a:pt x="162304" y="112868"/>
                </a:moveTo>
                <a:lnTo>
                  <a:pt x="170855" y="114325"/>
                </a:lnTo>
                <a:lnTo>
                  <a:pt x="170316" y="116890"/>
                </a:lnTo>
                <a:lnTo>
                  <a:pt x="162051" y="115243"/>
                </a:lnTo>
                <a:lnTo>
                  <a:pt x="162304" y="112868"/>
                </a:lnTo>
                <a:close/>
                <a:moveTo>
                  <a:pt x="159707" y="109543"/>
                </a:moveTo>
                <a:lnTo>
                  <a:pt x="162241" y="109955"/>
                </a:lnTo>
                <a:lnTo>
                  <a:pt x="161259" y="117397"/>
                </a:lnTo>
                <a:lnTo>
                  <a:pt x="158725" y="116732"/>
                </a:lnTo>
                <a:lnTo>
                  <a:pt x="159707" y="109543"/>
                </a:lnTo>
                <a:close/>
                <a:moveTo>
                  <a:pt x="139661" y="106503"/>
                </a:moveTo>
                <a:lnTo>
                  <a:pt x="142701" y="106946"/>
                </a:lnTo>
                <a:lnTo>
                  <a:pt x="140896" y="117650"/>
                </a:lnTo>
                <a:cubicBezTo>
                  <a:pt x="140167" y="117397"/>
                  <a:pt x="139122" y="117017"/>
                  <a:pt x="137951" y="116510"/>
                </a:cubicBezTo>
                <a:cubicBezTo>
                  <a:pt x="138426" y="113692"/>
                  <a:pt x="139027" y="110240"/>
                  <a:pt x="139661" y="106535"/>
                </a:cubicBezTo>
                <a:lnTo>
                  <a:pt x="139661" y="106503"/>
                </a:lnTo>
                <a:close/>
                <a:moveTo>
                  <a:pt x="281063" y="110556"/>
                </a:moveTo>
                <a:lnTo>
                  <a:pt x="283723" y="114388"/>
                </a:lnTo>
                <a:lnTo>
                  <a:pt x="279575" y="117840"/>
                </a:lnTo>
                <a:lnTo>
                  <a:pt x="277009" y="113913"/>
                </a:lnTo>
                <a:lnTo>
                  <a:pt x="281063" y="110556"/>
                </a:lnTo>
                <a:close/>
                <a:moveTo>
                  <a:pt x="239640" y="110176"/>
                </a:moveTo>
                <a:lnTo>
                  <a:pt x="240938" y="114008"/>
                </a:lnTo>
                <a:lnTo>
                  <a:pt x="231058" y="118125"/>
                </a:lnTo>
                <a:lnTo>
                  <a:pt x="229791" y="114357"/>
                </a:lnTo>
                <a:lnTo>
                  <a:pt x="239640" y="110176"/>
                </a:lnTo>
                <a:close/>
                <a:moveTo>
                  <a:pt x="143144" y="107010"/>
                </a:moveTo>
                <a:lnTo>
                  <a:pt x="145266" y="107326"/>
                </a:lnTo>
                <a:lnTo>
                  <a:pt x="143524" y="118189"/>
                </a:lnTo>
                <a:cubicBezTo>
                  <a:pt x="142701" y="118062"/>
                  <a:pt x="142131" y="117967"/>
                  <a:pt x="141909" y="117935"/>
                </a:cubicBezTo>
                <a:cubicBezTo>
                  <a:pt x="141719" y="117904"/>
                  <a:pt x="141529" y="117872"/>
                  <a:pt x="141339" y="117809"/>
                </a:cubicBezTo>
                <a:lnTo>
                  <a:pt x="143144" y="107010"/>
                </a:lnTo>
                <a:close/>
                <a:moveTo>
                  <a:pt x="145709" y="107421"/>
                </a:moveTo>
                <a:lnTo>
                  <a:pt x="147451" y="107675"/>
                </a:lnTo>
                <a:lnTo>
                  <a:pt x="145709" y="118600"/>
                </a:lnTo>
                <a:lnTo>
                  <a:pt x="143999" y="118252"/>
                </a:lnTo>
                <a:lnTo>
                  <a:pt x="145709" y="107421"/>
                </a:lnTo>
                <a:close/>
                <a:moveTo>
                  <a:pt x="171266" y="114388"/>
                </a:moveTo>
                <a:lnTo>
                  <a:pt x="180039" y="115877"/>
                </a:lnTo>
                <a:lnTo>
                  <a:pt x="179849" y="118759"/>
                </a:lnTo>
                <a:lnTo>
                  <a:pt x="170760" y="116954"/>
                </a:lnTo>
                <a:lnTo>
                  <a:pt x="171266" y="114388"/>
                </a:lnTo>
                <a:close/>
                <a:moveTo>
                  <a:pt x="147895" y="107738"/>
                </a:moveTo>
                <a:lnTo>
                  <a:pt x="150998" y="108213"/>
                </a:lnTo>
                <a:lnTo>
                  <a:pt x="149193" y="119297"/>
                </a:lnTo>
                <a:lnTo>
                  <a:pt x="146121" y="118727"/>
                </a:lnTo>
                <a:lnTo>
                  <a:pt x="147895" y="107738"/>
                </a:lnTo>
                <a:close/>
                <a:moveTo>
                  <a:pt x="211993" y="111665"/>
                </a:moveTo>
                <a:cubicBezTo>
                  <a:pt x="212309" y="112615"/>
                  <a:pt x="212658" y="113565"/>
                  <a:pt x="212975" y="114547"/>
                </a:cubicBezTo>
                <a:lnTo>
                  <a:pt x="201162" y="119424"/>
                </a:lnTo>
                <a:lnTo>
                  <a:pt x="199990" y="115845"/>
                </a:lnTo>
                <a:lnTo>
                  <a:pt x="211993" y="111665"/>
                </a:lnTo>
                <a:close/>
                <a:moveTo>
                  <a:pt x="257216" y="107770"/>
                </a:moveTo>
                <a:lnTo>
                  <a:pt x="260225" y="116479"/>
                </a:lnTo>
                <a:cubicBezTo>
                  <a:pt x="259148" y="117239"/>
                  <a:pt x="258040" y="117904"/>
                  <a:pt x="256900" y="118537"/>
                </a:cubicBezTo>
                <a:cubicBezTo>
                  <a:pt x="256836" y="118537"/>
                  <a:pt x="255949" y="118885"/>
                  <a:pt x="254461" y="119455"/>
                </a:cubicBezTo>
                <a:lnTo>
                  <a:pt x="251262" y="110240"/>
                </a:lnTo>
                <a:lnTo>
                  <a:pt x="257216" y="107770"/>
                </a:lnTo>
                <a:close/>
                <a:moveTo>
                  <a:pt x="228239" y="111222"/>
                </a:moveTo>
                <a:lnTo>
                  <a:pt x="229221" y="114103"/>
                </a:lnTo>
                <a:lnTo>
                  <a:pt x="221303" y="117460"/>
                </a:lnTo>
                <a:lnTo>
                  <a:pt x="215698" y="119709"/>
                </a:lnTo>
                <a:cubicBezTo>
                  <a:pt x="215381" y="118664"/>
                  <a:pt x="215033" y="117650"/>
                  <a:pt x="214685" y="116637"/>
                </a:cubicBezTo>
                <a:lnTo>
                  <a:pt x="214653" y="116637"/>
                </a:lnTo>
                <a:lnTo>
                  <a:pt x="228239" y="111222"/>
                </a:lnTo>
                <a:close/>
                <a:moveTo>
                  <a:pt x="151473" y="108276"/>
                </a:moveTo>
                <a:lnTo>
                  <a:pt x="155432" y="108878"/>
                </a:lnTo>
                <a:lnTo>
                  <a:pt x="153627" y="120184"/>
                </a:lnTo>
                <a:cubicBezTo>
                  <a:pt x="152233" y="119899"/>
                  <a:pt x="150903" y="119645"/>
                  <a:pt x="149668" y="119392"/>
                </a:cubicBezTo>
                <a:lnTo>
                  <a:pt x="151473" y="108276"/>
                </a:lnTo>
                <a:close/>
                <a:moveTo>
                  <a:pt x="213133" y="114990"/>
                </a:moveTo>
                <a:cubicBezTo>
                  <a:pt x="213323" y="115497"/>
                  <a:pt x="213481" y="116004"/>
                  <a:pt x="213671" y="116542"/>
                </a:cubicBezTo>
                <a:lnTo>
                  <a:pt x="201795" y="121292"/>
                </a:lnTo>
                <a:lnTo>
                  <a:pt x="201320" y="119867"/>
                </a:lnTo>
                <a:lnTo>
                  <a:pt x="213133" y="114990"/>
                </a:lnTo>
                <a:close/>
                <a:moveTo>
                  <a:pt x="180735" y="112393"/>
                </a:moveTo>
                <a:lnTo>
                  <a:pt x="189286" y="113502"/>
                </a:lnTo>
                <a:lnTo>
                  <a:pt x="180165" y="121387"/>
                </a:lnTo>
                <a:lnTo>
                  <a:pt x="180735" y="112393"/>
                </a:lnTo>
                <a:close/>
                <a:moveTo>
                  <a:pt x="229347" y="114547"/>
                </a:moveTo>
                <a:lnTo>
                  <a:pt x="230614" y="118315"/>
                </a:lnTo>
                <a:lnTo>
                  <a:pt x="222919" y="121514"/>
                </a:lnTo>
                <a:lnTo>
                  <a:pt x="221684" y="117809"/>
                </a:lnTo>
                <a:lnTo>
                  <a:pt x="229347" y="114547"/>
                </a:lnTo>
                <a:close/>
                <a:moveTo>
                  <a:pt x="154703" y="116130"/>
                </a:moveTo>
                <a:lnTo>
                  <a:pt x="161259" y="117809"/>
                </a:lnTo>
                <a:lnTo>
                  <a:pt x="160752" y="121704"/>
                </a:lnTo>
                <a:cubicBezTo>
                  <a:pt x="158504" y="121229"/>
                  <a:pt x="156224" y="120754"/>
                  <a:pt x="154038" y="120279"/>
                </a:cubicBezTo>
                <a:lnTo>
                  <a:pt x="154703" y="116130"/>
                </a:lnTo>
                <a:close/>
                <a:moveTo>
                  <a:pt x="250851" y="110398"/>
                </a:moveTo>
                <a:lnTo>
                  <a:pt x="254049" y="119582"/>
                </a:lnTo>
                <a:lnTo>
                  <a:pt x="246290" y="122496"/>
                </a:lnTo>
                <a:lnTo>
                  <a:pt x="243218" y="113565"/>
                </a:lnTo>
                <a:lnTo>
                  <a:pt x="250851" y="110398"/>
                </a:lnTo>
                <a:close/>
                <a:moveTo>
                  <a:pt x="197932" y="111158"/>
                </a:moveTo>
                <a:lnTo>
                  <a:pt x="200750" y="119582"/>
                </a:lnTo>
                <a:lnTo>
                  <a:pt x="193340" y="122622"/>
                </a:lnTo>
                <a:lnTo>
                  <a:pt x="196855" y="111570"/>
                </a:lnTo>
                <a:lnTo>
                  <a:pt x="197932" y="111158"/>
                </a:lnTo>
                <a:close/>
                <a:moveTo>
                  <a:pt x="85063" y="104508"/>
                </a:moveTo>
                <a:cubicBezTo>
                  <a:pt x="90542" y="104793"/>
                  <a:pt x="99409" y="105331"/>
                  <a:pt x="103083" y="106091"/>
                </a:cubicBezTo>
                <a:lnTo>
                  <a:pt x="102766" y="122939"/>
                </a:lnTo>
                <a:lnTo>
                  <a:pt x="94691" y="115022"/>
                </a:lnTo>
                <a:cubicBezTo>
                  <a:pt x="94564" y="114895"/>
                  <a:pt x="94437" y="114800"/>
                  <a:pt x="94311" y="114768"/>
                </a:cubicBezTo>
                <a:cubicBezTo>
                  <a:pt x="94216" y="114737"/>
                  <a:pt x="90289" y="113217"/>
                  <a:pt x="84271" y="111602"/>
                </a:cubicBezTo>
                <a:lnTo>
                  <a:pt x="85063" y="104508"/>
                </a:lnTo>
                <a:close/>
                <a:moveTo>
                  <a:pt x="104160" y="98617"/>
                </a:moveTo>
                <a:lnTo>
                  <a:pt x="117239" y="109416"/>
                </a:lnTo>
                <a:cubicBezTo>
                  <a:pt x="117271" y="109448"/>
                  <a:pt x="117334" y="109480"/>
                  <a:pt x="117366" y="109480"/>
                </a:cubicBezTo>
                <a:lnTo>
                  <a:pt x="126265" y="112298"/>
                </a:lnTo>
                <a:cubicBezTo>
                  <a:pt x="126835" y="112552"/>
                  <a:pt x="132503" y="115243"/>
                  <a:pt x="136937" y="117080"/>
                </a:cubicBezTo>
                <a:cubicBezTo>
                  <a:pt x="136430" y="119867"/>
                  <a:pt x="136082" y="122052"/>
                  <a:pt x="135860" y="123351"/>
                </a:cubicBezTo>
                <a:cubicBezTo>
                  <a:pt x="134974" y="122907"/>
                  <a:pt x="134182" y="122274"/>
                  <a:pt x="133549" y="121514"/>
                </a:cubicBezTo>
                <a:cubicBezTo>
                  <a:pt x="129083" y="115687"/>
                  <a:pt x="124966" y="114388"/>
                  <a:pt x="120976" y="113122"/>
                </a:cubicBezTo>
                <a:cubicBezTo>
                  <a:pt x="120026" y="112805"/>
                  <a:pt x="119012" y="112488"/>
                  <a:pt x="118031" y="112140"/>
                </a:cubicBezTo>
                <a:cubicBezTo>
                  <a:pt x="115782" y="111253"/>
                  <a:pt x="113724" y="109701"/>
                  <a:pt x="111729" y="108213"/>
                </a:cubicBezTo>
                <a:cubicBezTo>
                  <a:pt x="109417" y="106471"/>
                  <a:pt x="107041" y="104666"/>
                  <a:pt x="104318" y="103969"/>
                </a:cubicBezTo>
                <a:lnTo>
                  <a:pt x="104065" y="103906"/>
                </a:lnTo>
                <a:lnTo>
                  <a:pt x="104160" y="98617"/>
                </a:lnTo>
                <a:close/>
                <a:moveTo>
                  <a:pt x="162019" y="115655"/>
                </a:moveTo>
                <a:lnTo>
                  <a:pt x="170253" y="117302"/>
                </a:lnTo>
                <a:lnTo>
                  <a:pt x="169018" y="123446"/>
                </a:lnTo>
                <a:lnTo>
                  <a:pt x="161227" y="121799"/>
                </a:lnTo>
                <a:lnTo>
                  <a:pt x="162019" y="115655"/>
                </a:lnTo>
                <a:close/>
                <a:moveTo>
                  <a:pt x="221240" y="117999"/>
                </a:moveTo>
                <a:lnTo>
                  <a:pt x="222507" y="121704"/>
                </a:lnTo>
                <a:lnTo>
                  <a:pt x="217187" y="123921"/>
                </a:lnTo>
                <a:cubicBezTo>
                  <a:pt x="216743" y="122654"/>
                  <a:pt x="216300" y="121387"/>
                  <a:pt x="215888" y="120152"/>
                </a:cubicBezTo>
                <a:lnTo>
                  <a:pt x="221240" y="117999"/>
                </a:lnTo>
                <a:close/>
                <a:moveTo>
                  <a:pt x="195778" y="111950"/>
                </a:moveTo>
                <a:lnTo>
                  <a:pt x="192200" y="123097"/>
                </a:lnTo>
                <a:lnTo>
                  <a:pt x="189634" y="124174"/>
                </a:lnTo>
                <a:lnTo>
                  <a:pt x="189888" y="123287"/>
                </a:lnTo>
                <a:cubicBezTo>
                  <a:pt x="189951" y="123129"/>
                  <a:pt x="191376" y="118854"/>
                  <a:pt x="193340" y="112805"/>
                </a:cubicBezTo>
                <a:lnTo>
                  <a:pt x="195778" y="111950"/>
                </a:lnTo>
                <a:close/>
                <a:moveTo>
                  <a:pt x="272639" y="109005"/>
                </a:moveTo>
                <a:lnTo>
                  <a:pt x="276028" y="114135"/>
                </a:lnTo>
                <a:lnTo>
                  <a:pt x="263297" y="124712"/>
                </a:lnTo>
                <a:lnTo>
                  <a:pt x="260922" y="117112"/>
                </a:lnTo>
                <a:cubicBezTo>
                  <a:pt x="263867" y="115148"/>
                  <a:pt x="268174" y="112172"/>
                  <a:pt x="272639" y="109005"/>
                </a:cubicBezTo>
                <a:close/>
                <a:moveTo>
                  <a:pt x="213798" y="116954"/>
                </a:moveTo>
                <a:cubicBezTo>
                  <a:pt x="214146" y="117967"/>
                  <a:pt x="214495" y="119012"/>
                  <a:pt x="214875" y="120057"/>
                </a:cubicBezTo>
                <a:lnTo>
                  <a:pt x="202935" y="124839"/>
                </a:lnTo>
                <a:lnTo>
                  <a:pt x="201922" y="121704"/>
                </a:lnTo>
                <a:lnTo>
                  <a:pt x="213798" y="116954"/>
                </a:lnTo>
                <a:close/>
                <a:moveTo>
                  <a:pt x="200877" y="120025"/>
                </a:moveTo>
                <a:lnTo>
                  <a:pt x="201352" y="121451"/>
                </a:lnTo>
                <a:lnTo>
                  <a:pt x="192611" y="124934"/>
                </a:lnTo>
                <a:lnTo>
                  <a:pt x="193150" y="123192"/>
                </a:lnTo>
                <a:lnTo>
                  <a:pt x="200877" y="120025"/>
                </a:lnTo>
                <a:close/>
                <a:moveTo>
                  <a:pt x="170728" y="117397"/>
                </a:moveTo>
                <a:lnTo>
                  <a:pt x="179880" y="119202"/>
                </a:lnTo>
                <a:lnTo>
                  <a:pt x="179722" y="121767"/>
                </a:lnTo>
                <a:lnTo>
                  <a:pt x="175985" y="124997"/>
                </a:lnTo>
                <a:lnTo>
                  <a:pt x="169398" y="123572"/>
                </a:lnTo>
                <a:lnTo>
                  <a:pt x="170728" y="117397"/>
                </a:lnTo>
                <a:close/>
                <a:moveTo>
                  <a:pt x="192041" y="123667"/>
                </a:moveTo>
                <a:lnTo>
                  <a:pt x="191503" y="125378"/>
                </a:lnTo>
                <a:lnTo>
                  <a:pt x="188938" y="126391"/>
                </a:lnTo>
                <a:lnTo>
                  <a:pt x="189444" y="124744"/>
                </a:lnTo>
                <a:lnTo>
                  <a:pt x="192041" y="123667"/>
                </a:lnTo>
                <a:close/>
                <a:moveTo>
                  <a:pt x="241097" y="114452"/>
                </a:moveTo>
                <a:lnTo>
                  <a:pt x="244137" y="123351"/>
                </a:lnTo>
                <a:lnTo>
                  <a:pt x="234098" y="127151"/>
                </a:lnTo>
                <a:lnTo>
                  <a:pt x="231216" y="118569"/>
                </a:lnTo>
                <a:lnTo>
                  <a:pt x="241097" y="114452"/>
                </a:lnTo>
                <a:close/>
                <a:moveTo>
                  <a:pt x="260510" y="117365"/>
                </a:moveTo>
                <a:lnTo>
                  <a:pt x="262885" y="124966"/>
                </a:lnTo>
                <a:lnTo>
                  <a:pt x="257216" y="127309"/>
                </a:lnTo>
                <a:lnTo>
                  <a:pt x="254778" y="120310"/>
                </a:lnTo>
                <a:cubicBezTo>
                  <a:pt x="256234" y="119740"/>
                  <a:pt x="257121" y="119424"/>
                  <a:pt x="257185" y="119392"/>
                </a:cubicBezTo>
                <a:cubicBezTo>
                  <a:pt x="258325" y="118790"/>
                  <a:pt x="259465" y="118125"/>
                  <a:pt x="260510" y="117365"/>
                </a:cubicBezTo>
                <a:close/>
                <a:moveTo>
                  <a:pt x="192833" y="112963"/>
                </a:moveTo>
                <a:cubicBezTo>
                  <a:pt x="190933" y="118822"/>
                  <a:pt x="189571" y="122971"/>
                  <a:pt x="189539" y="123097"/>
                </a:cubicBezTo>
                <a:lnTo>
                  <a:pt x="189128" y="124332"/>
                </a:lnTo>
                <a:lnTo>
                  <a:pt x="179722" y="128228"/>
                </a:lnTo>
                <a:cubicBezTo>
                  <a:pt x="178899" y="127183"/>
                  <a:pt x="177949" y="126233"/>
                  <a:pt x="176935" y="125409"/>
                </a:cubicBezTo>
                <a:lnTo>
                  <a:pt x="179944" y="122812"/>
                </a:lnTo>
                <a:cubicBezTo>
                  <a:pt x="180039" y="122781"/>
                  <a:pt x="180102" y="122717"/>
                  <a:pt x="180134" y="122622"/>
                </a:cubicBezTo>
                <a:lnTo>
                  <a:pt x="190204" y="113882"/>
                </a:lnTo>
                <a:lnTo>
                  <a:pt x="192833" y="112963"/>
                </a:lnTo>
                <a:close/>
                <a:moveTo>
                  <a:pt x="215096" y="120437"/>
                </a:moveTo>
                <a:cubicBezTo>
                  <a:pt x="215508" y="121672"/>
                  <a:pt x="215951" y="122939"/>
                  <a:pt x="216395" y="124206"/>
                </a:cubicBezTo>
                <a:lnTo>
                  <a:pt x="204456" y="129178"/>
                </a:lnTo>
                <a:lnTo>
                  <a:pt x="203157" y="125219"/>
                </a:lnTo>
                <a:lnTo>
                  <a:pt x="215096" y="120437"/>
                </a:lnTo>
                <a:close/>
                <a:moveTo>
                  <a:pt x="276281" y="114515"/>
                </a:moveTo>
                <a:lnTo>
                  <a:pt x="278878" y="118410"/>
                </a:lnTo>
                <a:lnTo>
                  <a:pt x="265007" y="129399"/>
                </a:lnTo>
                <a:lnTo>
                  <a:pt x="263423" y="125187"/>
                </a:lnTo>
                <a:lnTo>
                  <a:pt x="276281" y="114515"/>
                </a:lnTo>
                <a:close/>
                <a:moveTo>
                  <a:pt x="201510" y="121894"/>
                </a:moveTo>
                <a:lnTo>
                  <a:pt x="202524" y="124997"/>
                </a:lnTo>
                <a:lnTo>
                  <a:pt x="191123" y="129589"/>
                </a:lnTo>
                <a:lnTo>
                  <a:pt x="192421" y="125504"/>
                </a:lnTo>
                <a:lnTo>
                  <a:pt x="201510" y="121894"/>
                </a:lnTo>
                <a:close/>
                <a:moveTo>
                  <a:pt x="188969" y="124902"/>
                </a:moveTo>
                <a:lnTo>
                  <a:pt x="188368" y="126644"/>
                </a:lnTo>
                <a:lnTo>
                  <a:pt x="180799" y="129653"/>
                </a:lnTo>
                <a:cubicBezTo>
                  <a:pt x="180514" y="129304"/>
                  <a:pt x="180260" y="128956"/>
                  <a:pt x="179975" y="128639"/>
                </a:cubicBezTo>
                <a:lnTo>
                  <a:pt x="188969" y="124902"/>
                </a:lnTo>
                <a:close/>
                <a:moveTo>
                  <a:pt x="137760" y="117492"/>
                </a:moveTo>
                <a:cubicBezTo>
                  <a:pt x="139629" y="118252"/>
                  <a:pt x="141149" y="118790"/>
                  <a:pt x="141814" y="118854"/>
                </a:cubicBezTo>
                <a:cubicBezTo>
                  <a:pt x="142923" y="118949"/>
                  <a:pt x="152075" y="120849"/>
                  <a:pt x="160594" y="122654"/>
                </a:cubicBezTo>
                <a:lnTo>
                  <a:pt x="159675" y="129938"/>
                </a:lnTo>
                <a:cubicBezTo>
                  <a:pt x="155337" y="128608"/>
                  <a:pt x="151188" y="127689"/>
                  <a:pt x="147388" y="126834"/>
                </a:cubicBezTo>
                <a:cubicBezTo>
                  <a:pt x="143049" y="125884"/>
                  <a:pt x="139312" y="125061"/>
                  <a:pt x="136684" y="123826"/>
                </a:cubicBezTo>
                <a:cubicBezTo>
                  <a:pt x="136874" y="122622"/>
                  <a:pt x="137285" y="120374"/>
                  <a:pt x="137760" y="117492"/>
                </a:cubicBezTo>
                <a:close/>
                <a:moveTo>
                  <a:pt x="230773" y="118759"/>
                </a:moveTo>
                <a:lnTo>
                  <a:pt x="233654" y="127309"/>
                </a:lnTo>
                <a:lnTo>
                  <a:pt x="225896" y="130286"/>
                </a:lnTo>
                <a:lnTo>
                  <a:pt x="223077" y="121989"/>
                </a:lnTo>
                <a:lnTo>
                  <a:pt x="230773" y="118759"/>
                </a:lnTo>
                <a:close/>
                <a:moveTo>
                  <a:pt x="254334" y="120469"/>
                </a:moveTo>
                <a:lnTo>
                  <a:pt x="256773" y="127468"/>
                </a:lnTo>
                <a:lnTo>
                  <a:pt x="249077" y="130603"/>
                </a:lnTo>
                <a:lnTo>
                  <a:pt x="246607" y="123382"/>
                </a:lnTo>
                <a:lnTo>
                  <a:pt x="254334" y="120469"/>
                </a:lnTo>
                <a:close/>
                <a:moveTo>
                  <a:pt x="191313" y="125948"/>
                </a:moveTo>
                <a:lnTo>
                  <a:pt x="190014" y="130064"/>
                </a:lnTo>
                <a:lnTo>
                  <a:pt x="187418" y="131078"/>
                </a:lnTo>
                <a:lnTo>
                  <a:pt x="188748" y="126961"/>
                </a:lnTo>
                <a:lnTo>
                  <a:pt x="191313" y="125948"/>
                </a:lnTo>
                <a:close/>
                <a:moveTo>
                  <a:pt x="263043" y="125409"/>
                </a:moveTo>
                <a:lnTo>
                  <a:pt x="264627" y="129684"/>
                </a:lnTo>
                <a:lnTo>
                  <a:pt x="264500" y="129811"/>
                </a:lnTo>
                <a:lnTo>
                  <a:pt x="258863" y="132091"/>
                </a:lnTo>
                <a:lnTo>
                  <a:pt x="257375" y="127721"/>
                </a:lnTo>
                <a:lnTo>
                  <a:pt x="263043" y="125409"/>
                </a:lnTo>
                <a:close/>
                <a:moveTo>
                  <a:pt x="222697" y="122084"/>
                </a:moveTo>
                <a:lnTo>
                  <a:pt x="225515" y="130413"/>
                </a:lnTo>
                <a:lnTo>
                  <a:pt x="220195" y="132440"/>
                </a:lnTo>
                <a:cubicBezTo>
                  <a:pt x="219213" y="129748"/>
                  <a:pt x="218263" y="127024"/>
                  <a:pt x="217345" y="124332"/>
                </a:cubicBezTo>
                <a:lnTo>
                  <a:pt x="217377" y="124301"/>
                </a:lnTo>
                <a:lnTo>
                  <a:pt x="222697" y="122084"/>
                </a:lnTo>
                <a:close/>
                <a:moveTo>
                  <a:pt x="188241" y="127151"/>
                </a:moveTo>
                <a:lnTo>
                  <a:pt x="186943" y="131268"/>
                </a:lnTo>
                <a:lnTo>
                  <a:pt x="183269" y="132725"/>
                </a:lnTo>
                <a:cubicBezTo>
                  <a:pt x="182541" y="131743"/>
                  <a:pt x="181844" y="130825"/>
                  <a:pt x="181179" y="129969"/>
                </a:cubicBezTo>
                <a:lnTo>
                  <a:pt x="188241" y="127151"/>
                </a:lnTo>
                <a:close/>
                <a:moveTo>
                  <a:pt x="279100" y="118790"/>
                </a:moveTo>
                <a:lnTo>
                  <a:pt x="281918" y="123034"/>
                </a:lnTo>
                <a:lnTo>
                  <a:pt x="266242" y="132788"/>
                </a:lnTo>
                <a:lnTo>
                  <a:pt x="265165" y="129843"/>
                </a:lnTo>
                <a:lnTo>
                  <a:pt x="279100" y="118790"/>
                </a:lnTo>
                <a:close/>
                <a:moveTo>
                  <a:pt x="256931" y="127911"/>
                </a:moveTo>
                <a:lnTo>
                  <a:pt x="258451" y="132250"/>
                </a:lnTo>
                <a:lnTo>
                  <a:pt x="250724" y="135385"/>
                </a:lnTo>
                <a:lnTo>
                  <a:pt x="249236" y="131046"/>
                </a:lnTo>
                <a:lnTo>
                  <a:pt x="256931" y="127911"/>
                </a:lnTo>
                <a:close/>
                <a:moveTo>
                  <a:pt x="244454" y="124206"/>
                </a:moveTo>
                <a:lnTo>
                  <a:pt x="246955" y="131458"/>
                </a:lnTo>
                <a:lnTo>
                  <a:pt x="236885" y="135480"/>
                </a:lnTo>
                <a:lnTo>
                  <a:pt x="234383" y="128038"/>
                </a:lnTo>
                <a:lnTo>
                  <a:pt x="244454" y="124206"/>
                </a:lnTo>
                <a:close/>
                <a:moveTo>
                  <a:pt x="202682" y="125441"/>
                </a:moveTo>
                <a:lnTo>
                  <a:pt x="203981" y="129399"/>
                </a:lnTo>
                <a:lnTo>
                  <a:pt x="189223" y="135543"/>
                </a:lnTo>
                <a:lnTo>
                  <a:pt x="190996" y="130128"/>
                </a:lnTo>
                <a:lnTo>
                  <a:pt x="202682" y="125441"/>
                </a:lnTo>
                <a:close/>
                <a:moveTo>
                  <a:pt x="186753" y="131838"/>
                </a:moveTo>
                <a:lnTo>
                  <a:pt x="185486" y="135828"/>
                </a:lnTo>
                <a:cubicBezTo>
                  <a:pt x="184821" y="134878"/>
                  <a:pt x="184187" y="133960"/>
                  <a:pt x="183554" y="133105"/>
                </a:cubicBezTo>
                <a:lnTo>
                  <a:pt x="186753" y="131838"/>
                </a:lnTo>
                <a:close/>
                <a:moveTo>
                  <a:pt x="103970" y="106313"/>
                </a:moveTo>
                <a:cubicBezTo>
                  <a:pt x="106155" y="106946"/>
                  <a:pt x="108182" y="108466"/>
                  <a:pt x="110303" y="110081"/>
                </a:cubicBezTo>
                <a:cubicBezTo>
                  <a:pt x="112457" y="111697"/>
                  <a:pt x="114610" y="113343"/>
                  <a:pt x="117207" y="114293"/>
                </a:cubicBezTo>
                <a:cubicBezTo>
                  <a:pt x="118252" y="114705"/>
                  <a:pt x="119266" y="115022"/>
                  <a:pt x="120247" y="115338"/>
                </a:cubicBezTo>
                <a:cubicBezTo>
                  <a:pt x="124238" y="116605"/>
                  <a:pt x="127690" y="117714"/>
                  <a:pt x="131712" y="122939"/>
                </a:cubicBezTo>
                <a:cubicBezTo>
                  <a:pt x="132535" y="123984"/>
                  <a:pt x="133580" y="124807"/>
                  <a:pt x="134752" y="125409"/>
                </a:cubicBezTo>
                <a:lnTo>
                  <a:pt x="133739" y="130001"/>
                </a:lnTo>
                <a:lnTo>
                  <a:pt x="114959" y="127246"/>
                </a:lnTo>
                <a:cubicBezTo>
                  <a:pt x="114895" y="127246"/>
                  <a:pt x="114832" y="127246"/>
                  <a:pt x="114769" y="127278"/>
                </a:cubicBezTo>
                <a:cubicBezTo>
                  <a:pt x="114737" y="127341"/>
                  <a:pt x="114705" y="127373"/>
                  <a:pt x="114674" y="127436"/>
                </a:cubicBezTo>
                <a:lnTo>
                  <a:pt x="113502" y="136177"/>
                </a:lnTo>
                <a:lnTo>
                  <a:pt x="107485" y="135575"/>
                </a:lnTo>
                <a:lnTo>
                  <a:pt x="104286" y="124617"/>
                </a:lnTo>
                <a:cubicBezTo>
                  <a:pt x="104223" y="124427"/>
                  <a:pt x="104128" y="124269"/>
                  <a:pt x="103970" y="124111"/>
                </a:cubicBezTo>
                <a:lnTo>
                  <a:pt x="103653" y="123794"/>
                </a:lnTo>
                <a:lnTo>
                  <a:pt x="103970" y="106313"/>
                </a:lnTo>
                <a:close/>
                <a:moveTo>
                  <a:pt x="216521" y="124649"/>
                </a:moveTo>
                <a:cubicBezTo>
                  <a:pt x="217472" y="127341"/>
                  <a:pt x="218422" y="130064"/>
                  <a:pt x="219340" y="132756"/>
                </a:cubicBezTo>
                <a:cubicBezTo>
                  <a:pt x="215065" y="134403"/>
                  <a:pt x="210916" y="136018"/>
                  <a:pt x="207211" y="137475"/>
                </a:cubicBezTo>
                <a:lnTo>
                  <a:pt x="204614" y="129621"/>
                </a:lnTo>
                <a:lnTo>
                  <a:pt x="216521" y="124649"/>
                </a:lnTo>
                <a:close/>
                <a:moveTo>
                  <a:pt x="115085" y="127721"/>
                </a:moveTo>
                <a:lnTo>
                  <a:pt x="133644" y="130445"/>
                </a:lnTo>
                <a:lnTo>
                  <a:pt x="131997" y="138077"/>
                </a:lnTo>
                <a:lnTo>
                  <a:pt x="113945" y="136240"/>
                </a:lnTo>
                <a:lnTo>
                  <a:pt x="115085" y="127721"/>
                </a:lnTo>
                <a:close/>
                <a:moveTo>
                  <a:pt x="264785" y="130128"/>
                </a:moveTo>
                <a:lnTo>
                  <a:pt x="267002" y="136145"/>
                </a:lnTo>
                <a:cubicBezTo>
                  <a:pt x="267002" y="136145"/>
                  <a:pt x="267034" y="136177"/>
                  <a:pt x="267034" y="136177"/>
                </a:cubicBezTo>
                <a:lnTo>
                  <a:pt x="261112" y="138520"/>
                </a:lnTo>
                <a:lnTo>
                  <a:pt x="259021" y="132503"/>
                </a:lnTo>
                <a:lnTo>
                  <a:pt x="264690" y="130191"/>
                </a:lnTo>
                <a:lnTo>
                  <a:pt x="264753" y="130160"/>
                </a:lnTo>
                <a:lnTo>
                  <a:pt x="264785" y="130128"/>
                </a:lnTo>
                <a:close/>
                <a:moveTo>
                  <a:pt x="189856" y="130603"/>
                </a:moveTo>
                <a:lnTo>
                  <a:pt x="187291" y="138552"/>
                </a:lnTo>
                <a:cubicBezTo>
                  <a:pt x="186784" y="137792"/>
                  <a:pt x="186278" y="137032"/>
                  <a:pt x="185771" y="136303"/>
                </a:cubicBezTo>
                <a:lnTo>
                  <a:pt x="187323" y="131616"/>
                </a:lnTo>
                <a:lnTo>
                  <a:pt x="189856" y="130603"/>
                </a:lnTo>
                <a:close/>
                <a:moveTo>
                  <a:pt x="234003" y="128133"/>
                </a:moveTo>
                <a:lnTo>
                  <a:pt x="236505" y="135607"/>
                </a:lnTo>
                <a:lnTo>
                  <a:pt x="228777" y="138678"/>
                </a:lnTo>
                <a:lnTo>
                  <a:pt x="226212" y="131110"/>
                </a:lnTo>
                <a:cubicBezTo>
                  <a:pt x="228841" y="130096"/>
                  <a:pt x="231469" y="129114"/>
                  <a:pt x="234003" y="128133"/>
                </a:cubicBezTo>
                <a:close/>
                <a:moveTo>
                  <a:pt x="247082" y="131901"/>
                </a:moveTo>
                <a:lnTo>
                  <a:pt x="248602" y="136272"/>
                </a:lnTo>
                <a:lnTo>
                  <a:pt x="238531" y="140325"/>
                </a:lnTo>
                <a:lnTo>
                  <a:pt x="237043" y="135923"/>
                </a:lnTo>
                <a:lnTo>
                  <a:pt x="247082" y="131901"/>
                </a:lnTo>
                <a:close/>
                <a:moveTo>
                  <a:pt x="225801" y="131268"/>
                </a:moveTo>
                <a:lnTo>
                  <a:pt x="228302" y="138900"/>
                </a:lnTo>
                <a:lnTo>
                  <a:pt x="223109" y="140990"/>
                </a:lnTo>
                <a:cubicBezTo>
                  <a:pt x="222222" y="138457"/>
                  <a:pt x="221335" y="135923"/>
                  <a:pt x="220448" y="133326"/>
                </a:cubicBezTo>
                <a:lnTo>
                  <a:pt x="225801" y="131268"/>
                </a:lnTo>
                <a:close/>
                <a:moveTo>
                  <a:pt x="258578" y="132661"/>
                </a:moveTo>
                <a:lnTo>
                  <a:pt x="260668" y="138678"/>
                </a:lnTo>
                <a:lnTo>
                  <a:pt x="252878" y="141719"/>
                </a:lnTo>
                <a:lnTo>
                  <a:pt x="250851" y="135828"/>
                </a:lnTo>
                <a:lnTo>
                  <a:pt x="258578" y="132661"/>
                </a:lnTo>
                <a:close/>
                <a:moveTo>
                  <a:pt x="280715" y="131300"/>
                </a:moveTo>
                <a:lnTo>
                  <a:pt x="284230" y="140610"/>
                </a:lnTo>
                <a:lnTo>
                  <a:pt x="280493" y="141909"/>
                </a:lnTo>
                <a:lnTo>
                  <a:pt x="277389" y="132598"/>
                </a:lnTo>
                <a:lnTo>
                  <a:pt x="280715" y="131300"/>
                </a:lnTo>
                <a:close/>
                <a:moveTo>
                  <a:pt x="161069" y="122749"/>
                </a:moveTo>
                <a:cubicBezTo>
                  <a:pt x="168448" y="124301"/>
                  <a:pt x="175320" y="125789"/>
                  <a:pt x="175985" y="125916"/>
                </a:cubicBezTo>
                <a:cubicBezTo>
                  <a:pt x="177315" y="126549"/>
                  <a:pt x="181020" y="131110"/>
                  <a:pt x="185074" y="136968"/>
                </a:cubicBezTo>
                <a:lnTo>
                  <a:pt x="183016" y="143460"/>
                </a:lnTo>
                <a:cubicBezTo>
                  <a:pt x="181369" y="141845"/>
                  <a:pt x="179659" y="140357"/>
                  <a:pt x="177822" y="138995"/>
                </a:cubicBezTo>
                <a:cubicBezTo>
                  <a:pt x="172026" y="134656"/>
                  <a:pt x="165946" y="131965"/>
                  <a:pt x="160119" y="130096"/>
                </a:cubicBezTo>
                <a:lnTo>
                  <a:pt x="161069" y="122749"/>
                </a:lnTo>
                <a:close/>
                <a:moveTo>
                  <a:pt x="236663" y="136050"/>
                </a:moveTo>
                <a:lnTo>
                  <a:pt x="238088" y="140484"/>
                </a:lnTo>
                <a:lnTo>
                  <a:pt x="230393" y="143650"/>
                </a:lnTo>
                <a:lnTo>
                  <a:pt x="228872" y="139185"/>
                </a:lnTo>
                <a:lnTo>
                  <a:pt x="236663" y="136050"/>
                </a:lnTo>
                <a:close/>
                <a:moveTo>
                  <a:pt x="204107" y="129843"/>
                </a:moveTo>
                <a:lnTo>
                  <a:pt x="206736" y="137665"/>
                </a:lnTo>
                <a:cubicBezTo>
                  <a:pt x="203664" y="138868"/>
                  <a:pt x="200940" y="139977"/>
                  <a:pt x="198723" y="140832"/>
                </a:cubicBezTo>
                <a:lnTo>
                  <a:pt x="198628" y="140832"/>
                </a:lnTo>
                <a:cubicBezTo>
                  <a:pt x="198565" y="140864"/>
                  <a:pt x="198502" y="140895"/>
                  <a:pt x="198502" y="140959"/>
                </a:cubicBezTo>
                <a:cubicBezTo>
                  <a:pt x="195905" y="142004"/>
                  <a:pt x="194036" y="142795"/>
                  <a:pt x="193276" y="143175"/>
                </a:cubicBezTo>
                <a:cubicBezTo>
                  <a:pt x="192516" y="143555"/>
                  <a:pt x="191756" y="144030"/>
                  <a:pt x="191028" y="144474"/>
                </a:cubicBezTo>
                <a:cubicBezTo>
                  <a:pt x="190046" y="142795"/>
                  <a:pt x="189001" y="141149"/>
                  <a:pt x="187956" y="139565"/>
                </a:cubicBezTo>
                <a:lnTo>
                  <a:pt x="187924" y="139565"/>
                </a:lnTo>
                <a:lnTo>
                  <a:pt x="189033" y="136113"/>
                </a:lnTo>
                <a:lnTo>
                  <a:pt x="204107" y="129843"/>
                </a:lnTo>
                <a:close/>
                <a:moveTo>
                  <a:pt x="185391" y="137443"/>
                </a:moveTo>
                <a:cubicBezTo>
                  <a:pt x="185897" y="138172"/>
                  <a:pt x="186404" y="138932"/>
                  <a:pt x="186911" y="139724"/>
                </a:cubicBezTo>
                <a:lnTo>
                  <a:pt x="185042" y="145582"/>
                </a:lnTo>
                <a:cubicBezTo>
                  <a:pt x="184504" y="144981"/>
                  <a:pt x="183966" y="144379"/>
                  <a:pt x="183364" y="143809"/>
                </a:cubicBezTo>
                <a:lnTo>
                  <a:pt x="185391" y="137443"/>
                </a:lnTo>
                <a:close/>
                <a:moveTo>
                  <a:pt x="228461" y="139343"/>
                </a:moveTo>
                <a:lnTo>
                  <a:pt x="229949" y="143809"/>
                </a:lnTo>
                <a:lnTo>
                  <a:pt x="224755" y="145899"/>
                </a:lnTo>
                <a:lnTo>
                  <a:pt x="223235" y="141434"/>
                </a:lnTo>
                <a:lnTo>
                  <a:pt x="228461" y="139343"/>
                </a:lnTo>
                <a:close/>
                <a:moveTo>
                  <a:pt x="276946" y="132756"/>
                </a:moveTo>
                <a:lnTo>
                  <a:pt x="280050" y="142035"/>
                </a:lnTo>
                <a:lnTo>
                  <a:pt x="264215" y="147387"/>
                </a:lnTo>
                <a:lnTo>
                  <a:pt x="261238" y="138900"/>
                </a:lnTo>
                <a:lnTo>
                  <a:pt x="276946" y="132756"/>
                </a:lnTo>
                <a:close/>
                <a:moveTo>
                  <a:pt x="187576" y="140705"/>
                </a:moveTo>
                <a:cubicBezTo>
                  <a:pt x="188494" y="142099"/>
                  <a:pt x="189381" y="143524"/>
                  <a:pt x="190268" y="144949"/>
                </a:cubicBezTo>
                <a:cubicBezTo>
                  <a:pt x="189064" y="145741"/>
                  <a:pt x="187924" y="146627"/>
                  <a:pt x="186848" y="147577"/>
                </a:cubicBezTo>
                <a:cubicBezTo>
                  <a:pt x="186499" y="147197"/>
                  <a:pt x="186119" y="146754"/>
                  <a:pt x="185771" y="146374"/>
                </a:cubicBezTo>
                <a:lnTo>
                  <a:pt x="187576" y="140705"/>
                </a:lnTo>
                <a:close/>
                <a:moveTo>
                  <a:pt x="238278" y="140895"/>
                </a:moveTo>
                <a:lnTo>
                  <a:pt x="239672" y="145012"/>
                </a:lnTo>
                <a:lnTo>
                  <a:pt x="231913" y="147926"/>
                </a:lnTo>
                <a:lnTo>
                  <a:pt x="230583" y="144030"/>
                </a:lnTo>
                <a:lnTo>
                  <a:pt x="238278" y="140895"/>
                </a:lnTo>
                <a:close/>
                <a:moveTo>
                  <a:pt x="260827" y="139090"/>
                </a:moveTo>
                <a:lnTo>
                  <a:pt x="263772" y="147577"/>
                </a:lnTo>
                <a:lnTo>
                  <a:pt x="260700" y="148622"/>
                </a:lnTo>
                <a:lnTo>
                  <a:pt x="257881" y="140262"/>
                </a:lnTo>
                <a:lnTo>
                  <a:pt x="260827" y="139090"/>
                </a:lnTo>
                <a:close/>
                <a:moveTo>
                  <a:pt x="248792" y="136652"/>
                </a:moveTo>
                <a:lnTo>
                  <a:pt x="251547" y="144696"/>
                </a:lnTo>
                <a:lnTo>
                  <a:pt x="241413" y="148717"/>
                </a:lnTo>
                <a:lnTo>
                  <a:pt x="238721" y="140737"/>
                </a:lnTo>
                <a:lnTo>
                  <a:pt x="248792" y="136652"/>
                </a:lnTo>
                <a:close/>
                <a:moveTo>
                  <a:pt x="136874" y="126391"/>
                </a:moveTo>
                <a:cubicBezTo>
                  <a:pt x="139597" y="127468"/>
                  <a:pt x="143018" y="128228"/>
                  <a:pt x="146913" y="129083"/>
                </a:cubicBezTo>
                <a:cubicBezTo>
                  <a:pt x="150681" y="129906"/>
                  <a:pt x="154830" y="130825"/>
                  <a:pt x="159137" y="132186"/>
                </a:cubicBezTo>
                <a:lnTo>
                  <a:pt x="155622" y="149129"/>
                </a:lnTo>
                <a:lnTo>
                  <a:pt x="132725" y="145519"/>
                </a:lnTo>
                <a:lnTo>
                  <a:pt x="133929" y="140009"/>
                </a:lnTo>
                <a:lnTo>
                  <a:pt x="141434" y="141275"/>
                </a:lnTo>
                <a:lnTo>
                  <a:pt x="141497" y="141275"/>
                </a:lnTo>
                <a:cubicBezTo>
                  <a:pt x="141507" y="141276"/>
                  <a:pt x="141516" y="141277"/>
                  <a:pt x="141524" y="141277"/>
                </a:cubicBezTo>
                <a:cubicBezTo>
                  <a:pt x="141784" y="141277"/>
                  <a:pt x="141805" y="140831"/>
                  <a:pt x="141529" y="140800"/>
                </a:cubicBezTo>
                <a:lnTo>
                  <a:pt x="134024" y="139565"/>
                </a:lnTo>
                <a:lnTo>
                  <a:pt x="136874" y="126391"/>
                </a:lnTo>
                <a:close/>
                <a:moveTo>
                  <a:pt x="207021" y="138520"/>
                </a:moveTo>
                <a:lnTo>
                  <a:pt x="209554" y="146057"/>
                </a:lnTo>
                <a:lnTo>
                  <a:pt x="201384" y="149319"/>
                </a:lnTo>
                <a:lnTo>
                  <a:pt x="199103" y="141687"/>
                </a:lnTo>
                <a:cubicBezTo>
                  <a:pt x="201320" y="140769"/>
                  <a:pt x="204012" y="139692"/>
                  <a:pt x="207021" y="138520"/>
                </a:cubicBezTo>
                <a:close/>
                <a:moveTo>
                  <a:pt x="184947" y="148939"/>
                </a:moveTo>
                <a:lnTo>
                  <a:pt x="185201" y="149224"/>
                </a:lnTo>
                <a:cubicBezTo>
                  <a:pt x="185016" y="149440"/>
                  <a:pt x="184861" y="149626"/>
                  <a:pt x="184677" y="149840"/>
                </a:cubicBezTo>
                <a:lnTo>
                  <a:pt x="184677" y="149840"/>
                </a:lnTo>
                <a:lnTo>
                  <a:pt x="184947" y="148939"/>
                </a:lnTo>
                <a:close/>
                <a:moveTo>
                  <a:pt x="257501" y="140389"/>
                </a:moveTo>
                <a:lnTo>
                  <a:pt x="260320" y="148717"/>
                </a:lnTo>
                <a:lnTo>
                  <a:pt x="255886" y="150238"/>
                </a:lnTo>
                <a:lnTo>
                  <a:pt x="253099" y="142130"/>
                </a:lnTo>
                <a:lnTo>
                  <a:pt x="257501" y="140389"/>
                </a:lnTo>
                <a:close/>
                <a:moveTo>
                  <a:pt x="219593" y="133675"/>
                </a:moveTo>
                <a:cubicBezTo>
                  <a:pt x="221050" y="137950"/>
                  <a:pt x="222507" y="142194"/>
                  <a:pt x="223932" y="146247"/>
                </a:cubicBezTo>
                <a:lnTo>
                  <a:pt x="211708" y="151219"/>
                </a:lnTo>
                <a:lnTo>
                  <a:pt x="207464" y="138393"/>
                </a:lnTo>
                <a:cubicBezTo>
                  <a:pt x="211138" y="136937"/>
                  <a:pt x="215286" y="135322"/>
                  <a:pt x="219593" y="133675"/>
                </a:cubicBezTo>
                <a:close/>
                <a:moveTo>
                  <a:pt x="198660" y="141877"/>
                </a:moveTo>
                <a:lnTo>
                  <a:pt x="200940" y="149446"/>
                </a:lnTo>
                <a:cubicBezTo>
                  <a:pt x="200940" y="149478"/>
                  <a:pt x="200972" y="149478"/>
                  <a:pt x="200972" y="149478"/>
                </a:cubicBezTo>
                <a:lnTo>
                  <a:pt x="195145" y="151789"/>
                </a:lnTo>
                <a:cubicBezTo>
                  <a:pt x="194068" y="149699"/>
                  <a:pt x="192833" y="147482"/>
                  <a:pt x="191503" y="145266"/>
                </a:cubicBezTo>
                <a:cubicBezTo>
                  <a:pt x="192200" y="144822"/>
                  <a:pt x="192928" y="144411"/>
                  <a:pt x="193688" y="143999"/>
                </a:cubicBezTo>
                <a:cubicBezTo>
                  <a:pt x="194448" y="143619"/>
                  <a:pt x="196190" y="142890"/>
                  <a:pt x="198660" y="141877"/>
                </a:cubicBezTo>
                <a:close/>
                <a:moveTo>
                  <a:pt x="239830" y="145424"/>
                </a:moveTo>
                <a:lnTo>
                  <a:pt x="240970" y="148876"/>
                </a:lnTo>
                <a:lnTo>
                  <a:pt x="233274" y="151948"/>
                </a:lnTo>
                <a:lnTo>
                  <a:pt x="232008" y="148401"/>
                </a:lnTo>
                <a:lnTo>
                  <a:pt x="239830" y="145424"/>
                </a:lnTo>
                <a:close/>
                <a:moveTo>
                  <a:pt x="269219" y="146659"/>
                </a:moveTo>
                <a:lnTo>
                  <a:pt x="270454" y="150491"/>
                </a:lnTo>
                <a:lnTo>
                  <a:pt x="265767" y="152169"/>
                </a:lnTo>
                <a:lnTo>
                  <a:pt x="264563" y="148242"/>
                </a:lnTo>
                <a:lnTo>
                  <a:pt x="269219" y="146659"/>
                </a:lnTo>
                <a:close/>
                <a:moveTo>
                  <a:pt x="107612" y="136050"/>
                </a:moveTo>
                <a:lnTo>
                  <a:pt x="131902" y="138520"/>
                </a:lnTo>
                <a:lnTo>
                  <a:pt x="128766" y="152929"/>
                </a:lnTo>
                <a:lnTo>
                  <a:pt x="111507" y="149509"/>
                </a:lnTo>
                <a:lnTo>
                  <a:pt x="107612" y="136050"/>
                </a:lnTo>
                <a:close/>
                <a:moveTo>
                  <a:pt x="251706" y="145107"/>
                </a:moveTo>
                <a:lnTo>
                  <a:pt x="253796" y="151251"/>
                </a:lnTo>
                <a:lnTo>
                  <a:pt x="248824" y="153214"/>
                </a:lnTo>
                <a:cubicBezTo>
                  <a:pt x="248824" y="153183"/>
                  <a:pt x="248824" y="153183"/>
                  <a:pt x="248824" y="153183"/>
                </a:cubicBezTo>
                <a:lnTo>
                  <a:pt x="246639" y="147134"/>
                </a:lnTo>
                <a:lnTo>
                  <a:pt x="251706" y="145107"/>
                </a:lnTo>
                <a:close/>
                <a:moveTo>
                  <a:pt x="230107" y="144252"/>
                </a:moveTo>
                <a:lnTo>
                  <a:pt x="232768" y="152169"/>
                </a:lnTo>
                <a:lnTo>
                  <a:pt x="227637" y="154196"/>
                </a:lnTo>
                <a:lnTo>
                  <a:pt x="224914" y="146342"/>
                </a:lnTo>
                <a:lnTo>
                  <a:pt x="230107" y="144252"/>
                </a:lnTo>
                <a:close/>
                <a:moveTo>
                  <a:pt x="246132" y="147356"/>
                </a:moveTo>
                <a:lnTo>
                  <a:pt x="248317" y="153373"/>
                </a:lnTo>
                <a:lnTo>
                  <a:pt x="248349" y="153404"/>
                </a:lnTo>
                <a:lnTo>
                  <a:pt x="243535" y="155305"/>
                </a:lnTo>
                <a:lnTo>
                  <a:pt x="241508" y="149193"/>
                </a:lnTo>
                <a:lnTo>
                  <a:pt x="246132" y="147356"/>
                </a:lnTo>
                <a:close/>
                <a:moveTo>
                  <a:pt x="273177" y="145361"/>
                </a:moveTo>
                <a:lnTo>
                  <a:pt x="276281" y="154260"/>
                </a:lnTo>
                <a:lnTo>
                  <a:pt x="272576" y="155653"/>
                </a:lnTo>
                <a:lnTo>
                  <a:pt x="269599" y="146564"/>
                </a:lnTo>
                <a:lnTo>
                  <a:pt x="273177" y="145361"/>
                </a:lnTo>
                <a:close/>
                <a:moveTo>
                  <a:pt x="260541" y="149636"/>
                </a:moveTo>
                <a:lnTo>
                  <a:pt x="262315" y="154830"/>
                </a:lnTo>
                <a:lnTo>
                  <a:pt x="256456" y="156825"/>
                </a:lnTo>
                <a:lnTo>
                  <a:pt x="256044" y="151188"/>
                </a:lnTo>
                <a:lnTo>
                  <a:pt x="260541" y="149636"/>
                </a:lnTo>
                <a:close/>
                <a:moveTo>
                  <a:pt x="276408" y="154671"/>
                </a:moveTo>
                <a:lnTo>
                  <a:pt x="276819" y="155780"/>
                </a:lnTo>
                <a:lnTo>
                  <a:pt x="273082" y="157205"/>
                </a:lnTo>
                <a:lnTo>
                  <a:pt x="272702" y="156096"/>
                </a:lnTo>
                <a:lnTo>
                  <a:pt x="276408" y="154671"/>
                </a:lnTo>
                <a:close/>
                <a:moveTo>
                  <a:pt x="270549" y="150966"/>
                </a:moveTo>
                <a:lnTo>
                  <a:pt x="272132" y="155811"/>
                </a:lnTo>
                <a:lnTo>
                  <a:pt x="267445" y="157616"/>
                </a:lnTo>
                <a:lnTo>
                  <a:pt x="265862" y="152644"/>
                </a:lnTo>
                <a:lnTo>
                  <a:pt x="270549" y="150966"/>
                </a:lnTo>
                <a:close/>
                <a:moveTo>
                  <a:pt x="132630" y="145962"/>
                </a:moveTo>
                <a:lnTo>
                  <a:pt x="155527" y="149573"/>
                </a:lnTo>
                <a:lnTo>
                  <a:pt x="153975" y="157046"/>
                </a:lnTo>
                <a:lnTo>
                  <a:pt x="153785" y="157870"/>
                </a:lnTo>
                <a:lnTo>
                  <a:pt x="131047" y="153373"/>
                </a:lnTo>
                <a:lnTo>
                  <a:pt x="132630" y="145962"/>
                </a:lnTo>
                <a:close/>
                <a:moveTo>
                  <a:pt x="241065" y="149351"/>
                </a:moveTo>
                <a:lnTo>
                  <a:pt x="243123" y="155463"/>
                </a:lnTo>
                <a:lnTo>
                  <a:pt x="235396" y="158503"/>
                </a:lnTo>
                <a:lnTo>
                  <a:pt x="233338" y="152423"/>
                </a:lnTo>
                <a:lnTo>
                  <a:pt x="241065" y="149351"/>
                </a:lnTo>
                <a:close/>
                <a:moveTo>
                  <a:pt x="264120" y="148401"/>
                </a:moveTo>
                <a:lnTo>
                  <a:pt x="267065" y="157743"/>
                </a:lnTo>
                <a:lnTo>
                  <a:pt x="264215" y="158852"/>
                </a:lnTo>
                <a:lnTo>
                  <a:pt x="261048" y="149446"/>
                </a:lnTo>
                <a:lnTo>
                  <a:pt x="264120" y="148401"/>
                </a:lnTo>
                <a:close/>
                <a:moveTo>
                  <a:pt x="272291" y="156255"/>
                </a:moveTo>
                <a:lnTo>
                  <a:pt x="272639" y="157363"/>
                </a:lnTo>
                <a:lnTo>
                  <a:pt x="267920" y="159168"/>
                </a:lnTo>
                <a:lnTo>
                  <a:pt x="267572" y="158060"/>
                </a:lnTo>
                <a:lnTo>
                  <a:pt x="272291" y="156255"/>
                </a:lnTo>
                <a:close/>
                <a:moveTo>
                  <a:pt x="232926" y="152613"/>
                </a:moveTo>
                <a:lnTo>
                  <a:pt x="234985" y="158662"/>
                </a:lnTo>
                <a:lnTo>
                  <a:pt x="229854" y="160688"/>
                </a:lnTo>
                <a:cubicBezTo>
                  <a:pt x="229189" y="158788"/>
                  <a:pt x="228524" y="156761"/>
                  <a:pt x="227796" y="154640"/>
                </a:cubicBezTo>
                <a:lnTo>
                  <a:pt x="232926" y="152613"/>
                </a:lnTo>
                <a:close/>
                <a:moveTo>
                  <a:pt x="63180" y="0"/>
                </a:moveTo>
                <a:lnTo>
                  <a:pt x="64542" y="2724"/>
                </a:lnTo>
                <a:lnTo>
                  <a:pt x="60108" y="4909"/>
                </a:lnTo>
                <a:lnTo>
                  <a:pt x="57954" y="32"/>
                </a:lnTo>
                <a:lnTo>
                  <a:pt x="56941" y="32"/>
                </a:lnTo>
                <a:lnTo>
                  <a:pt x="57131" y="444"/>
                </a:lnTo>
                <a:lnTo>
                  <a:pt x="49847" y="3009"/>
                </a:lnTo>
                <a:lnTo>
                  <a:pt x="48675" y="32"/>
                </a:lnTo>
                <a:lnTo>
                  <a:pt x="48200" y="32"/>
                </a:lnTo>
                <a:lnTo>
                  <a:pt x="43007" y="1805"/>
                </a:lnTo>
                <a:lnTo>
                  <a:pt x="42215" y="32"/>
                </a:lnTo>
                <a:lnTo>
                  <a:pt x="41740" y="32"/>
                </a:lnTo>
                <a:lnTo>
                  <a:pt x="43988" y="5067"/>
                </a:lnTo>
                <a:lnTo>
                  <a:pt x="39428" y="6651"/>
                </a:lnTo>
                <a:lnTo>
                  <a:pt x="36356" y="32"/>
                </a:lnTo>
                <a:lnTo>
                  <a:pt x="35849" y="32"/>
                </a:lnTo>
                <a:lnTo>
                  <a:pt x="37180" y="2851"/>
                </a:lnTo>
                <a:lnTo>
                  <a:pt x="32619" y="4814"/>
                </a:lnTo>
                <a:lnTo>
                  <a:pt x="30656" y="32"/>
                </a:lnTo>
                <a:lnTo>
                  <a:pt x="29674" y="32"/>
                </a:lnTo>
                <a:lnTo>
                  <a:pt x="33253" y="8804"/>
                </a:lnTo>
                <a:lnTo>
                  <a:pt x="21503" y="12921"/>
                </a:lnTo>
                <a:lnTo>
                  <a:pt x="26792" y="32"/>
                </a:lnTo>
                <a:lnTo>
                  <a:pt x="26285" y="32"/>
                </a:lnTo>
                <a:lnTo>
                  <a:pt x="22327" y="9691"/>
                </a:lnTo>
                <a:lnTo>
                  <a:pt x="17576" y="32"/>
                </a:lnTo>
                <a:lnTo>
                  <a:pt x="17070" y="32"/>
                </a:lnTo>
                <a:lnTo>
                  <a:pt x="22073" y="10261"/>
                </a:lnTo>
                <a:lnTo>
                  <a:pt x="21060" y="12763"/>
                </a:lnTo>
                <a:lnTo>
                  <a:pt x="14631" y="32"/>
                </a:lnTo>
                <a:lnTo>
                  <a:pt x="12066" y="32"/>
                </a:lnTo>
                <a:lnTo>
                  <a:pt x="15011" y="5891"/>
                </a:lnTo>
                <a:lnTo>
                  <a:pt x="5922" y="8583"/>
                </a:lnTo>
                <a:lnTo>
                  <a:pt x="2280" y="412"/>
                </a:lnTo>
                <a:lnTo>
                  <a:pt x="2122" y="32"/>
                </a:lnTo>
                <a:lnTo>
                  <a:pt x="1615" y="32"/>
                </a:lnTo>
                <a:lnTo>
                  <a:pt x="1774" y="380"/>
                </a:lnTo>
                <a:lnTo>
                  <a:pt x="32" y="1235"/>
                </a:lnTo>
                <a:lnTo>
                  <a:pt x="32" y="1742"/>
                </a:lnTo>
                <a:lnTo>
                  <a:pt x="1964" y="824"/>
                </a:lnTo>
                <a:lnTo>
                  <a:pt x="3642" y="4592"/>
                </a:lnTo>
                <a:lnTo>
                  <a:pt x="95" y="6936"/>
                </a:lnTo>
                <a:lnTo>
                  <a:pt x="32" y="6809"/>
                </a:lnTo>
                <a:lnTo>
                  <a:pt x="32" y="7664"/>
                </a:lnTo>
                <a:lnTo>
                  <a:pt x="2059" y="10894"/>
                </a:lnTo>
                <a:lnTo>
                  <a:pt x="32" y="12130"/>
                </a:lnTo>
                <a:lnTo>
                  <a:pt x="32" y="12668"/>
                </a:lnTo>
                <a:lnTo>
                  <a:pt x="2312" y="11274"/>
                </a:lnTo>
                <a:lnTo>
                  <a:pt x="4244" y="14346"/>
                </a:lnTo>
                <a:lnTo>
                  <a:pt x="697" y="16215"/>
                </a:lnTo>
                <a:lnTo>
                  <a:pt x="63" y="15075"/>
                </a:lnTo>
                <a:lnTo>
                  <a:pt x="63" y="15993"/>
                </a:lnTo>
                <a:lnTo>
                  <a:pt x="253" y="16437"/>
                </a:lnTo>
                <a:lnTo>
                  <a:pt x="32" y="16532"/>
                </a:lnTo>
                <a:lnTo>
                  <a:pt x="32" y="17070"/>
                </a:lnTo>
                <a:lnTo>
                  <a:pt x="475" y="16817"/>
                </a:lnTo>
                <a:lnTo>
                  <a:pt x="2059" y="19698"/>
                </a:lnTo>
                <a:lnTo>
                  <a:pt x="1552" y="19888"/>
                </a:lnTo>
                <a:lnTo>
                  <a:pt x="792" y="19793"/>
                </a:lnTo>
                <a:lnTo>
                  <a:pt x="0" y="18812"/>
                </a:lnTo>
                <a:lnTo>
                  <a:pt x="0" y="22517"/>
                </a:lnTo>
                <a:lnTo>
                  <a:pt x="32" y="22549"/>
                </a:lnTo>
                <a:lnTo>
                  <a:pt x="0" y="22580"/>
                </a:lnTo>
                <a:lnTo>
                  <a:pt x="0" y="23182"/>
                </a:lnTo>
                <a:lnTo>
                  <a:pt x="317" y="22929"/>
                </a:lnTo>
                <a:cubicBezTo>
                  <a:pt x="1583" y="24512"/>
                  <a:pt x="2692" y="26222"/>
                  <a:pt x="3674" y="27996"/>
                </a:cubicBezTo>
                <a:cubicBezTo>
                  <a:pt x="4307" y="29326"/>
                  <a:pt x="4845" y="30656"/>
                  <a:pt x="5320" y="32049"/>
                </a:cubicBezTo>
                <a:lnTo>
                  <a:pt x="3864" y="32049"/>
                </a:lnTo>
                <a:lnTo>
                  <a:pt x="2312" y="27457"/>
                </a:lnTo>
                <a:cubicBezTo>
                  <a:pt x="2280" y="27426"/>
                  <a:pt x="2280" y="27394"/>
                  <a:pt x="2280" y="27362"/>
                </a:cubicBezTo>
                <a:lnTo>
                  <a:pt x="32" y="24449"/>
                </a:lnTo>
                <a:lnTo>
                  <a:pt x="32" y="25209"/>
                </a:lnTo>
                <a:lnTo>
                  <a:pt x="1869" y="27616"/>
                </a:lnTo>
                <a:lnTo>
                  <a:pt x="3452" y="32334"/>
                </a:lnTo>
                <a:cubicBezTo>
                  <a:pt x="3484" y="32429"/>
                  <a:pt x="3579" y="32493"/>
                  <a:pt x="3674" y="32493"/>
                </a:cubicBezTo>
                <a:lnTo>
                  <a:pt x="5479" y="32493"/>
                </a:lnTo>
                <a:cubicBezTo>
                  <a:pt x="5669" y="33031"/>
                  <a:pt x="5859" y="33601"/>
                  <a:pt x="6049" y="34171"/>
                </a:cubicBezTo>
                <a:lnTo>
                  <a:pt x="32" y="34836"/>
                </a:lnTo>
                <a:lnTo>
                  <a:pt x="32" y="35280"/>
                </a:lnTo>
                <a:lnTo>
                  <a:pt x="6207" y="34614"/>
                </a:lnTo>
                <a:cubicBezTo>
                  <a:pt x="6587" y="35755"/>
                  <a:pt x="6967" y="36990"/>
                  <a:pt x="7347" y="38256"/>
                </a:cubicBezTo>
                <a:lnTo>
                  <a:pt x="32" y="39333"/>
                </a:lnTo>
                <a:lnTo>
                  <a:pt x="32" y="39808"/>
                </a:lnTo>
                <a:lnTo>
                  <a:pt x="7474" y="38700"/>
                </a:lnTo>
                <a:cubicBezTo>
                  <a:pt x="8677" y="42722"/>
                  <a:pt x="9912" y="47219"/>
                  <a:pt x="11021" y="51272"/>
                </a:cubicBezTo>
                <a:cubicBezTo>
                  <a:pt x="7189" y="52064"/>
                  <a:pt x="3389" y="52887"/>
                  <a:pt x="32" y="53647"/>
                </a:cubicBezTo>
                <a:lnTo>
                  <a:pt x="32" y="55991"/>
                </a:lnTo>
                <a:cubicBezTo>
                  <a:pt x="3547" y="55231"/>
                  <a:pt x="7569" y="54376"/>
                  <a:pt x="11623" y="53521"/>
                </a:cubicBezTo>
                <a:cubicBezTo>
                  <a:pt x="13333" y="59823"/>
                  <a:pt x="14378" y="63465"/>
                  <a:pt x="15011" y="64605"/>
                </a:cubicBezTo>
                <a:cubicBezTo>
                  <a:pt x="16626" y="67328"/>
                  <a:pt x="42278" y="80914"/>
                  <a:pt x="50702" y="85316"/>
                </a:cubicBezTo>
                <a:lnTo>
                  <a:pt x="61406" y="107865"/>
                </a:lnTo>
                <a:lnTo>
                  <a:pt x="60171" y="107801"/>
                </a:lnTo>
                <a:cubicBezTo>
                  <a:pt x="60138" y="107796"/>
                  <a:pt x="60104" y="107793"/>
                  <a:pt x="60070" y="107793"/>
                </a:cubicBezTo>
                <a:cubicBezTo>
                  <a:pt x="59914" y="107793"/>
                  <a:pt x="59758" y="107850"/>
                  <a:pt x="59601" y="107928"/>
                </a:cubicBezTo>
                <a:cubicBezTo>
                  <a:pt x="47757" y="114230"/>
                  <a:pt x="29611" y="123762"/>
                  <a:pt x="28217" y="124237"/>
                </a:cubicBezTo>
                <a:cubicBezTo>
                  <a:pt x="28164" y="124251"/>
                  <a:pt x="28099" y="124257"/>
                  <a:pt x="28023" y="124257"/>
                </a:cubicBezTo>
                <a:cubicBezTo>
                  <a:pt x="26825" y="124257"/>
                  <a:pt x="22853" y="122650"/>
                  <a:pt x="19160" y="120595"/>
                </a:cubicBezTo>
                <a:cubicBezTo>
                  <a:pt x="18981" y="120496"/>
                  <a:pt x="18793" y="120450"/>
                  <a:pt x="18610" y="120450"/>
                </a:cubicBezTo>
                <a:cubicBezTo>
                  <a:pt x="17979" y="120450"/>
                  <a:pt x="17401" y="120985"/>
                  <a:pt x="17450" y="121672"/>
                </a:cubicBezTo>
                <a:lnTo>
                  <a:pt x="32" y="130825"/>
                </a:lnTo>
                <a:lnTo>
                  <a:pt x="32" y="131870"/>
                </a:lnTo>
                <a:lnTo>
                  <a:pt x="17893" y="122496"/>
                </a:lnTo>
                <a:cubicBezTo>
                  <a:pt x="17956" y="122527"/>
                  <a:pt x="18020" y="122559"/>
                  <a:pt x="18051" y="122591"/>
                </a:cubicBezTo>
                <a:cubicBezTo>
                  <a:pt x="20320" y="123838"/>
                  <a:pt x="25456" y="126507"/>
                  <a:pt x="28120" y="126507"/>
                </a:cubicBezTo>
                <a:cubicBezTo>
                  <a:pt x="28432" y="126507"/>
                  <a:pt x="28710" y="126471"/>
                  <a:pt x="28946" y="126391"/>
                </a:cubicBezTo>
                <a:cubicBezTo>
                  <a:pt x="30941" y="125726"/>
                  <a:pt x="56339" y="112267"/>
                  <a:pt x="60425" y="110081"/>
                </a:cubicBezTo>
                <a:cubicBezTo>
                  <a:pt x="76513" y="110778"/>
                  <a:pt x="91334" y="116130"/>
                  <a:pt x="93265" y="116827"/>
                </a:cubicBezTo>
                <a:lnTo>
                  <a:pt x="102164" y="125568"/>
                </a:lnTo>
                <a:lnTo>
                  <a:pt x="109258" y="149984"/>
                </a:lnTo>
                <a:lnTo>
                  <a:pt x="107485" y="158471"/>
                </a:lnTo>
                <a:lnTo>
                  <a:pt x="109828" y="158471"/>
                </a:lnTo>
                <a:lnTo>
                  <a:pt x="110145" y="156888"/>
                </a:lnTo>
                <a:lnTo>
                  <a:pt x="116099" y="158408"/>
                </a:lnTo>
                <a:lnTo>
                  <a:pt x="117872" y="158408"/>
                </a:lnTo>
                <a:lnTo>
                  <a:pt x="110240" y="156445"/>
                </a:lnTo>
                <a:lnTo>
                  <a:pt x="111507" y="150459"/>
                </a:lnTo>
                <a:lnTo>
                  <a:pt x="128576" y="153848"/>
                </a:lnTo>
                <a:lnTo>
                  <a:pt x="127563" y="158503"/>
                </a:lnTo>
                <a:cubicBezTo>
                  <a:pt x="128355" y="158535"/>
                  <a:pt x="129115" y="158566"/>
                  <a:pt x="129907" y="158598"/>
                </a:cubicBezTo>
                <a:lnTo>
                  <a:pt x="130857" y="154260"/>
                </a:lnTo>
                <a:lnTo>
                  <a:pt x="153563" y="158757"/>
                </a:lnTo>
                <a:lnTo>
                  <a:pt x="153215" y="160245"/>
                </a:lnTo>
                <a:lnTo>
                  <a:pt x="154133" y="160277"/>
                </a:lnTo>
                <a:lnTo>
                  <a:pt x="154482" y="158915"/>
                </a:lnTo>
                <a:lnTo>
                  <a:pt x="158440" y="159517"/>
                </a:lnTo>
                <a:lnTo>
                  <a:pt x="158345" y="160530"/>
                </a:lnTo>
                <a:lnTo>
                  <a:pt x="158820" y="160530"/>
                </a:lnTo>
                <a:lnTo>
                  <a:pt x="158884" y="159580"/>
                </a:lnTo>
                <a:lnTo>
                  <a:pt x="167244" y="160878"/>
                </a:lnTo>
                <a:cubicBezTo>
                  <a:pt x="169430" y="160973"/>
                  <a:pt x="171615" y="161037"/>
                  <a:pt x="173832" y="161100"/>
                </a:cubicBezTo>
                <a:lnTo>
                  <a:pt x="174655" y="161100"/>
                </a:lnTo>
                <a:lnTo>
                  <a:pt x="154703" y="158028"/>
                </a:lnTo>
                <a:lnTo>
                  <a:pt x="154893" y="157236"/>
                </a:lnTo>
                <a:lnTo>
                  <a:pt x="160024" y="132440"/>
                </a:lnTo>
                <a:cubicBezTo>
                  <a:pt x="165471" y="134245"/>
                  <a:pt x="171108" y="136810"/>
                  <a:pt x="176460" y="140800"/>
                </a:cubicBezTo>
                <a:cubicBezTo>
                  <a:pt x="178519" y="142352"/>
                  <a:pt x="180450" y="144062"/>
                  <a:pt x="182224" y="145899"/>
                </a:cubicBezTo>
                <a:lnTo>
                  <a:pt x="177379" y="161163"/>
                </a:lnTo>
                <a:lnTo>
                  <a:pt x="177854" y="161163"/>
                </a:lnTo>
                <a:lnTo>
                  <a:pt x="182604" y="146247"/>
                </a:lnTo>
                <a:cubicBezTo>
                  <a:pt x="183174" y="146849"/>
                  <a:pt x="183744" y="147451"/>
                  <a:pt x="184282" y="148084"/>
                </a:cubicBezTo>
                <a:lnTo>
                  <a:pt x="182541" y="153594"/>
                </a:lnTo>
                <a:lnTo>
                  <a:pt x="180102" y="161195"/>
                </a:lnTo>
                <a:lnTo>
                  <a:pt x="181052" y="161195"/>
                </a:lnTo>
                <a:lnTo>
                  <a:pt x="183396" y="153848"/>
                </a:lnTo>
                <a:cubicBezTo>
                  <a:pt x="183934" y="152359"/>
                  <a:pt x="184757" y="151029"/>
                  <a:pt x="185834" y="149889"/>
                </a:cubicBezTo>
                <a:cubicBezTo>
                  <a:pt x="188558" y="153309"/>
                  <a:pt x="190996" y="156951"/>
                  <a:pt x="193055" y="160815"/>
                </a:cubicBezTo>
                <a:cubicBezTo>
                  <a:pt x="193878" y="160720"/>
                  <a:pt x="194701" y="160657"/>
                  <a:pt x="195525" y="160593"/>
                </a:cubicBezTo>
                <a:cubicBezTo>
                  <a:pt x="193245" y="156223"/>
                  <a:pt x="190553" y="152074"/>
                  <a:pt x="187449" y="148242"/>
                </a:cubicBezTo>
                <a:cubicBezTo>
                  <a:pt x="188494" y="147324"/>
                  <a:pt x="189603" y="146469"/>
                  <a:pt x="190775" y="145709"/>
                </a:cubicBezTo>
                <a:cubicBezTo>
                  <a:pt x="193276" y="149921"/>
                  <a:pt x="195557" y="154165"/>
                  <a:pt x="196982" y="157806"/>
                </a:cubicBezTo>
                <a:cubicBezTo>
                  <a:pt x="197330" y="158693"/>
                  <a:pt x="197678" y="159580"/>
                  <a:pt x="197995" y="160435"/>
                </a:cubicBezTo>
                <a:lnTo>
                  <a:pt x="198977" y="160403"/>
                </a:lnTo>
                <a:cubicBezTo>
                  <a:pt x="198597" y="159453"/>
                  <a:pt x="198217" y="158471"/>
                  <a:pt x="197805" y="157458"/>
                </a:cubicBezTo>
                <a:cubicBezTo>
                  <a:pt x="197172" y="155811"/>
                  <a:pt x="196348" y="154038"/>
                  <a:pt x="195398" y="152169"/>
                </a:cubicBezTo>
                <a:lnTo>
                  <a:pt x="209713" y="146469"/>
                </a:lnTo>
                <a:lnTo>
                  <a:pt x="211359" y="151568"/>
                </a:lnTo>
                <a:lnTo>
                  <a:pt x="214431" y="160752"/>
                </a:lnTo>
                <a:lnTo>
                  <a:pt x="214906" y="160752"/>
                </a:lnTo>
                <a:lnTo>
                  <a:pt x="211866" y="151631"/>
                </a:lnTo>
                <a:lnTo>
                  <a:pt x="224090" y="146659"/>
                </a:lnTo>
                <a:cubicBezTo>
                  <a:pt x="225864" y="151821"/>
                  <a:pt x="227511" y="156666"/>
                  <a:pt x="228936" y="160847"/>
                </a:cubicBezTo>
                <a:lnTo>
                  <a:pt x="230583" y="160847"/>
                </a:lnTo>
                <a:lnTo>
                  <a:pt x="235111" y="159105"/>
                </a:lnTo>
                <a:lnTo>
                  <a:pt x="235713" y="160815"/>
                </a:lnTo>
                <a:lnTo>
                  <a:pt x="236188" y="160815"/>
                </a:lnTo>
                <a:lnTo>
                  <a:pt x="235555" y="158947"/>
                </a:lnTo>
                <a:lnTo>
                  <a:pt x="237518" y="158155"/>
                </a:lnTo>
                <a:lnTo>
                  <a:pt x="238436" y="160752"/>
                </a:lnTo>
                <a:lnTo>
                  <a:pt x="238911" y="160720"/>
                </a:lnTo>
                <a:lnTo>
                  <a:pt x="237961" y="157965"/>
                </a:lnTo>
                <a:lnTo>
                  <a:pt x="241287" y="156666"/>
                </a:lnTo>
                <a:lnTo>
                  <a:pt x="242395" y="160435"/>
                </a:lnTo>
                <a:lnTo>
                  <a:pt x="242870" y="160372"/>
                </a:lnTo>
                <a:lnTo>
                  <a:pt x="241698" y="156508"/>
                </a:lnTo>
                <a:lnTo>
                  <a:pt x="243282" y="155906"/>
                </a:lnTo>
                <a:lnTo>
                  <a:pt x="244644" y="160213"/>
                </a:lnTo>
                <a:lnTo>
                  <a:pt x="245119" y="160150"/>
                </a:lnTo>
                <a:lnTo>
                  <a:pt x="243694" y="155716"/>
                </a:lnTo>
                <a:lnTo>
                  <a:pt x="253764" y="151758"/>
                </a:lnTo>
                <a:lnTo>
                  <a:pt x="254176" y="157648"/>
                </a:lnTo>
                <a:lnTo>
                  <a:pt x="247335" y="160023"/>
                </a:lnTo>
                <a:cubicBezTo>
                  <a:pt x="247874" y="159992"/>
                  <a:pt x="248444" y="159960"/>
                  <a:pt x="248982" y="159928"/>
                </a:cubicBezTo>
                <a:lnTo>
                  <a:pt x="254208" y="158123"/>
                </a:lnTo>
                <a:lnTo>
                  <a:pt x="254303" y="159770"/>
                </a:lnTo>
                <a:lnTo>
                  <a:pt x="256615" y="159738"/>
                </a:lnTo>
                <a:lnTo>
                  <a:pt x="256456" y="157331"/>
                </a:lnTo>
                <a:lnTo>
                  <a:pt x="262442" y="155241"/>
                </a:lnTo>
                <a:lnTo>
                  <a:pt x="263740" y="159042"/>
                </a:lnTo>
                <a:lnTo>
                  <a:pt x="262062" y="159675"/>
                </a:lnTo>
                <a:lnTo>
                  <a:pt x="263423" y="159675"/>
                </a:lnTo>
                <a:lnTo>
                  <a:pt x="263867" y="159485"/>
                </a:lnTo>
                <a:lnTo>
                  <a:pt x="263930" y="159643"/>
                </a:lnTo>
                <a:lnTo>
                  <a:pt x="264405" y="159643"/>
                </a:lnTo>
                <a:lnTo>
                  <a:pt x="264310" y="159327"/>
                </a:lnTo>
                <a:lnTo>
                  <a:pt x="267129" y="158250"/>
                </a:lnTo>
                <a:lnTo>
                  <a:pt x="267477" y="159358"/>
                </a:lnTo>
                <a:lnTo>
                  <a:pt x="266875" y="159580"/>
                </a:lnTo>
                <a:lnTo>
                  <a:pt x="266875" y="159580"/>
                </a:lnTo>
                <a:lnTo>
                  <a:pt x="268300" y="159517"/>
                </a:lnTo>
                <a:lnTo>
                  <a:pt x="272766" y="157838"/>
                </a:lnTo>
                <a:lnTo>
                  <a:pt x="273272" y="159295"/>
                </a:lnTo>
                <a:lnTo>
                  <a:pt x="273747" y="159295"/>
                </a:lnTo>
                <a:lnTo>
                  <a:pt x="273209" y="157648"/>
                </a:lnTo>
                <a:lnTo>
                  <a:pt x="276946" y="156223"/>
                </a:lnTo>
                <a:lnTo>
                  <a:pt x="277928" y="159168"/>
                </a:lnTo>
                <a:lnTo>
                  <a:pt x="278403" y="159168"/>
                </a:lnTo>
                <a:lnTo>
                  <a:pt x="277326" y="155843"/>
                </a:lnTo>
                <a:lnTo>
                  <a:pt x="273589" y="145202"/>
                </a:lnTo>
                <a:lnTo>
                  <a:pt x="280335" y="142922"/>
                </a:lnTo>
                <a:lnTo>
                  <a:pt x="285180" y="157521"/>
                </a:lnTo>
                <a:lnTo>
                  <a:pt x="285180" y="156065"/>
                </a:lnTo>
                <a:lnTo>
                  <a:pt x="284800" y="154830"/>
                </a:lnTo>
                <a:lnTo>
                  <a:pt x="284832" y="154830"/>
                </a:lnTo>
                <a:lnTo>
                  <a:pt x="285180" y="154671"/>
                </a:lnTo>
                <a:lnTo>
                  <a:pt x="285180" y="154196"/>
                </a:lnTo>
                <a:lnTo>
                  <a:pt x="284673" y="154418"/>
                </a:lnTo>
                <a:lnTo>
                  <a:pt x="283565" y="151093"/>
                </a:lnTo>
                <a:lnTo>
                  <a:pt x="285212" y="150111"/>
                </a:lnTo>
                <a:lnTo>
                  <a:pt x="285212" y="149573"/>
                </a:lnTo>
                <a:lnTo>
                  <a:pt x="283407" y="150649"/>
                </a:lnTo>
                <a:lnTo>
                  <a:pt x="280778" y="142764"/>
                </a:lnTo>
                <a:lnTo>
                  <a:pt x="284578" y="141497"/>
                </a:lnTo>
                <a:lnTo>
                  <a:pt x="285212" y="143175"/>
                </a:lnTo>
                <a:lnTo>
                  <a:pt x="285212" y="141877"/>
                </a:lnTo>
                <a:lnTo>
                  <a:pt x="284990" y="141339"/>
                </a:lnTo>
                <a:lnTo>
                  <a:pt x="285212" y="141275"/>
                </a:lnTo>
                <a:lnTo>
                  <a:pt x="285212" y="140294"/>
                </a:lnTo>
                <a:lnTo>
                  <a:pt x="284673" y="140484"/>
                </a:lnTo>
                <a:lnTo>
                  <a:pt x="281158" y="131141"/>
                </a:lnTo>
                <a:lnTo>
                  <a:pt x="285212" y="129558"/>
                </a:lnTo>
                <a:lnTo>
                  <a:pt x="285212" y="129051"/>
                </a:lnTo>
                <a:lnTo>
                  <a:pt x="267445" y="136018"/>
                </a:lnTo>
                <a:cubicBezTo>
                  <a:pt x="267445" y="135987"/>
                  <a:pt x="267445" y="135987"/>
                  <a:pt x="267445" y="135955"/>
                </a:cubicBezTo>
                <a:lnTo>
                  <a:pt x="266400" y="133200"/>
                </a:lnTo>
                <a:lnTo>
                  <a:pt x="282171" y="123414"/>
                </a:lnTo>
                <a:lnTo>
                  <a:pt x="285180" y="127943"/>
                </a:lnTo>
                <a:lnTo>
                  <a:pt x="285180" y="125758"/>
                </a:lnTo>
                <a:lnTo>
                  <a:pt x="284958" y="125948"/>
                </a:lnTo>
                <a:lnTo>
                  <a:pt x="282900" y="122844"/>
                </a:lnTo>
                <a:lnTo>
                  <a:pt x="285180" y="120849"/>
                </a:lnTo>
                <a:lnTo>
                  <a:pt x="285180" y="120247"/>
                </a:lnTo>
                <a:lnTo>
                  <a:pt x="282646" y="122464"/>
                </a:lnTo>
                <a:lnTo>
                  <a:pt x="279828" y="118189"/>
                </a:lnTo>
                <a:lnTo>
                  <a:pt x="283977" y="114768"/>
                </a:lnTo>
                <a:lnTo>
                  <a:pt x="285180" y="116510"/>
                </a:lnTo>
                <a:lnTo>
                  <a:pt x="285180" y="115718"/>
                </a:lnTo>
                <a:lnTo>
                  <a:pt x="284325" y="114483"/>
                </a:lnTo>
                <a:lnTo>
                  <a:pt x="285180" y="113755"/>
                </a:lnTo>
                <a:lnTo>
                  <a:pt x="285180" y="113185"/>
                </a:lnTo>
                <a:lnTo>
                  <a:pt x="284072" y="114072"/>
                </a:lnTo>
                <a:lnTo>
                  <a:pt x="281411" y="110240"/>
                </a:lnTo>
                <a:lnTo>
                  <a:pt x="285180" y="107136"/>
                </a:lnTo>
                <a:lnTo>
                  <a:pt x="285180" y="106535"/>
                </a:lnTo>
                <a:lnTo>
                  <a:pt x="281126" y="109891"/>
                </a:lnTo>
                <a:lnTo>
                  <a:pt x="277928" y="105236"/>
                </a:lnTo>
                <a:cubicBezTo>
                  <a:pt x="279733" y="103906"/>
                  <a:pt x="281475" y="102608"/>
                  <a:pt x="283122" y="101404"/>
                </a:cubicBezTo>
                <a:lnTo>
                  <a:pt x="285180" y="104254"/>
                </a:lnTo>
                <a:lnTo>
                  <a:pt x="285180" y="103463"/>
                </a:lnTo>
                <a:lnTo>
                  <a:pt x="283470" y="101119"/>
                </a:lnTo>
                <a:cubicBezTo>
                  <a:pt x="284072" y="100676"/>
                  <a:pt x="284642" y="100264"/>
                  <a:pt x="285180" y="99852"/>
                </a:cubicBezTo>
                <a:lnTo>
                  <a:pt x="285180" y="98681"/>
                </a:lnTo>
                <a:cubicBezTo>
                  <a:pt x="284483" y="99251"/>
                  <a:pt x="283723" y="99789"/>
                  <a:pt x="282963" y="100391"/>
                </a:cubicBezTo>
                <a:lnTo>
                  <a:pt x="280145" y="96495"/>
                </a:lnTo>
                <a:lnTo>
                  <a:pt x="285180" y="92949"/>
                </a:lnTo>
                <a:lnTo>
                  <a:pt x="285180" y="92379"/>
                </a:lnTo>
                <a:lnTo>
                  <a:pt x="279891" y="96147"/>
                </a:lnTo>
                <a:lnTo>
                  <a:pt x="277611" y="92980"/>
                </a:lnTo>
                <a:lnTo>
                  <a:pt x="277643" y="92980"/>
                </a:lnTo>
                <a:lnTo>
                  <a:pt x="285180" y="87502"/>
                </a:lnTo>
                <a:lnTo>
                  <a:pt x="285180" y="86931"/>
                </a:lnTo>
                <a:lnTo>
                  <a:pt x="277389" y="92600"/>
                </a:lnTo>
                <a:lnTo>
                  <a:pt x="277326" y="92600"/>
                </a:lnTo>
                <a:lnTo>
                  <a:pt x="273652" y="87470"/>
                </a:lnTo>
                <a:lnTo>
                  <a:pt x="282932" y="79204"/>
                </a:lnTo>
                <a:cubicBezTo>
                  <a:pt x="283660" y="80123"/>
                  <a:pt x="284420" y="81073"/>
                  <a:pt x="285180" y="82023"/>
                </a:cubicBezTo>
                <a:lnTo>
                  <a:pt x="285180" y="81294"/>
                </a:lnTo>
                <a:cubicBezTo>
                  <a:pt x="284515" y="80471"/>
                  <a:pt x="283882" y="79679"/>
                  <a:pt x="283280" y="78888"/>
                </a:cubicBezTo>
                <a:lnTo>
                  <a:pt x="285180" y="77177"/>
                </a:lnTo>
                <a:lnTo>
                  <a:pt x="285180" y="76576"/>
                </a:lnTo>
                <a:lnTo>
                  <a:pt x="282995" y="78508"/>
                </a:lnTo>
                <a:cubicBezTo>
                  <a:pt x="282425" y="77779"/>
                  <a:pt x="281886" y="77082"/>
                  <a:pt x="281348" y="76386"/>
                </a:cubicBezTo>
                <a:cubicBezTo>
                  <a:pt x="280493" y="75246"/>
                  <a:pt x="279670" y="74201"/>
                  <a:pt x="279005" y="73251"/>
                </a:cubicBezTo>
                <a:lnTo>
                  <a:pt x="281981" y="70685"/>
                </a:lnTo>
                <a:lnTo>
                  <a:pt x="285180" y="74676"/>
                </a:lnTo>
                <a:lnTo>
                  <a:pt x="285180" y="73947"/>
                </a:lnTo>
                <a:lnTo>
                  <a:pt x="282330" y="70400"/>
                </a:lnTo>
                <a:lnTo>
                  <a:pt x="285180" y="67898"/>
                </a:lnTo>
                <a:lnTo>
                  <a:pt x="285180" y="66663"/>
                </a:lnTo>
                <a:lnTo>
                  <a:pt x="284325" y="67423"/>
                </a:lnTo>
                <a:cubicBezTo>
                  <a:pt x="283375" y="64447"/>
                  <a:pt x="281380" y="58144"/>
                  <a:pt x="280525" y="55358"/>
                </a:cubicBezTo>
                <a:lnTo>
                  <a:pt x="283407" y="54376"/>
                </a:lnTo>
                <a:lnTo>
                  <a:pt x="285180" y="54598"/>
                </a:lnTo>
                <a:lnTo>
                  <a:pt x="285180" y="52286"/>
                </a:lnTo>
                <a:lnTo>
                  <a:pt x="283407" y="52064"/>
                </a:lnTo>
                <a:lnTo>
                  <a:pt x="283343" y="52064"/>
                </a:lnTo>
                <a:lnTo>
                  <a:pt x="273336" y="51621"/>
                </a:lnTo>
                <a:lnTo>
                  <a:pt x="271562" y="45762"/>
                </a:lnTo>
                <a:lnTo>
                  <a:pt x="285180" y="47250"/>
                </a:lnTo>
                <a:lnTo>
                  <a:pt x="285180" y="46775"/>
                </a:lnTo>
                <a:lnTo>
                  <a:pt x="271404" y="45255"/>
                </a:lnTo>
                <a:lnTo>
                  <a:pt x="270137" y="41138"/>
                </a:lnTo>
                <a:lnTo>
                  <a:pt x="285180" y="41803"/>
                </a:lnTo>
                <a:lnTo>
                  <a:pt x="285180" y="41328"/>
                </a:lnTo>
                <a:lnTo>
                  <a:pt x="252244" y="39840"/>
                </a:lnTo>
                <a:lnTo>
                  <a:pt x="244390" y="39840"/>
                </a:lnTo>
                <a:cubicBezTo>
                  <a:pt x="244707" y="36673"/>
                  <a:pt x="244992" y="33918"/>
                  <a:pt x="245214" y="31638"/>
                </a:cubicBezTo>
                <a:lnTo>
                  <a:pt x="268680" y="32018"/>
                </a:lnTo>
                <a:lnTo>
                  <a:pt x="276946" y="32524"/>
                </a:lnTo>
                <a:lnTo>
                  <a:pt x="285148" y="33063"/>
                </a:lnTo>
                <a:lnTo>
                  <a:pt x="285148" y="32588"/>
                </a:lnTo>
                <a:lnTo>
                  <a:pt x="277168" y="32081"/>
                </a:lnTo>
                <a:lnTo>
                  <a:pt x="277263" y="28724"/>
                </a:lnTo>
                <a:lnTo>
                  <a:pt x="285148" y="28629"/>
                </a:lnTo>
                <a:lnTo>
                  <a:pt x="285148" y="28186"/>
                </a:lnTo>
                <a:lnTo>
                  <a:pt x="277326" y="28249"/>
                </a:lnTo>
                <a:lnTo>
                  <a:pt x="277453" y="24037"/>
                </a:lnTo>
                <a:lnTo>
                  <a:pt x="285212" y="24829"/>
                </a:lnTo>
                <a:lnTo>
                  <a:pt x="285212" y="24385"/>
                </a:lnTo>
                <a:lnTo>
                  <a:pt x="283977" y="24259"/>
                </a:lnTo>
                <a:lnTo>
                  <a:pt x="283977" y="15106"/>
                </a:lnTo>
                <a:lnTo>
                  <a:pt x="285212" y="15201"/>
                </a:lnTo>
                <a:lnTo>
                  <a:pt x="285212" y="14726"/>
                </a:lnTo>
                <a:lnTo>
                  <a:pt x="268237" y="13460"/>
                </a:lnTo>
                <a:lnTo>
                  <a:pt x="268807" y="5099"/>
                </a:lnTo>
                <a:lnTo>
                  <a:pt x="268807" y="32"/>
                </a:lnTo>
                <a:lnTo>
                  <a:pt x="268332" y="32"/>
                </a:lnTo>
                <a:lnTo>
                  <a:pt x="268332" y="4814"/>
                </a:lnTo>
                <a:lnTo>
                  <a:pt x="260415" y="4022"/>
                </a:lnTo>
                <a:lnTo>
                  <a:pt x="260541" y="32"/>
                </a:lnTo>
                <a:lnTo>
                  <a:pt x="260098" y="32"/>
                </a:lnTo>
                <a:lnTo>
                  <a:pt x="259971" y="3991"/>
                </a:lnTo>
                <a:lnTo>
                  <a:pt x="255158" y="3484"/>
                </a:lnTo>
                <a:lnTo>
                  <a:pt x="255221" y="32"/>
                </a:lnTo>
                <a:lnTo>
                  <a:pt x="254746" y="32"/>
                </a:lnTo>
                <a:lnTo>
                  <a:pt x="254714" y="3421"/>
                </a:lnTo>
                <a:lnTo>
                  <a:pt x="246132" y="2566"/>
                </a:lnTo>
                <a:lnTo>
                  <a:pt x="246132" y="32"/>
                </a:lnTo>
                <a:lnTo>
                  <a:pt x="243820" y="32"/>
                </a:lnTo>
                <a:lnTo>
                  <a:pt x="243820" y="2312"/>
                </a:lnTo>
                <a:lnTo>
                  <a:pt x="233401" y="1267"/>
                </a:lnTo>
                <a:lnTo>
                  <a:pt x="233591" y="32"/>
                </a:lnTo>
                <a:lnTo>
                  <a:pt x="233148" y="32"/>
                </a:lnTo>
                <a:lnTo>
                  <a:pt x="232926" y="1457"/>
                </a:lnTo>
                <a:lnTo>
                  <a:pt x="232419" y="4846"/>
                </a:lnTo>
                <a:lnTo>
                  <a:pt x="225072" y="4339"/>
                </a:lnTo>
                <a:lnTo>
                  <a:pt x="225705" y="32"/>
                </a:lnTo>
                <a:lnTo>
                  <a:pt x="224787" y="32"/>
                </a:lnTo>
                <a:lnTo>
                  <a:pt x="224154" y="4307"/>
                </a:lnTo>
                <a:cubicBezTo>
                  <a:pt x="216585" y="3801"/>
                  <a:pt x="209143" y="3294"/>
                  <a:pt x="205976" y="3136"/>
                </a:cubicBezTo>
                <a:cubicBezTo>
                  <a:pt x="205627" y="3104"/>
                  <a:pt x="205216" y="3072"/>
                  <a:pt x="204804" y="3041"/>
                </a:cubicBezTo>
                <a:lnTo>
                  <a:pt x="205089" y="32"/>
                </a:lnTo>
                <a:lnTo>
                  <a:pt x="204139" y="32"/>
                </a:lnTo>
                <a:lnTo>
                  <a:pt x="203886" y="2946"/>
                </a:lnTo>
                <a:cubicBezTo>
                  <a:pt x="199674" y="2439"/>
                  <a:pt x="192611" y="1235"/>
                  <a:pt x="185961" y="32"/>
                </a:cubicBezTo>
                <a:lnTo>
                  <a:pt x="180925" y="32"/>
                </a:lnTo>
                <a:cubicBezTo>
                  <a:pt x="183174" y="444"/>
                  <a:pt x="185581" y="887"/>
                  <a:pt x="188019" y="1330"/>
                </a:cubicBezTo>
                <a:lnTo>
                  <a:pt x="187608" y="5637"/>
                </a:lnTo>
                <a:lnTo>
                  <a:pt x="175447" y="4751"/>
                </a:lnTo>
                <a:lnTo>
                  <a:pt x="176840" y="32"/>
                </a:lnTo>
                <a:lnTo>
                  <a:pt x="176333" y="32"/>
                </a:lnTo>
                <a:lnTo>
                  <a:pt x="175003" y="4592"/>
                </a:lnTo>
                <a:lnTo>
                  <a:pt x="167941" y="32"/>
                </a:lnTo>
                <a:lnTo>
                  <a:pt x="167086" y="32"/>
                </a:lnTo>
                <a:lnTo>
                  <a:pt x="174877" y="5036"/>
                </a:lnTo>
                <a:lnTo>
                  <a:pt x="173673" y="9184"/>
                </a:lnTo>
                <a:lnTo>
                  <a:pt x="162779" y="2756"/>
                </a:lnTo>
                <a:lnTo>
                  <a:pt x="162716" y="2724"/>
                </a:lnTo>
                <a:lnTo>
                  <a:pt x="156477" y="32"/>
                </a:lnTo>
                <a:lnTo>
                  <a:pt x="154165" y="32"/>
                </a:lnTo>
                <a:lnTo>
                  <a:pt x="162336" y="3579"/>
                </a:lnTo>
                <a:lnTo>
                  <a:pt x="181179" y="14695"/>
                </a:lnTo>
                <a:lnTo>
                  <a:pt x="177822" y="20300"/>
                </a:lnTo>
                <a:lnTo>
                  <a:pt x="150143" y="7664"/>
                </a:lnTo>
                <a:lnTo>
                  <a:pt x="148781" y="32"/>
                </a:lnTo>
                <a:lnTo>
                  <a:pt x="147831" y="32"/>
                </a:lnTo>
                <a:lnTo>
                  <a:pt x="149130" y="7284"/>
                </a:lnTo>
                <a:lnTo>
                  <a:pt x="127690" y="64"/>
                </a:lnTo>
                <a:lnTo>
                  <a:pt x="127690" y="32"/>
                </a:lnTo>
                <a:lnTo>
                  <a:pt x="126170" y="32"/>
                </a:lnTo>
                <a:lnTo>
                  <a:pt x="126613" y="159"/>
                </a:lnTo>
                <a:cubicBezTo>
                  <a:pt x="125220" y="3231"/>
                  <a:pt x="123098" y="7918"/>
                  <a:pt x="120881" y="12858"/>
                </a:cubicBezTo>
                <a:cubicBezTo>
                  <a:pt x="109417" y="7981"/>
                  <a:pt x="95166" y="1869"/>
                  <a:pt x="94437" y="1552"/>
                </a:cubicBezTo>
                <a:cubicBezTo>
                  <a:pt x="93772" y="1140"/>
                  <a:pt x="93202" y="634"/>
                  <a:pt x="92695" y="32"/>
                </a:cubicBezTo>
                <a:lnTo>
                  <a:pt x="92062" y="32"/>
                </a:lnTo>
                <a:cubicBezTo>
                  <a:pt x="92854" y="887"/>
                  <a:pt x="93709" y="1742"/>
                  <a:pt x="94247" y="1964"/>
                </a:cubicBezTo>
                <a:cubicBezTo>
                  <a:pt x="94659" y="2154"/>
                  <a:pt x="99473" y="4212"/>
                  <a:pt x="105648" y="6873"/>
                </a:cubicBezTo>
                <a:cubicBezTo>
                  <a:pt x="105268" y="7728"/>
                  <a:pt x="103780" y="10863"/>
                  <a:pt x="103495" y="11369"/>
                </a:cubicBezTo>
                <a:cubicBezTo>
                  <a:pt x="103241" y="11750"/>
                  <a:pt x="103273" y="13238"/>
                  <a:pt x="103400" y="16215"/>
                </a:cubicBezTo>
                <a:cubicBezTo>
                  <a:pt x="103431" y="17070"/>
                  <a:pt x="103495" y="17798"/>
                  <a:pt x="103463" y="18020"/>
                </a:cubicBezTo>
                <a:cubicBezTo>
                  <a:pt x="103431" y="18242"/>
                  <a:pt x="103241" y="19667"/>
                  <a:pt x="102988" y="21535"/>
                </a:cubicBezTo>
                <a:lnTo>
                  <a:pt x="96559" y="21852"/>
                </a:lnTo>
                <a:lnTo>
                  <a:pt x="95102" y="15296"/>
                </a:lnTo>
                <a:cubicBezTo>
                  <a:pt x="95071" y="15233"/>
                  <a:pt x="95039" y="15201"/>
                  <a:pt x="95039" y="15170"/>
                </a:cubicBezTo>
                <a:lnTo>
                  <a:pt x="79806" y="32"/>
                </a:lnTo>
                <a:lnTo>
                  <a:pt x="79141" y="32"/>
                </a:lnTo>
                <a:lnTo>
                  <a:pt x="83448" y="4276"/>
                </a:lnTo>
                <a:lnTo>
                  <a:pt x="77241" y="9184"/>
                </a:lnTo>
                <a:lnTo>
                  <a:pt x="76639" y="8234"/>
                </a:lnTo>
                <a:lnTo>
                  <a:pt x="70084" y="32"/>
                </a:lnTo>
                <a:lnTo>
                  <a:pt x="69514" y="32"/>
                </a:lnTo>
                <a:lnTo>
                  <a:pt x="71445" y="2439"/>
                </a:lnTo>
                <a:lnTo>
                  <a:pt x="67075" y="6778"/>
                </a:lnTo>
                <a:lnTo>
                  <a:pt x="65048" y="2724"/>
                </a:lnTo>
                <a:lnTo>
                  <a:pt x="63687" y="0"/>
                </a:lnTo>
                <a:close/>
              </a:path>
            </a:pathLst>
          </a:custGeom>
          <a:gradFill>
            <a:gsLst>
              <a:gs pos="0">
                <a:srgbClr val="FFFFFF">
                  <a:alpha val="25490"/>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7"/>
          <p:cNvSpPr txBox="1"/>
          <p:nvPr/>
        </p:nvSpPr>
        <p:spPr>
          <a:xfrm>
            <a:off x="2798925" y="1070175"/>
            <a:ext cx="1601400" cy="270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lt1"/>
              </a:buClr>
              <a:buSzPts val="1100"/>
              <a:buFont typeface="Arial"/>
              <a:buNone/>
            </a:pPr>
            <a:r>
              <a:rPr lang="en" sz="2000">
                <a:solidFill>
                  <a:schemeClr val="lt1"/>
                </a:solidFill>
                <a:latin typeface="Pathway Gothic One"/>
                <a:ea typeface="Pathway Gothic One"/>
                <a:cs typeface="Pathway Gothic One"/>
                <a:sym typeface="Pathway Gothic One"/>
              </a:rPr>
              <a:t>JANE BLOGGS</a:t>
            </a:r>
            <a:endParaRPr sz="2000">
              <a:solidFill>
                <a:schemeClr val="lt1"/>
              </a:solidFill>
              <a:latin typeface="PT Sans"/>
              <a:ea typeface="PT Sans"/>
              <a:cs typeface="PT Sans"/>
              <a:sym typeface="PT Sans"/>
            </a:endParaRPr>
          </a:p>
        </p:txBody>
      </p:sp>
      <p:sp>
        <p:nvSpPr>
          <p:cNvPr id="33" name="Google Shape;33;p7"/>
          <p:cNvSpPr txBox="1">
            <a:spLocks noGrp="1"/>
          </p:cNvSpPr>
          <p:nvPr>
            <p:ph type="title"/>
          </p:nvPr>
        </p:nvSpPr>
        <p:spPr>
          <a:xfrm>
            <a:off x="2852450" y="1061492"/>
            <a:ext cx="1431000" cy="3021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sz="2100">
                <a:solidFill>
                  <a:schemeClr val="lt1"/>
                </a:solidFill>
              </a:defRPr>
            </a:lvl1pPr>
            <a:lvl2pPr lvl="1">
              <a:spcBef>
                <a:spcPts val="0"/>
              </a:spcBef>
              <a:spcAft>
                <a:spcPts val="0"/>
              </a:spcAft>
              <a:buSzPts val="2000"/>
              <a:buNone/>
              <a:defRPr sz="2000">
                <a:latin typeface="PT Sans"/>
                <a:ea typeface="PT Sans"/>
                <a:cs typeface="PT Sans"/>
                <a:sym typeface="PT Sans"/>
              </a:defRPr>
            </a:lvl2pPr>
            <a:lvl3pPr lvl="2">
              <a:spcBef>
                <a:spcPts val="0"/>
              </a:spcBef>
              <a:spcAft>
                <a:spcPts val="0"/>
              </a:spcAft>
              <a:buSzPts val="2000"/>
              <a:buNone/>
              <a:defRPr sz="2000">
                <a:latin typeface="PT Sans"/>
                <a:ea typeface="PT Sans"/>
                <a:cs typeface="PT Sans"/>
                <a:sym typeface="PT Sans"/>
              </a:defRPr>
            </a:lvl3pPr>
            <a:lvl4pPr lvl="3">
              <a:spcBef>
                <a:spcPts val="0"/>
              </a:spcBef>
              <a:spcAft>
                <a:spcPts val="0"/>
              </a:spcAft>
              <a:buSzPts val="2000"/>
              <a:buNone/>
              <a:defRPr sz="2000">
                <a:latin typeface="PT Sans"/>
                <a:ea typeface="PT Sans"/>
                <a:cs typeface="PT Sans"/>
                <a:sym typeface="PT Sans"/>
              </a:defRPr>
            </a:lvl4pPr>
            <a:lvl5pPr lvl="4">
              <a:spcBef>
                <a:spcPts val="0"/>
              </a:spcBef>
              <a:spcAft>
                <a:spcPts val="0"/>
              </a:spcAft>
              <a:buSzPts val="2000"/>
              <a:buNone/>
              <a:defRPr sz="2000">
                <a:latin typeface="PT Sans"/>
                <a:ea typeface="PT Sans"/>
                <a:cs typeface="PT Sans"/>
                <a:sym typeface="PT Sans"/>
              </a:defRPr>
            </a:lvl5pPr>
            <a:lvl6pPr lvl="5">
              <a:spcBef>
                <a:spcPts val="0"/>
              </a:spcBef>
              <a:spcAft>
                <a:spcPts val="0"/>
              </a:spcAft>
              <a:buSzPts val="2000"/>
              <a:buNone/>
              <a:defRPr sz="2000">
                <a:latin typeface="PT Sans"/>
                <a:ea typeface="PT Sans"/>
                <a:cs typeface="PT Sans"/>
                <a:sym typeface="PT Sans"/>
              </a:defRPr>
            </a:lvl6pPr>
            <a:lvl7pPr lvl="6">
              <a:spcBef>
                <a:spcPts val="0"/>
              </a:spcBef>
              <a:spcAft>
                <a:spcPts val="0"/>
              </a:spcAft>
              <a:buSzPts val="2000"/>
              <a:buNone/>
              <a:defRPr sz="2000">
                <a:latin typeface="PT Sans"/>
                <a:ea typeface="PT Sans"/>
                <a:cs typeface="PT Sans"/>
                <a:sym typeface="PT Sans"/>
              </a:defRPr>
            </a:lvl7pPr>
            <a:lvl8pPr lvl="7">
              <a:spcBef>
                <a:spcPts val="0"/>
              </a:spcBef>
              <a:spcAft>
                <a:spcPts val="0"/>
              </a:spcAft>
              <a:buSzPts val="2000"/>
              <a:buNone/>
              <a:defRPr sz="2000">
                <a:latin typeface="PT Sans"/>
                <a:ea typeface="PT Sans"/>
                <a:cs typeface="PT Sans"/>
                <a:sym typeface="PT Sans"/>
              </a:defRPr>
            </a:lvl8pPr>
            <a:lvl9pPr lvl="8">
              <a:spcBef>
                <a:spcPts val="0"/>
              </a:spcBef>
              <a:spcAft>
                <a:spcPts val="0"/>
              </a:spcAft>
              <a:buSzPts val="2000"/>
              <a:buNone/>
              <a:defRPr sz="2000">
                <a:latin typeface="PT Sans"/>
                <a:ea typeface="PT Sans"/>
                <a:cs typeface="PT Sans"/>
                <a:sym typeface="PT Sans"/>
              </a:defRPr>
            </a:lvl9pPr>
          </a:lstStyle>
          <a:p>
            <a:endParaRPr/>
          </a:p>
        </p:txBody>
      </p:sp>
      <p:sp>
        <p:nvSpPr>
          <p:cNvPr id="34" name="Google Shape;34;p7"/>
          <p:cNvSpPr txBox="1">
            <a:spLocks noGrp="1"/>
          </p:cNvSpPr>
          <p:nvPr>
            <p:ph type="subTitle" idx="1"/>
          </p:nvPr>
        </p:nvSpPr>
        <p:spPr>
          <a:xfrm>
            <a:off x="2852400" y="1377614"/>
            <a:ext cx="1431000" cy="6846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800"/>
              <a:buNone/>
              <a:defRPr sz="1500">
                <a:solidFill>
                  <a:schemeClr val="lt1"/>
                </a:solidFill>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35" name="Google Shape;35;p7"/>
          <p:cNvSpPr txBox="1">
            <a:spLocks noGrp="1"/>
          </p:cNvSpPr>
          <p:nvPr>
            <p:ph type="title" idx="2"/>
          </p:nvPr>
        </p:nvSpPr>
        <p:spPr>
          <a:xfrm>
            <a:off x="6274300" y="3504792"/>
            <a:ext cx="1431000" cy="3021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sz="2100"/>
            </a:lvl1pPr>
            <a:lvl2pPr lvl="1" rtl="0">
              <a:spcBef>
                <a:spcPts val="0"/>
              </a:spcBef>
              <a:spcAft>
                <a:spcPts val="0"/>
              </a:spcAft>
              <a:buSzPts val="2000"/>
              <a:buNone/>
              <a:defRPr sz="2000">
                <a:latin typeface="PT Sans"/>
                <a:ea typeface="PT Sans"/>
                <a:cs typeface="PT Sans"/>
                <a:sym typeface="PT Sans"/>
              </a:defRPr>
            </a:lvl2pPr>
            <a:lvl3pPr lvl="2" rtl="0">
              <a:spcBef>
                <a:spcPts val="0"/>
              </a:spcBef>
              <a:spcAft>
                <a:spcPts val="0"/>
              </a:spcAft>
              <a:buSzPts val="2000"/>
              <a:buNone/>
              <a:defRPr sz="2000">
                <a:latin typeface="PT Sans"/>
                <a:ea typeface="PT Sans"/>
                <a:cs typeface="PT Sans"/>
                <a:sym typeface="PT Sans"/>
              </a:defRPr>
            </a:lvl3pPr>
            <a:lvl4pPr lvl="3" rtl="0">
              <a:spcBef>
                <a:spcPts val="0"/>
              </a:spcBef>
              <a:spcAft>
                <a:spcPts val="0"/>
              </a:spcAft>
              <a:buSzPts val="2000"/>
              <a:buNone/>
              <a:defRPr sz="2000">
                <a:latin typeface="PT Sans"/>
                <a:ea typeface="PT Sans"/>
                <a:cs typeface="PT Sans"/>
                <a:sym typeface="PT Sans"/>
              </a:defRPr>
            </a:lvl4pPr>
            <a:lvl5pPr lvl="4" rtl="0">
              <a:spcBef>
                <a:spcPts val="0"/>
              </a:spcBef>
              <a:spcAft>
                <a:spcPts val="0"/>
              </a:spcAft>
              <a:buSzPts val="2000"/>
              <a:buNone/>
              <a:defRPr sz="2000">
                <a:latin typeface="PT Sans"/>
                <a:ea typeface="PT Sans"/>
                <a:cs typeface="PT Sans"/>
                <a:sym typeface="PT Sans"/>
              </a:defRPr>
            </a:lvl5pPr>
            <a:lvl6pPr lvl="5" rtl="0">
              <a:spcBef>
                <a:spcPts val="0"/>
              </a:spcBef>
              <a:spcAft>
                <a:spcPts val="0"/>
              </a:spcAft>
              <a:buSzPts val="2000"/>
              <a:buNone/>
              <a:defRPr sz="2000">
                <a:latin typeface="PT Sans"/>
                <a:ea typeface="PT Sans"/>
                <a:cs typeface="PT Sans"/>
                <a:sym typeface="PT Sans"/>
              </a:defRPr>
            </a:lvl6pPr>
            <a:lvl7pPr lvl="6" rtl="0">
              <a:spcBef>
                <a:spcPts val="0"/>
              </a:spcBef>
              <a:spcAft>
                <a:spcPts val="0"/>
              </a:spcAft>
              <a:buSzPts val="2000"/>
              <a:buNone/>
              <a:defRPr sz="2000">
                <a:latin typeface="PT Sans"/>
                <a:ea typeface="PT Sans"/>
                <a:cs typeface="PT Sans"/>
                <a:sym typeface="PT Sans"/>
              </a:defRPr>
            </a:lvl7pPr>
            <a:lvl8pPr lvl="7" rtl="0">
              <a:spcBef>
                <a:spcPts val="0"/>
              </a:spcBef>
              <a:spcAft>
                <a:spcPts val="0"/>
              </a:spcAft>
              <a:buSzPts val="2000"/>
              <a:buNone/>
              <a:defRPr sz="2000">
                <a:latin typeface="PT Sans"/>
                <a:ea typeface="PT Sans"/>
                <a:cs typeface="PT Sans"/>
                <a:sym typeface="PT Sans"/>
              </a:defRPr>
            </a:lvl8pPr>
            <a:lvl9pPr lvl="8" rtl="0">
              <a:spcBef>
                <a:spcPts val="0"/>
              </a:spcBef>
              <a:spcAft>
                <a:spcPts val="0"/>
              </a:spcAft>
              <a:buSzPts val="2000"/>
              <a:buNone/>
              <a:defRPr sz="2000">
                <a:latin typeface="PT Sans"/>
                <a:ea typeface="PT Sans"/>
                <a:cs typeface="PT Sans"/>
                <a:sym typeface="PT Sans"/>
              </a:defRPr>
            </a:lvl9pPr>
          </a:lstStyle>
          <a:p>
            <a:endParaRPr/>
          </a:p>
        </p:txBody>
      </p:sp>
      <p:sp>
        <p:nvSpPr>
          <p:cNvPr id="36" name="Google Shape;36;p7"/>
          <p:cNvSpPr txBox="1">
            <a:spLocks noGrp="1"/>
          </p:cNvSpPr>
          <p:nvPr>
            <p:ph type="subTitle" idx="3"/>
          </p:nvPr>
        </p:nvSpPr>
        <p:spPr>
          <a:xfrm>
            <a:off x="6274300" y="3821014"/>
            <a:ext cx="1431000" cy="684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5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37" name="Google Shape;37;p7"/>
          <p:cNvSpPr txBox="1">
            <a:spLocks noGrp="1"/>
          </p:cNvSpPr>
          <p:nvPr>
            <p:ph type="ctrTitle" idx="4"/>
          </p:nvPr>
        </p:nvSpPr>
        <p:spPr>
          <a:xfrm>
            <a:off x="716675" y="390425"/>
            <a:ext cx="7710600" cy="4875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dk2"/>
              </a:buClr>
              <a:buSzPts val="2400"/>
              <a:buNone/>
              <a:defRPr/>
            </a:lvl1pPr>
            <a:lvl2pPr lvl="1" algn="r" rtl="0">
              <a:spcBef>
                <a:spcPts val="0"/>
              </a:spcBef>
              <a:spcAft>
                <a:spcPts val="0"/>
              </a:spcAft>
              <a:buClr>
                <a:schemeClr val="dk2"/>
              </a:buClr>
              <a:buSzPts val="3000"/>
              <a:buNone/>
              <a:defRPr sz="3000">
                <a:solidFill>
                  <a:schemeClr val="dk2"/>
                </a:solidFill>
              </a:defRPr>
            </a:lvl2pPr>
            <a:lvl3pPr lvl="2" algn="r" rtl="0">
              <a:spcBef>
                <a:spcPts val="0"/>
              </a:spcBef>
              <a:spcAft>
                <a:spcPts val="0"/>
              </a:spcAft>
              <a:buClr>
                <a:schemeClr val="dk2"/>
              </a:buClr>
              <a:buSzPts val="3000"/>
              <a:buNone/>
              <a:defRPr sz="3000">
                <a:solidFill>
                  <a:schemeClr val="dk2"/>
                </a:solidFill>
              </a:defRPr>
            </a:lvl3pPr>
            <a:lvl4pPr lvl="3" algn="r" rtl="0">
              <a:spcBef>
                <a:spcPts val="0"/>
              </a:spcBef>
              <a:spcAft>
                <a:spcPts val="0"/>
              </a:spcAft>
              <a:buClr>
                <a:schemeClr val="dk2"/>
              </a:buClr>
              <a:buSzPts val="3000"/>
              <a:buNone/>
              <a:defRPr sz="3000">
                <a:solidFill>
                  <a:schemeClr val="dk2"/>
                </a:solidFill>
              </a:defRPr>
            </a:lvl4pPr>
            <a:lvl5pPr lvl="4" algn="r" rtl="0">
              <a:spcBef>
                <a:spcPts val="0"/>
              </a:spcBef>
              <a:spcAft>
                <a:spcPts val="0"/>
              </a:spcAft>
              <a:buClr>
                <a:schemeClr val="dk2"/>
              </a:buClr>
              <a:buSzPts val="3000"/>
              <a:buNone/>
              <a:defRPr sz="3000">
                <a:solidFill>
                  <a:schemeClr val="dk2"/>
                </a:solidFill>
              </a:defRPr>
            </a:lvl5pPr>
            <a:lvl6pPr lvl="5" algn="r" rtl="0">
              <a:spcBef>
                <a:spcPts val="0"/>
              </a:spcBef>
              <a:spcAft>
                <a:spcPts val="0"/>
              </a:spcAft>
              <a:buClr>
                <a:schemeClr val="dk2"/>
              </a:buClr>
              <a:buSzPts val="3000"/>
              <a:buNone/>
              <a:defRPr sz="3000">
                <a:solidFill>
                  <a:schemeClr val="dk2"/>
                </a:solidFill>
              </a:defRPr>
            </a:lvl6pPr>
            <a:lvl7pPr lvl="6" algn="r" rtl="0">
              <a:spcBef>
                <a:spcPts val="0"/>
              </a:spcBef>
              <a:spcAft>
                <a:spcPts val="0"/>
              </a:spcAft>
              <a:buClr>
                <a:schemeClr val="dk2"/>
              </a:buClr>
              <a:buSzPts val="3000"/>
              <a:buNone/>
              <a:defRPr sz="3000">
                <a:solidFill>
                  <a:schemeClr val="dk2"/>
                </a:solidFill>
              </a:defRPr>
            </a:lvl7pPr>
            <a:lvl8pPr lvl="7" algn="r" rtl="0">
              <a:spcBef>
                <a:spcPts val="0"/>
              </a:spcBef>
              <a:spcAft>
                <a:spcPts val="0"/>
              </a:spcAft>
              <a:buClr>
                <a:schemeClr val="dk2"/>
              </a:buClr>
              <a:buSzPts val="3000"/>
              <a:buNone/>
              <a:defRPr sz="3000">
                <a:solidFill>
                  <a:schemeClr val="dk2"/>
                </a:solidFill>
              </a:defRPr>
            </a:lvl8pPr>
            <a:lvl9pPr lvl="8" algn="r" rtl="0">
              <a:spcBef>
                <a:spcPts val="0"/>
              </a:spcBef>
              <a:spcAft>
                <a:spcPts val="0"/>
              </a:spcAft>
              <a:buClr>
                <a:schemeClr val="dk2"/>
              </a:buClr>
              <a:buSzPts val="3000"/>
              <a:buNone/>
              <a:defRPr sz="3000">
                <a:solidFill>
                  <a:schemeClr val="dk2"/>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8"/>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098"/>
                </a:srgbClr>
              </a:gs>
              <a:gs pos="100000">
                <a:srgbClr val="FFFFFF">
                  <a:alpha val="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8"/>
          <p:cNvSpPr txBox="1">
            <a:spLocks noGrp="1"/>
          </p:cNvSpPr>
          <p:nvPr>
            <p:ph type="title"/>
          </p:nvPr>
        </p:nvSpPr>
        <p:spPr>
          <a:xfrm>
            <a:off x="3232025" y="2071350"/>
            <a:ext cx="3798600" cy="356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1" name="Google Shape;41;p8"/>
          <p:cNvSpPr txBox="1">
            <a:spLocks noGrp="1"/>
          </p:cNvSpPr>
          <p:nvPr>
            <p:ph type="subTitle" idx="1"/>
          </p:nvPr>
        </p:nvSpPr>
        <p:spPr>
          <a:xfrm>
            <a:off x="3231725" y="2691950"/>
            <a:ext cx="3798600" cy="675900"/>
          </a:xfrm>
          <a:prstGeom prst="rect">
            <a:avLst/>
          </a:prstGeom>
        </p:spPr>
        <p:txBody>
          <a:bodyPr spcFirstLastPara="1" wrap="square" lIns="91425" tIns="91425" rIns="91425" bIns="91425" anchor="ctr" anchorCtr="0">
            <a:noAutofit/>
          </a:bodyPr>
          <a:lstStyle>
            <a:lvl1pPr lvl="0" algn="r">
              <a:lnSpc>
                <a:spcPct val="100000"/>
              </a:lnSpc>
              <a:spcBef>
                <a:spcPts val="0"/>
              </a:spcBef>
              <a:spcAft>
                <a:spcPts val="0"/>
              </a:spcAft>
              <a:buSzPts val="1800"/>
              <a:buNone/>
              <a:defRPr sz="1500"/>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2"/>
        <p:cNvGrpSpPr/>
        <p:nvPr/>
      </p:nvGrpSpPr>
      <p:grpSpPr>
        <a:xfrm>
          <a:off x="0" y="0"/>
          <a:ext cx="0" cy="0"/>
          <a:chOff x="0" y="0"/>
          <a:chExt cx="0" cy="0"/>
        </a:xfrm>
      </p:grpSpPr>
      <p:sp>
        <p:nvSpPr>
          <p:cNvPr id="43" name="Google Shape;43;p9"/>
          <p:cNvSpPr txBox="1">
            <a:spLocks noGrp="1"/>
          </p:cNvSpPr>
          <p:nvPr>
            <p:ph type="title"/>
          </p:nvPr>
        </p:nvSpPr>
        <p:spPr>
          <a:xfrm>
            <a:off x="1256350" y="1751075"/>
            <a:ext cx="2846400" cy="1646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5000"/>
            </a:lvl1pPr>
            <a:lvl2pPr lvl="1" rtl="0">
              <a:spcBef>
                <a:spcPts val="0"/>
              </a:spcBef>
              <a:spcAft>
                <a:spcPts val="0"/>
              </a:spcAft>
              <a:buNone/>
              <a:defRPr sz="3600">
                <a:latin typeface="Catamaran Light"/>
                <a:ea typeface="Catamaran Light"/>
                <a:cs typeface="Catamaran Light"/>
                <a:sym typeface="Catamaran Light"/>
              </a:defRPr>
            </a:lvl2pPr>
            <a:lvl3pPr lvl="2" rtl="0">
              <a:spcBef>
                <a:spcPts val="0"/>
              </a:spcBef>
              <a:spcAft>
                <a:spcPts val="0"/>
              </a:spcAft>
              <a:buNone/>
              <a:defRPr sz="3600">
                <a:latin typeface="Catamaran Light"/>
                <a:ea typeface="Catamaran Light"/>
                <a:cs typeface="Catamaran Light"/>
                <a:sym typeface="Catamaran Light"/>
              </a:defRPr>
            </a:lvl3pPr>
            <a:lvl4pPr lvl="3" rtl="0">
              <a:spcBef>
                <a:spcPts val="0"/>
              </a:spcBef>
              <a:spcAft>
                <a:spcPts val="0"/>
              </a:spcAft>
              <a:buNone/>
              <a:defRPr sz="3600">
                <a:latin typeface="Catamaran Light"/>
                <a:ea typeface="Catamaran Light"/>
                <a:cs typeface="Catamaran Light"/>
                <a:sym typeface="Catamaran Light"/>
              </a:defRPr>
            </a:lvl4pPr>
            <a:lvl5pPr lvl="4" rtl="0">
              <a:spcBef>
                <a:spcPts val="0"/>
              </a:spcBef>
              <a:spcAft>
                <a:spcPts val="0"/>
              </a:spcAft>
              <a:buNone/>
              <a:defRPr sz="3600">
                <a:latin typeface="Catamaran Light"/>
                <a:ea typeface="Catamaran Light"/>
                <a:cs typeface="Catamaran Light"/>
                <a:sym typeface="Catamaran Light"/>
              </a:defRPr>
            </a:lvl5pPr>
            <a:lvl6pPr lvl="5" rtl="0">
              <a:spcBef>
                <a:spcPts val="0"/>
              </a:spcBef>
              <a:spcAft>
                <a:spcPts val="0"/>
              </a:spcAft>
              <a:buNone/>
              <a:defRPr sz="3600">
                <a:latin typeface="Catamaran Light"/>
                <a:ea typeface="Catamaran Light"/>
                <a:cs typeface="Catamaran Light"/>
                <a:sym typeface="Catamaran Light"/>
              </a:defRPr>
            </a:lvl6pPr>
            <a:lvl7pPr lvl="6" rtl="0">
              <a:spcBef>
                <a:spcPts val="0"/>
              </a:spcBef>
              <a:spcAft>
                <a:spcPts val="0"/>
              </a:spcAft>
              <a:buNone/>
              <a:defRPr sz="3600">
                <a:latin typeface="Catamaran Light"/>
                <a:ea typeface="Catamaran Light"/>
                <a:cs typeface="Catamaran Light"/>
                <a:sym typeface="Catamaran Light"/>
              </a:defRPr>
            </a:lvl7pPr>
            <a:lvl8pPr lvl="7" rtl="0">
              <a:spcBef>
                <a:spcPts val="0"/>
              </a:spcBef>
              <a:spcAft>
                <a:spcPts val="0"/>
              </a:spcAft>
              <a:buNone/>
              <a:defRPr sz="3600">
                <a:latin typeface="Catamaran Light"/>
                <a:ea typeface="Catamaran Light"/>
                <a:cs typeface="Catamaran Light"/>
                <a:sym typeface="Catamaran Light"/>
              </a:defRPr>
            </a:lvl8pPr>
            <a:lvl9pPr lvl="8" rtl="0">
              <a:spcBef>
                <a:spcPts val="0"/>
              </a:spcBef>
              <a:spcAft>
                <a:spcPts val="0"/>
              </a:spcAft>
              <a:buNone/>
              <a:defRPr sz="3600">
                <a:latin typeface="Catamaran Light"/>
                <a:ea typeface="Catamaran Light"/>
                <a:cs typeface="Catamaran Light"/>
                <a:sym typeface="Catamaran Light"/>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10"/>
          <p:cNvSpPr/>
          <p:nvPr/>
        </p:nvSpPr>
        <p:spPr>
          <a:xfrm>
            <a:off x="0" y="-5827"/>
            <a:ext cx="9144329" cy="5196133"/>
          </a:xfrm>
          <a:custGeom>
            <a:avLst/>
            <a:gdLst/>
            <a:ahLst/>
            <a:cxnLst/>
            <a:rect l="l" t="t" r="r" b="b"/>
            <a:pathLst>
              <a:path w="285181" h="162050" extrusionOk="0">
                <a:moveTo>
                  <a:pt x="207306" y="1108"/>
                </a:moveTo>
                <a:lnTo>
                  <a:pt x="207686" y="4592"/>
                </a:lnTo>
                <a:lnTo>
                  <a:pt x="203538" y="5542"/>
                </a:lnTo>
                <a:lnTo>
                  <a:pt x="202619" y="1868"/>
                </a:lnTo>
                <a:lnTo>
                  <a:pt x="207306" y="1108"/>
                </a:lnTo>
                <a:close/>
                <a:moveTo>
                  <a:pt x="171014" y="412"/>
                </a:moveTo>
                <a:lnTo>
                  <a:pt x="172914" y="6017"/>
                </a:lnTo>
                <a:lnTo>
                  <a:pt x="163001" y="6017"/>
                </a:lnTo>
                <a:lnTo>
                  <a:pt x="163286" y="728"/>
                </a:lnTo>
                <a:lnTo>
                  <a:pt x="171014" y="412"/>
                </a:lnTo>
                <a:close/>
                <a:moveTo>
                  <a:pt x="174149" y="285"/>
                </a:moveTo>
                <a:cubicBezTo>
                  <a:pt x="174149" y="1995"/>
                  <a:pt x="174212" y="3927"/>
                  <a:pt x="174244" y="6017"/>
                </a:cubicBezTo>
                <a:lnTo>
                  <a:pt x="173421" y="6017"/>
                </a:lnTo>
                <a:lnTo>
                  <a:pt x="171489" y="412"/>
                </a:lnTo>
                <a:lnTo>
                  <a:pt x="174149" y="285"/>
                </a:lnTo>
                <a:close/>
                <a:moveTo>
                  <a:pt x="202144" y="1963"/>
                </a:moveTo>
                <a:lnTo>
                  <a:pt x="203094" y="5669"/>
                </a:lnTo>
                <a:lnTo>
                  <a:pt x="195272" y="7474"/>
                </a:lnTo>
                <a:lnTo>
                  <a:pt x="194829" y="3167"/>
                </a:lnTo>
                <a:lnTo>
                  <a:pt x="202144" y="1963"/>
                </a:lnTo>
                <a:close/>
                <a:moveTo>
                  <a:pt x="9058" y="1013"/>
                </a:moveTo>
                <a:lnTo>
                  <a:pt x="11433" y="1520"/>
                </a:lnTo>
                <a:lnTo>
                  <a:pt x="9723" y="8044"/>
                </a:lnTo>
                <a:lnTo>
                  <a:pt x="7760" y="7854"/>
                </a:lnTo>
                <a:lnTo>
                  <a:pt x="9058" y="1013"/>
                </a:lnTo>
                <a:close/>
                <a:moveTo>
                  <a:pt x="174244" y="6460"/>
                </a:moveTo>
                <a:cubicBezTo>
                  <a:pt x="174276" y="7157"/>
                  <a:pt x="174276" y="7854"/>
                  <a:pt x="174307" y="8551"/>
                </a:cubicBezTo>
                <a:lnTo>
                  <a:pt x="173579" y="6460"/>
                </a:lnTo>
                <a:close/>
                <a:moveTo>
                  <a:pt x="194354" y="3230"/>
                </a:moveTo>
                <a:lnTo>
                  <a:pt x="194829" y="7569"/>
                </a:lnTo>
                <a:lnTo>
                  <a:pt x="185740" y="9691"/>
                </a:lnTo>
                <a:lnTo>
                  <a:pt x="184948" y="4750"/>
                </a:lnTo>
                <a:lnTo>
                  <a:pt x="194354" y="3230"/>
                </a:lnTo>
                <a:close/>
                <a:moveTo>
                  <a:pt x="184473" y="4845"/>
                </a:moveTo>
                <a:lnTo>
                  <a:pt x="185296" y="9786"/>
                </a:lnTo>
                <a:lnTo>
                  <a:pt x="175257" y="10736"/>
                </a:lnTo>
                <a:cubicBezTo>
                  <a:pt x="175226" y="9247"/>
                  <a:pt x="175194" y="7791"/>
                  <a:pt x="175162" y="6365"/>
                </a:cubicBezTo>
                <a:lnTo>
                  <a:pt x="184473" y="4845"/>
                </a:lnTo>
                <a:close/>
                <a:moveTo>
                  <a:pt x="203221" y="6080"/>
                </a:moveTo>
                <a:lnTo>
                  <a:pt x="204140" y="9754"/>
                </a:lnTo>
                <a:lnTo>
                  <a:pt x="195652" y="11021"/>
                </a:lnTo>
                <a:lnTo>
                  <a:pt x="195336" y="7917"/>
                </a:lnTo>
                <a:lnTo>
                  <a:pt x="203221" y="6080"/>
                </a:lnTo>
                <a:close/>
                <a:moveTo>
                  <a:pt x="125759" y="2153"/>
                </a:moveTo>
                <a:lnTo>
                  <a:pt x="129907" y="8867"/>
                </a:lnTo>
                <a:lnTo>
                  <a:pt x="125094" y="11559"/>
                </a:lnTo>
                <a:lnTo>
                  <a:pt x="121578" y="3357"/>
                </a:lnTo>
                <a:lnTo>
                  <a:pt x="125759" y="2153"/>
                </a:lnTo>
                <a:close/>
                <a:moveTo>
                  <a:pt x="214115" y="1520"/>
                </a:moveTo>
                <a:lnTo>
                  <a:pt x="228905" y="2660"/>
                </a:lnTo>
                <a:lnTo>
                  <a:pt x="231185" y="9152"/>
                </a:lnTo>
                <a:lnTo>
                  <a:pt x="222539" y="9722"/>
                </a:lnTo>
                <a:lnTo>
                  <a:pt x="222476" y="9722"/>
                </a:lnTo>
                <a:lnTo>
                  <a:pt x="214115" y="12224"/>
                </a:lnTo>
                <a:lnTo>
                  <a:pt x="214115" y="1520"/>
                </a:lnTo>
                <a:close/>
                <a:moveTo>
                  <a:pt x="207750" y="5035"/>
                </a:moveTo>
                <a:lnTo>
                  <a:pt x="208605" y="13079"/>
                </a:lnTo>
                <a:lnTo>
                  <a:pt x="205121" y="12351"/>
                </a:lnTo>
                <a:lnTo>
                  <a:pt x="205121" y="11908"/>
                </a:lnTo>
                <a:cubicBezTo>
                  <a:pt x="205121" y="11876"/>
                  <a:pt x="205121" y="11844"/>
                  <a:pt x="205121" y="11844"/>
                </a:cubicBezTo>
                <a:lnTo>
                  <a:pt x="203664" y="5985"/>
                </a:lnTo>
                <a:lnTo>
                  <a:pt x="207750" y="5035"/>
                </a:lnTo>
                <a:close/>
                <a:moveTo>
                  <a:pt x="185391" y="10261"/>
                </a:moveTo>
                <a:lnTo>
                  <a:pt x="186056" y="14156"/>
                </a:lnTo>
                <a:lnTo>
                  <a:pt x="175352" y="13903"/>
                </a:lnTo>
                <a:cubicBezTo>
                  <a:pt x="175321" y="13016"/>
                  <a:pt x="175321" y="12098"/>
                  <a:pt x="175289" y="11179"/>
                </a:cubicBezTo>
                <a:lnTo>
                  <a:pt x="185391" y="10261"/>
                </a:lnTo>
                <a:close/>
                <a:moveTo>
                  <a:pt x="39239" y="4465"/>
                </a:moveTo>
                <a:lnTo>
                  <a:pt x="40695" y="7062"/>
                </a:lnTo>
                <a:cubicBezTo>
                  <a:pt x="40442" y="7347"/>
                  <a:pt x="40379" y="7759"/>
                  <a:pt x="40505" y="8139"/>
                </a:cubicBezTo>
                <a:lnTo>
                  <a:pt x="42374" y="13618"/>
                </a:lnTo>
                <a:lnTo>
                  <a:pt x="40379" y="14251"/>
                </a:lnTo>
                <a:lnTo>
                  <a:pt x="39840" y="12414"/>
                </a:lnTo>
                <a:cubicBezTo>
                  <a:pt x="39809" y="12319"/>
                  <a:pt x="39745" y="12256"/>
                  <a:pt x="39650" y="12256"/>
                </a:cubicBezTo>
                <a:lnTo>
                  <a:pt x="37370" y="12003"/>
                </a:lnTo>
                <a:lnTo>
                  <a:pt x="34742" y="8234"/>
                </a:lnTo>
                <a:lnTo>
                  <a:pt x="39239" y="4465"/>
                </a:lnTo>
                <a:close/>
                <a:moveTo>
                  <a:pt x="194860" y="8044"/>
                </a:moveTo>
                <a:lnTo>
                  <a:pt x="195557" y="14409"/>
                </a:lnTo>
                <a:lnTo>
                  <a:pt x="195557" y="14409"/>
                </a:lnTo>
                <a:lnTo>
                  <a:pt x="186468" y="14188"/>
                </a:lnTo>
                <a:lnTo>
                  <a:pt x="185803" y="10134"/>
                </a:lnTo>
                <a:lnTo>
                  <a:pt x="194860" y="8044"/>
                </a:lnTo>
                <a:close/>
                <a:moveTo>
                  <a:pt x="23879" y="7316"/>
                </a:moveTo>
                <a:lnTo>
                  <a:pt x="26254" y="7917"/>
                </a:lnTo>
                <a:lnTo>
                  <a:pt x="26571" y="14473"/>
                </a:lnTo>
                <a:lnTo>
                  <a:pt x="20174" y="15169"/>
                </a:lnTo>
                <a:lnTo>
                  <a:pt x="18812" y="9216"/>
                </a:lnTo>
                <a:lnTo>
                  <a:pt x="23879" y="7316"/>
                </a:lnTo>
                <a:close/>
                <a:moveTo>
                  <a:pt x="7506" y="8329"/>
                </a:moveTo>
                <a:lnTo>
                  <a:pt x="9628" y="8519"/>
                </a:lnTo>
                <a:lnTo>
                  <a:pt x="9280" y="16278"/>
                </a:lnTo>
                <a:lnTo>
                  <a:pt x="2503" y="14504"/>
                </a:lnTo>
                <a:lnTo>
                  <a:pt x="3009" y="10482"/>
                </a:lnTo>
                <a:lnTo>
                  <a:pt x="7506" y="8329"/>
                </a:lnTo>
                <a:close/>
                <a:moveTo>
                  <a:pt x="10103" y="8551"/>
                </a:moveTo>
                <a:lnTo>
                  <a:pt x="18369" y="9279"/>
                </a:lnTo>
                <a:lnTo>
                  <a:pt x="19731" y="15201"/>
                </a:lnTo>
                <a:lnTo>
                  <a:pt x="9755" y="16309"/>
                </a:lnTo>
                <a:lnTo>
                  <a:pt x="10103" y="8551"/>
                </a:lnTo>
                <a:close/>
                <a:moveTo>
                  <a:pt x="204266" y="10229"/>
                </a:moveTo>
                <a:lnTo>
                  <a:pt x="204678" y="11939"/>
                </a:lnTo>
                <a:lnTo>
                  <a:pt x="204678" y="19191"/>
                </a:lnTo>
                <a:lnTo>
                  <a:pt x="196032" y="14504"/>
                </a:lnTo>
                <a:lnTo>
                  <a:pt x="195716" y="11496"/>
                </a:lnTo>
                <a:lnTo>
                  <a:pt x="204266" y="10229"/>
                </a:lnTo>
                <a:close/>
                <a:moveTo>
                  <a:pt x="205121" y="12826"/>
                </a:moveTo>
                <a:lnTo>
                  <a:pt x="208668" y="13523"/>
                </a:lnTo>
                <a:lnTo>
                  <a:pt x="209365" y="19793"/>
                </a:lnTo>
                <a:lnTo>
                  <a:pt x="205121" y="19350"/>
                </a:lnTo>
                <a:lnTo>
                  <a:pt x="205121" y="12826"/>
                </a:lnTo>
                <a:close/>
                <a:moveTo>
                  <a:pt x="231343" y="9596"/>
                </a:moveTo>
                <a:lnTo>
                  <a:pt x="232135" y="11749"/>
                </a:lnTo>
                <a:lnTo>
                  <a:pt x="214115" y="20553"/>
                </a:lnTo>
                <a:lnTo>
                  <a:pt x="214115" y="12699"/>
                </a:lnTo>
                <a:lnTo>
                  <a:pt x="222603" y="10197"/>
                </a:lnTo>
                <a:lnTo>
                  <a:pt x="231343" y="9596"/>
                </a:lnTo>
                <a:close/>
                <a:moveTo>
                  <a:pt x="1014" y="14599"/>
                </a:moveTo>
                <a:lnTo>
                  <a:pt x="5321" y="15708"/>
                </a:lnTo>
                <a:lnTo>
                  <a:pt x="4593" y="21693"/>
                </a:lnTo>
                <a:lnTo>
                  <a:pt x="444" y="20870"/>
                </a:lnTo>
                <a:lnTo>
                  <a:pt x="1014" y="14599"/>
                </a:lnTo>
                <a:close/>
                <a:moveTo>
                  <a:pt x="67044" y="3515"/>
                </a:moveTo>
                <a:lnTo>
                  <a:pt x="76070" y="5827"/>
                </a:lnTo>
                <a:lnTo>
                  <a:pt x="75563" y="8614"/>
                </a:lnTo>
                <a:cubicBezTo>
                  <a:pt x="74075" y="10862"/>
                  <a:pt x="72903" y="12636"/>
                  <a:pt x="72491" y="13333"/>
                </a:cubicBezTo>
                <a:lnTo>
                  <a:pt x="59317" y="22042"/>
                </a:lnTo>
                <a:lnTo>
                  <a:pt x="54852" y="20933"/>
                </a:lnTo>
                <a:lnTo>
                  <a:pt x="55485" y="6175"/>
                </a:lnTo>
                <a:lnTo>
                  <a:pt x="65714" y="8836"/>
                </a:lnTo>
                <a:lnTo>
                  <a:pt x="65746" y="8836"/>
                </a:lnTo>
                <a:cubicBezTo>
                  <a:pt x="65809" y="8836"/>
                  <a:pt x="65841" y="8836"/>
                  <a:pt x="65872" y="8804"/>
                </a:cubicBezTo>
                <a:cubicBezTo>
                  <a:pt x="65936" y="8772"/>
                  <a:pt x="65967" y="8709"/>
                  <a:pt x="65967" y="8677"/>
                </a:cubicBezTo>
                <a:lnTo>
                  <a:pt x="67044" y="3515"/>
                </a:lnTo>
                <a:close/>
                <a:moveTo>
                  <a:pt x="42501" y="14061"/>
                </a:moveTo>
                <a:lnTo>
                  <a:pt x="45414" y="22612"/>
                </a:lnTo>
                <a:lnTo>
                  <a:pt x="42659" y="22200"/>
                </a:lnTo>
                <a:lnTo>
                  <a:pt x="40505" y="14726"/>
                </a:lnTo>
                <a:lnTo>
                  <a:pt x="42501" y="14061"/>
                </a:lnTo>
                <a:close/>
                <a:moveTo>
                  <a:pt x="186437" y="19856"/>
                </a:moveTo>
                <a:lnTo>
                  <a:pt x="192644" y="21788"/>
                </a:lnTo>
                <a:lnTo>
                  <a:pt x="192644" y="23530"/>
                </a:lnTo>
                <a:lnTo>
                  <a:pt x="186532" y="23530"/>
                </a:lnTo>
                <a:cubicBezTo>
                  <a:pt x="186468" y="22200"/>
                  <a:pt x="186437" y="20965"/>
                  <a:pt x="186437" y="19856"/>
                </a:cubicBezTo>
                <a:close/>
                <a:moveTo>
                  <a:pt x="186563" y="14663"/>
                </a:moveTo>
                <a:lnTo>
                  <a:pt x="195747" y="14884"/>
                </a:lnTo>
                <a:lnTo>
                  <a:pt x="202841" y="18685"/>
                </a:lnTo>
                <a:lnTo>
                  <a:pt x="200118" y="23625"/>
                </a:lnTo>
                <a:lnTo>
                  <a:pt x="197932" y="22928"/>
                </a:lnTo>
                <a:lnTo>
                  <a:pt x="198566" y="21028"/>
                </a:lnTo>
                <a:cubicBezTo>
                  <a:pt x="198605" y="20850"/>
                  <a:pt x="198459" y="20733"/>
                  <a:pt x="198321" y="20733"/>
                </a:cubicBezTo>
                <a:cubicBezTo>
                  <a:pt x="198238" y="20733"/>
                  <a:pt x="198158" y="20775"/>
                  <a:pt x="198122" y="20870"/>
                </a:cubicBezTo>
                <a:lnTo>
                  <a:pt x="197489" y="22770"/>
                </a:lnTo>
                <a:lnTo>
                  <a:pt x="186437" y="19381"/>
                </a:lnTo>
                <a:cubicBezTo>
                  <a:pt x="186468" y="16911"/>
                  <a:pt x="186627" y="15264"/>
                  <a:pt x="186627" y="15233"/>
                </a:cubicBezTo>
                <a:cubicBezTo>
                  <a:pt x="186658" y="15201"/>
                  <a:pt x="186658" y="15169"/>
                  <a:pt x="186658" y="15169"/>
                </a:cubicBezTo>
                <a:lnTo>
                  <a:pt x="186563" y="14663"/>
                </a:lnTo>
                <a:close/>
                <a:moveTo>
                  <a:pt x="35027" y="16309"/>
                </a:moveTo>
                <a:lnTo>
                  <a:pt x="36515" y="23087"/>
                </a:lnTo>
                <a:lnTo>
                  <a:pt x="28915" y="24797"/>
                </a:lnTo>
                <a:lnTo>
                  <a:pt x="27426" y="18368"/>
                </a:lnTo>
                <a:lnTo>
                  <a:pt x="35027" y="16309"/>
                </a:lnTo>
                <a:close/>
                <a:moveTo>
                  <a:pt x="203253" y="18906"/>
                </a:moveTo>
                <a:lnTo>
                  <a:pt x="204678" y="19698"/>
                </a:lnTo>
                <a:lnTo>
                  <a:pt x="204678" y="25018"/>
                </a:lnTo>
                <a:lnTo>
                  <a:pt x="203633" y="24702"/>
                </a:lnTo>
                <a:lnTo>
                  <a:pt x="200561" y="23752"/>
                </a:lnTo>
                <a:lnTo>
                  <a:pt x="203253" y="18906"/>
                </a:lnTo>
                <a:close/>
                <a:moveTo>
                  <a:pt x="174656" y="21186"/>
                </a:moveTo>
                <a:cubicBezTo>
                  <a:pt x="174719" y="22612"/>
                  <a:pt x="174782" y="23942"/>
                  <a:pt x="174846" y="25050"/>
                </a:cubicBezTo>
                <a:lnTo>
                  <a:pt x="167435" y="25050"/>
                </a:lnTo>
                <a:lnTo>
                  <a:pt x="166928" y="21440"/>
                </a:lnTo>
                <a:lnTo>
                  <a:pt x="174656" y="21186"/>
                </a:lnTo>
                <a:close/>
                <a:moveTo>
                  <a:pt x="205121" y="19793"/>
                </a:moveTo>
                <a:lnTo>
                  <a:pt x="209397" y="20268"/>
                </a:lnTo>
                <a:lnTo>
                  <a:pt x="210093" y="26697"/>
                </a:lnTo>
                <a:lnTo>
                  <a:pt x="210093" y="26697"/>
                </a:lnTo>
                <a:lnTo>
                  <a:pt x="205121" y="25145"/>
                </a:lnTo>
                <a:lnTo>
                  <a:pt x="205121" y="19793"/>
                </a:lnTo>
                <a:close/>
                <a:moveTo>
                  <a:pt x="71129" y="16943"/>
                </a:moveTo>
                <a:lnTo>
                  <a:pt x="71129" y="16943"/>
                </a:lnTo>
                <a:cubicBezTo>
                  <a:pt x="70338" y="19381"/>
                  <a:pt x="69008" y="23403"/>
                  <a:pt x="67582" y="27425"/>
                </a:cubicBezTo>
                <a:lnTo>
                  <a:pt x="59760" y="24512"/>
                </a:lnTo>
                <a:lnTo>
                  <a:pt x="71129" y="16943"/>
                </a:lnTo>
                <a:close/>
                <a:moveTo>
                  <a:pt x="200529" y="24195"/>
                </a:moveTo>
                <a:lnTo>
                  <a:pt x="203316" y="25082"/>
                </a:lnTo>
                <a:lnTo>
                  <a:pt x="203538" y="29927"/>
                </a:lnTo>
                <a:lnTo>
                  <a:pt x="200529" y="29927"/>
                </a:lnTo>
                <a:lnTo>
                  <a:pt x="200529" y="24195"/>
                </a:lnTo>
                <a:close/>
                <a:moveTo>
                  <a:pt x="203791" y="25240"/>
                </a:moveTo>
                <a:lnTo>
                  <a:pt x="206641" y="26127"/>
                </a:lnTo>
                <a:cubicBezTo>
                  <a:pt x="206641" y="26159"/>
                  <a:pt x="206641" y="26159"/>
                  <a:pt x="206641" y="26190"/>
                </a:cubicBezTo>
                <a:lnTo>
                  <a:pt x="206641" y="29927"/>
                </a:lnTo>
                <a:lnTo>
                  <a:pt x="204013" y="29927"/>
                </a:lnTo>
                <a:lnTo>
                  <a:pt x="203791" y="25240"/>
                </a:lnTo>
                <a:close/>
                <a:moveTo>
                  <a:pt x="207085" y="26254"/>
                </a:moveTo>
                <a:lnTo>
                  <a:pt x="210157" y="27204"/>
                </a:lnTo>
                <a:lnTo>
                  <a:pt x="210442" y="29927"/>
                </a:lnTo>
                <a:lnTo>
                  <a:pt x="207085" y="29927"/>
                </a:lnTo>
                <a:lnTo>
                  <a:pt x="207085" y="26254"/>
                </a:lnTo>
                <a:close/>
                <a:moveTo>
                  <a:pt x="27901" y="14061"/>
                </a:moveTo>
                <a:lnTo>
                  <a:pt x="29263" y="17418"/>
                </a:lnTo>
                <a:lnTo>
                  <a:pt x="27109" y="17988"/>
                </a:lnTo>
                <a:cubicBezTo>
                  <a:pt x="26983" y="18020"/>
                  <a:pt x="26919" y="18146"/>
                  <a:pt x="26951" y="18273"/>
                </a:cubicBezTo>
                <a:lnTo>
                  <a:pt x="29738" y="30434"/>
                </a:lnTo>
                <a:lnTo>
                  <a:pt x="16690" y="30655"/>
                </a:lnTo>
                <a:lnTo>
                  <a:pt x="15360" y="22358"/>
                </a:lnTo>
                <a:cubicBezTo>
                  <a:pt x="15360" y="22263"/>
                  <a:pt x="15234" y="22168"/>
                  <a:pt x="15139" y="22168"/>
                </a:cubicBezTo>
                <a:lnTo>
                  <a:pt x="8646" y="22517"/>
                </a:lnTo>
                <a:lnTo>
                  <a:pt x="5036" y="21788"/>
                </a:lnTo>
                <a:lnTo>
                  <a:pt x="5764" y="15834"/>
                </a:lnTo>
                <a:lnTo>
                  <a:pt x="9470" y="16816"/>
                </a:lnTo>
                <a:lnTo>
                  <a:pt x="9533" y="16816"/>
                </a:lnTo>
                <a:lnTo>
                  <a:pt x="26856" y="14916"/>
                </a:lnTo>
                <a:cubicBezTo>
                  <a:pt x="26888" y="14916"/>
                  <a:pt x="26919" y="14916"/>
                  <a:pt x="26951" y="14884"/>
                </a:cubicBezTo>
                <a:lnTo>
                  <a:pt x="27901" y="14061"/>
                </a:lnTo>
                <a:close/>
                <a:moveTo>
                  <a:pt x="14948" y="22643"/>
                </a:moveTo>
                <a:lnTo>
                  <a:pt x="16184" y="30655"/>
                </a:lnTo>
                <a:lnTo>
                  <a:pt x="8140" y="30782"/>
                </a:lnTo>
                <a:lnTo>
                  <a:pt x="8140" y="30782"/>
                </a:lnTo>
                <a:lnTo>
                  <a:pt x="8836" y="22960"/>
                </a:lnTo>
                <a:lnTo>
                  <a:pt x="14948" y="22643"/>
                </a:lnTo>
                <a:close/>
                <a:moveTo>
                  <a:pt x="36610" y="23530"/>
                </a:moveTo>
                <a:lnTo>
                  <a:pt x="38384" y="31827"/>
                </a:lnTo>
                <a:lnTo>
                  <a:pt x="38384" y="31827"/>
                </a:lnTo>
                <a:lnTo>
                  <a:pt x="30213" y="30497"/>
                </a:lnTo>
                <a:lnTo>
                  <a:pt x="29041" y="25240"/>
                </a:lnTo>
                <a:lnTo>
                  <a:pt x="36610" y="23530"/>
                </a:lnTo>
                <a:close/>
                <a:moveTo>
                  <a:pt x="208225" y="1077"/>
                </a:moveTo>
                <a:lnTo>
                  <a:pt x="213640" y="1488"/>
                </a:lnTo>
                <a:lnTo>
                  <a:pt x="213640" y="20838"/>
                </a:lnTo>
                <a:cubicBezTo>
                  <a:pt x="213609" y="20901"/>
                  <a:pt x="213609" y="20965"/>
                  <a:pt x="213640" y="21028"/>
                </a:cubicBezTo>
                <a:lnTo>
                  <a:pt x="213640" y="21598"/>
                </a:lnTo>
                <a:cubicBezTo>
                  <a:pt x="213640" y="21598"/>
                  <a:pt x="213640" y="21630"/>
                  <a:pt x="213640" y="21662"/>
                </a:cubicBezTo>
                <a:lnTo>
                  <a:pt x="216237" y="29484"/>
                </a:lnTo>
                <a:lnTo>
                  <a:pt x="211582" y="31827"/>
                </a:lnTo>
                <a:lnTo>
                  <a:pt x="208732" y="5732"/>
                </a:lnTo>
                <a:lnTo>
                  <a:pt x="208763" y="5732"/>
                </a:lnTo>
                <a:lnTo>
                  <a:pt x="211740" y="6397"/>
                </a:lnTo>
                <a:lnTo>
                  <a:pt x="211740" y="9057"/>
                </a:lnTo>
                <a:lnTo>
                  <a:pt x="209397" y="8804"/>
                </a:lnTo>
                <a:cubicBezTo>
                  <a:pt x="209270" y="8804"/>
                  <a:pt x="209143" y="8899"/>
                  <a:pt x="209143" y="9026"/>
                </a:cubicBezTo>
                <a:cubicBezTo>
                  <a:pt x="209143" y="9152"/>
                  <a:pt x="209207" y="9247"/>
                  <a:pt x="209333" y="9279"/>
                </a:cubicBezTo>
                <a:lnTo>
                  <a:pt x="211962" y="9532"/>
                </a:lnTo>
                <a:cubicBezTo>
                  <a:pt x="212025" y="9532"/>
                  <a:pt x="212088" y="9532"/>
                  <a:pt x="212120" y="9501"/>
                </a:cubicBezTo>
                <a:cubicBezTo>
                  <a:pt x="212183" y="9437"/>
                  <a:pt x="212215" y="9374"/>
                  <a:pt x="212215" y="9311"/>
                </a:cubicBezTo>
                <a:lnTo>
                  <a:pt x="212215" y="6239"/>
                </a:lnTo>
                <a:cubicBezTo>
                  <a:pt x="212215" y="6144"/>
                  <a:pt x="212120" y="6049"/>
                  <a:pt x="212025" y="6017"/>
                </a:cubicBezTo>
                <a:lnTo>
                  <a:pt x="208890" y="5320"/>
                </a:lnTo>
                <a:cubicBezTo>
                  <a:pt x="208871" y="5311"/>
                  <a:pt x="208853" y="5307"/>
                  <a:pt x="208834" y="5307"/>
                </a:cubicBezTo>
                <a:cubicBezTo>
                  <a:pt x="208789" y="5307"/>
                  <a:pt x="208745" y="5330"/>
                  <a:pt x="208700" y="5352"/>
                </a:cubicBezTo>
                <a:lnTo>
                  <a:pt x="208225" y="1077"/>
                </a:lnTo>
                <a:close/>
                <a:moveTo>
                  <a:pt x="34393" y="8551"/>
                </a:moveTo>
                <a:lnTo>
                  <a:pt x="37054" y="12351"/>
                </a:lnTo>
                <a:cubicBezTo>
                  <a:pt x="37085" y="12414"/>
                  <a:pt x="37149" y="12446"/>
                  <a:pt x="37212" y="12446"/>
                </a:cubicBezTo>
                <a:lnTo>
                  <a:pt x="39460" y="12699"/>
                </a:lnTo>
                <a:lnTo>
                  <a:pt x="42247" y="22453"/>
                </a:lnTo>
                <a:cubicBezTo>
                  <a:pt x="42279" y="22548"/>
                  <a:pt x="42342" y="22612"/>
                  <a:pt x="42437" y="22643"/>
                </a:cubicBezTo>
                <a:lnTo>
                  <a:pt x="45604" y="23087"/>
                </a:lnTo>
                <a:lnTo>
                  <a:pt x="47853" y="29705"/>
                </a:lnTo>
                <a:cubicBezTo>
                  <a:pt x="46966" y="30275"/>
                  <a:pt x="45351" y="31352"/>
                  <a:pt x="43197" y="32587"/>
                </a:cubicBezTo>
                <a:lnTo>
                  <a:pt x="38859" y="31891"/>
                </a:lnTo>
                <a:cubicBezTo>
                  <a:pt x="38859" y="31859"/>
                  <a:pt x="38859" y="31827"/>
                  <a:pt x="38859" y="31796"/>
                </a:cubicBezTo>
                <a:lnTo>
                  <a:pt x="35438" y="15961"/>
                </a:lnTo>
                <a:cubicBezTo>
                  <a:pt x="35407" y="15898"/>
                  <a:pt x="35375" y="15834"/>
                  <a:pt x="35343" y="15803"/>
                </a:cubicBezTo>
                <a:cubicBezTo>
                  <a:pt x="35299" y="15780"/>
                  <a:pt x="35254" y="15758"/>
                  <a:pt x="35209" y="15758"/>
                </a:cubicBezTo>
                <a:cubicBezTo>
                  <a:pt x="35190" y="15758"/>
                  <a:pt x="35172" y="15762"/>
                  <a:pt x="35153" y="15771"/>
                </a:cubicBezTo>
                <a:lnTo>
                  <a:pt x="29738" y="17260"/>
                </a:lnTo>
                <a:lnTo>
                  <a:pt x="28313" y="13713"/>
                </a:lnTo>
                <a:lnTo>
                  <a:pt x="34393" y="8551"/>
                </a:lnTo>
                <a:close/>
                <a:moveTo>
                  <a:pt x="52096" y="33157"/>
                </a:moveTo>
                <a:lnTo>
                  <a:pt x="52666" y="36229"/>
                </a:lnTo>
                <a:lnTo>
                  <a:pt x="47378" y="38414"/>
                </a:lnTo>
                <a:lnTo>
                  <a:pt x="46554" y="37053"/>
                </a:lnTo>
                <a:lnTo>
                  <a:pt x="52096" y="33157"/>
                </a:lnTo>
                <a:close/>
                <a:moveTo>
                  <a:pt x="30245" y="30941"/>
                </a:moveTo>
                <a:lnTo>
                  <a:pt x="42596" y="32967"/>
                </a:lnTo>
                <a:cubicBezTo>
                  <a:pt x="39144" y="34931"/>
                  <a:pt x="34583" y="37243"/>
                  <a:pt x="29896" y="38699"/>
                </a:cubicBezTo>
                <a:lnTo>
                  <a:pt x="30245" y="30941"/>
                </a:lnTo>
                <a:close/>
                <a:moveTo>
                  <a:pt x="211043" y="35184"/>
                </a:moveTo>
                <a:lnTo>
                  <a:pt x="211265" y="37021"/>
                </a:lnTo>
                <a:lnTo>
                  <a:pt x="199516" y="39428"/>
                </a:lnTo>
                <a:lnTo>
                  <a:pt x="198312" y="35944"/>
                </a:lnTo>
                <a:lnTo>
                  <a:pt x="211043" y="35184"/>
                </a:lnTo>
                <a:close/>
                <a:moveTo>
                  <a:pt x="29801" y="30909"/>
                </a:moveTo>
                <a:lnTo>
                  <a:pt x="29421" y="38826"/>
                </a:lnTo>
                <a:cubicBezTo>
                  <a:pt x="27268" y="39491"/>
                  <a:pt x="25051" y="39934"/>
                  <a:pt x="22802" y="40093"/>
                </a:cubicBezTo>
                <a:cubicBezTo>
                  <a:pt x="22068" y="40137"/>
                  <a:pt x="21339" y="40161"/>
                  <a:pt x="20615" y="40161"/>
                </a:cubicBezTo>
                <a:cubicBezTo>
                  <a:pt x="19779" y="40161"/>
                  <a:pt x="18947" y="40129"/>
                  <a:pt x="18115" y="40061"/>
                </a:cubicBezTo>
                <a:lnTo>
                  <a:pt x="16722" y="31099"/>
                </a:lnTo>
                <a:lnTo>
                  <a:pt x="29801" y="30909"/>
                </a:lnTo>
                <a:close/>
                <a:moveTo>
                  <a:pt x="59254" y="24828"/>
                </a:moveTo>
                <a:lnTo>
                  <a:pt x="67424" y="27869"/>
                </a:lnTo>
                <a:cubicBezTo>
                  <a:pt x="65461" y="33506"/>
                  <a:pt x="63339" y="39111"/>
                  <a:pt x="62262" y="40346"/>
                </a:cubicBezTo>
                <a:cubicBezTo>
                  <a:pt x="61945" y="40726"/>
                  <a:pt x="61597" y="41043"/>
                  <a:pt x="61249" y="41360"/>
                </a:cubicBezTo>
                <a:lnTo>
                  <a:pt x="53110" y="36229"/>
                </a:lnTo>
                <a:lnTo>
                  <a:pt x="52445" y="32714"/>
                </a:lnTo>
                <a:lnTo>
                  <a:pt x="51875" y="29737"/>
                </a:lnTo>
                <a:lnTo>
                  <a:pt x="59254" y="24828"/>
                </a:lnTo>
                <a:close/>
                <a:moveTo>
                  <a:pt x="179026" y="23688"/>
                </a:moveTo>
                <a:lnTo>
                  <a:pt x="177347" y="42563"/>
                </a:lnTo>
                <a:cubicBezTo>
                  <a:pt x="176872" y="36324"/>
                  <a:pt x="176366" y="30180"/>
                  <a:pt x="176049" y="28344"/>
                </a:cubicBezTo>
                <a:cubicBezTo>
                  <a:pt x="175954" y="27805"/>
                  <a:pt x="175859" y="26729"/>
                  <a:pt x="175796" y="25303"/>
                </a:cubicBezTo>
                <a:lnTo>
                  <a:pt x="179026" y="23688"/>
                </a:lnTo>
                <a:close/>
                <a:moveTo>
                  <a:pt x="211297" y="37496"/>
                </a:moveTo>
                <a:lnTo>
                  <a:pt x="211518" y="39491"/>
                </a:lnTo>
                <a:lnTo>
                  <a:pt x="201004" y="43798"/>
                </a:lnTo>
                <a:lnTo>
                  <a:pt x="199643" y="39871"/>
                </a:lnTo>
                <a:lnTo>
                  <a:pt x="211297" y="37496"/>
                </a:lnTo>
                <a:close/>
                <a:moveTo>
                  <a:pt x="175352" y="14346"/>
                </a:moveTo>
                <a:lnTo>
                  <a:pt x="186088" y="14631"/>
                </a:lnTo>
                <a:lnTo>
                  <a:pt x="186183" y="15201"/>
                </a:lnTo>
                <a:cubicBezTo>
                  <a:pt x="186183" y="15454"/>
                  <a:pt x="186025" y="17133"/>
                  <a:pt x="185993" y="19540"/>
                </a:cubicBezTo>
                <a:lnTo>
                  <a:pt x="185993" y="19571"/>
                </a:lnTo>
                <a:cubicBezTo>
                  <a:pt x="185993" y="20806"/>
                  <a:pt x="185993" y="22232"/>
                  <a:pt x="186088" y="23752"/>
                </a:cubicBezTo>
                <a:lnTo>
                  <a:pt x="186088" y="23783"/>
                </a:lnTo>
                <a:cubicBezTo>
                  <a:pt x="186215" y="26095"/>
                  <a:pt x="186532" y="28375"/>
                  <a:pt x="187038" y="30655"/>
                </a:cubicBezTo>
                <a:cubicBezTo>
                  <a:pt x="187608" y="33094"/>
                  <a:pt x="189065" y="38351"/>
                  <a:pt x="190744" y="44210"/>
                </a:cubicBezTo>
                <a:lnTo>
                  <a:pt x="177601" y="46522"/>
                </a:lnTo>
                <a:cubicBezTo>
                  <a:pt x="177569" y="46142"/>
                  <a:pt x="177538" y="45762"/>
                  <a:pt x="177506" y="45382"/>
                </a:cubicBezTo>
                <a:lnTo>
                  <a:pt x="179501" y="23372"/>
                </a:lnTo>
                <a:cubicBezTo>
                  <a:pt x="179501" y="23277"/>
                  <a:pt x="179469" y="23182"/>
                  <a:pt x="179406" y="23150"/>
                </a:cubicBezTo>
                <a:cubicBezTo>
                  <a:pt x="179374" y="23134"/>
                  <a:pt x="179335" y="23126"/>
                  <a:pt x="179295" y="23126"/>
                </a:cubicBezTo>
                <a:cubicBezTo>
                  <a:pt x="179256" y="23126"/>
                  <a:pt x="179216" y="23134"/>
                  <a:pt x="179184" y="23150"/>
                </a:cubicBezTo>
                <a:lnTo>
                  <a:pt x="175764" y="24828"/>
                </a:lnTo>
                <a:cubicBezTo>
                  <a:pt x="175606" y="22137"/>
                  <a:pt x="175479" y="18336"/>
                  <a:pt x="175352" y="14346"/>
                </a:cubicBezTo>
                <a:close/>
                <a:moveTo>
                  <a:pt x="52951" y="36673"/>
                </a:moveTo>
                <a:lnTo>
                  <a:pt x="60869" y="41676"/>
                </a:lnTo>
                <a:cubicBezTo>
                  <a:pt x="57797" y="44115"/>
                  <a:pt x="52286" y="46617"/>
                  <a:pt x="50576" y="47155"/>
                </a:cubicBezTo>
                <a:cubicBezTo>
                  <a:pt x="49974" y="47408"/>
                  <a:pt x="49404" y="47693"/>
                  <a:pt x="48834" y="48010"/>
                </a:cubicBezTo>
                <a:cubicBezTo>
                  <a:pt x="47093" y="48010"/>
                  <a:pt x="44749" y="48232"/>
                  <a:pt x="42659" y="48422"/>
                </a:cubicBezTo>
                <a:cubicBezTo>
                  <a:pt x="44812" y="46838"/>
                  <a:pt x="47409" y="42626"/>
                  <a:pt x="47663" y="42215"/>
                </a:cubicBezTo>
                <a:lnTo>
                  <a:pt x="52951" y="36673"/>
                </a:lnTo>
                <a:close/>
                <a:moveTo>
                  <a:pt x="51495" y="29990"/>
                </a:moveTo>
                <a:lnTo>
                  <a:pt x="52001" y="32682"/>
                </a:lnTo>
                <a:lnTo>
                  <a:pt x="46111" y="36831"/>
                </a:lnTo>
                <a:cubicBezTo>
                  <a:pt x="46016" y="36894"/>
                  <a:pt x="45984" y="37021"/>
                  <a:pt x="46048" y="37116"/>
                </a:cubicBezTo>
                <a:lnTo>
                  <a:pt x="47093" y="38826"/>
                </a:lnTo>
                <a:cubicBezTo>
                  <a:pt x="47140" y="38897"/>
                  <a:pt x="47223" y="38933"/>
                  <a:pt x="47302" y="38933"/>
                </a:cubicBezTo>
                <a:cubicBezTo>
                  <a:pt x="47328" y="38933"/>
                  <a:pt x="47354" y="38929"/>
                  <a:pt x="47378" y="38921"/>
                </a:cubicBezTo>
                <a:lnTo>
                  <a:pt x="52033" y="36989"/>
                </a:lnTo>
                <a:lnTo>
                  <a:pt x="52033" y="36989"/>
                </a:lnTo>
                <a:lnTo>
                  <a:pt x="47378" y="41930"/>
                </a:lnTo>
                <a:cubicBezTo>
                  <a:pt x="47346" y="41930"/>
                  <a:pt x="47346" y="41930"/>
                  <a:pt x="47346" y="41961"/>
                </a:cubicBezTo>
                <a:cubicBezTo>
                  <a:pt x="47314" y="42025"/>
                  <a:pt x="43704" y="47883"/>
                  <a:pt x="41582" y="48517"/>
                </a:cubicBezTo>
                <a:lnTo>
                  <a:pt x="41487" y="48517"/>
                </a:lnTo>
                <a:lnTo>
                  <a:pt x="41170" y="48548"/>
                </a:lnTo>
                <a:lnTo>
                  <a:pt x="41170" y="44336"/>
                </a:lnTo>
                <a:cubicBezTo>
                  <a:pt x="41170" y="44241"/>
                  <a:pt x="41075" y="44146"/>
                  <a:pt x="40980" y="44115"/>
                </a:cubicBezTo>
                <a:lnTo>
                  <a:pt x="29200" y="41296"/>
                </a:lnTo>
                <a:cubicBezTo>
                  <a:pt x="39460" y="38478"/>
                  <a:pt x="49214" y="31542"/>
                  <a:pt x="49879" y="31099"/>
                </a:cubicBezTo>
                <a:lnTo>
                  <a:pt x="51495" y="29990"/>
                </a:lnTo>
                <a:close/>
                <a:moveTo>
                  <a:pt x="232262" y="12193"/>
                </a:moveTo>
                <a:lnTo>
                  <a:pt x="233085" y="14504"/>
                </a:lnTo>
                <a:cubicBezTo>
                  <a:pt x="233085" y="14504"/>
                  <a:pt x="233085" y="14536"/>
                  <a:pt x="233085" y="14536"/>
                </a:cubicBezTo>
                <a:cubicBezTo>
                  <a:pt x="233433" y="15486"/>
                  <a:pt x="235334" y="19160"/>
                  <a:pt x="237740" y="23720"/>
                </a:cubicBezTo>
                <a:lnTo>
                  <a:pt x="218644" y="33221"/>
                </a:lnTo>
                <a:cubicBezTo>
                  <a:pt x="218549" y="33252"/>
                  <a:pt x="218486" y="33411"/>
                  <a:pt x="218549" y="33506"/>
                </a:cubicBezTo>
                <a:cubicBezTo>
                  <a:pt x="218581" y="33601"/>
                  <a:pt x="218676" y="33632"/>
                  <a:pt x="218739" y="33632"/>
                </a:cubicBezTo>
                <a:lnTo>
                  <a:pt x="218866" y="33632"/>
                </a:lnTo>
                <a:lnTo>
                  <a:pt x="237962" y="24132"/>
                </a:lnTo>
                <a:cubicBezTo>
                  <a:pt x="241731" y="31226"/>
                  <a:pt x="246608" y="40219"/>
                  <a:pt x="248793" y="44210"/>
                </a:cubicBezTo>
                <a:lnTo>
                  <a:pt x="249806" y="48675"/>
                </a:lnTo>
                <a:lnTo>
                  <a:pt x="236917" y="43988"/>
                </a:lnTo>
                <a:cubicBezTo>
                  <a:pt x="236812" y="43936"/>
                  <a:pt x="236689" y="43912"/>
                  <a:pt x="236561" y="43912"/>
                </a:cubicBezTo>
                <a:cubicBezTo>
                  <a:pt x="236458" y="43912"/>
                  <a:pt x="236352" y="43928"/>
                  <a:pt x="236252" y="43956"/>
                </a:cubicBezTo>
                <a:lnTo>
                  <a:pt x="221526" y="47757"/>
                </a:lnTo>
                <a:lnTo>
                  <a:pt x="212437" y="39839"/>
                </a:lnTo>
                <a:lnTo>
                  <a:pt x="211613" y="32302"/>
                </a:lnTo>
                <a:lnTo>
                  <a:pt x="216617" y="29832"/>
                </a:lnTo>
                <a:cubicBezTo>
                  <a:pt x="216712" y="29769"/>
                  <a:pt x="216775" y="29674"/>
                  <a:pt x="216744" y="29547"/>
                </a:cubicBezTo>
                <a:lnTo>
                  <a:pt x="214084" y="21567"/>
                </a:lnTo>
                <a:lnTo>
                  <a:pt x="214115" y="21060"/>
                </a:lnTo>
                <a:lnTo>
                  <a:pt x="232262" y="12193"/>
                </a:lnTo>
                <a:close/>
                <a:moveTo>
                  <a:pt x="36072" y="43418"/>
                </a:moveTo>
                <a:lnTo>
                  <a:pt x="40695" y="44526"/>
                </a:lnTo>
                <a:lnTo>
                  <a:pt x="40695" y="48612"/>
                </a:lnTo>
                <a:cubicBezTo>
                  <a:pt x="39809" y="48707"/>
                  <a:pt x="39049" y="48770"/>
                  <a:pt x="38605" y="48802"/>
                </a:cubicBezTo>
                <a:cubicBezTo>
                  <a:pt x="37497" y="48738"/>
                  <a:pt x="36357" y="48580"/>
                  <a:pt x="35280" y="48327"/>
                </a:cubicBezTo>
                <a:lnTo>
                  <a:pt x="36072" y="43418"/>
                </a:lnTo>
                <a:close/>
                <a:moveTo>
                  <a:pt x="212278" y="40853"/>
                </a:moveTo>
                <a:lnTo>
                  <a:pt x="220449" y="48010"/>
                </a:lnTo>
                <a:lnTo>
                  <a:pt x="208605" y="51082"/>
                </a:lnTo>
                <a:cubicBezTo>
                  <a:pt x="210093" y="48232"/>
                  <a:pt x="211582" y="43355"/>
                  <a:pt x="212278" y="40853"/>
                </a:cubicBezTo>
                <a:close/>
                <a:moveTo>
                  <a:pt x="193087" y="21915"/>
                </a:moveTo>
                <a:lnTo>
                  <a:pt x="197331" y="23213"/>
                </a:lnTo>
                <a:lnTo>
                  <a:pt x="195241" y="29547"/>
                </a:lnTo>
                <a:cubicBezTo>
                  <a:pt x="195177" y="29674"/>
                  <a:pt x="195241" y="29800"/>
                  <a:pt x="195367" y="29832"/>
                </a:cubicBezTo>
                <a:lnTo>
                  <a:pt x="195431" y="29832"/>
                </a:lnTo>
                <a:cubicBezTo>
                  <a:pt x="195557" y="29832"/>
                  <a:pt x="195621" y="29769"/>
                  <a:pt x="195652" y="29674"/>
                </a:cubicBezTo>
                <a:lnTo>
                  <a:pt x="197774" y="23340"/>
                </a:lnTo>
                <a:lnTo>
                  <a:pt x="200054" y="24068"/>
                </a:lnTo>
                <a:lnTo>
                  <a:pt x="200054" y="30149"/>
                </a:lnTo>
                <a:cubicBezTo>
                  <a:pt x="200054" y="30275"/>
                  <a:pt x="200149" y="30370"/>
                  <a:pt x="200276" y="30370"/>
                </a:cubicBezTo>
                <a:lnTo>
                  <a:pt x="210505" y="30370"/>
                </a:lnTo>
                <a:lnTo>
                  <a:pt x="210980" y="34709"/>
                </a:lnTo>
                <a:lnTo>
                  <a:pt x="198154" y="35501"/>
                </a:lnTo>
                <a:lnTo>
                  <a:pt x="197584" y="33822"/>
                </a:lnTo>
                <a:cubicBezTo>
                  <a:pt x="197532" y="33744"/>
                  <a:pt x="197437" y="33687"/>
                  <a:pt x="197334" y="33687"/>
                </a:cubicBezTo>
                <a:cubicBezTo>
                  <a:pt x="197312" y="33687"/>
                  <a:pt x="197290" y="33690"/>
                  <a:pt x="197267" y="33696"/>
                </a:cubicBezTo>
                <a:cubicBezTo>
                  <a:pt x="197172" y="33727"/>
                  <a:pt x="197109" y="33854"/>
                  <a:pt x="197141" y="33981"/>
                </a:cubicBezTo>
                <a:lnTo>
                  <a:pt x="200656" y="44178"/>
                </a:lnTo>
                <a:cubicBezTo>
                  <a:pt x="200656" y="44241"/>
                  <a:pt x="200719" y="44305"/>
                  <a:pt x="200751" y="44336"/>
                </a:cubicBezTo>
                <a:lnTo>
                  <a:pt x="200941" y="44336"/>
                </a:lnTo>
                <a:lnTo>
                  <a:pt x="211582" y="39966"/>
                </a:lnTo>
                <a:lnTo>
                  <a:pt x="211582" y="40029"/>
                </a:lnTo>
                <a:cubicBezTo>
                  <a:pt x="210315" y="44526"/>
                  <a:pt x="208605" y="49403"/>
                  <a:pt x="207433" y="51399"/>
                </a:cubicBezTo>
                <a:lnTo>
                  <a:pt x="194322" y="54787"/>
                </a:lnTo>
                <a:cubicBezTo>
                  <a:pt x="191599" y="45540"/>
                  <a:pt x="188400" y="34487"/>
                  <a:pt x="187482" y="30560"/>
                </a:cubicBezTo>
                <a:cubicBezTo>
                  <a:pt x="187007" y="28407"/>
                  <a:pt x="186690" y="26190"/>
                  <a:pt x="186563" y="23973"/>
                </a:cubicBezTo>
                <a:lnTo>
                  <a:pt x="192865" y="23973"/>
                </a:lnTo>
                <a:cubicBezTo>
                  <a:pt x="192992" y="23973"/>
                  <a:pt x="193087" y="23878"/>
                  <a:pt x="193087" y="23752"/>
                </a:cubicBezTo>
                <a:lnTo>
                  <a:pt x="193087" y="21915"/>
                </a:lnTo>
                <a:close/>
                <a:moveTo>
                  <a:pt x="190870" y="44653"/>
                </a:moveTo>
                <a:cubicBezTo>
                  <a:pt x="191852" y="48010"/>
                  <a:pt x="192897" y="51557"/>
                  <a:pt x="193879" y="54882"/>
                </a:cubicBezTo>
                <a:lnTo>
                  <a:pt x="193847" y="54882"/>
                </a:lnTo>
                <a:lnTo>
                  <a:pt x="192074" y="55326"/>
                </a:lnTo>
                <a:lnTo>
                  <a:pt x="178298" y="56909"/>
                </a:lnTo>
                <a:cubicBezTo>
                  <a:pt x="178171" y="55041"/>
                  <a:pt x="177918" y="51240"/>
                  <a:pt x="177633" y="46965"/>
                </a:cubicBezTo>
                <a:lnTo>
                  <a:pt x="190870" y="44653"/>
                </a:lnTo>
                <a:close/>
                <a:moveTo>
                  <a:pt x="138901" y="14599"/>
                </a:moveTo>
                <a:lnTo>
                  <a:pt x="143588" y="14884"/>
                </a:lnTo>
                <a:lnTo>
                  <a:pt x="156003" y="48707"/>
                </a:lnTo>
                <a:lnTo>
                  <a:pt x="156003" y="58556"/>
                </a:lnTo>
                <a:cubicBezTo>
                  <a:pt x="151601" y="58556"/>
                  <a:pt x="146597" y="58429"/>
                  <a:pt x="143873" y="58144"/>
                </a:cubicBezTo>
                <a:cubicBezTo>
                  <a:pt x="138933" y="57574"/>
                  <a:pt x="127025" y="54629"/>
                  <a:pt x="124302" y="53932"/>
                </a:cubicBezTo>
                <a:lnTo>
                  <a:pt x="118348" y="38129"/>
                </a:lnTo>
                <a:cubicBezTo>
                  <a:pt x="118285" y="38003"/>
                  <a:pt x="118190" y="37844"/>
                  <a:pt x="118095" y="37749"/>
                </a:cubicBezTo>
                <a:lnTo>
                  <a:pt x="111412" y="31067"/>
                </a:lnTo>
                <a:cubicBezTo>
                  <a:pt x="113218" y="29990"/>
                  <a:pt x="116195" y="28185"/>
                  <a:pt x="116986" y="27394"/>
                </a:cubicBezTo>
                <a:lnTo>
                  <a:pt x="116986" y="27425"/>
                </a:lnTo>
                <a:cubicBezTo>
                  <a:pt x="118063" y="26349"/>
                  <a:pt x="120406" y="21947"/>
                  <a:pt x="120755" y="21281"/>
                </a:cubicBezTo>
                <a:lnTo>
                  <a:pt x="138901" y="14599"/>
                </a:lnTo>
                <a:close/>
                <a:moveTo>
                  <a:pt x="173072" y="6460"/>
                </a:moveTo>
                <a:lnTo>
                  <a:pt x="174307" y="10071"/>
                </a:lnTo>
                <a:cubicBezTo>
                  <a:pt x="174402" y="13776"/>
                  <a:pt x="174497" y="17545"/>
                  <a:pt x="174624" y="20711"/>
                </a:cubicBezTo>
                <a:lnTo>
                  <a:pt x="166643" y="20996"/>
                </a:lnTo>
                <a:cubicBezTo>
                  <a:pt x="166517" y="20996"/>
                  <a:pt x="166390" y="21091"/>
                  <a:pt x="166422" y="21250"/>
                </a:cubicBezTo>
                <a:lnTo>
                  <a:pt x="166992" y="25335"/>
                </a:lnTo>
                <a:cubicBezTo>
                  <a:pt x="167023" y="25462"/>
                  <a:pt x="167118" y="25525"/>
                  <a:pt x="167213" y="25525"/>
                </a:cubicBezTo>
                <a:lnTo>
                  <a:pt x="174846" y="25525"/>
                </a:lnTo>
                <a:cubicBezTo>
                  <a:pt x="174941" y="26919"/>
                  <a:pt x="175036" y="27964"/>
                  <a:pt x="175131" y="28534"/>
                </a:cubicBezTo>
                <a:cubicBezTo>
                  <a:pt x="175732" y="32017"/>
                  <a:pt x="177062" y="52064"/>
                  <a:pt x="177379" y="57067"/>
                </a:cubicBezTo>
                <a:lnTo>
                  <a:pt x="164617" y="58524"/>
                </a:lnTo>
                <a:cubicBezTo>
                  <a:pt x="164110" y="58524"/>
                  <a:pt x="160595" y="58587"/>
                  <a:pt x="156478" y="58587"/>
                </a:cubicBezTo>
                <a:lnTo>
                  <a:pt x="156478" y="48675"/>
                </a:lnTo>
                <a:cubicBezTo>
                  <a:pt x="156478" y="48643"/>
                  <a:pt x="156478" y="48612"/>
                  <a:pt x="156478" y="48612"/>
                </a:cubicBezTo>
                <a:lnTo>
                  <a:pt x="144063" y="14789"/>
                </a:lnTo>
                <a:cubicBezTo>
                  <a:pt x="145330" y="14378"/>
                  <a:pt x="151411" y="12351"/>
                  <a:pt x="153089" y="11179"/>
                </a:cubicBezTo>
                <a:cubicBezTo>
                  <a:pt x="154767" y="10007"/>
                  <a:pt x="159043" y="6872"/>
                  <a:pt x="159613" y="6460"/>
                </a:cubicBezTo>
                <a:close/>
                <a:moveTo>
                  <a:pt x="123985" y="56212"/>
                </a:moveTo>
                <a:lnTo>
                  <a:pt x="123985" y="56212"/>
                </a:lnTo>
                <a:cubicBezTo>
                  <a:pt x="125125" y="56497"/>
                  <a:pt x="127184" y="57004"/>
                  <a:pt x="129654" y="57606"/>
                </a:cubicBezTo>
                <a:lnTo>
                  <a:pt x="130161" y="60614"/>
                </a:lnTo>
                <a:cubicBezTo>
                  <a:pt x="130161" y="60646"/>
                  <a:pt x="130192" y="60678"/>
                  <a:pt x="130224" y="60741"/>
                </a:cubicBezTo>
                <a:lnTo>
                  <a:pt x="131807" y="62451"/>
                </a:lnTo>
                <a:lnTo>
                  <a:pt x="127215" y="64256"/>
                </a:lnTo>
                <a:lnTo>
                  <a:pt x="123985" y="56212"/>
                </a:lnTo>
                <a:close/>
                <a:moveTo>
                  <a:pt x="240907" y="47852"/>
                </a:moveTo>
                <a:lnTo>
                  <a:pt x="250440" y="51304"/>
                </a:lnTo>
                <a:lnTo>
                  <a:pt x="253195" y="63401"/>
                </a:lnTo>
                <a:cubicBezTo>
                  <a:pt x="250883" y="64034"/>
                  <a:pt x="247589" y="64921"/>
                  <a:pt x="244264" y="65776"/>
                </a:cubicBezTo>
                <a:lnTo>
                  <a:pt x="244264" y="58144"/>
                </a:lnTo>
                <a:cubicBezTo>
                  <a:pt x="244264" y="58112"/>
                  <a:pt x="244264" y="58081"/>
                  <a:pt x="244264" y="58049"/>
                </a:cubicBezTo>
                <a:lnTo>
                  <a:pt x="240907" y="47852"/>
                </a:lnTo>
                <a:close/>
                <a:moveTo>
                  <a:pt x="219531" y="55674"/>
                </a:moveTo>
                <a:lnTo>
                  <a:pt x="220734" y="58461"/>
                </a:lnTo>
                <a:cubicBezTo>
                  <a:pt x="220760" y="58539"/>
                  <a:pt x="220829" y="58596"/>
                  <a:pt x="220923" y="58596"/>
                </a:cubicBezTo>
                <a:cubicBezTo>
                  <a:pt x="220944" y="58596"/>
                  <a:pt x="220965" y="58593"/>
                  <a:pt x="220987" y="58587"/>
                </a:cubicBezTo>
                <a:lnTo>
                  <a:pt x="221938" y="58429"/>
                </a:lnTo>
                <a:cubicBezTo>
                  <a:pt x="222033" y="60361"/>
                  <a:pt x="222096" y="62293"/>
                  <a:pt x="222159" y="63971"/>
                </a:cubicBezTo>
                <a:lnTo>
                  <a:pt x="211645" y="66125"/>
                </a:lnTo>
                <a:lnTo>
                  <a:pt x="210885" y="62388"/>
                </a:lnTo>
                <a:lnTo>
                  <a:pt x="217187" y="60678"/>
                </a:lnTo>
                <a:cubicBezTo>
                  <a:pt x="217282" y="60646"/>
                  <a:pt x="217346" y="60551"/>
                  <a:pt x="217346" y="60456"/>
                </a:cubicBezTo>
                <a:lnTo>
                  <a:pt x="217694" y="56402"/>
                </a:lnTo>
                <a:lnTo>
                  <a:pt x="219531" y="55674"/>
                </a:lnTo>
                <a:close/>
                <a:moveTo>
                  <a:pt x="163381" y="60963"/>
                </a:moveTo>
                <a:lnTo>
                  <a:pt x="163381" y="60963"/>
                </a:lnTo>
                <a:cubicBezTo>
                  <a:pt x="162688" y="62287"/>
                  <a:pt x="162402" y="64083"/>
                  <a:pt x="162556" y="66506"/>
                </a:cubicBezTo>
                <a:lnTo>
                  <a:pt x="162556" y="66506"/>
                </a:lnTo>
                <a:cubicBezTo>
                  <a:pt x="161899" y="65920"/>
                  <a:pt x="161151" y="65486"/>
                  <a:pt x="160373" y="65175"/>
                </a:cubicBezTo>
                <a:cubicBezTo>
                  <a:pt x="159561" y="64884"/>
                  <a:pt x="158695" y="64727"/>
                  <a:pt x="157849" y="64727"/>
                </a:cubicBezTo>
                <a:cubicBezTo>
                  <a:pt x="157772" y="64727"/>
                  <a:pt x="157695" y="64729"/>
                  <a:pt x="157618" y="64731"/>
                </a:cubicBezTo>
                <a:lnTo>
                  <a:pt x="162463" y="61058"/>
                </a:lnTo>
                <a:lnTo>
                  <a:pt x="163381" y="60963"/>
                </a:lnTo>
                <a:close/>
                <a:moveTo>
                  <a:pt x="123510" y="56149"/>
                </a:moveTo>
                <a:lnTo>
                  <a:pt x="126804" y="64446"/>
                </a:lnTo>
                <a:lnTo>
                  <a:pt x="117493" y="68120"/>
                </a:lnTo>
                <a:lnTo>
                  <a:pt x="117050" y="67391"/>
                </a:lnTo>
                <a:lnTo>
                  <a:pt x="119203" y="58366"/>
                </a:lnTo>
                <a:lnTo>
                  <a:pt x="123510" y="56149"/>
                </a:lnTo>
                <a:close/>
                <a:moveTo>
                  <a:pt x="130129" y="57701"/>
                </a:moveTo>
                <a:lnTo>
                  <a:pt x="130129" y="57701"/>
                </a:lnTo>
                <a:cubicBezTo>
                  <a:pt x="134721" y="58809"/>
                  <a:pt x="140453" y="60076"/>
                  <a:pt x="143620" y="60424"/>
                </a:cubicBezTo>
                <a:cubicBezTo>
                  <a:pt x="144253" y="60488"/>
                  <a:pt x="144982" y="60551"/>
                  <a:pt x="145805" y="60583"/>
                </a:cubicBezTo>
                <a:cubicBezTo>
                  <a:pt x="145362" y="61976"/>
                  <a:pt x="144887" y="63433"/>
                  <a:pt x="144760" y="63654"/>
                </a:cubicBezTo>
                <a:lnTo>
                  <a:pt x="144728" y="63654"/>
                </a:lnTo>
                <a:cubicBezTo>
                  <a:pt x="144538" y="63876"/>
                  <a:pt x="141720" y="65840"/>
                  <a:pt x="137951" y="68405"/>
                </a:cubicBezTo>
                <a:lnTo>
                  <a:pt x="130604" y="60488"/>
                </a:lnTo>
                <a:lnTo>
                  <a:pt x="130129" y="57701"/>
                </a:lnTo>
                <a:close/>
                <a:moveTo>
                  <a:pt x="221653" y="50100"/>
                </a:moveTo>
                <a:cubicBezTo>
                  <a:pt x="221716" y="51747"/>
                  <a:pt x="221843" y="54819"/>
                  <a:pt x="221969" y="57986"/>
                </a:cubicBezTo>
                <a:lnTo>
                  <a:pt x="221082" y="58112"/>
                </a:lnTo>
                <a:lnTo>
                  <a:pt x="219911" y="55326"/>
                </a:lnTo>
                <a:cubicBezTo>
                  <a:pt x="219864" y="55233"/>
                  <a:pt x="219784" y="55174"/>
                  <a:pt x="219695" y="55174"/>
                </a:cubicBezTo>
                <a:cubicBezTo>
                  <a:pt x="219662" y="55174"/>
                  <a:pt x="219628" y="55182"/>
                  <a:pt x="219594" y="55199"/>
                </a:cubicBezTo>
                <a:lnTo>
                  <a:pt x="217409" y="56054"/>
                </a:lnTo>
                <a:cubicBezTo>
                  <a:pt x="217314" y="56086"/>
                  <a:pt x="217251" y="56149"/>
                  <a:pt x="217251" y="56244"/>
                </a:cubicBezTo>
                <a:lnTo>
                  <a:pt x="216934" y="60266"/>
                </a:lnTo>
                <a:lnTo>
                  <a:pt x="210568" y="62008"/>
                </a:lnTo>
                <a:cubicBezTo>
                  <a:pt x="210473" y="62039"/>
                  <a:pt x="210410" y="62134"/>
                  <a:pt x="210410" y="62261"/>
                </a:cubicBezTo>
                <a:lnTo>
                  <a:pt x="211265" y="66441"/>
                </a:lnTo>
                <a:cubicBezTo>
                  <a:pt x="211297" y="66568"/>
                  <a:pt x="211392" y="66631"/>
                  <a:pt x="211487" y="66631"/>
                </a:cubicBezTo>
                <a:lnTo>
                  <a:pt x="211550" y="66631"/>
                </a:lnTo>
                <a:lnTo>
                  <a:pt x="222191" y="64478"/>
                </a:lnTo>
                <a:cubicBezTo>
                  <a:pt x="222254" y="66251"/>
                  <a:pt x="222286" y="67708"/>
                  <a:pt x="222318" y="68500"/>
                </a:cubicBezTo>
                <a:cubicBezTo>
                  <a:pt x="217124" y="68405"/>
                  <a:pt x="211012" y="68215"/>
                  <a:pt x="209998" y="67645"/>
                </a:cubicBezTo>
                <a:cubicBezTo>
                  <a:pt x="208637" y="66916"/>
                  <a:pt x="201068" y="60646"/>
                  <a:pt x="196286" y="56656"/>
                </a:cubicBezTo>
                <a:lnTo>
                  <a:pt x="221653" y="50100"/>
                </a:lnTo>
                <a:close/>
                <a:moveTo>
                  <a:pt x="236505" y="46237"/>
                </a:moveTo>
                <a:lnTo>
                  <a:pt x="240369" y="47662"/>
                </a:lnTo>
                <a:lnTo>
                  <a:pt x="243789" y="58176"/>
                </a:lnTo>
                <a:lnTo>
                  <a:pt x="243789" y="65903"/>
                </a:lnTo>
                <a:cubicBezTo>
                  <a:pt x="238278" y="67311"/>
                  <a:pt x="232766" y="68631"/>
                  <a:pt x="231376" y="68631"/>
                </a:cubicBezTo>
                <a:cubicBezTo>
                  <a:pt x="231329" y="68631"/>
                  <a:pt x="231286" y="68630"/>
                  <a:pt x="231248" y="68626"/>
                </a:cubicBezTo>
                <a:cubicBezTo>
                  <a:pt x="230552" y="68595"/>
                  <a:pt x="228778" y="68563"/>
                  <a:pt x="226530" y="68531"/>
                </a:cubicBezTo>
                <a:cubicBezTo>
                  <a:pt x="225548" y="68531"/>
                  <a:pt x="224408" y="68500"/>
                  <a:pt x="223204" y="68500"/>
                </a:cubicBezTo>
                <a:cubicBezTo>
                  <a:pt x="223109" y="65586"/>
                  <a:pt x="222666" y="53584"/>
                  <a:pt x="222539" y="49847"/>
                </a:cubicBezTo>
                <a:lnTo>
                  <a:pt x="236505" y="46237"/>
                </a:lnTo>
                <a:close/>
                <a:moveTo>
                  <a:pt x="21567" y="46617"/>
                </a:moveTo>
                <a:lnTo>
                  <a:pt x="27996" y="47060"/>
                </a:lnTo>
                <a:cubicBezTo>
                  <a:pt x="28558" y="47216"/>
                  <a:pt x="36406" y="49278"/>
                  <a:pt x="38545" y="49278"/>
                </a:cubicBezTo>
                <a:cubicBezTo>
                  <a:pt x="38577" y="49278"/>
                  <a:pt x="38608" y="49278"/>
                  <a:pt x="38637" y="49277"/>
                </a:cubicBezTo>
                <a:cubicBezTo>
                  <a:pt x="39207" y="49245"/>
                  <a:pt x="40284" y="49118"/>
                  <a:pt x="41519" y="49023"/>
                </a:cubicBezTo>
                <a:cubicBezTo>
                  <a:pt x="43451" y="48833"/>
                  <a:pt x="45984" y="48580"/>
                  <a:pt x="48011" y="48485"/>
                </a:cubicBezTo>
                <a:lnTo>
                  <a:pt x="48011" y="48485"/>
                </a:lnTo>
                <a:cubicBezTo>
                  <a:pt x="40569" y="52665"/>
                  <a:pt x="19572" y="65270"/>
                  <a:pt x="9058" y="71603"/>
                </a:cubicBezTo>
                <a:lnTo>
                  <a:pt x="7190" y="67518"/>
                </a:lnTo>
                <a:lnTo>
                  <a:pt x="7728" y="65048"/>
                </a:lnTo>
                <a:cubicBezTo>
                  <a:pt x="7728" y="64985"/>
                  <a:pt x="7728" y="64953"/>
                  <a:pt x="7728" y="64921"/>
                </a:cubicBezTo>
                <a:lnTo>
                  <a:pt x="4814" y="57796"/>
                </a:lnTo>
                <a:lnTo>
                  <a:pt x="5004" y="53045"/>
                </a:lnTo>
                <a:lnTo>
                  <a:pt x="21567" y="46617"/>
                </a:lnTo>
                <a:close/>
                <a:moveTo>
                  <a:pt x="146280" y="60614"/>
                </a:moveTo>
                <a:cubicBezTo>
                  <a:pt x="149605" y="60804"/>
                  <a:pt x="154102" y="60868"/>
                  <a:pt x="157808" y="60868"/>
                </a:cubicBezTo>
                <a:lnTo>
                  <a:pt x="158916" y="60868"/>
                </a:lnTo>
                <a:lnTo>
                  <a:pt x="142512" y="73313"/>
                </a:lnTo>
                <a:lnTo>
                  <a:pt x="138268" y="68753"/>
                </a:lnTo>
                <a:cubicBezTo>
                  <a:pt x="142036" y="66156"/>
                  <a:pt x="145013" y="64098"/>
                  <a:pt x="145108" y="63908"/>
                </a:cubicBezTo>
                <a:cubicBezTo>
                  <a:pt x="145298" y="63623"/>
                  <a:pt x="145868" y="61818"/>
                  <a:pt x="146280" y="60614"/>
                </a:cubicBezTo>
                <a:close/>
                <a:moveTo>
                  <a:pt x="132156" y="62799"/>
                </a:moveTo>
                <a:lnTo>
                  <a:pt x="137571" y="68658"/>
                </a:lnTo>
                <a:cubicBezTo>
                  <a:pt x="133549" y="71445"/>
                  <a:pt x="128545" y="74802"/>
                  <a:pt x="124523" y="77525"/>
                </a:cubicBezTo>
                <a:lnTo>
                  <a:pt x="121230" y="74834"/>
                </a:lnTo>
                <a:lnTo>
                  <a:pt x="121230" y="74485"/>
                </a:lnTo>
                <a:cubicBezTo>
                  <a:pt x="121262" y="74232"/>
                  <a:pt x="121198" y="74010"/>
                  <a:pt x="121072" y="73820"/>
                </a:cubicBezTo>
                <a:lnTo>
                  <a:pt x="117746" y="68531"/>
                </a:lnTo>
                <a:lnTo>
                  <a:pt x="132156" y="62799"/>
                </a:lnTo>
                <a:close/>
                <a:moveTo>
                  <a:pt x="157757" y="67009"/>
                </a:moveTo>
                <a:cubicBezTo>
                  <a:pt x="158349" y="67009"/>
                  <a:pt x="158943" y="67105"/>
                  <a:pt x="159518" y="67296"/>
                </a:cubicBezTo>
                <a:cubicBezTo>
                  <a:pt x="161861" y="68183"/>
                  <a:pt x="163033" y="71002"/>
                  <a:pt x="163603" y="73250"/>
                </a:cubicBezTo>
                <a:cubicBezTo>
                  <a:pt x="164268" y="75784"/>
                  <a:pt x="165092" y="78285"/>
                  <a:pt x="166042" y="80756"/>
                </a:cubicBezTo>
                <a:lnTo>
                  <a:pt x="166073" y="80756"/>
                </a:lnTo>
                <a:lnTo>
                  <a:pt x="161861" y="82054"/>
                </a:lnTo>
                <a:lnTo>
                  <a:pt x="156319" y="67201"/>
                </a:lnTo>
                <a:cubicBezTo>
                  <a:pt x="156790" y="67073"/>
                  <a:pt x="157273" y="67009"/>
                  <a:pt x="157757" y="67009"/>
                </a:cubicBezTo>
                <a:close/>
                <a:moveTo>
                  <a:pt x="137919" y="69007"/>
                </a:moveTo>
                <a:lnTo>
                  <a:pt x="142131" y="73567"/>
                </a:lnTo>
                <a:lnTo>
                  <a:pt x="130604" y="82339"/>
                </a:lnTo>
                <a:lnTo>
                  <a:pt x="124904" y="77810"/>
                </a:lnTo>
                <a:cubicBezTo>
                  <a:pt x="128165" y="75625"/>
                  <a:pt x="133517" y="72015"/>
                  <a:pt x="137919" y="69007"/>
                </a:cubicBezTo>
                <a:close/>
                <a:moveTo>
                  <a:pt x="251516" y="45762"/>
                </a:moveTo>
                <a:lnTo>
                  <a:pt x="251516" y="45762"/>
                </a:lnTo>
                <a:cubicBezTo>
                  <a:pt x="255190" y="47440"/>
                  <a:pt x="260986" y="50290"/>
                  <a:pt x="262569" y="51747"/>
                </a:cubicBezTo>
                <a:cubicBezTo>
                  <a:pt x="264817" y="53837"/>
                  <a:pt x="277802" y="69672"/>
                  <a:pt x="280177" y="72617"/>
                </a:cubicBezTo>
                <a:lnTo>
                  <a:pt x="278340" y="79204"/>
                </a:lnTo>
                <a:lnTo>
                  <a:pt x="260130" y="83163"/>
                </a:lnTo>
                <a:lnTo>
                  <a:pt x="251516" y="45762"/>
                </a:lnTo>
                <a:close/>
                <a:moveTo>
                  <a:pt x="155844" y="67328"/>
                </a:moveTo>
                <a:lnTo>
                  <a:pt x="161418" y="82212"/>
                </a:lnTo>
                <a:lnTo>
                  <a:pt x="157364" y="83448"/>
                </a:lnTo>
                <a:lnTo>
                  <a:pt x="151886" y="69197"/>
                </a:lnTo>
                <a:cubicBezTo>
                  <a:pt x="153089" y="68373"/>
                  <a:pt x="154451" y="67771"/>
                  <a:pt x="155844" y="67328"/>
                </a:cubicBezTo>
                <a:close/>
                <a:moveTo>
                  <a:pt x="151474" y="69418"/>
                </a:moveTo>
                <a:lnTo>
                  <a:pt x="156953" y="83606"/>
                </a:lnTo>
                <a:lnTo>
                  <a:pt x="151696" y="85221"/>
                </a:lnTo>
                <a:lnTo>
                  <a:pt x="145868" y="73630"/>
                </a:lnTo>
                <a:lnTo>
                  <a:pt x="150935" y="69767"/>
                </a:lnTo>
                <a:cubicBezTo>
                  <a:pt x="151125" y="69672"/>
                  <a:pt x="151284" y="69545"/>
                  <a:pt x="151474" y="69418"/>
                </a:cubicBezTo>
                <a:close/>
                <a:moveTo>
                  <a:pt x="157111" y="84018"/>
                </a:moveTo>
                <a:lnTo>
                  <a:pt x="158188" y="86994"/>
                </a:lnTo>
                <a:lnTo>
                  <a:pt x="152456" y="88325"/>
                </a:lnTo>
                <a:lnTo>
                  <a:pt x="151854" y="85664"/>
                </a:lnTo>
                <a:lnTo>
                  <a:pt x="157111" y="84018"/>
                </a:lnTo>
                <a:close/>
                <a:moveTo>
                  <a:pt x="194544" y="57099"/>
                </a:moveTo>
                <a:cubicBezTo>
                  <a:pt x="196286" y="63021"/>
                  <a:pt x="197711" y="67835"/>
                  <a:pt x="198059" y="68943"/>
                </a:cubicBezTo>
                <a:lnTo>
                  <a:pt x="189730" y="70843"/>
                </a:lnTo>
                <a:cubicBezTo>
                  <a:pt x="189635" y="70875"/>
                  <a:pt x="189572" y="70970"/>
                  <a:pt x="189572" y="71065"/>
                </a:cubicBezTo>
                <a:lnTo>
                  <a:pt x="189572" y="81769"/>
                </a:lnTo>
                <a:lnTo>
                  <a:pt x="181654" y="81769"/>
                </a:lnTo>
                <a:cubicBezTo>
                  <a:pt x="181623" y="81769"/>
                  <a:pt x="181559" y="81769"/>
                  <a:pt x="181528" y="81801"/>
                </a:cubicBezTo>
                <a:lnTo>
                  <a:pt x="172090" y="88356"/>
                </a:lnTo>
                <a:lnTo>
                  <a:pt x="171615" y="87469"/>
                </a:lnTo>
                <a:cubicBezTo>
                  <a:pt x="169114" y="82782"/>
                  <a:pt x="167182" y="77810"/>
                  <a:pt x="165852" y="72680"/>
                </a:cubicBezTo>
                <a:cubicBezTo>
                  <a:pt x="164522" y="66885"/>
                  <a:pt x="164458" y="63274"/>
                  <a:pt x="165598" y="61659"/>
                </a:cubicBezTo>
                <a:cubicBezTo>
                  <a:pt x="166105" y="60963"/>
                  <a:pt x="166897" y="60551"/>
                  <a:pt x="168132" y="60424"/>
                </a:cubicBezTo>
                <a:lnTo>
                  <a:pt x="192454" y="57606"/>
                </a:lnTo>
                <a:cubicBezTo>
                  <a:pt x="192485" y="57606"/>
                  <a:pt x="192549" y="57606"/>
                  <a:pt x="192612" y="57574"/>
                </a:cubicBezTo>
                <a:lnTo>
                  <a:pt x="194544" y="57099"/>
                </a:lnTo>
                <a:close/>
                <a:moveTo>
                  <a:pt x="121198" y="75372"/>
                </a:moveTo>
                <a:lnTo>
                  <a:pt x="124365" y="77969"/>
                </a:lnTo>
                <a:lnTo>
                  <a:pt x="130224" y="82624"/>
                </a:lnTo>
                <a:lnTo>
                  <a:pt x="120470" y="90003"/>
                </a:lnTo>
                <a:lnTo>
                  <a:pt x="121198" y="75372"/>
                </a:lnTo>
                <a:close/>
                <a:moveTo>
                  <a:pt x="158346" y="87438"/>
                </a:moveTo>
                <a:lnTo>
                  <a:pt x="160088" y="92220"/>
                </a:lnTo>
                <a:lnTo>
                  <a:pt x="153596" y="93360"/>
                </a:lnTo>
                <a:lnTo>
                  <a:pt x="152551" y="88768"/>
                </a:lnTo>
                <a:lnTo>
                  <a:pt x="158346" y="87438"/>
                </a:lnTo>
                <a:close/>
                <a:moveTo>
                  <a:pt x="195177" y="56941"/>
                </a:moveTo>
                <a:cubicBezTo>
                  <a:pt x="198122" y="59379"/>
                  <a:pt x="207845" y="67518"/>
                  <a:pt x="209523" y="68436"/>
                </a:cubicBezTo>
                <a:cubicBezTo>
                  <a:pt x="210663" y="69070"/>
                  <a:pt x="215952" y="69292"/>
                  <a:pt x="222349" y="69418"/>
                </a:cubicBezTo>
                <a:cubicBezTo>
                  <a:pt x="222666" y="71128"/>
                  <a:pt x="224629" y="80027"/>
                  <a:pt x="228936" y="99060"/>
                </a:cubicBezTo>
                <a:lnTo>
                  <a:pt x="209587" y="98807"/>
                </a:lnTo>
                <a:lnTo>
                  <a:pt x="208858" y="94247"/>
                </a:lnTo>
                <a:cubicBezTo>
                  <a:pt x="208858" y="94183"/>
                  <a:pt x="208827" y="94152"/>
                  <a:pt x="208795" y="94120"/>
                </a:cubicBezTo>
                <a:lnTo>
                  <a:pt x="206926" y="92727"/>
                </a:lnTo>
                <a:lnTo>
                  <a:pt x="206325" y="82814"/>
                </a:lnTo>
                <a:cubicBezTo>
                  <a:pt x="206325" y="82751"/>
                  <a:pt x="206325" y="82719"/>
                  <a:pt x="206293" y="82687"/>
                </a:cubicBezTo>
                <a:lnTo>
                  <a:pt x="201669" y="77684"/>
                </a:lnTo>
                <a:lnTo>
                  <a:pt x="198566" y="69038"/>
                </a:lnTo>
                <a:cubicBezTo>
                  <a:pt x="198502" y="68880"/>
                  <a:pt x="196951" y="63623"/>
                  <a:pt x="194987" y="56972"/>
                </a:cubicBezTo>
                <a:lnTo>
                  <a:pt x="195177" y="56941"/>
                </a:lnTo>
                <a:close/>
                <a:moveTo>
                  <a:pt x="134309" y="90921"/>
                </a:moveTo>
                <a:cubicBezTo>
                  <a:pt x="135101" y="91966"/>
                  <a:pt x="136019" y="93170"/>
                  <a:pt x="136938" y="94405"/>
                </a:cubicBezTo>
                <a:lnTo>
                  <a:pt x="136874" y="94405"/>
                </a:lnTo>
                <a:cubicBezTo>
                  <a:pt x="136779" y="94468"/>
                  <a:pt x="136748" y="94595"/>
                  <a:pt x="136811" y="94722"/>
                </a:cubicBezTo>
                <a:lnTo>
                  <a:pt x="136779" y="94722"/>
                </a:lnTo>
                <a:cubicBezTo>
                  <a:pt x="136843" y="94817"/>
                  <a:pt x="136906" y="94848"/>
                  <a:pt x="137001" y="94848"/>
                </a:cubicBezTo>
                <a:cubicBezTo>
                  <a:pt x="137033" y="94848"/>
                  <a:pt x="137064" y="94848"/>
                  <a:pt x="137096" y="94817"/>
                </a:cubicBezTo>
                <a:lnTo>
                  <a:pt x="137191" y="94753"/>
                </a:lnTo>
                <a:cubicBezTo>
                  <a:pt x="137571" y="95228"/>
                  <a:pt x="137888" y="95703"/>
                  <a:pt x="138236" y="96147"/>
                </a:cubicBezTo>
                <a:cubicBezTo>
                  <a:pt x="138173" y="96147"/>
                  <a:pt x="138141" y="96178"/>
                  <a:pt x="138110" y="96210"/>
                </a:cubicBezTo>
                <a:lnTo>
                  <a:pt x="132631" y="100422"/>
                </a:lnTo>
                <a:lnTo>
                  <a:pt x="129844" y="96400"/>
                </a:lnTo>
                <a:cubicBezTo>
                  <a:pt x="131934" y="93867"/>
                  <a:pt x="133739" y="91650"/>
                  <a:pt x="134309" y="90921"/>
                </a:cubicBezTo>
                <a:close/>
                <a:moveTo>
                  <a:pt x="160246" y="92663"/>
                </a:moveTo>
                <a:lnTo>
                  <a:pt x="162811" y="99789"/>
                </a:lnTo>
                <a:lnTo>
                  <a:pt x="155559" y="101245"/>
                </a:lnTo>
                <a:cubicBezTo>
                  <a:pt x="155464" y="101245"/>
                  <a:pt x="155401" y="101340"/>
                  <a:pt x="155369" y="101435"/>
                </a:cubicBezTo>
                <a:lnTo>
                  <a:pt x="153659" y="93835"/>
                </a:lnTo>
                <a:lnTo>
                  <a:pt x="160246" y="92663"/>
                </a:lnTo>
                <a:close/>
                <a:moveTo>
                  <a:pt x="138458" y="96463"/>
                </a:moveTo>
                <a:cubicBezTo>
                  <a:pt x="139851" y="98395"/>
                  <a:pt x="140991" y="100010"/>
                  <a:pt x="141150" y="100422"/>
                </a:cubicBezTo>
                <a:cubicBezTo>
                  <a:pt x="140770" y="100865"/>
                  <a:pt x="138331" y="102829"/>
                  <a:pt x="135766" y="104919"/>
                </a:cubicBezTo>
                <a:lnTo>
                  <a:pt x="132884" y="100802"/>
                </a:lnTo>
                <a:lnTo>
                  <a:pt x="138363" y="96558"/>
                </a:lnTo>
                <a:cubicBezTo>
                  <a:pt x="138426" y="96527"/>
                  <a:pt x="138426" y="96495"/>
                  <a:pt x="138458" y="96463"/>
                </a:cubicBezTo>
                <a:close/>
                <a:moveTo>
                  <a:pt x="162970" y="100232"/>
                </a:moveTo>
                <a:lnTo>
                  <a:pt x="164395" y="104127"/>
                </a:lnTo>
                <a:lnTo>
                  <a:pt x="156414" y="105964"/>
                </a:lnTo>
                <a:lnTo>
                  <a:pt x="155432" y="101594"/>
                </a:lnTo>
                <a:lnTo>
                  <a:pt x="155432" y="101594"/>
                </a:lnTo>
                <a:cubicBezTo>
                  <a:pt x="155464" y="101657"/>
                  <a:pt x="155559" y="101689"/>
                  <a:pt x="155623" y="101689"/>
                </a:cubicBezTo>
                <a:lnTo>
                  <a:pt x="155686" y="101689"/>
                </a:lnTo>
                <a:lnTo>
                  <a:pt x="162970" y="100232"/>
                </a:lnTo>
                <a:close/>
                <a:moveTo>
                  <a:pt x="134721" y="82086"/>
                </a:moveTo>
                <a:lnTo>
                  <a:pt x="134088" y="90478"/>
                </a:lnTo>
                <a:cubicBezTo>
                  <a:pt x="133327" y="91396"/>
                  <a:pt x="123542" y="103557"/>
                  <a:pt x="121008" y="105742"/>
                </a:cubicBezTo>
                <a:cubicBezTo>
                  <a:pt x="120487" y="106184"/>
                  <a:pt x="119366" y="106364"/>
                  <a:pt x="117890" y="106364"/>
                </a:cubicBezTo>
                <a:cubicBezTo>
                  <a:pt x="114704" y="106364"/>
                  <a:pt x="109864" y="105521"/>
                  <a:pt x="105839" y="104634"/>
                </a:cubicBezTo>
                <a:lnTo>
                  <a:pt x="105712" y="104634"/>
                </a:lnTo>
                <a:cubicBezTo>
                  <a:pt x="105300" y="104539"/>
                  <a:pt x="104889" y="104444"/>
                  <a:pt x="104509" y="104349"/>
                </a:cubicBezTo>
                <a:lnTo>
                  <a:pt x="105839" y="103906"/>
                </a:lnTo>
                <a:cubicBezTo>
                  <a:pt x="105965" y="103874"/>
                  <a:pt x="106092" y="103811"/>
                  <a:pt x="106187" y="103716"/>
                </a:cubicBezTo>
                <a:lnTo>
                  <a:pt x="134721" y="82086"/>
                </a:lnTo>
                <a:close/>
                <a:moveTo>
                  <a:pt x="166232" y="81199"/>
                </a:moveTo>
                <a:cubicBezTo>
                  <a:pt x="167213" y="83701"/>
                  <a:pt x="168353" y="86171"/>
                  <a:pt x="169620" y="88546"/>
                </a:cubicBezTo>
                <a:lnTo>
                  <a:pt x="172692" y="94373"/>
                </a:lnTo>
                <a:lnTo>
                  <a:pt x="176841" y="105869"/>
                </a:lnTo>
                <a:lnTo>
                  <a:pt x="174212" y="106787"/>
                </a:lnTo>
                <a:lnTo>
                  <a:pt x="164490" y="81737"/>
                </a:lnTo>
                <a:lnTo>
                  <a:pt x="166232" y="81199"/>
                </a:lnTo>
                <a:close/>
                <a:moveTo>
                  <a:pt x="164046" y="81864"/>
                </a:moveTo>
                <a:lnTo>
                  <a:pt x="173769" y="106946"/>
                </a:lnTo>
                <a:lnTo>
                  <a:pt x="171457" y="107769"/>
                </a:lnTo>
                <a:lnTo>
                  <a:pt x="162020" y="82497"/>
                </a:lnTo>
                <a:lnTo>
                  <a:pt x="164046" y="81864"/>
                </a:lnTo>
                <a:close/>
                <a:moveTo>
                  <a:pt x="283312" y="80471"/>
                </a:moveTo>
                <a:lnTo>
                  <a:pt x="268649" y="109353"/>
                </a:lnTo>
                <a:lnTo>
                  <a:pt x="260732" y="85411"/>
                </a:lnTo>
                <a:lnTo>
                  <a:pt x="283312" y="80471"/>
                </a:lnTo>
                <a:close/>
                <a:moveTo>
                  <a:pt x="161576" y="82624"/>
                </a:moveTo>
                <a:lnTo>
                  <a:pt x="171045" y="107928"/>
                </a:lnTo>
                <a:lnTo>
                  <a:pt x="166802" y="109416"/>
                </a:lnTo>
                <a:lnTo>
                  <a:pt x="157523" y="83891"/>
                </a:lnTo>
                <a:lnTo>
                  <a:pt x="161576" y="82624"/>
                </a:lnTo>
                <a:close/>
                <a:moveTo>
                  <a:pt x="103654" y="104602"/>
                </a:moveTo>
                <a:cubicBezTo>
                  <a:pt x="104192" y="104729"/>
                  <a:pt x="104794" y="104856"/>
                  <a:pt x="105490" y="104982"/>
                </a:cubicBezTo>
                <a:lnTo>
                  <a:pt x="105079" y="109796"/>
                </a:lnTo>
                <a:lnTo>
                  <a:pt x="92633" y="111284"/>
                </a:lnTo>
                <a:lnTo>
                  <a:pt x="91778" y="108529"/>
                </a:lnTo>
                <a:cubicBezTo>
                  <a:pt x="97066" y="106756"/>
                  <a:pt x="101278" y="105362"/>
                  <a:pt x="103654" y="104602"/>
                </a:cubicBezTo>
                <a:close/>
                <a:moveTo>
                  <a:pt x="164553" y="104571"/>
                </a:moveTo>
                <a:lnTo>
                  <a:pt x="166390" y="109606"/>
                </a:lnTo>
                <a:lnTo>
                  <a:pt x="162273" y="111284"/>
                </a:lnTo>
                <a:lnTo>
                  <a:pt x="156731" y="106344"/>
                </a:lnTo>
                <a:lnTo>
                  <a:pt x="164553" y="104571"/>
                </a:lnTo>
                <a:close/>
                <a:moveTo>
                  <a:pt x="253417" y="64288"/>
                </a:moveTo>
                <a:lnTo>
                  <a:pt x="258135" y="84809"/>
                </a:lnTo>
                <a:cubicBezTo>
                  <a:pt x="258135" y="84809"/>
                  <a:pt x="258135" y="84841"/>
                  <a:pt x="258135" y="84873"/>
                </a:cubicBezTo>
                <a:lnTo>
                  <a:pt x="258135" y="84904"/>
                </a:lnTo>
                <a:lnTo>
                  <a:pt x="265039" y="105711"/>
                </a:lnTo>
                <a:lnTo>
                  <a:pt x="233148" y="113628"/>
                </a:lnTo>
                <a:cubicBezTo>
                  <a:pt x="229950" y="99377"/>
                  <a:pt x="223901" y="72712"/>
                  <a:pt x="223268" y="69418"/>
                </a:cubicBezTo>
                <a:lnTo>
                  <a:pt x="223268" y="69418"/>
                </a:lnTo>
                <a:lnTo>
                  <a:pt x="226530" y="69450"/>
                </a:lnTo>
                <a:cubicBezTo>
                  <a:pt x="228746" y="69482"/>
                  <a:pt x="230520" y="69513"/>
                  <a:pt x="231185" y="69545"/>
                </a:cubicBezTo>
                <a:lnTo>
                  <a:pt x="231312" y="69545"/>
                </a:lnTo>
                <a:cubicBezTo>
                  <a:pt x="233940" y="69545"/>
                  <a:pt x="249078" y="65460"/>
                  <a:pt x="253417" y="64288"/>
                </a:cubicBezTo>
                <a:close/>
                <a:moveTo>
                  <a:pt x="154166" y="98079"/>
                </a:moveTo>
                <a:lnTo>
                  <a:pt x="155749" y="105141"/>
                </a:lnTo>
                <a:lnTo>
                  <a:pt x="150935" y="107516"/>
                </a:lnTo>
                <a:lnTo>
                  <a:pt x="150049" y="106439"/>
                </a:lnTo>
                <a:cubicBezTo>
                  <a:pt x="150014" y="106387"/>
                  <a:pt x="149950" y="106363"/>
                  <a:pt x="149884" y="106363"/>
                </a:cubicBezTo>
                <a:cubicBezTo>
                  <a:pt x="149830" y="106363"/>
                  <a:pt x="149775" y="106379"/>
                  <a:pt x="149732" y="106407"/>
                </a:cubicBezTo>
                <a:cubicBezTo>
                  <a:pt x="149637" y="106502"/>
                  <a:pt x="149605" y="106629"/>
                  <a:pt x="149700" y="106756"/>
                </a:cubicBezTo>
                <a:lnTo>
                  <a:pt x="150682" y="107928"/>
                </a:lnTo>
                <a:cubicBezTo>
                  <a:pt x="150714" y="107991"/>
                  <a:pt x="150777" y="108023"/>
                  <a:pt x="150872" y="108023"/>
                </a:cubicBezTo>
                <a:cubicBezTo>
                  <a:pt x="150904" y="108023"/>
                  <a:pt x="150935" y="107991"/>
                  <a:pt x="150967" y="107991"/>
                </a:cubicBezTo>
                <a:lnTo>
                  <a:pt x="155876" y="105584"/>
                </a:lnTo>
                <a:lnTo>
                  <a:pt x="156003" y="106217"/>
                </a:lnTo>
                <a:lnTo>
                  <a:pt x="154166" y="109891"/>
                </a:lnTo>
                <a:lnTo>
                  <a:pt x="143588" y="115560"/>
                </a:lnTo>
                <a:lnTo>
                  <a:pt x="141308" y="111633"/>
                </a:lnTo>
                <a:lnTo>
                  <a:pt x="142860" y="110778"/>
                </a:lnTo>
                <a:cubicBezTo>
                  <a:pt x="142923" y="110746"/>
                  <a:pt x="142955" y="110683"/>
                  <a:pt x="142955" y="110619"/>
                </a:cubicBezTo>
                <a:cubicBezTo>
                  <a:pt x="142987" y="110556"/>
                  <a:pt x="142987" y="110493"/>
                  <a:pt x="142955" y="110461"/>
                </a:cubicBezTo>
                <a:lnTo>
                  <a:pt x="141181" y="107643"/>
                </a:lnTo>
                <a:cubicBezTo>
                  <a:pt x="141181" y="107611"/>
                  <a:pt x="141150" y="107579"/>
                  <a:pt x="141086" y="107579"/>
                </a:cubicBezTo>
                <a:lnTo>
                  <a:pt x="151949" y="98459"/>
                </a:lnTo>
                <a:lnTo>
                  <a:pt x="154166" y="98079"/>
                </a:lnTo>
                <a:close/>
                <a:moveTo>
                  <a:pt x="198186" y="69355"/>
                </a:moveTo>
                <a:lnTo>
                  <a:pt x="201258" y="77874"/>
                </a:lnTo>
                <a:cubicBezTo>
                  <a:pt x="201258" y="77905"/>
                  <a:pt x="201258" y="77937"/>
                  <a:pt x="201289" y="77937"/>
                </a:cubicBezTo>
                <a:lnTo>
                  <a:pt x="205881" y="82909"/>
                </a:lnTo>
                <a:lnTo>
                  <a:pt x="206483" y="92853"/>
                </a:lnTo>
                <a:cubicBezTo>
                  <a:pt x="206483" y="92917"/>
                  <a:pt x="206515" y="92980"/>
                  <a:pt x="206578" y="93043"/>
                </a:cubicBezTo>
                <a:lnTo>
                  <a:pt x="208415" y="94405"/>
                </a:lnTo>
                <a:lnTo>
                  <a:pt x="209112" y="98807"/>
                </a:lnTo>
                <a:lnTo>
                  <a:pt x="201733" y="98807"/>
                </a:lnTo>
                <a:lnTo>
                  <a:pt x="185106" y="93423"/>
                </a:lnTo>
                <a:cubicBezTo>
                  <a:pt x="185081" y="93415"/>
                  <a:pt x="185055" y="93411"/>
                  <a:pt x="185031" y="93411"/>
                </a:cubicBezTo>
                <a:cubicBezTo>
                  <a:pt x="184963" y="93411"/>
                  <a:pt x="184899" y="93440"/>
                  <a:pt x="184853" y="93487"/>
                </a:cubicBezTo>
                <a:lnTo>
                  <a:pt x="180451" y="98364"/>
                </a:lnTo>
                <a:cubicBezTo>
                  <a:pt x="180388" y="98427"/>
                  <a:pt x="180388" y="98522"/>
                  <a:pt x="180388" y="98585"/>
                </a:cubicBezTo>
                <a:lnTo>
                  <a:pt x="182731" y="109226"/>
                </a:lnTo>
                <a:cubicBezTo>
                  <a:pt x="182731" y="109289"/>
                  <a:pt x="182763" y="109353"/>
                  <a:pt x="182826" y="109384"/>
                </a:cubicBezTo>
                <a:lnTo>
                  <a:pt x="188083" y="112076"/>
                </a:lnTo>
                <a:lnTo>
                  <a:pt x="184220" y="117143"/>
                </a:lnTo>
                <a:lnTo>
                  <a:pt x="182953" y="116066"/>
                </a:lnTo>
                <a:lnTo>
                  <a:pt x="174814" y="93518"/>
                </a:lnTo>
                <a:cubicBezTo>
                  <a:pt x="174782" y="93455"/>
                  <a:pt x="174782" y="93423"/>
                  <a:pt x="174751" y="93360"/>
                </a:cubicBezTo>
                <a:lnTo>
                  <a:pt x="172312" y="88768"/>
                </a:lnTo>
                <a:lnTo>
                  <a:pt x="181749" y="82212"/>
                </a:lnTo>
                <a:lnTo>
                  <a:pt x="189793" y="82212"/>
                </a:lnTo>
                <a:cubicBezTo>
                  <a:pt x="189920" y="82212"/>
                  <a:pt x="190015" y="82117"/>
                  <a:pt x="190015" y="81991"/>
                </a:cubicBezTo>
                <a:lnTo>
                  <a:pt x="190015" y="71255"/>
                </a:lnTo>
                <a:lnTo>
                  <a:pt x="198186" y="69355"/>
                </a:lnTo>
                <a:close/>
                <a:moveTo>
                  <a:pt x="166548" y="110018"/>
                </a:moveTo>
                <a:lnTo>
                  <a:pt x="168797" y="115560"/>
                </a:lnTo>
                <a:lnTo>
                  <a:pt x="162843" y="117175"/>
                </a:lnTo>
                <a:lnTo>
                  <a:pt x="162463" y="115465"/>
                </a:lnTo>
                <a:lnTo>
                  <a:pt x="162431" y="111696"/>
                </a:lnTo>
                <a:lnTo>
                  <a:pt x="166548" y="110018"/>
                </a:lnTo>
                <a:close/>
                <a:moveTo>
                  <a:pt x="140770" y="107833"/>
                </a:moveTo>
                <a:cubicBezTo>
                  <a:pt x="140770" y="107864"/>
                  <a:pt x="140770" y="107864"/>
                  <a:pt x="140770" y="107896"/>
                </a:cubicBezTo>
                <a:lnTo>
                  <a:pt x="142385" y="110493"/>
                </a:lnTo>
                <a:lnTo>
                  <a:pt x="140865" y="111348"/>
                </a:lnTo>
                <a:cubicBezTo>
                  <a:pt x="140801" y="111379"/>
                  <a:pt x="140770" y="111443"/>
                  <a:pt x="140738" y="111506"/>
                </a:cubicBezTo>
                <a:cubicBezTo>
                  <a:pt x="140738" y="111538"/>
                  <a:pt x="140738" y="111601"/>
                  <a:pt x="140770" y="111665"/>
                </a:cubicBezTo>
                <a:lnTo>
                  <a:pt x="143177" y="115781"/>
                </a:lnTo>
                <a:lnTo>
                  <a:pt x="138426" y="118315"/>
                </a:lnTo>
                <a:cubicBezTo>
                  <a:pt x="138458" y="118252"/>
                  <a:pt x="138490" y="118157"/>
                  <a:pt x="138458" y="118093"/>
                </a:cubicBezTo>
                <a:lnTo>
                  <a:pt x="135228" y="112678"/>
                </a:lnTo>
                <a:cubicBezTo>
                  <a:pt x="135196" y="112646"/>
                  <a:pt x="135164" y="112615"/>
                  <a:pt x="135101" y="112583"/>
                </a:cubicBezTo>
                <a:lnTo>
                  <a:pt x="140770" y="107833"/>
                </a:lnTo>
                <a:close/>
                <a:moveTo>
                  <a:pt x="176999" y="106312"/>
                </a:moveTo>
                <a:lnTo>
                  <a:pt x="180894" y="117143"/>
                </a:lnTo>
                <a:cubicBezTo>
                  <a:pt x="180958" y="117333"/>
                  <a:pt x="181084" y="117492"/>
                  <a:pt x="181243" y="117650"/>
                </a:cubicBezTo>
                <a:lnTo>
                  <a:pt x="182351" y="118568"/>
                </a:lnTo>
                <a:lnTo>
                  <a:pt x="179279" y="119930"/>
                </a:lnTo>
                <a:lnTo>
                  <a:pt x="174371" y="107231"/>
                </a:lnTo>
                <a:lnTo>
                  <a:pt x="176999" y="106312"/>
                </a:lnTo>
                <a:close/>
                <a:moveTo>
                  <a:pt x="91398" y="108656"/>
                </a:moveTo>
                <a:lnTo>
                  <a:pt x="92284" y="111601"/>
                </a:lnTo>
                <a:cubicBezTo>
                  <a:pt x="92316" y="111696"/>
                  <a:pt x="92379" y="111760"/>
                  <a:pt x="92506" y="111760"/>
                </a:cubicBezTo>
                <a:lnTo>
                  <a:pt x="105110" y="110303"/>
                </a:lnTo>
                <a:lnTo>
                  <a:pt x="104477" y="118315"/>
                </a:lnTo>
                <a:lnTo>
                  <a:pt x="91841" y="119962"/>
                </a:lnTo>
                <a:lnTo>
                  <a:pt x="86521" y="110303"/>
                </a:lnTo>
                <a:lnTo>
                  <a:pt x="91398" y="108656"/>
                </a:lnTo>
                <a:close/>
                <a:moveTo>
                  <a:pt x="145488" y="73915"/>
                </a:moveTo>
                <a:lnTo>
                  <a:pt x="151347" y="85569"/>
                </a:lnTo>
                <a:lnTo>
                  <a:pt x="154071" y="97604"/>
                </a:lnTo>
                <a:lnTo>
                  <a:pt x="151822" y="98015"/>
                </a:lnTo>
                <a:cubicBezTo>
                  <a:pt x="151759" y="98015"/>
                  <a:pt x="151727" y="98015"/>
                  <a:pt x="151696" y="98047"/>
                </a:cubicBezTo>
                <a:lnTo>
                  <a:pt x="132061" y="114546"/>
                </a:lnTo>
                <a:lnTo>
                  <a:pt x="115656" y="120943"/>
                </a:lnTo>
                <a:lnTo>
                  <a:pt x="114294" y="115401"/>
                </a:lnTo>
                <a:cubicBezTo>
                  <a:pt x="114263" y="115306"/>
                  <a:pt x="114199" y="115243"/>
                  <a:pt x="114104" y="115211"/>
                </a:cubicBezTo>
                <a:lnTo>
                  <a:pt x="105237" y="114008"/>
                </a:lnTo>
                <a:lnTo>
                  <a:pt x="105934" y="105141"/>
                </a:lnTo>
                <a:cubicBezTo>
                  <a:pt x="109417" y="105869"/>
                  <a:pt x="114389" y="106819"/>
                  <a:pt x="117810" y="106819"/>
                </a:cubicBezTo>
                <a:cubicBezTo>
                  <a:pt x="119425" y="106819"/>
                  <a:pt x="120692" y="106597"/>
                  <a:pt x="121293" y="106091"/>
                </a:cubicBezTo>
                <a:cubicBezTo>
                  <a:pt x="122750" y="104824"/>
                  <a:pt x="126424" y="100517"/>
                  <a:pt x="129527" y="96780"/>
                </a:cubicBezTo>
                <a:lnTo>
                  <a:pt x="135386" y="105204"/>
                </a:lnTo>
                <a:cubicBezTo>
                  <a:pt x="134246" y="106154"/>
                  <a:pt x="133074" y="107073"/>
                  <a:pt x="132061" y="107896"/>
                </a:cubicBezTo>
                <a:cubicBezTo>
                  <a:pt x="131902" y="108023"/>
                  <a:pt x="131997" y="108276"/>
                  <a:pt x="132219" y="108276"/>
                </a:cubicBezTo>
                <a:cubicBezTo>
                  <a:pt x="132251" y="108276"/>
                  <a:pt x="132314" y="108244"/>
                  <a:pt x="132346" y="108244"/>
                </a:cubicBezTo>
                <a:cubicBezTo>
                  <a:pt x="134468" y="106534"/>
                  <a:pt x="141371" y="101024"/>
                  <a:pt x="141593" y="100580"/>
                </a:cubicBezTo>
                <a:cubicBezTo>
                  <a:pt x="141656" y="100485"/>
                  <a:pt x="141815" y="100169"/>
                  <a:pt x="137603" y="94532"/>
                </a:cubicBezTo>
                <a:lnTo>
                  <a:pt x="142987" y="91460"/>
                </a:lnTo>
                <a:lnTo>
                  <a:pt x="143525" y="92948"/>
                </a:lnTo>
                <a:cubicBezTo>
                  <a:pt x="143572" y="93054"/>
                  <a:pt x="143658" y="93099"/>
                  <a:pt x="143743" y="93099"/>
                </a:cubicBezTo>
                <a:cubicBezTo>
                  <a:pt x="143887" y="93099"/>
                  <a:pt x="144028" y="92969"/>
                  <a:pt x="143968" y="92790"/>
                </a:cubicBezTo>
                <a:lnTo>
                  <a:pt x="143335" y="91016"/>
                </a:lnTo>
                <a:cubicBezTo>
                  <a:pt x="143303" y="90953"/>
                  <a:pt x="143240" y="90921"/>
                  <a:pt x="143177" y="90890"/>
                </a:cubicBezTo>
                <a:cubicBezTo>
                  <a:pt x="143145" y="90874"/>
                  <a:pt x="143113" y="90866"/>
                  <a:pt x="143082" y="90866"/>
                </a:cubicBezTo>
                <a:cubicBezTo>
                  <a:pt x="143050" y="90866"/>
                  <a:pt x="143018" y="90874"/>
                  <a:pt x="142987" y="90890"/>
                </a:cubicBezTo>
                <a:lnTo>
                  <a:pt x="139946" y="92632"/>
                </a:lnTo>
                <a:lnTo>
                  <a:pt x="139155" y="91143"/>
                </a:lnTo>
                <a:lnTo>
                  <a:pt x="143240" y="88483"/>
                </a:lnTo>
                <a:cubicBezTo>
                  <a:pt x="143451" y="88324"/>
                  <a:pt x="143310" y="88034"/>
                  <a:pt x="143110" y="88034"/>
                </a:cubicBezTo>
                <a:cubicBezTo>
                  <a:pt x="143070" y="88034"/>
                  <a:pt x="143029" y="88045"/>
                  <a:pt x="142987" y="88071"/>
                </a:cubicBezTo>
                <a:lnTo>
                  <a:pt x="138743" y="90890"/>
                </a:lnTo>
                <a:cubicBezTo>
                  <a:pt x="138616" y="90953"/>
                  <a:pt x="138585" y="91080"/>
                  <a:pt x="138648" y="91175"/>
                </a:cubicBezTo>
                <a:lnTo>
                  <a:pt x="139535" y="92853"/>
                </a:lnTo>
                <a:lnTo>
                  <a:pt x="137349" y="94152"/>
                </a:lnTo>
                <a:cubicBezTo>
                  <a:pt x="136558" y="93107"/>
                  <a:pt x="135639" y="91871"/>
                  <a:pt x="134594" y="90478"/>
                </a:cubicBezTo>
                <a:lnTo>
                  <a:pt x="135228" y="81706"/>
                </a:lnTo>
                <a:lnTo>
                  <a:pt x="145488" y="73915"/>
                </a:lnTo>
                <a:close/>
                <a:moveTo>
                  <a:pt x="173927" y="107389"/>
                </a:moveTo>
                <a:lnTo>
                  <a:pt x="178868" y="120120"/>
                </a:lnTo>
                <a:lnTo>
                  <a:pt x="176461" y="121165"/>
                </a:lnTo>
                <a:lnTo>
                  <a:pt x="171615" y="108213"/>
                </a:lnTo>
                <a:lnTo>
                  <a:pt x="173927" y="107389"/>
                </a:lnTo>
                <a:close/>
                <a:moveTo>
                  <a:pt x="171204" y="108371"/>
                </a:moveTo>
                <a:lnTo>
                  <a:pt x="176049" y="121355"/>
                </a:lnTo>
                <a:lnTo>
                  <a:pt x="172312" y="123002"/>
                </a:lnTo>
                <a:lnTo>
                  <a:pt x="166960" y="109859"/>
                </a:lnTo>
                <a:lnTo>
                  <a:pt x="171204" y="108371"/>
                </a:lnTo>
                <a:close/>
                <a:moveTo>
                  <a:pt x="73663" y="114736"/>
                </a:moveTo>
                <a:lnTo>
                  <a:pt x="76798" y="121134"/>
                </a:lnTo>
                <a:lnTo>
                  <a:pt x="69166" y="123762"/>
                </a:lnTo>
                <a:lnTo>
                  <a:pt x="66981" y="117112"/>
                </a:lnTo>
                <a:cubicBezTo>
                  <a:pt x="69229" y="116320"/>
                  <a:pt x="71478" y="115528"/>
                  <a:pt x="73663" y="114736"/>
                </a:cubicBezTo>
                <a:close/>
                <a:moveTo>
                  <a:pt x="78065" y="8962"/>
                </a:moveTo>
                <a:lnTo>
                  <a:pt x="95420" y="10514"/>
                </a:lnTo>
                <a:lnTo>
                  <a:pt x="101943" y="24765"/>
                </a:lnTo>
                <a:cubicBezTo>
                  <a:pt x="102007" y="24892"/>
                  <a:pt x="102070" y="25018"/>
                  <a:pt x="102165" y="25113"/>
                </a:cubicBezTo>
                <a:lnTo>
                  <a:pt x="116258" y="39206"/>
                </a:lnTo>
                <a:lnTo>
                  <a:pt x="121990" y="54344"/>
                </a:lnTo>
                <a:lnTo>
                  <a:pt x="117683" y="56561"/>
                </a:lnTo>
                <a:cubicBezTo>
                  <a:pt x="117398" y="56719"/>
                  <a:pt x="117176" y="57004"/>
                  <a:pt x="117081" y="57321"/>
                </a:cubicBezTo>
                <a:lnTo>
                  <a:pt x="114706" y="67328"/>
                </a:lnTo>
                <a:cubicBezTo>
                  <a:pt x="114643" y="67613"/>
                  <a:pt x="114706" y="67930"/>
                  <a:pt x="114864" y="68183"/>
                </a:cubicBezTo>
                <a:lnTo>
                  <a:pt x="118950" y="74707"/>
                </a:lnTo>
                <a:lnTo>
                  <a:pt x="118095" y="91808"/>
                </a:lnTo>
                <a:lnTo>
                  <a:pt x="104984" y="101784"/>
                </a:lnTo>
                <a:cubicBezTo>
                  <a:pt x="101880" y="102766"/>
                  <a:pt x="61185" y="115940"/>
                  <a:pt x="39080" y="125472"/>
                </a:cubicBezTo>
                <a:cubicBezTo>
                  <a:pt x="38004" y="122812"/>
                  <a:pt x="36863" y="119898"/>
                  <a:pt x="35660" y="116890"/>
                </a:cubicBezTo>
                <a:cubicBezTo>
                  <a:pt x="34140" y="113026"/>
                  <a:pt x="32683" y="109416"/>
                  <a:pt x="32430" y="108656"/>
                </a:cubicBezTo>
                <a:cubicBezTo>
                  <a:pt x="32398" y="108054"/>
                  <a:pt x="31955" y="107674"/>
                  <a:pt x="26666" y="103526"/>
                </a:cubicBezTo>
                <a:cubicBezTo>
                  <a:pt x="24513" y="101815"/>
                  <a:pt x="21821" y="99725"/>
                  <a:pt x="21346" y="99187"/>
                </a:cubicBezTo>
                <a:cubicBezTo>
                  <a:pt x="20744" y="98522"/>
                  <a:pt x="19319" y="94753"/>
                  <a:pt x="18242" y="91491"/>
                </a:cubicBezTo>
                <a:cubicBezTo>
                  <a:pt x="18242" y="91460"/>
                  <a:pt x="18210" y="91428"/>
                  <a:pt x="18210" y="91365"/>
                </a:cubicBezTo>
                <a:lnTo>
                  <a:pt x="10040" y="73694"/>
                </a:lnTo>
                <a:cubicBezTo>
                  <a:pt x="27236" y="63338"/>
                  <a:pt x="49658" y="49942"/>
                  <a:pt x="51305" y="49340"/>
                </a:cubicBezTo>
                <a:cubicBezTo>
                  <a:pt x="53331" y="48707"/>
                  <a:pt x="61249" y="45160"/>
                  <a:pt x="64067" y="41835"/>
                </a:cubicBezTo>
                <a:cubicBezTo>
                  <a:pt x="65936" y="39586"/>
                  <a:pt x="69831" y="28249"/>
                  <a:pt x="73410" y="17481"/>
                </a:cubicBezTo>
                <a:cubicBezTo>
                  <a:pt x="73853" y="16088"/>
                  <a:pt x="74265" y="14916"/>
                  <a:pt x="74360" y="14631"/>
                </a:cubicBezTo>
                <a:cubicBezTo>
                  <a:pt x="74613" y="14251"/>
                  <a:pt x="76038" y="12003"/>
                  <a:pt x="78065" y="8962"/>
                </a:cubicBezTo>
                <a:close/>
                <a:moveTo>
                  <a:pt x="168955" y="116003"/>
                </a:moveTo>
                <a:lnTo>
                  <a:pt x="171869" y="123192"/>
                </a:lnTo>
                <a:lnTo>
                  <a:pt x="165028" y="126201"/>
                </a:lnTo>
                <a:lnTo>
                  <a:pt x="162938" y="117618"/>
                </a:lnTo>
                <a:lnTo>
                  <a:pt x="168955" y="116003"/>
                </a:lnTo>
                <a:close/>
                <a:moveTo>
                  <a:pt x="15170" y="90256"/>
                </a:moveTo>
                <a:lnTo>
                  <a:pt x="16089" y="92251"/>
                </a:lnTo>
                <a:cubicBezTo>
                  <a:pt x="16532" y="93550"/>
                  <a:pt x="18432" y="99314"/>
                  <a:pt x="19636" y="100675"/>
                </a:cubicBezTo>
                <a:cubicBezTo>
                  <a:pt x="20396" y="101435"/>
                  <a:pt x="21251" y="102164"/>
                  <a:pt x="22106" y="102797"/>
                </a:cubicBezTo>
                <a:lnTo>
                  <a:pt x="14252" y="106851"/>
                </a:lnTo>
                <a:cubicBezTo>
                  <a:pt x="14125" y="106914"/>
                  <a:pt x="14093" y="107041"/>
                  <a:pt x="14125" y="107136"/>
                </a:cubicBezTo>
                <a:lnTo>
                  <a:pt x="20681" y="122495"/>
                </a:lnTo>
                <a:lnTo>
                  <a:pt x="11053" y="126232"/>
                </a:lnTo>
                <a:lnTo>
                  <a:pt x="1964" y="104634"/>
                </a:lnTo>
                <a:lnTo>
                  <a:pt x="6430" y="102354"/>
                </a:lnTo>
                <a:cubicBezTo>
                  <a:pt x="6461" y="102354"/>
                  <a:pt x="6525" y="102291"/>
                  <a:pt x="6525" y="102259"/>
                </a:cubicBezTo>
                <a:lnTo>
                  <a:pt x="9343" y="95925"/>
                </a:lnTo>
                <a:cubicBezTo>
                  <a:pt x="9343" y="95893"/>
                  <a:pt x="9343" y="95862"/>
                  <a:pt x="9343" y="95862"/>
                </a:cubicBezTo>
                <a:lnTo>
                  <a:pt x="9913" y="92251"/>
                </a:lnTo>
                <a:lnTo>
                  <a:pt x="15170" y="90256"/>
                </a:lnTo>
                <a:close/>
                <a:moveTo>
                  <a:pt x="76988" y="121545"/>
                </a:moveTo>
                <a:lnTo>
                  <a:pt x="78762" y="125124"/>
                </a:lnTo>
                <a:lnTo>
                  <a:pt x="70686" y="128291"/>
                </a:lnTo>
                <a:lnTo>
                  <a:pt x="70116" y="126644"/>
                </a:lnTo>
                <a:lnTo>
                  <a:pt x="69324" y="124142"/>
                </a:lnTo>
                <a:lnTo>
                  <a:pt x="76988" y="121545"/>
                </a:lnTo>
                <a:close/>
                <a:moveTo>
                  <a:pt x="105205" y="114451"/>
                </a:moveTo>
                <a:lnTo>
                  <a:pt x="113883" y="115655"/>
                </a:lnTo>
                <a:lnTo>
                  <a:pt x="115244" y="121102"/>
                </a:lnTo>
                <a:lnTo>
                  <a:pt x="111951" y="122400"/>
                </a:lnTo>
                <a:cubicBezTo>
                  <a:pt x="111856" y="122432"/>
                  <a:pt x="111824" y="122495"/>
                  <a:pt x="111793" y="122559"/>
                </a:cubicBezTo>
                <a:lnTo>
                  <a:pt x="110811" y="128512"/>
                </a:lnTo>
                <a:lnTo>
                  <a:pt x="106250" y="123192"/>
                </a:lnTo>
                <a:lnTo>
                  <a:pt x="104889" y="118505"/>
                </a:lnTo>
                <a:lnTo>
                  <a:pt x="105205" y="114451"/>
                </a:lnTo>
                <a:close/>
                <a:moveTo>
                  <a:pt x="66569" y="117270"/>
                </a:moveTo>
                <a:lnTo>
                  <a:pt x="68818" y="124079"/>
                </a:lnTo>
                <a:lnTo>
                  <a:pt x="69641" y="126549"/>
                </a:lnTo>
                <a:lnTo>
                  <a:pt x="57987" y="130476"/>
                </a:lnTo>
                <a:lnTo>
                  <a:pt x="55263" y="121419"/>
                </a:lnTo>
                <a:cubicBezTo>
                  <a:pt x="58937" y="120025"/>
                  <a:pt x="62769" y="118632"/>
                  <a:pt x="66569" y="117270"/>
                </a:cubicBezTo>
                <a:close/>
                <a:moveTo>
                  <a:pt x="22517" y="103146"/>
                </a:moveTo>
                <a:cubicBezTo>
                  <a:pt x="23309" y="103779"/>
                  <a:pt x="24228" y="104507"/>
                  <a:pt x="25273" y="105331"/>
                </a:cubicBezTo>
                <a:cubicBezTo>
                  <a:pt x="27141" y="106787"/>
                  <a:pt x="29675" y="108751"/>
                  <a:pt x="30245" y="109353"/>
                </a:cubicBezTo>
                <a:cubicBezTo>
                  <a:pt x="30498" y="110049"/>
                  <a:pt x="31226" y="111918"/>
                  <a:pt x="33538" y="117713"/>
                </a:cubicBezTo>
                <a:cubicBezTo>
                  <a:pt x="34552" y="120247"/>
                  <a:pt x="35755" y="123319"/>
                  <a:pt x="36990" y="126359"/>
                </a:cubicBezTo>
                <a:lnTo>
                  <a:pt x="36705" y="126486"/>
                </a:lnTo>
                <a:cubicBezTo>
                  <a:pt x="33348" y="127974"/>
                  <a:pt x="30086" y="129462"/>
                  <a:pt x="26951" y="130856"/>
                </a:cubicBezTo>
                <a:lnTo>
                  <a:pt x="25589" y="127119"/>
                </a:lnTo>
                <a:cubicBezTo>
                  <a:pt x="25563" y="127014"/>
                  <a:pt x="25472" y="126953"/>
                  <a:pt x="25387" y="126953"/>
                </a:cubicBezTo>
                <a:cubicBezTo>
                  <a:pt x="25369" y="126953"/>
                  <a:pt x="25352" y="126955"/>
                  <a:pt x="25336" y="126961"/>
                </a:cubicBezTo>
                <a:lnTo>
                  <a:pt x="23277" y="127499"/>
                </a:lnTo>
                <a:lnTo>
                  <a:pt x="14632" y="107168"/>
                </a:lnTo>
                <a:lnTo>
                  <a:pt x="22517" y="103146"/>
                </a:lnTo>
                <a:close/>
                <a:moveTo>
                  <a:pt x="134816" y="112836"/>
                </a:moveTo>
                <a:cubicBezTo>
                  <a:pt x="134816" y="112868"/>
                  <a:pt x="134816" y="112868"/>
                  <a:pt x="134848" y="112900"/>
                </a:cubicBezTo>
                <a:lnTo>
                  <a:pt x="138046" y="118315"/>
                </a:lnTo>
                <a:cubicBezTo>
                  <a:pt x="138110" y="118378"/>
                  <a:pt x="138173" y="118410"/>
                  <a:pt x="138236" y="118410"/>
                </a:cubicBezTo>
                <a:lnTo>
                  <a:pt x="114073" y="131394"/>
                </a:lnTo>
                <a:lnTo>
                  <a:pt x="111191" y="128956"/>
                </a:lnTo>
                <a:lnTo>
                  <a:pt x="112204" y="122749"/>
                </a:lnTo>
                <a:lnTo>
                  <a:pt x="132251" y="114958"/>
                </a:lnTo>
                <a:cubicBezTo>
                  <a:pt x="132282" y="114958"/>
                  <a:pt x="132314" y="114926"/>
                  <a:pt x="132314" y="114926"/>
                </a:cubicBezTo>
                <a:lnTo>
                  <a:pt x="134816" y="112836"/>
                </a:lnTo>
                <a:close/>
                <a:moveTo>
                  <a:pt x="20807" y="122939"/>
                </a:moveTo>
                <a:lnTo>
                  <a:pt x="22834" y="127689"/>
                </a:lnTo>
                <a:lnTo>
                  <a:pt x="13207" y="131426"/>
                </a:lnTo>
                <a:lnTo>
                  <a:pt x="11212" y="126644"/>
                </a:lnTo>
                <a:lnTo>
                  <a:pt x="20807" y="122939"/>
                </a:lnTo>
                <a:close/>
                <a:moveTo>
                  <a:pt x="265356" y="106597"/>
                </a:moveTo>
                <a:lnTo>
                  <a:pt x="267161" y="112076"/>
                </a:lnTo>
                <a:lnTo>
                  <a:pt x="253195" y="129241"/>
                </a:lnTo>
                <a:cubicBezTo>
                  <a:pt x="251580" y="129716"/>
                  <a:pt x="245024" y="131648"/>
                  <a:pt x="238849" y="133738"/>
                </a:cubicBezTo>
                <a:cubicBezTo>
                  <a:pt x="237930" y="131109"/>
                  <a:pt x="235650" y="124490"/>
                  <a:pt x="235365" y="123255"/>
                </a:cubicBezTo>
                <a:cubicBezTo>
                  <a:pt x="235302" y="122907"/>
                  <a:pt x="234700" y="120310"/>
                  <a:pt x="233813" y="116383"/>
                </a:cubicBezTo>
                <a:cubicBezTo>
                  <a:pt x="233687" y="115781"/>
                  <a:pt x="233528" y="115180"/>
                  <a:pt x="233402" y="114515"/>
                </a:cubicBezTo>
                <a:lnTo>
                  <a:pt x="265356" y="106597"/>
                </a:lnTo>
                <a:close/>
                <a:moveTo>
                  <a:pt x="86046" y="110461"/>
                </a:moveTo>
                <a:lnTo>
                  <a:pt x="94470" y="125757"/>
                </a:lnTo>
                <a:lnTo>
                  <a:pt x="94691" y="129621"/>
                </a:lnTo>
                <a:lnTo>
                  <a:pt x="83670" y="134023"/>
                </a:lnTo>
                <a:lnTo>
                  <a:pt x="74106" y="114610"/>
                </a:lnTo>
                <a:cubicBezTo>
                  <a:pt x="78287" y="113121"/>
                  <a:pt x="82309" y="111728"/>
                  <a:pt x="86046" y="110461"/>
                </a:cubicBezTo>
                <a:close/>
                <a:moveTo>
                  <a:pt x="185138" y="93898"/>
                </a:moveTo>
                <a:lnTo>
                  <a:pt x="201416" y="99187"/>
                </a:lnTo>
                <a:lnTo>
                  <a:pt x="199294" y="106122"/>
                </a:lnTo>
                <a:cubicBezTo>
                  <a:pt x="199231" y="106249"/>
                  <a:pt x="199326" y="106376"/>
                  <a:pt x="199421" y="106407"/>
                </a:cubicBezTo>
                <a:lnTo>
                  <a:pt x="199516" y="106407"/>
                </a:lnTo>
                <a:cubicBezTo>
                  <a:pt x="199611" y="106407"/>
                  <a:pt x="199674" y="106344"/>
                  <a:pt x="199706" y="106249"/>
                </a:cubicBezTo>
                <a:lnTo>
                  <a:pt x="201859" y="99250"/>
                </a:lnTo>
                <a:lnTo>
                  <a:pt x="207180" y="99250"/>
                </a:lnTo>
                <a:lnTo>
                  <a:pt x="205565" y="108403"/>
                </a:lnTo>
                <a:lnTo>
                  <a:pt x="205850" y="129779"/>
                </a:lnTo>
                <a:lnTo>
                  <a:pt x="205945" y="135575"/>
                </a:lnTo>
                <a:cubicBezTo>
                  <a:pt x="205913" y="135575"/>
                  <a:pt x="205913" y="135575"/>
                  <a:pt x="205881" y="135543"/>
                </a:cubicBezTo>
                <a:cubicBezTo>
                  <a:pt x="194480" y="125852"/>
                  <a:pt x="187608" y="120025"/>
                  <a:pt x="184568" y="117460"/>
                </a:cubicBezTo>
                <a:lnTo>
                  <a:pt x="188463" y="112298"/>
                </a:lnTo>
                <a:lnTo>
                  <a:pt x="199167" y="117840"/>
                </a:lnTo>
                <a:cubicBezTo>
                  <a:pt x="199199" y="117840"/>
                  <a:pt x="199231" y="117872"/>
                  <a:pt x="199262" y="117872"/>
                </a:cubicBezTo>
                <a:cubicBezTo>
                  <a:pt x="199357" y="117872"/>
                  <a:pt x="199421" y="117808"/>
                  <a:pt x="199452" y="117745"/>
                </a:cubicBezTo>
                <a:cubicBezTo>
                  <a:pt x="199516" y="117618"/>
                  <a:pt x="199484" y="117492"/>
                  <a:pt x="199357" y="117428"/>
                </a:cubicBezTo>
                <a:lnTo>
                  <a:pt x="183143" y="109004"/>
                </a:lnTo>
                <a:lnTo>
                  <a:pt x="180894" y="98585"/>
                </a:lnTo>
                <a:lnTo>
                  <a:pt x="185138" y="93898"/>
                </a:lnTo>
                <a:close/>
                <a:moveTo>
                  <a:pt x="79015" y="125535"/>
                </a:moveTo>
                <a:lnTo>
                  <a:pt x="83259" y="134213"/>
                </a:lnTo>
                <a:lnTo>
                  <a:pt x="79078" y="135860"/>
                </a:lnTo>
                <a:lnTo>
                  <a:pt x="75690" y="126834"/>
                </a:lnTo>
                <a:lnTo>
                  <a:pt x="79015" y="125535"/>
                </a:lnTo>
                <a:close/>
                <a:moveTo>
                  <a:pt x="25241" y="127467"/>
                </a:moveTo>
                <a:lnTo>
                  <a:pt x="26539" y="131046"/>
                </a:lnTo>
                <a:cubicBezTo>
                  <a:pt x="22549" y="132851"/>
                  <a:pt x="18717" y="134593"/>
                  <a:pt x="15234" y="136176"/>
                </a:cubicBezTo>
                <a:lnTo>
                  <a:pt x="13365" y="131806"/>
                </a:lnTo>
                <a:lnTo>
                  <a:pt x="23214" y="128006"/>
                </a:lnTo>
                <a:lnTo>
                  <a:pt x="25241" y="127467"/>
                </a:lnTo>
                <a:close/>
                <a:moveTo>
                  <a:pt x="176239" y="121767"/>
                </a:moveTo>
                <a:lnTo>
                  <a:pt x="183016" y="135606"/>
                </a:lnTo>
                <a:lnTo>
                  <a:pt x="177031" y="137253"/>
                </a:lnTo>
                <a:lnTo>
                  <a:pt x="172439" y="123445"/>
                </a:lnTo>
                <a:lnTo>
                  <a:pt x="176239" y="121767"/>
                </a:lnTo>
                <a:close/>
                <a:moveTo>
                  <a:pt x="164775" y="126929"/>
                </a:moveTo>
                <a:lnTo>
                  <a:pt x="166992" y="132629"/>
                </a:lnTo>
                <a:lnTo>
                  <a:pt x="161640" y="137443"/>
                </a:lnTo>
                <a:lnTo>
                  <a:pt x="158061" y="133579"/>
                </a:lnTo>
                <a:lnTo>
                  <a:pt x="164775" y="126929"/>
                </a:lnTo>
                <a:close/>
                <a:moveTo>
                  <a:pt x="75278" y="126992"/>
                </a:moveTo>
                <a:lnTo>
                  <a:pt x="78698" y="136018"/>
                </a:lnTo>
                <a:lnTo>
                  <a:pt x="73948" y="137950"/>
                </a:lnTo>
                <a:lnTo>
                  <a:pt x="70844" y="128734"/>
                </a:lnTo>
                <a:lnTo>
                  <a:pt x="75278" y="126992"/>
                </a:lnTo>
                <a:close/>
                <a:moveTo>
                  <a:pt x="54852" y="121609"/>
                </a:moveTo>
                <a:lnTo>
                  <a:pt x="58557" y="134023"/>
                </a:lnTo>
                <a:lnTo>
                  <a:pt x="44052" y="138646"/>
                </a:lnTo>
                <a:cubicBezTo>
                  <a:pt x="43356" y="136493"/>
                  <a:pt x="41867" y="132534"/>
                  <a:pt x="39904" y="127594"/>
                </a:cubicBezTo>
                <a:lnTo>
                  <a:pt x="39935" y="127562"/>
                </a:lnTo>
                <a:cubicBezTo>
                  <a:pt x="44306" y="125694"/>
                  <a:pt x="49436" y="123667"/>
                  <a:pt x="54852" y="121609"/>
                </a:cubicBezTo>
                <a:close/>
                <a:moveTo>
                  <a:pt x="209333" y="99250"/>
                </a:moveTo>
                <a:lnTo>
                  <a:pt x="229031" y="99504"/>
                </a:lnTo>
                <a:cubicBezTo>
                  <a:pt x="230140" y="104507"/>
                  <a:pt x="231438" y="110176"/>
                  <a:pt x="232895" y="116573"/>
                </a:cubicBezTo>
                <a:cubicBezTo>
                  <a:pt x="233782" y="120500"/>
                  <a:pt x="234383" y="123097"/>
                  <a:pt x="234447" y="123445"/>
                </a:cubicBezTo>
                <a:cubicBezTo>
                  <a:pt x="234732" y="124775"/>
                  <a:pt x="237012" y="131363"/>
                  <a:pt x="237962" y="134023"/>
                </a:cubicBezTo>
                <a:cubicBezTo>
                  <a:pt x="233592" y="135511"/>
                  <a:pt x="229538" y="137031"/>
                  <a:pt x="227701" y="138140"/>
                </a:cubicBezTo>
                <a:cubicBezTo>
                  <a:pt x="227385" y="138361"/>
                  <a:pt x="227068" y="138583"/>
                  <a:pt x="226783" y="138868"/>
                </a:cubicBezTo>
                <a:lnTo>
                  <a:pt x="219657" y="137538"/>
                </a:lnTo>
                <a:lnTo>
                  <a:pt x="216395" y="131869"/>
                </a:lnTo>
                <a:cubicBezTo>
                  <a:pt x="216364" y="131806"/>
                  <a:pt x="216300" y="131774"/>
                  <a:pt x="216237" y="131774"/>
                </a:cubicBezTo>
                <a:lnTo>
                  <a:pt x="210632" y="130444"/>
                </a:lnTo>
                <a:cubicBezTo>
                  <a:pt x="210613" y="130435"/>
                  <a:pt x="210592" y="130431"/>
                  <a:pt x="210569" y="130431"/>
                </a:cubicBezTo>
                <a:cubicBezTo>
                  <a:pt x="210515" y="130431"/>
                  <a:pt x="210455" y="130453"/>
                  <a:pt x="210410" y="130476"/>
                </a:cubicBezTo>
                <a:lnTo>
                  <a:pt x="208827" y="131838"/>
                </a:lnTo>
                <a:cubicBezTo>
                  <a:pt x="208795" y="131838"/>
                  <a:pt x="208763" y="131901"/>
                  <a:pt x="208732" y="131933"/>
                </a:cubicBezTo>
                <a:cubicBezTo>
                  <a:pt x="207465" y="130793"/>
                  <a:pt x="206546" y="129937"/>
                  <a:pt x="206293" y="129684"/>
                </a:cubicBezTo>
                <a:lnTo>
                  <a:pt x="205976" y="108434"/>
                </a:lnTo>
                <a:lnTo>
                  <a:pt x="207591" y="99250"/>
                </a:lnTo>
                <a:close/>
                <a:moveTo>
                  <a:pt x="172027" y="123635"/>
                </a:moveTo>
                <a:lnTo>
                  <a:pt x="176587" y="137380"/>
                </a:lnTo>
                <a:lnTo>
                  <a:pt x="170064" y="139121"/>
                </a:lnTo>
                <a:lnTo>
                  <a:pt x="167498" y="132629"/>
                </a:lnTo>
                <a:lnTo>
                  <a:pt x="165155" y="126676"/>
                </a:lnTo>
                <a:lnTo>
                  <a:pt x="172027" y="123635"/>
                </a:lnTo>
                <a:close/>
                <a:moveTo>
                  <a:pt x="37814" y="128512"/>
                </a:moveTo>
                <a:cubicBezTo>
                  <a:pt x="38954" y="131426"/>
                  <a:pt x="40030" y="134213"/>
                  <a:pt x="40822" y="136398"/>
                </a:cubicBezTo>
                <a:cubicBezTo>
                  <a:pt x="39777" y="136936"/>
                  <a:pt x="37497" y="137981"/>
                  <a:pt x="34425" y="139375"/>
                </a:cubicBezTo>
                <a:lnTo>
                  <a:pt x="31765" y="131204"/>
                </a:lnTo>
                <a:cubicBezTo>
                  <a:pt x="33697" y="130349"/>
                  <a:pt x="35628" y="129462"/>
                  <a:pt x="37624" y="128576"/>
                </a:cubicBezTo>
                <a:lnTo>
                  <a:pt x="37814" y="128512"/>
                </a:lnTo>
                <a:close/>
                <a:moveTo>
                  <a:pt x="210663" y="130951"/>
                </a:moveTo>
                <a:lnTo>
                  <a:pt x="216079" y="132218"/>
                </a:lnTo>
                <a:lnTo>
                  <a:pt x="219309" y="137760"/>
                </a:lnTo>
                <a:lnTo>
                  <a:pt x="218264" y="140040"/>
                </a:lnTo>
                <a:cubicBezTo>
                  <a:pt x="215445" y="137886"/>
                  <a:pt x="211613" y="134529"/>
                  <a:pt x="209048" y="132218"/>
                </a:cubicBezTo>
                <a:cubicBezTo>
                  <a:pt x="209080" y="132218"/>
                  <a:pt x="209080" y="132186"/>
                  <a:pt x="209112" y="132186"/>
                </a:cubicBezTo>
                <a:lnTo>
                  <a:pt x="210663" y="130951"/>
                </a:lnTo>
                <a:close/>
                <a:moveTo>
                  <a:pt x="251326" y="132186"/>
                </a:moveTo>
                <a:lnTo>
                  <a:pt x="240464" y="142320"/>
                </a:lnTo>
                <a:cubicBezTo>
                  <a:pt x="240401" y="140083"/>
                  <a:pt x="240150" y="137752"/>
                  <a:pt x="239586" y="135920"/>
                </a:cubicBezTo>
                <a:lnTo>
                  <a:pt x="239586" y="135920"/>
                </a:lnTo>
                <a:cubicBezTo>
                  <a:pt x="243922" y="134464"/>
                  <a:pt x="248510" y="133040"/>
                  <a:pt x="251326" y="132186"/>
                </a:cubicBezTo>
                <a:close/>
                <a:moveTo>
                  <a:pt x="219689" y="138013"/>
                </a:moveTo>
                <a:lnTo>
                  <a:pt x="226371" y="139280"/>
                </a:lnTo>
                <a:cubicBezTo>
                  <a:pt x="225516" y="140072"/>
                  <a:pt x="224408" y="141243"/>
                  <a:pt x="223109" y="142700"/>
                </a:cubicBezTo>
                <a:cubicBezTo>
                  <a:pt x="221526" y="142035"/>
                  <a:pt x="220037" y="141243"/>
                  <a:pt x="218612" y="140325"/>
                </a:cubicBezTo>
                <a:lnTo>
                  <a:pt x="219689" y="138013"/>
                </a:lnTo>
                <a:close/>
                <a:moveTo>
                  <a:pt x="31321" y="131394"/>
                </a:moveTo>
                <a:lnTo>
                  <a:pt x="33982" y="139565"/>
                </a:lnTo>
                <a:cubicBezTo>
                  <a:pt x="31860" y="140515"/>
                  <a:pt x="29421" y="141592"/>
                  <a:pt x="26729" y="142795"/>
                </a:cubicBezTo>
                <a:lnTo>
                  <a:pt x="23911" y="134751"/>
                </a:lnTo>
                <a:lnTo>
                  <a:pt x="31321" y="131394"/>
                </a:lnTo>
                <a:close/>
                <a:moveTo>
                  <a:pt x="167182" y="133073"/>
                </a:moveTo>
                <a:lnTo>
                  <a:pt x="169652" y="139375"/>
                </a:lnTo>
                <a:lnTo>
                  <a:pt x="166643" y="142827"/>
                </a:lnTo>
                <a:lnTo>
                  <a:pt x="163540" y="139470"/>
                </a:lnTo>
                <a:lnTo>
                  <a:pt x="161956" y="137760"/>
                </a:lnTo>
                <a:lnTo>
                  <a:pt x="167182" y="133073"/>
                </a:lnTo>
                <a:close/>
                <a:moveTo>
                  <a:pt x="156319" y="106566"/>
                </a:moveTo>
                <a:lnTo>
                  <a:pt x="161956" y="111633"/>
                </a:lnTo>
                <a:lnTo>
                  <a:pt x="161956" y="115148"/>
                </a:lnTo>
                <a:lnTo>
                  <a:pt x="157808" y="113945"/>
                </a:lnTo>
                <a:lnTo>
                  <a:pt x="157713" y="113945"/>
                </a:lnTo>
                <a:lnTo>
                  <a:pt x="153342" y="114958"/>
                </a:lnTo>
                <a:cubicBezTo>
                  <a:pt x="153279" y="114958"/>
                  <a:pt x="153247" y="114990"/>
                  <a:pt x="153216" y="115053"/>
                </a:cubicBezTo>
                <a:lnTo>
                  <a:pt x="150239" y="119202"/>
                </a:lnTo>
                <a:lnTo>
                  <a:pt x="141308" y="124649"/>
                </a:lnTo>
                <a:cubicBezTo>
                  <a:pt x="141245" y="124680"/>
                  <a:pt x="141213" y="124775"/>
                  <a:pt x="141213" y="124839"/>
                </a:cubicBezTo>
                <a:lnTo>
                  <a:pt x="141213" y="130634"/>
                </a:lnTo>
                <a:lnTo>
                  <a:pt x="127690" y="142890"/>
                </a:lnTo>
                <a:lnTo>
                  <a:pt x="114484" y="131711"/>
                </a:lnTo>
                <a:lnTo>
                  <a:pt x="154451" y="110239"/>
                </a:lnTo>
                <a:cubicBezTo>
                  <a:pt x="154514" y="110208"/>
                  <a:pt x="154546" y="110176"/>
                  <a:pt x="154546" y="110113"/>
                </a:cubicBezTo>
                <a:lnTo>
                  <a:pt x="156319" y="106566"/>
                </a:lnTo>
                <a:close/>
                <a:moveTo>
                  <a:pt x="182731" y="118885"/>
                </a:moveTo>
                <a:cubicBezTo>
                  <a:pt x="185550" y="121292"/>
                  <a:pt x="192517" y="127182"/>
                  <a:pt x="204393" y="137316"/>
                </a:cubicBezTo>
                <a:cubicBezTo>
                  <a:pt x="204900" y="137728"/>
                  <a:pt x="205406" y="138140"/>
                  <a:pt x="205913" y="138551"/>
                </a:cubicBezTo>
                <a:lnTo>
                  <a:pt x="205691" y="145582"/>
                </a:lnTo>
                <a:lnTo>
                  <a:pt x="180863" y="123034"/>
                </a:lnTo>
                <a:lnTo>
                  <a:pt x="179469" y="120342"/>
                </a:lnTo>
                <a:lnTo>
                  <a:pt x="182731" y="118885"/>
                </a:lnTo>
                <a:close/>
                <a:moveTo>
                  <a:pt x="206293" y="130317"/>
                </a:moveTo>
                <a:cubicBezTo>
                  <a:pt x="207908" y="131838"/>
                  <a:pt x="214210" y="137538"/>
                  <a:pt x="218201" y="140578"/>
                </a:cubicBezTo>
                <a:cubicBezTo>
                  <a:pt x="219626" y="141560"/>
                  <a:pt x="221177" y="142383"/>
                  <a:pt x="222793" y="143048"/>
                </a:cubicBezTo>
                <a:cubicBezTo>
                  <a:pt x="222096" y="143840"/>
                  <a:pt x="221336" y="144663"/>
                  <a:pt x="220512" y="145614"/>
                </a:cubicBezTo>
                <a:cubicBezTo>
                  <a:pt x="215477" y="142890"/>
                  <a:pt x="210758" y="139660"/>
                  <a:pt x="206388" y="135955"/>
                </a:cubicBezTo>
                <a:lnTo>
                  <a:pt x="206293" y="130317"/>
                </a:lnTo>
                <a:close/>
                <a:moveTo>
                  <a:pt x="23499" y="134909"/>
                </a:moveTo>
                <a:lnTo>
                  <a:pt x="26318" y="142953"/>
                </a:lnTo>
                <a:lnTo>
                  <a:pt x="18939" y="146215"/>
                </a:lnTo>
                <a:lnTo>
                  <a:pt x="16025" y="138298"/>
                </a:lnTo>
                <a:cubicBezTo>
                  <a:pt x="18400" y="137221"/>
                  <a:pt x="20902" y="136081"/>
                  <a:pt x="23499" y="134909"/>
                </a:cubicBezTo>
                <a:close/>
                <a:moveTo>
                  <a:pt x="150872" y="140737"/>
                </a:moveTo>
                <a:lnTo>
                  <a:pt x="153152" y="143397"/>
                </a:lnTo>
                <a:lnTo>
                  <a:pt x="150017" y="146247"/>
                </a:lnTo>
                <a:lnTo>
                  <a:pt x="147737" y="143808"/>
                </a:lnTo>
                <a:lnTo>
                  <a:pt x="150872" y="140737"/>
                </a:lnTo>
                <a:close/>
                <a:moveTo>
                  <a:pt x="157776" y="133896"/>
                </a:moveTo>
                <a:lnTo>
                  <a:pt x="161481" y="137886"/>
                </a:lnTo>
                <a:lnTo>
                  <a:pt x="163096" y="139628"/>
                </a:lnTo>
                <a:lnTo>
                  <a:pt x="156224" y="146247"/>
                </a:lnTo>
                <a:lnTo>
                  <a:pt x="151189" y="140388"/>
                </a:lnTo>
                <a:lnTo>
                  <a:pt x="157776" y="133896"/>
                </a:lnTo>
                <a:close/>
                <a:moveTo>
                  <a:pt x="40980" y="136778"/>
                </a:moveTo>
                <a:cubicBezTo>
                  <a:pt x="41456" y="137981"/>
                  <a:pt x="41867" y="139216"/>
                  <a:pt x="42216" y="140452"/>
                </a:cubicBezTo>
                <a:cubicBezTo>
                  <a:pt x="42437" y="141528"/>
                  <a:pt x="42437" y="142605"/>
                  <a:pt x="42311" y="143713"/>
                </a:cubicBezTo>
                <a:lnTo>
                  <a:pt x="36673" y="146310"/>
                </a:lnTo>
                <a:lnTo>
                  <a:pt x="34552" y="139818"/>
                </a:lnTo>
                <a:cubicBezTo>
                  <a:pt x="38257" y="138140"/>
                  <a:pt x="40094" y="137253"/>
                  <a:pt x="40980" y="136778"/>
                </a:cubicBezTo>
                <a:close/>
                <a:moveTo>
                  <a:pt x="94755" y="130064"/>
                </a:moveTo>
                <a:lnTo>
                  <a:pt x="94755" y="130381"/>
                </a:lnTo>
                <a:lnTo>
                  <a:pt x="91303" y="147197"/>
                </a:lnTo>
                <a:lnTo>
                  <a:pt x="89307" y="147545"/>
                </a:lnTo>
                <a:lnTo>
                  <a:pt x="88927" y="144663"/>
                </a:lnTo>
                <a:cubicBezTo>
                  <a:pt x="88896" y="144663"/>
                  <a:pt x="88896" y="144632"/>
                  <a:pt x="88896" y="144600"/>
                </a:cubicBezTo>
                <a:lnTo>
                  <a:pt x="83892" y="134434"/>
                </a:lnTo>
                <a:lnTo>
                  <a:pt x="94755" y="130064"/>
                </a:lnTo>
                <a:close/>
                <a:moveTo>
                  <a:pt x="239166" y="136050"/>
                </a:moveTo>
                <a:cubicBezTo>
                  <a:pt x="239767" y="137950"/>
                  <a:pt x="239989" y="140483"/>
                  <a:pt x="240052" y="142763"/>
                </a:cubicBezTo>
                <a:cubicBezTo>
                  <a:pt x="240052" y="142795"/>
                  <a:pt x="240052" y="142795"/>
                  <a:pt x="240052" y="142827"/>
                </a:cubicBezTo>
                <a:cubicBezTo>
                  <a:pt x="240116" y="144695"/>
                  <a:pt x="240052" y="146564"/>
                  <a:pt x="239862" y="148432"/>
                </a:cubicBezTo>
                <a:cubicBezTo>
                  <a:pt x="239356" y="148305"/>
                  <a:pt x="238152" y="147957"/>
                  <a:pt x="236537" y="147450"/>
                </a:cubicBezTo>
                <a:cubicBezTo>
                  <a:pt x="236537" y="147419"/>
                  <a:pt x="236537" y="147419"/>
                  <a:pt x="236537" y="147387"/>
                </a:cubicBezTo>
                <a:lnTo>
                  <a:pt x="235777" y="140990"/>
                </a:lnTo>
                <a:cubicBezTo>
                  <a:pt x="235763" y="140847"/>
                  <a:pt x="235658" y="140782"/>
                  <a:pt x="235554" y="140782"/>
                </a:cubicBezTo>
                <a:cubicBezTo>
                  <a:pt x="235427" y="140782"/>
                  <a:pt x="235299" y="140879"/>
                  <a:pt x="235334" y="141053"/>
                </a:cubicBezTo>
                <a:lnTo>
                  <a:pt x="236062" y="147292"/>
                </a:lnTo>
                <a:cubicBezTo>
                  <a:pt x="233117" y="146374"/>
                  <a:pt x="228968" y="145012"/>
                  <a:pt x="225358" y="143587"/>
                </a:cubicBezTo>
                <a:cubicBezTo>
                  <a:pt x="227068" y="141718"/>
                  <a:pt x="228303" y="140452"/>
                  <a:pt x="228905" y="140103"/>
                </a:cubicBezTo>
                <a:cubicBezTo>
                  <a:pt x="230678" y="139058"/>
                  <a:pt x="234764" y="137538"/>
                  <a:pt x="239166" y="136050"/>
                </a:cubicBezTo>
                <a:close/>
                <a:moveTo>
                  <a:pt x="58557" y="135004"/>
                </a:moveTo>
                <a:lnTo>
                  <a:pt x="60932" y="145550"/>
                </a:lnTo>
                <a:lnTo>
                  <a:pt x="58082" y="146374"/>
                </a:lnTo>
                <a:lnTo>
                  <a:pt x="49563" y="148749"/>
                </a:lnTo>
                <a:lnTo>
                  <a:pt x="47599" y="141845"/>
                </a:lnTo>
                <a:cubicBezTo>
                  <a:pt x="47568" y="141782"/>
                  <a:pt x="47504" y="141718"/>
                  <a:pt x="47441" y="141687"/>
                </a:cubicBezTo>
                <a:lnTo>
                  <a:pt x="44654" y="141212"/>
                </a:lnTo>
                <a:cubicBezTo>
                  <a:pt x="44622" y="140768"/>
                  <a:pt x="44559" y="140388"/>
                  <a:pt x="44464" y="140008"/>
                </a:cubicBezTo>
                <a:cubicBezTo>
                  <a:pt x="44464" y="139881"/>
                  <a:pt x="44401" y="139723"/>
                  <a:pt x="44337" y="139501"/>
                </a:cubicBezTo>
                <a:lnTo>
                  <a:pt x="58557" y="135004"/>
                </a:lnTo>
                <a:close/>
                <a:moveTo>
                  <a:pt x="34140" y="140008"/>
                </a:moveTo>
                <a:lnTo>
                  <a:pt x="36262" y="146500"/>
                </a:lnTo>
                <a:lnTo>
                  <a:pt x="29200" y="149762"/>
                </a:lnTo>
                <a:lnTo>
                  <a:pt x="26919" y="143238"/>
                </a:lnTo>
                <a:cubicBezTo>
                  <a:pt x="29865" y="141908"/>
                  <a:pt x="32240" y="140863"/>
                  <a:pt x="34140" y="140008"/>
                </a:cubicBezTo>
                <a:close/>
                <a:moveTo>
                  <a:pt x="15614" y="138520"/>
                </a:moveTo>
                <a:lnTo>
                  <a:pt x="18527" y="146405"/>
                </a:lnTo>
                <a:lnTo>
                  <a:pt x="9565" y="150332"/>
                </a:lnTo>
                <a:lnTo>
                  <a:pt x="6620" y="142637"/>
                </a:lnTo>
                <a:cubicBezTo>
                  <a:pt x="9248" y="141433"/>
                  <a:pt x="12288" y="140040"/>
                  <a:pt x="15614" y="138520"/>
                </a:cubicBezTo>
                <a:close/>
                <a:moveTo>
                  <a:pt x="175954" y="147197"/>
                </a:moveTo>
                <a:lnTo>
                  <a:pt x="176714" y="149572"/>
                </a:lnTo>
                <a:lnTo>
                  <a:pt x="173167" y="150681"/>
                </a:lnTo>
                <a:lnTo>
                  <a:pt x="172724" y="147957"/>
                </a:lnTo>
                <a:lnTo>
                  <a:pt x="175954" y="147197"/>
                </a:lnTo>
                <a:close/>
                <a:moveTo>
                  <a:pt x="103337" y="144917"/>
                </a:moveTo>
                <a:lnTo>
                  <a:pt x="106124" y="145994"/>
                </a:lnTo>
                <a:lnTo>
                  <a:pt x="106757" y="150712"/>
                </a:lnTo>
                <a:lnTo>
                  <a:pt x="106757" y="150712"/>
                </a:lnTo>
                <a:lnTo>
                  <a:pt x="103337" y="150206"/>
                </a:lnTo>
                <a:lnTo>
                  <a:pt x="103337" y="144917"/>
                </a:lnTo>
                <a:close/>
                <a:moveTo>
                  <a:pt x="83449" y="134593"/>
                </a:moveTo>
                <a:lnTo>
                  <a:pt x="88452" y="144790"/>
                </a:lnTo>
                <a:lnTo>
                  <a:pt x="88864" y="147640"/>
                </a:lnTo>
                <a:lnTo>
                  <a:pt x="82055" y="148812"/>
                </a:lnTo>
                <a:lnTo>
                  <a:pt x="82024" y="148844"/>
                </a:lnTo>
                <a:lnTo>
                  <a:pt x="78825" y="150174"/>
                </a:lnTo>
                <a:lnTo>
                  <a:pt x="74138" y="150712"/>
                </a:lnTo>
                <a:lnTo>
                  <a:pt x="71161" y="139533"/>
                </a:lnTo>
                <a:lnTo>
                  <a:pt x="83449" y="134593"/>
                </a:lnTo>
                <a:close/>
                <a:moveTo>
                  <a:pt x="42216" y="144252"/>
                </a:moveTo>
                <a:lnTo>
                  <a:pt x="42216" y="144252"/>
                </a:lnTo>
                <a:cubicBezTo>
                  <a:pt x="41709" y="146564"/>
                  <a:pt x="40379" y="148780"/>
                  <a:pt x="38130" y="150776"/>
                </a:cubicBezTo>
                <a:lnTo>
                  <a:pt x="36832" y="146754"/>
                </a:lnTo>
                <a:lnTo>
                  <a:pt x="42216" y="144252"/>
                </a:lnTo>
                <a:close/>
                <a:moveTo>
                  <a:pt x="200371" y="141370"/>
                </a:moveTo>
                <a:lnTo>
                  <a:pt x="205691" y="146184"/>
                </a:lnTo>
                <a:lnTo>
                  <a:pt x="205533" y="151757"/>
                </a:lnTo>
                <a:lnTo>
                  <a:pt x="197362" y="145297"/>
                </a:lnTo>
                <a:lnTo>
                  <a:pt x="200371" y="141370"/>
                </a:lnTo>
                <a:close/>
                <a:moveTo>
                  <a:pt x="179026" y="143080"/>
                </a:moveTo>
                <a:lnTo>
                  <a:pt x="179818" y="148305"/>
                </a:lnTo>
                <a:lnTo>
                  <a:pt x="177126" y="149414"/>
                </a:lnTo>
                <a:lnTo>
                  <a:pt x="176334" y="146849"/>
                </a:lnTo>
                <a:cubicBezTo>
                  <a:pt x="176307" y="146766"/>
                  <a:pt x="176208" y="146684"/>
                  <a:pt x="176120" y="146684"/>
                </a:cubicBezTo>
                <a:cubicBezTo>
                  <a:pt x="176107" y="146684"/>
                  <a:pt x="176093" y="146686"/>
                  <a:pt x="176081" y="146690"/>
                </a:cubicBezTo>
                <a:lnTo>
                  <a:pt x="172439" y="147577"/>
                </a:lnTo>
                <a:cubicBezTo>
                  <a:pt x="172312" y="147577"/>
                  <a:pt x="172249" y="147704"/>
                  <a:pt x="172249" y="147830"/>
                </a:cubicBezTo>
                <a:lnTo>
                  <a:pt x="172755" y="150839"/>
                </a:lnTo>
                <a:lnTo>
                  <a:pt x="169652" y="151821"/>
                </a:lnTo>
                <a:lnTo>
                  <a:pt x="167752" y="145867"/>
                </a:lnTo>
                <a:lnTo>
                  <a:pt x="179026" y="143080"/>
                </a:lnTo>
                <a:close/>
                <a:moveTo>
                  <a:pt x="69768" y="126992"/>
                </a:moveTo>
                <a:lnTo>
                  <a:pt x="73473" y="138108"/>
                </a:lnTo>
                <a:lnTo>
                  <a:pt x="70813" y="139185"/>
                </a:lnTo>
                <a:cubicBezTo>
                  <a:pt x="70718" y="139216"/>
                  <a:pt x="70654" y="139343"/>
                  <a:pt x="70686" y="139470"/>
                </a:cubicBezTo>
                <a:lnTo>
                  <a:pt x="73695" y="150776"/>
                </a:lnTo>
                <a:lnTo>
                  <a:pt x="63339" y="151979"/>
                </a:lnTo>
                <a:lnTo>
                  <a:pt x="59349" y="134276"/>
                </a:lnTo>
                <a:cubicBezTo>
                  <a:pt x="59317" y="134149"/>
                  <a:pt x="59254" y="134054"/>
                  <a:pt x="59127" y="133991"/>
                </a:cubicBezTo>
                <a:cubicBezTo>
                  <a:pt x="59095" y="133959"/>
                  <a:pt x="59064" y="133959"/>
                  <a:pt x="59000" y="133959"/>
                </a:cubicBezTo>
                <a:lnTo>
                  <a:pt x="58113" y="130919"/>
                </a:lnTo>
                <a:lnTo>
                  <a:pt x="69768" y="126992"/>
                </a:lnTo>
                <a:close/>
                <a:moveTo>
                  <a:pt x="225009" y="143967"/>
                </a:moveTo>
                <a:cubicBezTo>
                  <a:pt x="230995" y="146342"/>
                  <a:pt x="238374" y="148495"/>
                  <a:pt x="239767" y="148907"/>
                </a:cubicBezTo>
                <a:lnTo>
                  <a:pt x="238754" y="152517"/>
                </a:lnTo>
                <a:lnTo>
                  <a:pt x="236569" y="152011"/>
                </a:lnTo>
                <a:cubicBezTo>
                  <a:pt x="231723" y="150744"/>
                  <a:pt x="227036" y="148970"/>
                  <a:pt x="222571" y="146722"/>
                </a:cubicBezTo>
                <a:cubicBezTo>
                  <a:pt x="223458" y="145709"/>
                  <a:pt x="224281" y="144790"/>
                  <a:pt x="225009" y="143967"/>
                </a:cubicBezTo>
                <a:close/>
                <a:moveTo>
                  <a:pt x="61027" y="145994"/>
                </a:moveTo>
                <a:lnTo>
                  <a:pt x="62452" y="152264"/>
                </a:lnTo>
                <a:lnTo>
                  <a:pt x="60647" y="152929"/>
                </a:lnTo>
                <a:lnTo>
                  <a:pt x="58462" y="146722"/>
                </a:lnTo>
                <a:lnTo>
                  <a:pt x="61027" y="145994"/>
                </a:lnTo>
                <a:close/>
                <a:moveTo>
                  <a:pt x="153437" y="143745"/>
                </a:moveTo>
                <a:lnTo>
                  <a:pt x="155876" y="146564"/>
                </a:lnTo>
                <a:lnTo>
                  <a:pt x="149099" y="153087"/>
                </a:lnTo>
                <a:lnTo>
                  <a:pt x="144095" y="147419"/>
                </a:lnTo>
                <a:lnTo>
                  <a:pt x="147420" y="144125"/>
                </a:lnTo>
                <a:lnTo>
                  <a:pt x="149859" y="146754"/>
                </a:lnTo>
                <a:cubicBezTo>
                  <a:pt x="149890" y="146785"/>
                  <a:pt x="149954" y="146817"/>
                  <a:pt x="150017" y="146817"/>
                </a:cubicBezTo>
                <a:cubicBezTo>
                  <a:pt x="150080" y="146817"/>
                  <a:pt x="150144" y="146785"/>
                  <a:pt x="150175" y="146754"/>
                </a:cubicBezTo>
                <a:lnTo>
                  <a:pt x="153437" y="143745"/>
                </a:lnTo>
                <a:close/>
                <a:moveTo>
                  <a:pt x="179026" y="120532"/>
                </a:moveTo>
                <a:lnTo>
                  <a:pt x="180483" y="123287"/>
                </a:lnTo>
                <a:cubicBezTo>
                  <a:pt x="180483" y="123319"/>
                  <a:pt x="180514" y="123350"/>
                  <a:pt x="180514" y="123350"/>
                </a:cubicBezTo>
                <a:lnTo>
                  <a:pt x="200023" y="141085"/>
                </a:lnTo>
                <a:lnTo>
                  <a:pt x="196982" y="145012"/>
                </a:lnTo>
                <a:lnTo>
                  <a:pt x="188558" y="138330"/>
                </a:lnTo>
                <a:cubicBezTo>
                  <a:pt x="188513" y="138307"/>
                  <a:pt x="188469" y="138297"/>
                  <a:pt x="188427" y="138297"/>
                </a:cubicBezTo>
                <a:cubicBezTo>
                  <a:pt x="188350" y="138297"/>
                  <a:pt x="188283" y="138332"/>
                  <a:pt x="188242" y="138393"/>
                </a:cubicBezTo>
                <a:cubicBezTo>
                  <a:pt x="188147" y="138488"/>
                  <a:pt x="188178" y="138615"/>
                  <a:pt x="188273" y="138710"/>
                </a:cubicBezTo>
                <a:lnTo>
                  <a:pt x="205216" y="152106"/>
                </a:lnTo>
                <a:lnTo>
                  <a:pt x="199516" y="153151"/>
                </a:lnTo>
                <a:lnTo>
                  <a:pt x="184916" y="139406"/>
                </a:lnTo>
                <a:lnTo>
                  <a:pt x="183555" y="135701"/>
                </a:lnTo>
                <a:lnTo>
                  <a:pt x="176619" y="121609"/>
                </a:lnTo>
                <a:lnTo>
                  <a:pt x="179026" y="120532"/>
                </a:lnTo>
                <a:close/>
                <a:moveTo>
                  <a:pt x="206356" y="138900"/>
                </a:moveTo>
                <a:cubicBezTo>
                  <a:pt x="210283" y="142098"/>
                  <a:pt x="214495" y="144949"/>
                  <a:pt x="218961" y="147419"/>
                </a:cubicBezTo>
                <a:cubicBezTo>
                  <a:pt x="217472" y="149160"/>
                  <a:pt x="215825" y="151092"/>
                  <a:pt x="214084" y="153214"/>
                </a:cubicBezTo>
                <a:lnTo>
                  <a:pt x="206135" y="145994"/>
                </a:lnTo>
                <a:lnTo>
                  <a:pt x="206356" y="138900"/>
                </a:lnTo>
                <a:close/>
                <a:moveTo>
                  <a:pt x="284452" y="144822"/>
                </a:moveTo>
                <a:cubicBezTo>
                  <a:pt x="284357" y="145107"/>
                  <a:pt x="284262" y="145329"/>
                  <a:pt x="284199" y="145487"/>
                </a:cubicBezTo>
                <a:cubicBezTo>
                  <a:pt x="283661" y="146754"/>
                  <a:pt x="282330" y="149826"/>
                  <a:pt x="280779" y="153372"/>
                </a:cubicBezTo>
                <a:cubicBezTo>
                  <a:pt x="279379" y="153143"/>
                  <a:pt x="277967" y="153037"/>
                  <a:pt x="276549" y="153037"/>
                </a:cubicBezTo>
                <a:cubicBezTo>
                  <a:pt x="275817" y="153037"/>
                  <a:pt x="275083" y="153065"/>
                  <a:pt x="274350" y="153119"/>
                </a:cubicBezTo>
                <a:cubicBezTo>
                  <a:pt x="279544" y="151124"/>
                  <a:pt x="282425" y="148084"/>
                  <a:pt x="284452" y="144822"/>
                </a:cubicBezTo>
                <a:close/>
                <a:moveTo>
                  <a:pt x="18685" y="146880"/>
                </a:moveTo>
                <a:lnTo>
                  <a:pt x="20586" y="152074"/>
                </a:lnTo>
                <a:lnTo>
                  <a:pt x="16817" y="153404"/>
                </a:lnTo>
                <a:lnTo>
                  <a:pt x="14885" y="148495"/>
                </a:lnTo>
                <a:lnTo>
                  <a:pt x="17419" y="147387"/>
                </a:lnTo>
                <a:lnTo>
                  <a:pt x="18685" y="146880"/>
                </a:lnTo>
                <a:close/>
                <a:moveTo>
                  <a:pt x="258800" y="125979"/>
                </a:moveTo>
                <a:lnTo>
                  <a:pt x="264342" y="131236"/>
                </a:lnTo>
                <a:lnTo>
                  <a:pt x="253860" y="145519"/>
                </a:lnTo>
                <a:cubicBezTo>
                  <a:pt x="253828" y="145519"/>
                  <a:pt x="253828" y="145550"/>
                  <a:pt x="253797" y="145582"/>
                </a:cubicBezTo>
                <a:lnTo>
                  <a:pt x="251358" y="153752"/>
                </a:lnTo>
                <a:cubicBezTo>
                  <a:pt x="247399" y="153562"/>
                  <a:pt x="243884" y="153309"/>
                  <a:pt x="241921" y="153056"/>
                </a:cubicBezTo>
                <a:cubicBezTo>
                  <a:pt x="241382" y="152992"/>
                  <a:pt x="240464" y="152866"/>
                  <a:pt x="239197" y="152612"/>
                </a:cubicBezTo>
                <a:cubicBezTo>
                  <a:pt x="239799" y="150491"/>
                  <a:pt x="240211" y="148939"/>
                  <a:pt x="240242" y="148780"/>
                </a:cubicBezTo>
                <a:cubicBezTo>
                  <a:pt x="240464" y="146849"/>
                  <a:pt x="240527" y="144854"/>
                  <a:pt x="240496" y="142890"/>
                </a:cubicBezTo>
                <a:lnTo>
                  <a:pt x="252308" y="131869"/>
                </a:lnTo>
                <a:cubicBezTo>
                  <a:pt x="253448" y="131553"/>
                  <a:pt x="254113" y="131363"/>
                  <a:pt x="254145" y="131331"/>
                </a:cubicBezTo>
                <a:cubicBezTo>
                  <a:pt x="254398" y="131268"/>
                  <a:pt x="254588" y="131141"/>
                  <a:pt x="254715" y="130951"/>
                </a:cubicBezTo>
                <a:lnTo>
                  <a:pt x="258800" y="125979"/>
                </a:lnTo>
                <a:close/>
                <a:moveTo>
                  <a:pt x="118696" y="145550"/>
                </a:moveTo>
                <a:lnTo>
                  <a:pt x="125030" y="151029"/>
                </a:lnTo>
                <a:lnTo>
                  <a:pt x="122022" y="153879"/>
                </a:lnTo>
                <a:lnTo>
                  <a:pt x="116321" y="147830"/>
                </a:lnTo>
                <a:lnTo>
                  <a:pt x="118696" y="145550"/>
                </a:lnTo>
                <a:close/>
                <a:moveTo>
                  <a:pt x="91493" y="147640"/>
                </a:moveTo>
                <a:lnTo>
                  <a:pt x="93868" y="148020"/>
                </a:lnTo>
                <a:lnTo>
                  <a:pt x="94818" y="149572"/>
                </a:lnTo>
                <a:lnTo>
                  <a:pt x="91588" y="151282"/>
                </a:lnTo>
                <a:lnTo>
                  <a:pt x="85824" y="154481"/>
                </a:lnTo>
                <a:lnTo>
                  <a:pt x="82467" y="149224"/>
                </a:lnTo>
                <a:lnTo>
                  <a:pt x="91493" y="147640"/>
                </a:lnTo>
                <a:close/>
                <a:moveTo>
                  <a:pt x="28946" y="150396"/>
                </a:moveTo>
                <a:lnTo>
                  <a:pt x="30245" y="154069"/>
                </a:lnTo>
                <a:lnTo>
                  <a:pt x="27743" y="154956"/>
                </a:lnTo>
                <a:lnTo>
                  <a:pt x="26381" y="151631"/>
                </a:lnTo>
                <a:lnTo>
                  <a:pt x="28946" y="150396"/>
                </a:lnTo>
                <a:close/>
                <a:moveTo>
                  <a:pt x="218074" y="152042"/>
                </a:moveTo>
                <a:lnTo>
                  <a:pt x="223553" y="153594"/>
                </a:lnTo>
                <a:lnTo>
                  <a:pt x="222888" y="155938"/>
                </a:lnTo>
                <a:lnTo>
                  <a:pt x="216364" y="154037"/>
                </a:lnTo>
                <a:lnTo>
                  <a:pt x="218074" y="152042"/>
                </a:lnTo>
                <a:close/>
                <a:moveTo>
                  <a:pt x="95071" y="149952"/>
                </a:moveTo>
                <a:lnTo>
                  <a:pt x="99030" y="156381"/>
                </a:lnTo>
                <a:lnTo>
                  <a:pt x="99030" y="156381"/>
                </a:lnTo>
                <a:lnTo>
                  <a:pt x="95103" y="156254"/>
                </a:lnTo>
                <a:lnTo>
                  <a:pt x="92031" y="151567"/>
                </a:lnTo>
                <a:lnTo>
                  <a:pt x="95071" y="149952"/>
                </a:lnTo>
                <a:close/>
                <a:moveTo>
                  <a:pt x="57987" y="146849"/>
                </a:moveTo>
                <a:lnTo>
                  <a:pt x="60204" y="153119"/>
                </a:lnTo>
                <a:lnTo>
                  <a:pt x="55200" y="155019"/>
                </a:lnTo>
                <a:lnTo>
                  <a:pt x="51843" y="156634"/>
                </a:lnTo>
                <a:lnTo>
                  <a:pt x="49689" y="149160"/>
                </a:lnTo>
                <a:lnTo>
                  <a:pt x="57987" y="146849"/>
                </a:lnTo>
                <a:close/>
                <a:moveTo>
                  <a:pt x="221019" y="148527"/>
                </a:moveTo>
                <a:cubicBezTo>
                  <a:pt x="226435" y="151346"/>
                  <a:pt x="232198" y="153436"/>
                  <a:pt x="238152" y="154734"/>
                </a:cubicBezTo>
                <a:lnTo>
                  <a:pt x="237519" y="157046"/>
                </a:lnTo>
                <a:lnTo>
                  <a:pt x="218391" y="151662"/>
                </a:lnTo>
                <a:cubicBezTo>
                  <a:pt x="219309" y="150554"/>
                  <a:pt x="220196" y="149509"/>
                  <a:pt x="221019" y="148527"/>
                </a:cubicBezTo>
                <a:close/>
                <a:moveTo>
                  <a:pt x="104509" y="118790"/>
                </a:moveTo>
                <a:lnTo>
                  <a:pt x="105839" y="123382"/>
                </a:lnTo>
                <a:cubicBezTo>
                  <a:pt x="105839" y="123414"/>
                  <a:pt x="105870" y="123414"/>
                  <a:pt x="105902" y="123445"/>
                </a:cubicBezTo>
                <a:lnTo>
                  <a:pt x="109987" y="128259"/>
                </a:lnTo>
                <a:lnTo>
                  <a:pt x="107296" y="135480"/>
                </a:lnTo>
                <a:lnTo>
                  <a:pt x="105395" y="135004"/>
                </a:lnTo>
                <a:cubicBezTo>
                  <a:pt x="105364" y="134989"/>
                  <a:pt x="105332" y="134981"/>
                  <a:pt x="105300" y="134981"/>
                </a:cubicBezTo>
                <a:cubicBezTo>
                  <a:pt x="105269" y="134981"/>
                  <a:pt x="105237" y="134989"/>
                  <a:pt x="105205" y="135004"/>
                </a:cubicBezTo>
                <a:cubicBezTo>
                  <a:pt x="105142" y="135036"/>
                  <a:pt x="105110" y="135099"/>
                  <a:pt x="105110" y="135163"/>
                </a:cubicBezTo>
                <a:lnTo>
                  <a:pt x="102894" y="144537"/>
                </a:lnTo>
                <a:cubicBezTo>
                  <a:pt x="102862" y="144568"/>
                  <a:pt x="102862" y="144568"/>
                  <a:pt x="102894" y="144600"/>
                </a:cubicBezTo>
                <a:lnTo>
                  <a:pt x="102894" y="154101"/>
                </a:lnTo>
                <a:lnTo>
                  <a:pt x="100202" y="157394"/>
                </a:lnTo>
                <a:lnTo>
                  <a:pt x="95451" y="149731"/>
                </a:lnTo>
                <a:lnTo>
                  <a:pt x="97193" y="148812"/>
                </a:lnTo>
                <a:cubicBezTo>
                  <a:pt x="97256" y="148780"/>
                  <a:pt x="97320" y="148717"/>
                  <a:pt x="97320" y="148654"/>
                </a:cubicBezTo>
                <a:lnTo>
                  <a:pt x="97700" y="143935"/>
                </a:lnTo>
                <a:lnTo>
                  <a:pt x="100962" y="142542"/>
                </a:lnTo>
                <a:cubicBezTo>
                  <a:pt x="101234" y="142460"/>
                  <a:pt x="101108" y="142098"/>
                  <a:pt x="100887" y="142098"/>
                </a:cubicBezTo>
                <a:cubicBezTo>
                  <a:pt x="100851" y="142098"/>
                  <a:pt x="100812" y="142108"/>
                  <a:pt x="100772" y="142130"/>
                </a:cubicBezTo>
                <a:lnTo>
                  <a:pt x="97415" y="143555"/>
                </a:lnTo>
                <a:cubicBezTo>
                  <a:pt x="97320" y="143587"/>
                  <a:pt x="97256" y="143682"/>
                  <a:pt x="97256" y="143745"/>
                </a:cubicBezTo>
                <a:lnTo>
                  <a:pt x="96876" y="148495"/>
                </a:lnTo>
                <a:lnTo>
                  <a:pt x="95230" y="149350"/>
                </a:lnTo>
                <a:lnTo>
                  <a:pt x="94216" y="147704"/>
                </a:lnTo>
                <a:cubicBezTo>
                  <a:pt x="94153" y="147672"/>
                  <a:pt x="94121" y="147609"/>
                  <a:pt x="94058" y="147609"/>
                </a:cubicBezTo>
                <a:lnTo>
                  <a:pt x="91746" y="147229"/>
                </a:lnTo>
                <a:lnTo>
                  <a:pt x="95198" y="130444"/>
                </a:lnTo>
                <a:cubicBezTo>
                  <a:pt x="95198" y="130412"/>
                  <a:pt x="95198" y="130412"/>
                  <a:pt x="95198" y="130381"/>
                </a:cubicBezTo>
                <a:lnTo>
                  <a:pt x="95166" y="129842"/>
                </a:lnTo>
                <a:cubicBezTo>
                  <a:pt x="95198" y="129779"/>
                  <a:pt x="95198" y="129716"/>
                  <a:pt x="95166" y="129652"/>
                </a:cubicBezTo>
                <a:cubicBezTo>
                  <a:pt x="95166" y="129621"/>
                  <a:pt x="95166" y="129621"/>
                  <a:pt x="95135" y="129589"/>
                </a:cubicBezTo>
                <a:lnTo>
                  <a:pt x="94913" y="125630"/>
                </a:lnTo>
                <a:cubicBezTo>
                  <a:pt x="94913" y="125599"/>
                  <a:pt x="94913" y="125567"/>
                  <a:pt x="94881" y="125535"/>
                </a:cubicBezTo>
                <a:lnTo>
                  <a:pt x="92031" y="120373"/>
                </a:lnTo>
                <a:lnTo>
                  <a:pt x="104509" y="118790"/>
                </a:lnTo>
                <a:close/>
                <a:moveTo>
                  <a:pt x="157744" y="114420"/>
                </a:moveTo>
                <a:lnTo>
                  <a:pt x="161988" y="115655"/>
                </a:lnTo>
                <a:lnTo>
                  <a:pt x="162463" y="117492"/>
                </a:lnTo>
                <a:lnTo>
                  <a:pt x="164585" y="126454"/>
                </a:lnTo>
                <a:lnTo>
                  <a:pt x="147262" y="143618"/>
                </a:lnTo>
                <a:lnTo>
                  <a:pt x="136178" y="154639"/>
                </a:lnTo>
                <a:lnTo>
                  <a:pt x="130826" y="159136"/>
                </a:lnTo>
                <a:lnTo>
                  <a:pt x="129242" y="154132"/>
                </a:lnTo>
                <a:cubicBezTo>
                  <a:pt x="129242" y="154101"/>
                  <a:pt x="129211" y="154069"/>
                  <a:pt x="129179" y="154037"/>
                </a:cubicBezTo>
                <a:lnTo>
                  <a:pt x="125695" y="151029"/>
                </a:lnTo>
                <a:lnTo>
                  <a:pt x="130984" y="146025"/>
                </a:lnTo>
                <a:cubicBezTo>
                  <a:pt x="131016" y="145962"/>
                  <a:pt x="131047" y="145930"/>
                  <a:pt x="131047" y="145867"/>
                </a:cubicBezTo>
                <a:cubicBezTo>
                  <a:pt x="131047" y="145772"/>
                  <a:pt x="131016" y="145709"/>
                  <a:pt x="130984" y="145677"/>
                </a:cubicBezTo>
                <a:lnTo>
                  <a:pt x="128007" y="143175"/>
                </a:lnTo>
                <a:lnTo>
                  <a:pt x="141561" y="130919"/>
                </a:lnTo>
                <a:cubicBezTo>
                  <a:pt x="141625" y="130856"/>
                  <a:pt x="141625" y="130793"/>
                  <a:pt x="141625" y="130729"/>
                </a:cubicBezTo>
                <a:lnTo>
                  <a:pt x="141625" y="124965"/>
                </a:lnTo>
                <a:lnTo>
                  <a:pt x="150524" y="119582"/>
                </a:lnTo>
                <a:cubicBezTo>
                  <a:pt x="150555" y="119550"/>
                  <a:pt x="150555" y="119550"/>
                  <a:pt x="150587" y="119518"/>
                </a:cubicBezTo>
                <a:lnTo>
                  <a:pt x="153532" y="115370"/>
                </a:lnTo>
                <a:lnTo>
                  <a:pt x="157744" y="114420"/>
                </a:lnTo>
                <a:close/>
                <a:moveTo>
                  <a:pt x="36420" y="146944"/>
                </a:moveTo>
                <a:lnTo>
                  <a:pt x="37750" y="151092"/>
                </a:lnTo>
                <a:cubicBezTo>
                  <a:pt x="37592" y="151251"/>
                  <a:pt x="37402" y="151409"/>
                  <a:pt x="37212" y="151567"/>
                </a:cubicBezTo>
                <a:cubicBezTo>
                  <a:pt x="34995" y="153341"/>
                  <a:pt x="33760" y="155684"/>
                  <a:pt x="33443" y="159295"/>
                </a:cubicBezTo>
                <a:lnTo>
                  <a:pt x="32652" y="159580"/>
                </a:lnTo>
                <a:lnTo>
                  <a:pt x="29358" y="150206"/>
                </a:lnTo>
                <a:lnTo>
                  <a:pt x="36420" y="146944"/>
                </a:lnTo>
                <a:close/>
                <a:moveTo>
                  <a:pt x="181021" y="153721"/>
                </a:moveTo>
                <a:lnTo>
                  <a:pt x="182003" y="157394"/>
                </a:lnTo>
                <a:lnTo>
                  <a:pt x="172217" y="159928"/>
                </a:lnTo>
                <a:lnTo>
                  <a:pt x="171077" y="156381"/>
                </a:lnTo>
                <a:lnTo>
                  <a:pt x="181021" y="153721"/>
                </a:lnTo>
                <a:close/>
                <a:moveTo>
                  <a:pt x="223996" y="153721"/>
                </a:moveTo>
                <a:lnTo>
                  <a:pt x="237392" y="157489"/>
                </a:lnTo>
                <a:cubicBezTo>
                  <a:pt x="237170" y="158313"/>
                  <a:pt x="236949" y="159136"/>
                  <a:pt x="236727" y="159928"/>
                </a:cubicBezTo>
                <a:lnTo>
                  <a:pt x="223331" y="156064"/>
                </a:lnTo>
                <a:lnTo>
                  <a:pt x="223996" y="153721"/>
                </a:lnTo>
                <a:close/>
                <a:moveTo>
                  <a:pt x="91619" y="151789"/>
                </a:moveTo>
                <a:lnTo>
                  <a:pt x="94660" y="156381"/>
                </a:lnTo>
                <a:lnTo>
                  <a:pt x="86806" y="160245"/>
                </a:lnTo>
                <a:lnTo>
                  <a:pt x="84209" y="156634"/>
                </a:lnTo>
                <a:lnTo>
                  <a:pt x="85887" y="154988"/>
                </a:lnTo>
                <a:lnTo>
                  <a:pt x="91619" y="151789"/>
                </a:lnTo>
                <a:close/>
                <a:moveTo>
                  <a:pt x="143747" y="147767"/>
                </a:moveTo>
                <a:lnTo>
                  <a:pt x="148750" y="153404"/>
                </a:lnTo>
                <a:lnTo>
                  <a:pt x="143557" y="158439"/>
                </a:lnTo>
                <a:cubicBezTo>
                  <a:pt x="143520" y="158415"/>
                  <a:pt x="143484" y="158405"/>
                  <a:pt x="143449" y="158405"/>
                </a:cubicBezTo>
                <a:cubicBezTo>
                  <a:pt x="143394" y="158405"/>
                  <a:pt x="143342" y="158432"/>
                  <a:pt x="143303" y="158471"/>
                </a:cubicBezTo>
                <a:cubicBezTo>
                  <a:pt x="143240" y="158534"/>
                  <a:pt x="143208" y="158629"/>
                  <a:pt x="143240" y="158724"/>
                </a:cubicBezTo>
                <a:lnTo>
                  <a:pt x="141466" y="160435"/>
                </a:lnTo>
                <a:lnTo>
                  <a:pt x="136621" y="154829"/>
                </a:lnTo>
                <a:lnTo>
                  <a:pt x="143747" y="147767"/>
                </a:lnTo>
                <a:close/>
                <a:moveTo>
                  <a:pt x="4181" y="0"/>
                </a:moveTo>
                <a:lnTo>
                  <a:pt x="8615" y="918"/>
                </a:lnTo>
                <a:lnTo>
                  <a:pt x="7285" y="7917"/>
                </a:lnTo>
                <a:lnTo>
                  <a:pt x="2756" y="10102"/>
                </a:lnTo>
                <a:lnTo>
                  <a:pt x="1" y="9564"/>
                </a:lnTo>
                <a:lnTo>
                  <a:pt x="1" y="10007"/>
                </a:lnTo>
                <a:lnTo>
                  <a:pt x="2534" y="10514"/>
                </a:lnTo>
                <a:lnTo>
                  <a:pt x="2059" y="14378"/>
                </a:lnTo>
                <a:lnTo>
                  <a:pt x="1" y="13871"/>
                </a:lnTo>
                <a:lnTo>
                  <a:pt x="1" y="14346"/>
                </a:lnTo>
                <a:lnTo>
                  <a:pt x="571" y="14473"/>
                </a:lnTo>
                <a:lnTo>
                  <a:pt x="1" y="20648"/>
                </a:lnTo>
                <a:lnTo>
                  <a:pt x="1" y="25525"/>
                </a:lnTo>
                <a:lnTo>
                  <a:pt x="381" y="21345"/>
                </a:lnTo>
                <a:lnTo>
                  <a:pt x="8393" y="22928"/>
                </a:lnTo>
                <a:lnTo>
                  <a:pt x="7696" y="30782"/>
                </a:lnTo>
                <a:lnTo>
                  <a:pt x="1" y="30497"/>
                </a:lnTo>
                <a:lnTo>
                  <a:pt x="1" y="30972"/>
                </a:lnTo>
                <a:lnTo>
                  <a:pt x="7918" y="31226"/>
                </a:lnTo>
                <a:lnTo>
                  <a:pt x="16247" y="31099"/>
                </a:lnTo>
                <a:lnTo>
                  <a:pt x="17640" y="39998"/>
                </a:lnTo>
                <a:cubicBezTo>
                  <a:pt x="11370" y="39491"/>
                  <a:pt x="4624" y="37591"/>
                  <a:pt x="1" y="36071"/>
                </a:cubicBezTo>
                <a:lnTo>
                  <a:pt x="1" y="38478"/>
                </a:lnTo>
                <a:cubicBezTo>
                  <a:pt x="1077" y="38826"/>
                  <a:pt x="2249" y="39206"/>
                  <a:pt x="3516" y="39554"/>
                </a:cubicBezTo>
                <a:cubicBezTo>
                  <a:pt x="10230" y="41486"/>
                  <a:pt x="16089" y="42468"/>
                  <a:pt x="20839" y="42468"/>
                </a:cubicBezTo>
                <a:cubicBezTo>
                  <a:pt x="21567" y="42468"/>
                  <a:pt x="22264" y="42468"/>
                  <a:pt x="22929" y="42405"/>
                </a:cubicBezTo>
                <a:cubicBezTo>
                  <a:pt x="24734" y="42246"/>
                  <a:pt x="26508" y="41961"/>
                  <a:pt x="28281" y="41518"/>
                </a:cubicBezTo>
                <a:lnTo>
                  <a:pt x="35628" y="43291"/>
                </a:lnTo>
                <a:lnTo>
                  <a:pt x="34837" y="48232"/>
                </a:lnTo>
                <a:cubicBezTo>
                  <a:pt x="31765" y="47567"/>
                  <a:pt x="28155" y="46617"/>
                  <a:pt x="28091" y="46585"/>
                </a:cubicBezTo>
                <a:lnTo>
                  <a:pt x="28059" y="46585"/>
                </a:lnTo>
                <a:lnTo>
                  <a:pt x="21536" y="46142"/>
                </a:lnTo>
                <a:lnTo>
                  <a:pt x="21441" y="46142"/>
                </a:lnTo>
                <a:lnTo>
                  <a:pt x="4846" y="52602"/>
                </a:lnTo>
                <a:lnTo>
                  <a:pt x="1" y="47345"/>
                </a:lnTo>
                <a:lnTo>
                  <a:pt x="1" y="48010"/>
                </a:lnTo>
                <a:lnTo>
                  <a:pt x="4561" y="52950"/>
                </a:lnTo>
                <a:lnTo>
                  <a:pt x="4339" y="57796"/>
                </a:lnTo>
                <a:cubicBezTo>
                  <a:pt x="4339" y="57827"/>
                  <a:pt x="4339" y="57859"/>
                  <a:pt x="4339" y="57891"/>
                </a:cubicBezTo>
                <a:lnTo>
                  <a:pt x="7221" y="64985"/>
                </a:lnTo>
                <a:lnTo>
                  <a:pt x="6810" y="66790"/>
                </a:lnTo>
                <a:lnTo>
                  <a:pt x="1" y="51937"/>
                </a:lnTo>
                <a:lnTo>
                  <a:pt x="1" y="57416"/>
                </a:lnTo>
                <a:lnTo>
                  <a:pt x="7095" y="72775"/>
                </a:lnTo>
                <a:lnTo>
                  <a:pt x="4814" y="74137"/>
                </a:lnTo>
                <a:lnTo>
                  <a:pt x="1" y="70780"/>
                </a:lnTo>
                <a:lnTo>
                  <a:pt x="1" y="73567"/>
                </a:lnTo>
                <a:lnTo>
                  <a:pt x="3358" y="75910"/>
                </a:lnTo>
                <a:lnTo>
                  <a:pt x="1616" y="79869"/>
                </a:lnTo>
                <a:cubicBezTo>
                  <a:pt x="1172" y="78856"/>
                  <a:pt x="634" y="77874"/>
                  <a:pt x="1" y="76955"/>
                </a:cubicBezTo>
                <a:lnTo>
                  <a:pt x="1" y="82117"/>
                </a:lnTo>
                <a:cubicBezTo>
                  <a:pt x="127" y="82529"/>
                  <a:pt x="222" y="82941"/>
                  <a:pt x="317" y="83353"/>
                </a:cubicBezTo>
                <a:cubicBezTo>
                  <a:pt x="317" y="83416"/>
                  <a:pt x="317" y="83479"/>
                  <a:pt x="349" y="83543"/>
                </a:cubicBezTo>
                <a:cubicBezTo>
                  <a:pt x="697" y="85601"/>
                  <a:pt x="602" y="87691"/>
                  <a:pt x="1" y="89655"/>
                </a:cubicBezTo>
                <a:lnTo>
                  <a:pt x="1" y="93455"/>
                </a:lnTo>
                <a:lnTo>
                  <a:pt x="1679" y="91460"/>
                </a:lnTo>
                <a:cubicBezTo>
                  <a:pt x="1742" y="91396"/>
                  <a:pt x="1806" y="91301"/>
                  <a:pt x="1869" y="91175"/>
                </a:cubicBezTo>
                <a:cubicBezTo>
                  <a:pt x="2819" y="88673"/>
                  <a:pt x="3104" y="85949"/>
                  <a:pt x="2661" y="83321"/>
                </a:cubicBezTo>
                <a:lnTo>
                  <a:pt x="5701" y="76290"/>
                </a:lnTo>
                <a:lnTo>
                  <a:pt x="8076" y="74865"/>
                </a:lnTo>
                <a:lnTo>
                  <a:pt x="14980" y="89876"/>
                </a:lnTo>
                <a:lnTo>
                  <a:pt x="9628" y="91871"/>
                </a:lnTo>
                <a:cubicBezTo>
                  <a:pt x="9533" y="91903"/>
                  <a:pt x="9470" y="91966"/>
                  <a:pt x="9470" y="92030"/>
                </a:cubicBezTo>
                <a:lnTo>
                  <a:pt x="8931" y="95767"/>
                </a:lnTo>
                <a:lnTo>
                  <a:pt x="6144" y="102005"/>
                </a:lnTo>
                <a:lnTo>
                  <a:pt x="1584" y="104349"/>
                </a:lnTo>
                <a:cubicBezTo>
                  <a:pt x="1457" y="104381"/>
                  <a:pt x="1426" y="104507"/>
                  <a:pt x="1457" y="104634"/>
                </a:cubicBezTo>
                <a:lnTo>
                  <a:pt x="12858" y="131774"/>
                </a:lnTo>
                <a:lnTo>
                  <a:pt x="14790" y="136366"/>
                </a:lnTo>
                <a:lnTo>
                  <a:pt x="11877" y="137728"/>
                </a:lnTo>
                <a:lnTo>
                  <a:pt x="1" y="109923"/>
                </a:lnTo>
                <a:lnTo>
                  <a:pt x="1" y="111094"/>
                </a:lnTo>
                <a:lnTo>
                  <a:pt x="11465" y="137918"/>
                </a:lnTo>
                <a:lnTo>
                  <a:pt x="9786" y="138678"/>
                </a:lnTo>
                <a:lnTo>
                  <a:pt x="1" y="115560"/>
                </a:lnTo>
                <a:lnTo>
                  <a:pt x="1" y="116763"/>
                </a:lnTo>
                <a:lnTo>
                  <a:pt x="9375" y="138900"/>
                </a:lnTo>
                <a:lnTo>
                  <a:pt x="5796" y="140515"/>
                </a:lnTo>
                <a:lnTo>
                  <a:pt x="2376" y="131616"/>
                </a:lnTo>
                <a:cubicBezTo>
                  <a:pt x="2329" y="131510"/>
                  <a:pt x="2243" y="131466"/>
                  <a:pt x="2158" y="131466"/>
                </a:cubicBezTo>
                <a:cubicBezTo>
                  <a:pt x="2014" y="131466"/>
                  <a:pt x="1873" y="131595"/>
                  <a:pt x="1933" y="131774"/>
                </a:cubicBezTo>
                <a:lnTo>
                  <a:pt x="5384" y="140705"/>
                </a:lnTo>
                <a:cubicBezTo>
                  <a:pt x="3326" y="141655"/>
                  <a:pt x="1489" y="142510"/>
                  <a:pt x="1" y="143207"/>
                </a:cubicBezTo>
                <a:lnTo>
                  <a:pt x="1" y="145709"/>
                </a:lnTo>
                <a:lnTo>
                  <a:pt x="6208" y="142858"/>
                </a:lnTo>
                <a:lnTo>
                  <a:pt x="9185" y="150522"/>
                </a:lnTo>
                <a:lnTo>
                  <a:pt x="317" y="154386"/>
                </a:lnTo>
                <a:lnTo>
                  <a:pt x="1" y="153372"/>
                </a:lnTo>
                <a:lnTo>
                  <a:pt x="1" y="155019"/>
                </a:lnTo>
                <a:lnTo>
                  <a:pt x="64" y="154988"/>
                </a:lnTo>
                <a:lnTo>
                  <a:pt x="1521" y="159390"/>
                </a:lnTo>
                <a:lnTo>
                  <a:pt x="1996" y="159326"/>
                </a:lnTo>
                <a:lnTo>
                  <a:pt x="476" y="154829"/>
                </a:lnTo>
                <a:lnTo>
                  <a:pt x="9343" y="150966"/>
                </a:lnTo>
                <a:lnTo>
                  <a:pt x="12383" y="158883"/>
                </a:lnTo>
                <a:lnTo>
                  <a:pt x="12890" y="158883"/>
                </a:lnTo>
                <a:lnTo>
                  <a:pt x="9755" y="150776"/>
                </a:lnTo>
                <a:lnTo>
                  <a:pt x="14473" y="148717"/>
                </a:lnTo>
                <a:lnTo>
                  <a:pt x="16500" y="153784"/>
                </a:lnTo>
                <a:cubicBezTo>
                  <a:pt x="16532" y="153879"/>
                  <a:pt x="16595" y="153911"/>
                  <a:pt x="16690" y="153942"/>
                </a:cubicBezTo>
                <a:lnTo>
                  <a:pt x="16785" y="153942"/>
                </a:lnTo>
                <a:lnTo>
                  <a:pt x="20776" y="152517"/>
                </a:lnTo>
                <a:lnTo>
                  <a:pt x="22042" y="155969"/>
                </a:lnTo>
                <a:lnTo>
                  <a:pt x="18337" y="157553"/>
                </a:lnTo>
                <a:cubicBezTo>
                  <a:pt x="18084" y="157648"/>
                  <a:pt x="18179" y="157996"/>
                  <a:pt x="18400" y="157996"/>
                </a:cubicBezTo>
                <a:cubicBezTo>
                  <a:pt x="18432" y="157996"/>
                  <a:pt x="18464" y="157996"/>
                  <a:pt x="18495" y="157964"/>
                </a:cubicBezTo>
                <a:lnTo>
                  <a:pt x="22201" y="156381"/>
                </a:lnTo>
                <a:lnTo>
                  <a:pt x="23467" y="159833"/>
                </a:lnTo>
                <a:lnTo>
                  <a:pt x="23974" y="159896"/>
                </a:lnTo>
                <a:lnTo>
                  <a:pt x="21124" y="152106"/>
                </a:lnTo>
                <a:lnTo>
                  <a:pt x="19129" y="146659"/>
                </a:lnTo>
                <a:cubicBezTo>
                  <a:pt x="21884" y="145455"/>
                  <a:pt x="24354" y="144378"/>
                  <a:pt x="26508" y="143428"/>
                </a:cubicBezTo>
                <a:lnTo>
                  <a:pt x="28788" y="149952"/>
                </a:lnTo>
                <a:lnTo>
                  <a:pt x="25969" y="151282"/>
                </a:lnTo>
                <a:cubicBezTo>
                  <a:pt x="25874" y="151346"/>
                  <a:pt x="25811" y="151472"/>
                  <a:pt x="25874" y="151599"/>
                </a:cubicBezTo>
                <a:lnTo>
                  <a:pt x="27426" y="155304"/>
                </a:lnTo>
                <a:cubicBezTo>
                  <a:pt x="27458" y="155399"/>
                  <a:pt x="27521" y="155463"/>
                  <a:pt x="27616" y="155463"/>
                </a:cubicBezTo>
                <a:lnTo>
                  <a:pt x="27711" y="155463"/>
                </a:lnTo>
                <a:lnTo>
                  <a:pt x="30403" y="154513"/>
                </a:lnTo>
                <a:lnTo>
                  <a:pt x="32240" y="159738"/>
                </a:lnTo>
                <a:lnTo>
                  <a:pt x="29865" y="160593"/>
                </a:lnTo>
                <a:lnTo>
                  <a:pt x="30941" y="160688"/>
                </a:lnTo>
                <a:lnTo>
                  <a:pt x="32588" y="160118"/>
                </a:lnTo>
                <a:lnTo>
                  <a:pt x="33380" y="159801"/>
                </a:lnTo>
                <a:lnTo>
                  <a:pt x="33380" y="159801"/>
                </a:lnTo>
                <a:cubicBezTo>
                  <a:pt x="33380" y="160150"/>
                  <a:pt x="33348" y="160530"/>
                  <a:pt x="33348" y="160910"/>
                </a:cubicBezTo>
                <a:cubicBezTo>
                  <a:pt x="34108" y="160973"/>
                  <a:pt x="34868" y="161005"/>
                  <a:pt x="35628" y="161068"/>
                </a:cubicBezTo>
                <a:cubicBezTo>
                  <a:pt x="35692" y="157109"/>
                  <a:pt x="36673" y="154924"/>
                  <a:pt x="38637" y="153372"/>
                </a:cubicBezTo>
                <a:cubicBezTo>
                  <a:pt x="43736" y="149255"/>
                  <a:pt x="44844" y="144980"/>
                  <a:pt x="44654" y="141687"/>
                </a:cubicBezTo>
                <a:lnTo>
                  <a:pt x="44654" y="141687"/>
                </a:lnTo>
                <a:lnTo>
                  <a:pt x="47156" y="142130"/>
                </a:lnTo>
                <a:lnTo>
                  <a:pt x="51463" y="156824"/>
                </a:lnTo>
                <a:lnTo>
                  <a:pt x="43451" y="160878"/>
                </a:lnTo>
                <a:cubicBezTo>
                  <a:pt x="42184" y="160910"/>
                  <a:pt x="40949" y="161005"/>
                  <a:pt x="39745" y="161226"/>
                </a:cubicBezTo>
                <a:lnTo>
                  <a:pt x="43197" y="161353"/>
                </a:lnTo>
                <a:lnTo>
                  <a:pt x="43799" y="161353"/>
                </a:lnTo>
                <a:lnTo>
                  <a:pt x="43767" y="161226"/>
                </a:lnTo>
                <a:lnTo>
                  <a:pt x="45763" y="160213"/>
                </a:lnTo>
                <a:lnTo>
                  <a:pt x="46143" y="161448"/>
                </a:lnTo>
                <a:lnTo>
                  <a:pt x="46649" y="161480"/>
                </a:lnTo>
                <a:lnTo>
                  <a:pt x="46206" y="160055"/>
                </a:lnTo>
                <a:cubicBezTo>
                  <a:pt x="46206" y="160055"/>
                  <a:pt x="46206" y="160023"/>
                  <a:pt x="46174" y="160023"/>
                </a:cubicBezTo>
                <a:lnTo>
                  <a:pt x="48296" y="158946"/>
                </a:lnTo>
                <a:lnTo>
                  <a:pt x="49341" y="161575"/>
                </a:lnTo>
                <a:lnTo>
                  <a:pt x="49848" y="161606"/>
                </a:lnTo>
                <a:lnTo>
                  <a:pt x="48676" y="158756"/>
                </a:lnTo>
                <a:lnTo>
                  <a:pt x="51811" y="157173"/>
                </a:lnTo>
                <a:lnTo>
                  <a:pt x="55232" y="155494"/>
                </a:lnTo>
                <a:lnTo>
                  <a:pt x="58620" y="158281"/>
                </a:lnTo>
                <a:lnTo>
                  <a:pt x="57068" y="161860"/>
                </a:lnTo>
                <a:lnTo>
                  <a:pt x="57543" y="161860"/>
                </a:lnTo>
                <a:lnTo>
                  <a:pt x="59095" y="158281"/>
                </a:lnTo>
                <a:cubicBezTo>
                  <a:pt x="59127" y="158186"/>
                  <a:pt x="59127" y="158091"/>
                  <a:pt x="59032" y="158028"/>
                </a:cubicBezTo>
                <a:lnTo>
                  <a:pt x="55738" y="155273"/>
                </a:lnTo>
                <a:lnTo>
                  <a:pt x="62547" y="152676"/>
                </a:lnTo>
                <a:lnTo>
                  <a:pt x="64637" y="162050"/>
                </a:lnTo>
                <a:lnTo>
                  <a:pt x="65587" y="162050"/>
                </a:lnTo>
                <a:lnTo>
                  <a:pt x="63402" y="152391"/>
                </a:lnTo>
                <a:lnTo>
                  <a:pt x="78920" y="150617"/>
                </a:lnTo>
                <a:lnTo>
                  <a:pt x="78983" y="150617"/>
                </a:lnTo>
                <a:lnTo>
                  <a:pt x="82024" y="149319"/>
                </a:lnTo>
                <a:lnTo>
                  <a:pt x="85444" y="154766"/>
                </a:lnTo>
                <a:lnTo>
                  <a:pt x="83765" y="156444"/>
                </a:lnTo>
                <a:cubicBezTo>
                  <a:pt x="83670" y="156539"/>
                  <a:pt x="83670" y="156634"/>
                  <a:pt x="83734" y="156729"/>
                </a:cubicBezTo>
                <a:lnTo>
                  <a:pt x="86552" y="160656"/>
                </a:lnTo>
                <a:cubicBezTo>
                  <a:pt x="86584" y="160720"/>
                  <a:pt x="86647" y="160751"/>
                  <a:pt x="86711" y="160751"/>
                </a:cubicBezTo>
                <a:cubicBezTo>
                  <a:pt x="86742" y="160751"/>
                  <a:pt x="86806" y="160751"/>
                  <a:pt x="86837" y="160720"/>
                </a:cubicBezTo>
                <a:lnTo>
                  <a:pt x="95040" y="156729"/>
                </a:lnTo>
                <a:lnTo>
                  <a:pt x="99315" y="156856"/>
                </a:lnTo>
                <a:lnTo>
                  <a:pt x="99980" y="157933"/>
                </a:lnTo>
                <a:lnTo>
                  <a:pt x="101943" y="161068"/>
                </a:lnTo>
                <a:lnTo>
                  <a:pt x="101405" y="161448"/>
                </a:lnTo>
                <a:lnTo>
                  <a:pt x="101532" y="161416"/>
                </a:lnTo>
                <a:cubicBezTo>
                  <a:pt x="101817" y="161163"/>
                  <a:pt x="102197" y="160941"/>
                  <a:pt x="102577" y="160846"/>
                </a:cubicBezTo>
                <a:lnTo>
                  <a:pt x="102387" y="160846"/>
                </a:lnTo>
                <a:lnTo>
                  <a:pt x="100423" y="157806"/>
                </a:lnTo>
                <a:lnTo>
                  <a:pt x="103210" y="154418"/>
                </a:lnTo>
                <a:lnTo>
                  <a:pt x="107454" y="154418"/>
                </a:lnTo>
                <a:cubicBezTo>
                  <a:pt x="107739" y="154418"/>
                  <a:pt x="107739" y="153942"/>
                  <a:pt x="107454" y="153942"/>
                </a:cubicBezTo>
                <a:lnTo>
                  <a:pt x="103337" y="153942"/>
                </a:lnTo>
                <a:lnTo>
                  <a:pt x="103337" y="150681"/>
                </a:lnTo>
                <a:lnTo>
                  <a:pt x="106979" y="151219"/>
                </a:lnTo>
                <a:lnTo>
                  <a:pt x="107010" y="151219"/>
                </a:lnTo>
                <a:cubicBezTo>
                  <a:pt x="107074" y="151219"/>
                  <a:pt x="107137" y="151187"/>
                  <a:pt x="107200" y="151124"/>
                </a:cubicBezTo>
                <a:cubicBezTo>
                  <a:pt x="107232" y="151092"/>
                  <a:pt x="107264" y="151029"/>
                  <a:pt x="107264" y="150934"/>
                </a:cubicBezTo>
                <a:lnTo>
                  <a:pt x="106567" y="145804"/>
                </a:lnTo>
                <a:cubicBezTo>
                  <a:pt x="106535" y="145709"/>
                  <a:pt x="106472" y="145645"/>
                  <a:pt x="106409" y="145614"/>
                </a:cubicBezTo>
                <a:lnTo>
                  <a:pt x="103369" y="144410"/>
                </a:lnTo>
                <a:lnTo>
                  <a:pt x="105490" y="135480"/>
                </a:lnTo>
                <a:lnTo>
                  <a:pt x="107391" y="135955"/>
                </a:lnTo>
                <a:cubicBezTo>
                  <a:pt x="107407" y="135960"/>
                  <a:pt x="107425" y="135963"/>
                  <a:pt x="107443" y="135963"/>
                </a:cubicBezTo>
                <a:cubicBezTo>
                  <a:pt x="107528" y="135963"/>
                  <a:pt x="107623" y="135906"/>
                  <a:pt x="107676" y="135828"/>
                </a:cubicBezTo>
                <a:lnTo>
                  <a:pt x="110336" y="128671"/>
                </a:lnTo>
                <a:lnTo>
                  <a:pt x="110779" y="129177"/>
                </a:lnTo>
                <a:lnTo>
                  <a:pt x="130477" y="145804"/>
                </a:lnTo>
                <a:lnTo>
                  <a:pt x="125315" y="150649"/>
                </a:lnTo>
                <a:lnTo>
                  <a:pt x="113218" y="140230"/>
                </a:lnTo>
                <a:cubicBezTo>
                  <a:pt x="113170" y="140182"/>
                  <a:pt x="113107" y="140159"/>
                  <a:pt x="113043" y="140159"/>
                </a:cubicBezTo>
                <a:cubicBezTo>
                  <a:pt x="112980" y="140159"/>
                  <a:pt x="112917" y="140182"/>
                  <a:pt x="112869" y="140230"/>
                </a:cubicBezTo>
                <a:lnTo>
                  <a:pt x="110779" y="142605"/>
                </a:lnTo>
                <a:cubicBezTo>
                  <a:pt x="110684" y="142700"/>
                  <a:pt x="110716" y="142858"/>
                  <a:pt x="110811" y="142922"/>
                </a:cubicBezTo>
                <a:cubicBezTo>
                  <a:pt x="110858" y="142969"/>
                  <a:pt x="110914" y="142993"/>
                  <a:pt x="110969" y="142993"/>
                </a:cubicBezTo>
                <a:cubicBezTo>
                  <a:pt x="111025" y="142993"/>
                  <a:pt x="111080" y="142969"/>
                  <a:pt x="111127" y="142922"/>
                </a:cubicBezTo>
                <a:lnTo>
                  <a:pt x="113091" y="140705"/>
                </a:lnTo>
                <a:lnTo>
                  <a:pt x="118348" y="145265"/>
                </a:lnTo>
                <a:lnTo>
                  <a:pt x="115846" y="147672"/>
                </a:lnTo>
                <a:cubicBezTo>
                  <a:pt x="115751" y="147767"/>
                  <a:pt x="115751" y="147894"/>
                  <a:pt x="115846" y="147989"/>
                </a:cubicBezTo>
                <a:lnTo>
                  <a:pt x="121705" y="154196"/>
                </a:lnTo>
                <a:lnTo>
                  <a:pt x="118855" y="156888"/>
                </a:lnTo>
                <a:lnTo>
                  <a:pt x="115941" y="159643"/>
                </a:lnTo>
                <a:lnTo>
                  <a:pt x="116606" y="159643"/>
                </a:lnTo>
                <a:lnTo>
                  <a:pt x="119013" y="157394"/>
                </a:lnTo>
                <a:lnTo>
                  <a:pt x="121357" y="159833"/>
                </a:lnTo>
                <a:lnTo>
                  <a:pt x="122022" y="159865"/>
                </a:lnTo>
                <a:lnTo>
                  <a:pt x="119330" y="157078"/>
                </a:lnTo>
                <a:lnTo>
                  <a:pt x="125379" y="151346"/>
                </a:lnTo>
                <a:lnTo>
                  <a:pt x="128862" y="154323"/>
                </a:lnTo>
                <a:lnTo>
                  <a:pt x="130477" y="159485"/>
                </a:lnTo>
                <a:lnTo>
                  <a:pt x="129337" y="160435"/>
                </a:lnTo>
                <a:lnTo>
                  <a:pt x="130002" y="160498"/>
                </a:lnTo>
                <a:lnTo>
                  <a:pt x="130636" y="159928"/>
                </a:lnTo>
                <a:lnTo>
                  <a:pt x="130794" y="160530"/>
                </a:lnTo>
                <a:lnTo>
                  <a:pt x="131301" y="160561"/>
                </a:lnTo>
                <a:lnTo>
                  <a:pt x="131301" y="160561"/>
                </a:lnTo>
                <a:lnTo>
                  <a:pt x="130984" y="159611"/>
                </a:lnTo>
                <a:lnTo>
                  <a:pt x="136273" y="155146"/>
                </a:lnTo>
                <a:lnTo>
                  <a:pt x="141118" y="160783"/>
                </a:lnTo>
                <a:lnTo>
                  <a:pt x="140706" y="161131"/>
                </a:lnTo>
                <a:lnTo>
                  <a:pt x="141371" y="161163"/>
                </a:lnTo>
                <a:lnTo>
                  <a:pt x="143525" y="159073"/>
                </a:lnTo>
                <a:lnTo>
                  <a:pt x="145552" y="161258"/>
                </a:lnTo>
                <a:lnTo>
                  <a:pt x="146153" y="161258"/>
                </a:lnTo>
                <a:lnTo>
                  <a:pt x="143842" y="158756"/>
                </a:lnTo>
                <a:lnTo>
                  <a:pt x="163381" y="139976"/>
                </a:lnTo>
                <a:lnTo>
                  <a:pt x="166358" y="143175"/>
                </a:lnTo>
                <a:lnTo>
                  <a:pt x="160056" y="150459"/>
                </a:lnTo>
                <a:cubicBezTo>
                  <a:pt x="159993" y="150554"/>
                  <a:pt x="159993" y="150681"/>
                  <a:pt x="160088" y="150776"/>
                </a:cubicBezTo>
                <a:cubicBezTo>
                  <a:pt x="160128" y="150815"/>
                  <a:pt x="160179" y="150833"/>
                  <a:pt x="160229" y="150833"/>
                </a:cubicBezTo>
                <a:cubicBezTo>
                  <a:pt x="160299" y="150833"/>
                  <a:pt x="160368" y="150799"/>
                  <a:pt x="160405" y="150744"/>
                </a:cubicBezTo>
                <a:lnTo>
                  <a:pt x="166548" y="143618"/>
                </a:lnTo>
                <a:lnTo>
                  <a:pt x="168163" y="148685"/>
                </a:lnTo>
                <a:lnTo>
                  <a:pt x="158631" y="161068"/>
                </a:lnTo>
                <a:lnTo>
                  <a:pt x="159233" y="161068"/>
                </a:lnTo>
                <a:lnTo>
                  <a:pt x="168322" y="149224"/>
                </a:lnTo>
                <a:lnTo>
                  <a:pt x="169272" y="152169"/>
                </a:lnTo>
                <a:lnTo>
                  <a:pt x="170570" y="156254"/>
                </a:lnTo>
                <a:lnTo>
                  <a:pt x="171837" y="160213"/>
                </a:lnTo>
                <a:lnTo>
                  <a:pt x="171900" y="160625"/>
                </a:lnTo>
                <a:lnTo>
                  <a:pt x="172375" y="160625"/>
                </a:lnTo>
                <a:lnTo>
                  <a:pt x="172312" y="160371"/>
                </a:lnTo>
                <a:lnTo>
                  <a:pt x="182098" y="157838"/>
                </a:lnTo>
                <a:lnTo>
                  <a:pt x="182795" y="160435"/>
                </a:lnTo>
                <a:lnTo>
                  <a:pt x="183270" y="160435"/>
                </a:lnTo>
                <a:lnTo>
                  <a:pt x="181369" y="153372"/>
                </a:lnTo>
                <a:cubicBezTo>
                  <a:pt x="181345" y="153274"/>
                  <a:pt x="181262" y="153194"/>
                  <a:pt x="181167" y="153194"/>
                </a:cubicBezTo>
                <a:cubicBezTo>
                  <a:pt x="181140" y="153194"/>
                  <a:pt x="181112" y="153200"/>
                  <a:pt x="181084" y="153214"/>
                </a:cubicBezTo>
                <a:lnTo>
                  <a:pt x="170919" y="155938"/>
                </a:lnTo>
                <a:lnTo>
                  <a:pt x="169747" y="152232"/>
                </a:lnTo>
                <a:lnTo>
                  <a:pt x="177031" y="149921"/>
                </a:lnTo>
                <a:lnTo>
                  <a:pt x="180134" y="148654"/>
                </a:lnTo>
                <a:cubicBezTo>
                  <a:pt x="180229" y="148622"/>
                  <a:pt x="180261" y="148495"/>
                  <a:pt x="180261" y="148400"/>
                </a:cubicBezTo>
                <a:lnTo>
                  <a:pt x="179374" y="142763"/>
                </a:lnTo>
                <a:lnTo>
                  <a:pt x="178931" y="140990"/>
                </a:lnTo>
                <a:cubicBezTo>
                  <a:pt x="178893" y="140889"/>
                  <a:pt x="178809" y="140843"/>
                  <a:pt x="178725" y="140843"/>
                </a:cubicBezTo>
                <a:cubicBezTo>
                  <a:pt x="178598" y="140843"/>
                  <a:pt x="178469" y="140946"/>
                  <a:pt x="178488" y="141117"/>
                </a:cubicBezTo>
                <a:lnTo>
                  <a:pt x="178899" y="142637"/>
                </a:lnTo>
                <a:lnTo>
                  <a:pt x="167593" y="145455"/>
                </a:lnTo>
                <a:lnTo>
                  <a:pt x="166865" y="143270"/>
                </a:lnTo>
                <a:lnTo>
                  <a:pt x="170000" y="139628"/>
                </a:lnTo>
                <a:lnTo>
                  <a:pt x="183175" y="136081"/>
                </a:lnTo>
                <a:lnTo>
                  <a:pt x="184505" y="139660"/>
                </a:lnTo>
                <a:cubicBezTo>
                  <a:pt x="184505" y="139691"/>
                  <a:pt x="184536" y="139723"/>
                  <a:pt x="184568" y="139755"/>
                </a:cubicBezTo>
                <a:lnTo>
                  <a:pt x="199199" y="153562"/>
                </a:lnTo>
                <a:lnTo>
                  <a:pt x="199833" y="160625"/>
                </a:lnTo>
                <a:lnTo>
                  <a:pt x="200308" y="160625"/>
                </a:lnTo>
                <a:lnTo>
                  <a:pt x="199706" y="153594"/>
                </a:lnTo>
                <a:lnTo>
                  <a:pt x="205501" y="152486"/>
                </a:lnTo>
                <a:lnTo>
                  <a:pt x="205280" y="160688"/>
                </a:lnTo>
                <a:lnTo>
                  <a:pt x="205755" y="160688"/>
                </a:lnTo>
                <a:lnTo>
                  <a:pt x="206135" y="146595"/>
                </a:lnTo>
                <a:lnTo>
                  <a:pt x="213799" y="153531"/>
                </a:lnTo>
                <a:cubicBezTo>
                  <a:pt x="211962" y="155779"/>
                  <a:pt x="209998" y="158186"/>
                  <a:pt x="207908" y="160751"/>
                </a:cubicBezTo>
                <a:lnTo>
                  <a:pt x="210822" y="160815"/>
                </a:lnTo>
                <a:cubicBezTo>
                  <a:pt x="212627" y="158598"/>
                  <a:pt x="214400" y="156444"/>
                  <a:pt x="216079" y="154418"/>
                </a:cubicBezTo>
                <a:lnTo>
                  <a:pt x="222983" y="156413"/>
                </a:lnTo>
                <a:lnTo>
                  <a:pt x="236600" y="160371"/>
                </a:lnTo>
                <a:cubicBezTo>
                  <a:pt x="236505" y="160720"/>
                  <a:pt x="236410" y="161068"/>
                  <a:pt x="236315" y="161416"/>
                </a:cubicBezTo>
                <a:lnTo>
                  <a:pt x="236790" y="161416"/>
                </a:lnTo>
                <a:lnTo>
                  <a:pt x="237899" y="157394"/>
                </a:lnTo>
                <a:cubicBezTo>
                  <a:pt x="238152" y="156539"/>
                  <a:pt x="238374" y="155653"/>
                  <a:pt x="238595" y="154829"/>
                </a:cubicBezTo>
                <a:lnTo>
                  <a:pt x="238944" y="154893"/>
                </a:lnTo>
                <a:cubicBezTo>
                  <a:pt x="242269" y="155684"/>
                  <a:pt x="244549" y="156318"/>
                  <a:pt x="246101" y="156919"/>
                </a:cubicBezTo>
                <a:lnTo>
                  <a:pt x="240622" y="161575"/>
                </a:lnTo>
                <a:lnTo>
                  <a:pt x="241319" y="161575"/>
                </a:lnTo>
                <a:lnTo>
                  <a:pt x="246576" y="157109"/>
                </a:lnTo>
                <a:cubicBezTo>
                  <a:pt x="247368" y="157394"/>
                  <a:pt x="248096" y="157869"/>
                  <a:pt x="248698" y="158503"/>
                </a:cubicBezTo>
                <a:cubicBezTo>
                  <a:pt x="249110" y="158978"/>
                  <a:pt x="250123" y="160118"/>
                  <a:pt x="251390" y="161511"/>
                </a:cubicBezTo>
                <a:lnTo>
                  <a:pt x="254398" y="161416"/>
                </a:lnTo>
                <a:cubicBezTo>
                  <a:pt x="252562" y="159390"/>
                  <a:pt x="250978" y="157616"/>
                  <a:pt x="250440" y="156983"/>
                </a:cubicBezTo>
                <a:cubicBezTo>
                  <a:pt x="250060" y="156571"/>
                  <a:pt x="249648" y="156223"/>
                  <a:pt x="249173" y="155906"/>
                </a:cubicBezTo>
                <a:lnTo>
                  <a:pt x="249173" y="155906"/>
                </a:lnTo>
                <a:cubicBezTo>
                  <a:pt x="253234" y="156158"/>
                  <a:pt x="258113" y="156347"/>
                  <a:pt x="262416" y="156347"/>
                </a:cubicBezTo>
                <a:cubicBezTo>
                  <a:pt x="266233" y="156347"/>
                  <a:pt x="269596" y="156198"/>
                  <a:pt x="271531" y="155811"/>
                </a:cubicBezTo>
                <a:cubicBezTo>
                  <a:pt x="272323" y="155621"/>
                  <a:pt x="273115" y="155526"/>
                  <a:pt x="273938" y="155463"/>
                </a:cubicBezTo>
                <a:lnTo>
                  <a:pt x="273938" y="155463"/>
                </a:lnTo>
                <a:lnTo>
                  <a:pt x="268143" y="161258"/>
                </a:lnTo>
                <a:lnTo>
                  <a:pt x="268776" y="161290"/>
                </a:lnTo>
                <a:lnTo>
                  <a:pt x="274635" y="155399"/>
                </a:lnTo>
                <a:cubicBezTo>
                  <a:pt x="275222" y="155356"/>
                  <a:pt x="275812" y="155335"/>
                  <a:pt x="276404" y="155335"/>
                </a:cubicBezTo>
                <a:cubicBezTo>
                  <a:pt x="277537" y="155335"/>
                  <a:pt x="278674" y="155412"/>
                  <a:pt x="279797" y="155558"/>
                </a:cubicBezTo>
                <a:cubicBezTo>
                  <a:pt x="279100" y="157173"/>
                  <a:pt x="278340" y="158819"/>
                  <a:pt x="277643" y="160435"/>
                </a:cubicBezTo>
                <a:lnTo>
                  <a:pt x="280145" y="160435"/>
                </a:lnTo>
                <a:cubicBezTo>
                  <a:pt x="280779" y="159009"/>
                  <a:pt x="281444" y="157553"/>
                  <a:pt x="282045" y="156159"/>
                </a:cubicBezTo>
                <a:lnTo>
                  <a:pt x="285181" y="157426"/>
                </a:lnTo>
                <a:lnTo>
                  <a:pt x="285181" y="154956"/>
                </a:lnTo>
                <a:lnTo>
                  <a:pt x="282964" y="154069"/>
                </a:lnTo>
                <a:cubicBezTo>
                  <a:pt x="283819" y="152169"/>
                  <a:pt x="284547" y="150459"/>
                  <a:pt x="285149" y="149129"/>
                </a:cubicBezTo>
                <a:lnTo>
                  <a:pt x="285181" y="149129"/>
                </a:lnTo>
                <a:lnTo>
                  <a:pt x="285181" y="142700"/>
                </a:lnTo>
                <a:cubicBezTo>
                  <a:pt x="282869" y="146975"/>
                  <a:pt x="279670" y="151124"/>
                  <a:pt x="272196" y="153341"/>
                </a:cubicBezTo>
                <a:cubicBezTo>
                  <a:pt x="271816" y="153404"/>
                  <a:pt x="271468" y="153467"/>
                  <a:pt x="271088" y="153562"/>
                </a:cubicBezTo>
                <a:cubicBezTo>
                  <a:pt x="269327" y="153911"/>
                  <a:pt x="266120" y="154042"/>
                  <a:pt x="262416" y="154042"/>
                </a:cubicBezTo>
                <a:cubicBezTo>
                  <a:pt x="259060" y="154042"/>
                  <a:pt x="255296" y="153935"/>
                  <a:pt x="251833" y="153784"/>
                </a:cubicBezTo>
                <a:lnTo>
                  <a:pt x="254272" y="145772"/>
                </a:lnTo>
                <a:lnTo>
                  <a:pt x="260352" y="137475"/>
                </a:lnTo>
                <a:lnTo>
                  <a:pt x="268016" y="143017"/>
                </a:lnTo>
                <a:cubicBezTo>
                  <a:pt x="268079" y="143017"/>
                  <a:pt x="268111" y="143048"/>
                  <a:pt x="268174" y="143048"/>
                </a:cubicBezTo>
                <a:cubicBezTo>
                  <a:pt x="268238" y="143048"/>
                  <a:pt x="268301" y="143017"/>
                  <a:pt x="268364" y="142953"/>
                </a:cubicBezTo>
                <a:cubicBezTo>
                  <a:pt x="268428" y="142858"/>
                  <a:pt x="268396" y="142700"/>
                  <a:pt x="268301" y="142637"/>
                </a:cubicBezTo>
                <a:lnTo>
                  <a:pt x="260605" y="137126"/>
                </a:lnTo>
                <a:lnTo>
                  <a:pt x="264722" y="131489"/>
                </a:lnTo>
                <a:lnTo>
                  <a:pt x="285181" y="139945"/>
                </a:lnTo>
                <a:lnTo>
                  <a:pt x="285181" y="139470"/>
                </a:lnTo>
                <a:lnTo>
                  <a:pt x="264786" y="131046"/>
                </a:lnTo>
                <a:lnTo>
                  <a:pt x="259085" y="125630"/>
                </a:lnTo>
                <a:lnTo>
                  <a:pt x="268744" y="113755"/>
                </a:lnTo>
                <a:lnTo>
                  <a:pt x="285181" y="121925"/>
                </a:lnTo>
                <a:lnTo>
                  <a:pt x="285181" y="119360"/>
                </a:lnTo>
                <a:lnTo>
                  <a:pt x="269980" y="111791"/>
                </a:lnTo>
                <a:lnTo>
                  <a:pt x="285181" y="81864"/>
                </a:lnTo>
                <a:lnTo>
                  <a:pt x="285181" y="77715"/>
                </a:lnTo>
                <a:lnTo>
                  <a:pt x="280874" y="78666"/>
                </a:lnTo>
                <a:lnTo>
                  <a:pt x="282172" y="74042"/>
                </a:lnTo>
                <a:cubicBezTo>
                  <a:pt x="283154" y="74517"/>
                  <a:pt x="284136" y="74960"/>
                  <a:pt x="285181" y="75340"/>
                </a:cubicBezTo>
                <a:lnTo>
                  <a:pt x="285181" y="72870"/>
                </a:lnTo>
                <a:cubicBezTo>
                  <a:pt x="284167" y="72458"/>
                  <a:pt x="283154" y="71983"/>
                  <a:pt x="282204" y="71445"/>
                </a:cubicBezTo>
                <a:cubicBezTo>
                  <a:pt x="280589" y="69482"/>
                  <a:pt x="266623" y="52412"/>
                  <a:pt x="264152" y="50069"/>
                </a:cubicBezTo>
                <a:cubicBezTo>
                  <a:pt x="261682" y="47757"/>
                  <a:pt x="252847" y="43830"/>
                  <a:pt x="250693" y="42880"/>
                </a:cubicBezTo>
                <a:cubicBezTo>
                  <a:pt x="244708" y="31859"/>
                  <a:pt x="235809" y="15328"/>
                  <a:pt x="235302" y="13871"/>
                </a:cubicBezTo>
                <a:cubicBezTo>
                  <a:pt x="235144" y="12953"/>
                  <a:pt x="234383" y="6334"/>
                  <a:pt x="233718" y="0"/>
                </a:cubicBezTo>
                <a:lnTo>
                  <a:pt x="231407" y="0"/>
                </a:lnTo>
                <a:cubicBezTo>
                  <a:pt x="231565" y="1298"/>
                  <a:pt x="231692" y="2692"/>
                  <a:pt x="231850" y="4117"/>
                </a:cubicBezTo>
                <a:lnTo>
                  <a:pt x="230393" y="0"/>
                </a:lnTo>
                <a:lnTo>
                  <a:pt x="227955" y="0"/>
                </a:lnTo>
                <a:lnTo>
                  <a:pt x="228746" y="2185"/>
                </a:lnTo>
                <a:lnTo>
                  <a:pt x="218042" y="1362"/>
                </a:lnTo>
                <a:lnTo>
                  <a:pt x="218264" y="0"/>
                </a:lnTo>
                <a:lnTo>
                  <a:pt x="217821" y="0"/>
                </a:lnTo>
                <a:lnTo>
                  <a:pt x="217599" y="1330"/>
                </a:lnTo>
                <a:lnTo>
                  <a:pt x="208161" y="602"/>
                </a:lnTo>
                <a:lnTo>
                  <a:pt x="208098" y="0"/>
                </a:lnTo>
                <a:lnTo>
                  <a:pt x="207180" y="0"/>
                </a:lnTo>
                <a:lnTo>
                  <a:pt x="207243" y="665"/>
                </a:lnTo>
                <a:lnTo>
                  <a:pt x="202493" y="1425"/>
                </a:lnTo>
                <a:lnTo>
                  <a:pt x="202144" y="0"/>
                </a:lnTo>
                <a:lnTo>
                  <a:pt x="201669" y="0"/>
                </a:lnTo>
                <a:lnTo>
                  <a:pt x="202049" y="1488"/>
                </a:lnTo>
                <a:lnTo>
                  <a:pt x="194765" y="2692"/>
                </a:lnTo>
                <a:lnTo>
                  <a:pt x="194480" y="0"/>
                </a:lnTo>
                <a:lnTo>
                  <a:pt x="194005" y="0"/>
                </a:lnTo>
                <a:lnTo>
                  <a:pt x="194322" y="2787"/>
                </a:lnTo>
                <a:lnTo>
                  <a:pt x="184853" y="4307"/>
                </a:lnTo>
                <a:lnTo>
                  <a:pt x="184156" y="0"/>
                </a:lnTo>
                <a:lnTo>
                  <a:pt x="183681" y="0"/>
                </a:lnTo>
                <a:lnTo>
                  <a:pt x="184410" y="4402"/>
                </a:lnTo>
                <a:lnTo>
                  <a:pt x="175162" y="5890"/>
                </a:lnTo>
                <a:cubicBezTo>
                  <a:pt x="175131" y="3864"/>
                  <a:pt x="175067" y="1932"/>
                  <a:pt x="175067" y="253"/>
                </a:cubicBezTo>
                <a:lnTo>
                  <a:pt x="176492" y="0"/>
                </a:lnTo>
                <a:lnTo>
                  <a:pt x="169905" y="0"/>
                </a:lnTo>
                <a:lnTo>
                  <a:pt x="163286" y="253"/>
                </a:lnTo>
                <a:lnTo>
                  <a:pt x="163286" y="0"/>
                </a:lnTo>
                <a:lnTo>
                  <a:pt x="162843" y="0"/>
                </a:lnTo>
                <a:lnTo>
                  <a:pt x="162526" y="6017"/>
                </a:lnTo>
                <a:lnTo>
                  <a:pt x="159518" y="6017"/>
                </a:lnTo>
                <a:cubicBezTo>
                  <a:pt x="159454" y="6017"/>
                  <a:pt x="159423" y="6017"/>
                  <a:pt x="159391" y="6049"/>
                </a:cubicBezTo>
                <a:cubicBezTo>
                  <a:pt x="159359" y="6080"/>
                  <a:pt x="156668" y="8044"/>
                  <a:pt x="154577" y="9564"/>
                </a:cubicBezTo>
                <a:lnTo>
                  <a:pt x="154071" y="6397"/>
                </a:lnTo>
                <a:lnTo>
                  <a:pt x="157554" y="4877"/>
                </a:lnTo>
                <a:cubicBezTo>
                  <a:pt x="157618" y="4845"/>
                  <a:pt x="157681" y="4782"/>
                  <a:pt x="157681" y="4687"/>
                </a:cubicBezTo>
                <a:lnTo>
                  <a:pt x="158251" y="412"/>
                </a:lnTo>
                <a:cubicBezTo>
                  <a:pt x="158251" y="285"/>
                  <a:pt x="158188" y="158"/>
                  <a:pt x="158061" y="158"/>
                </a:cubicBezTo>
                <a:lnTo>
                  <a:pt x="157206" y="0"/>
                </a:lnTo>
                <a:lnTo>
                  <a:pt x="154736" y="0"/>
                </a:lnTo>
                <a:lnTo>
                  <a:pt x="157776" y="570"/>
                </a:lnTo>
                <a:lnTo>
                  <a:pt x="157269" y="4497"/>
                </a:lnTo>
                <a:lnTo>
                  <a:pt x="153754" y="6017"/>
                </a:lnTo>
                <a:cubicBezTo>
                  <a:pt x="153659" y="6080"/>
                  <a:pt x="153596" y="6175"/>
                  <a:pt x="153596" y="6270"/>
                </a:cubicBezTo>
                <a:lnTo>
                  <a:pt x="154166" y="9849"/>
                </a:lnTo>
                <a:cubicBezTo>
                  <a:pt x="153659" y="10229"/>
                  <a:pt x="153184" y="10577"/>
                  <a:pt x="152836" y="10799"/>
                </a:cubicBezTo>
                <a:cubicBezTo>
                  <a:pt x="151125" y="12003"/>
                  <a:pt x="144317" y="14219"/>
                  <a:pt x="143715" y="14409"/>
                </a:cubicBezTo>
                <a:lnTo>
                  <a:pt x="138965" y="14124"/>
                </a:lnTo>
                <a:lnTo>
                  <a:pt x="130414" y="4592"/>
                </a:lnTo>
                <a:lnTo>
                  <a:pt x="129274" y="1013"/>
                </a:lnTo>
                <a:lnTo>
                  <a:pt x="130794" y="0"/>
                </a:lnTo>
                <a:lnTo>
                  <a:pt x="129971" y="0"/>
                </a:lnTo>
                <a:lnTo>
                  <a:pt x="129147" y="570"/>
                </a:lnTo>
                <a:lnTo>
                  <a:pt x="128957" y="0"/>
                </a:lnTo>
                <a:lnTo>
                  <a:pt x="128482" y="0"/>
                </a:lnTo>
                <a:lnTo>
                  <a:pt x="130002" y="4782"/>
                </a:lnTo>
                <a:cubicBezTo>
                  <a:pt x="130002" y="4814"/>
                  <a:pt x="130002" y="4845"/>
                  <a:pt x="130034" y="4877"/>
                </a:cubicBezTo>
                <a:lnTo>
                  <a:pt x="138458" y="14251"/>
                </a:lnTo>
                <a:lnTo>
                  <a:pt x="120597" y="20838"/>
                </a:lnTo>
                <a:cubicBezTo>
                  <a:pt x="120185" y="20743"/>
                  <a:pt x="117556" y="20110"/>
                  <a:pt x="117018" y="18526"/>
                </a:cubicBezTo>
                <a:cubicBezTo>
                  <a:pt x="116828" y="17925"/>
                  <a:pt x="115434" y="14853"/>
                  <a:pt x="113661" y="10831"/>
                </a:cubicBezTo>
                <a:lnTo>
                  <a:pt x="122402" y="6555"/>
                </a:lnTo>
                <a:lnTo>
                  <a:pt x="124713" y="12003"/>
                </a:lnTo>
                <a:cubicBezTo>
                  <a:pt x="124745" y="12034"/>
                  <a:pt x="124777" y="12098"/>
                  <a:pt x="124840" y="12129"/>
                </a:cubicBezTo>
                <a:lnTo>
                  <a:pt x="124904" y="12129"/>
                </a:lnTo>
                <a:cubicBezTo>
                  <a:pt x="124967" y="12129"/>
                  <a:pt x="124999" y="12098"/>
                  <a:pt x="125030" y="12098"/>
                </a:cubicBezTo>
                <a:lnTo>
                  <a:pt x="130319" y="9152"/>
                </a:lnTo>
                <a:cubicBezTo>
                  <a:pt x="130446" y="9089"/>
                  <a:pt x="130477" y="8931"/>
                  <a:pt x="130414" y="8836"/>
                </a:cubicBezTo>
                <a:lnTo>
                  <a:pt x="126075" y="1773"/>
                </a:lnTo>
                <a:cubicBezTo>
                  <a:pt x="126028" y="1702"/>
                  <a:pt x="125962" y="1667"/>
                  <a:pt x="125879" y="1667"/>
                </a:cubicBezTo>
                <a:cubicBezTo>
                  <a:pt x="125852" y="1667"/>
                  <a:pt x="125822" y="1671"/>
                  <a:pt x="125790" y="1678"/>
                </a:cubicBezTo>
                <a:lnTo>
                  <a:pt x="121388" y="2914"/>
                </a:lnTo>
                <a:lnTo>
                  <a:pt x="120153" y="0"/>
                </a:lnTo>
                <a:lnTo>
                  <a:pt x="119646" y="0"/>
                </a:lnTo>
                <a:lnTo>
                  <a:pt x="122243" y="6144"/>
                </a:lnTo>
                <a:lnTo>
                  <a:pt x="113503" y="10419"/>
                </a:lnTo>
                <a:lnTo>
                  <a:pt x="113281" y="9912"/>
                </a:lnTo>
                <a:cubicBezTo>
                  <a:pt x="111919" y="6935"/>
                  <a:pt x="110336" y="3389"/>
                  <a:pt x="108847" y="0"/>
                </a:cubicBezTo>
                <a:lnTo>
                  <a:pt x="108341" y="0"/>
                </a:lnTo>
                <a:cubicBezTo>
                  <a:pt x="109829" y="3357"/>
                  <a:pt x="111444" y="6935"/>
                  <a:pt x="112838" y="10102"/>
                </a:cubicBezTo>
                <a:cubicBezTo>
                  <a:pt x="114833" y="14536"/>
                  <a:pt x="116416" y="18051"/>
                  <a:pt x="116606" y="18653"/>
                </a:cubicBezTo>
                <a:cubicBezTo>
                  <a:pt x="117145" y="20300"/>
                  <a:pt x="119425" y="21028"/>
                  <a:pt x="120248" y="21250"/>
                </a:cubicBezTo>
                <a:cubicBezTo>
                  <a:pt x="119710" y="22295"/>
                  <a:pt x="117588" y="26127"/>
                  <a:pt x="116670" y="27077"/>
                </a:cubicBezTo>
                <a:cubicBezTo>
                  <a:pt x="115909" y="27837"/>
                  <a:pt x="112869" y="29674"/>
                  <a:pt x="111064" y="30750"/>
                </a:cubicBezTo>
                <a:lnTo>
                  <a:pt x="103939" y="23625"/>
                </a:lnTo>
                <a:lnTo>
                  <a:pt x="93108" y="0"/>
                </a:lnTo>
                <a:lnTo>
                  <a:pt x="90606" y="0"/>
                </a:lnTo>
                <a:lnTo>
                  <a:pt x="95198" y="10039"/>
                </a:lnTo>
                <a:lnTo>
                  <a:pt x="78350" y="8519"/>
                </a:lnTo>
                <a:cubicBezTo>
                  <a:pt x="79997" y="6017"/>
                  <a:pt x="81960" y="3009"/>
                  <a:pt x="83955" y="0"/>
                </a:cubicBezTo>
                <a:lnTo>
                  <a:pt x="81200" y="0"/>
                </a:lnTo>
                <a:cubicBezTo>
                  <a:pt x="79490" y="2597"/>
                  <a:pt x="77685" y="5289"/>
                  <a:pt x="76165" y="7601"/>
                </a:cubicBezTo>
                <a:lnTo>
                  <a:pt x="77622" y="0"/>
                </a:lnTo>
                <a:lnTo>
                  <a:pt x="77147" y="0"/>
                </a:lnTo>
                <a:lnTo>
                  <a:pt x="76133" y="5384"/>
                </a:lnTo>
                <a:lnTo>
                  <a:pt x="67107" y="3040"/>
                </a:lnTo>
                <a:lnTo>
                  <a:pt x="67741" y="0"/>
                </a:lnTo>
                <a:lnTo>
                  <a:pt x="67297" y="0"/>
                </a:lnTo>
                <a:lnTo>
                  <a:pt x="65587" y="8329"/>
                </a:lnTo>
                <a:lnTo>
                  <a:pt x="55517" y="5700"/>
                </a:lnTo>
                <a:lnTo>
                  <a:pt x="55928" y="0"/>
                </a:lnTo>
                <a:lnTo>
                  <a:pt x="55485" y="0"/>
                </a:lnTo>
                <a:lnTo>
                  <a:pt x="55042" y="5859"/>
                </a:lnTo>
                <a:lnTo>
                  <a:pt x="54376" y="21060"/>
                </a:lnTo>
                <a:cubicBezTo>
                  <a:pt x="54376" y="21186"/>
                  <a:pt x="54440" y="21281"/>
                  <a:pt x="54567" y="21281"/>
                </a:cubicBezTo>
                <a:lnTo>
                  <a:pt x="58810" y="22390"/>
                </a:lnTo>
                <a:lnTo>
                  <a:pt x="49816" y="28375"/>
                </a:lnTo>
                <a:lnTo>
                  <a:pt x="42881" y="7981"/>
                </a:lnTo>
                <a:cubicBezTo>
                  <a:pt x="44654" y="5574"/>
                  <a:pt x="46016" y="2882"/>
                  <a:pt x="46871" y="0"/>
                </a:cubicBezTo>
                <a:lnTo>
                  <a:pt x="44464" y="0"/>
                </a:lnTo>
                <a:cubicBezTo>
                  <a:pt x="43672" y="2375"/>
                  <a:pt x="42501" y="4624"/>
                  <a:pt x="41012" y="6650"/>
                </a:cubicBezTo>
                <a:lnTo>
                  <a:pt x="39492" y="3990"/>
                </a:lnTo>
                <a:cubicBezTo>
                  <a:pt x="39460" y="3927"/>
                  <a:pt x="39397" y="3895"/>
                  <a:pt x="39334" y="3864"/>
                </a:cubicBezTo>
                <a:cubicBezTo>
                  <a:pt x="39270" y="3864"/>
                  <a:pt x="39175" y="3895"/>
                  <a:pt x="39144" y="3927"/>
                </a:cubicBezTo>
                <a:lnTo>
                  <a:pt x="36008" y="6587"/>
                </a:lnTo>
                <a:lnTo>
                  <a:pt x="27584" y="0"/>
                </a:lnTo>
                <a:lnTo>
                  <a:pt x="26856" y="0"/>
                </a:lnTo>
                <a:lnTo>
                  <a:pt x="35660" y="6904"/>
                </a:lnTo>
                <a:lnTo>
                  <a:pt x="27046" y="14219"/>
                </a:lnTo>
                <a:lnTo>
                  <a:pt x="26698" y="7727"/>
                </a:lnTo>
                <a:cubicBezTo>
                  <a:pt x="26698" y="7632"/>
                  <a:pt x="26634" y="7537"/>
                  <a:pt x="26539" y="7506"/>
                </a:cubicBezTo>
                <a:lnTo>
                  <a:pt x="23911" y="6872"/>
                </a:lnTo>
                <a:cubicBezTo>
                  <a:pt x="23895" y="6856"/>
                  <a:pt x="23871" y="6848"/>
                  <a:pt x="23848" y="6848"/>
                </a:cubicBezTo>
                <a:cubicBezTo>
                  <a:pt x="23824" y="6848"/>
                  <a:pt x="23800" y="6856"/>
                  <a:pt x="23784" y="6872"/>
                </a:cubicBezTo>
                <a:lnTo>
                  <a:pt x="18495" y="8836"/>
                </a:lnTo>
                <a:lnTo>
                  <a:pt x="10166" y="8076"/>
                </a:lnTo>
                <a:lnTo>
                  <a:pt x="11908" y="1583"/>
                </a:lnTo>
                <a:lnTo>
                  <a:pt x="15139" y="1583"/>
                </a:lnTo>
                <a:cubicBezTo>
                  <a:pt x="15234" y="1583"/>
                  <a:pt x="15329" y="1520"/>
                  <a:pt x="15360" y="1425"/>
                </a:cubicBezTo>
                <a:lnTo>
                  <a:pt x="15740" y="0"/>
                </a:lnTo>
                <a:lnTo>
                  <a:pt x="15265" y="0"/>
                </a:lnTo>
                <a:lnTo>
                  <a:pt x="14948" y="1108"/>
                </a:lnTo>
                <a:lnTo>
                  <a:pt x="11750" y="1108"/>
                </a:lnTo>
                <a:lnTo>
                  <a:pt x="9153" y="570"/>
                </a:lnTo>
                <a:lnTo>
                  <a:pt x="9280" y="0"/>
                </a:lnTo>
                <a:lnTo>
                  <a:pt x="8805" y="0"/>
                </a:lnTo>
                <a:lnTo>
                  <a:pt x="8710" y="475"/>
                </a:lnTo>
                <a:lnTo>
                  <a:pt x="6430" y="0"/>
                </a:lnTo>
                <a:close/>
              </a:path>
            </a:pathLst>
          </a:custGeom>
          <a:gradFill>
            <a:gsLst>
              <a:gs pos="0">
                <a:srgbClr val="FFFFFF">
                  <a:alpha val="25098"/>
                </a:srgbClr>
              </a:gs>
              <a:gs pos="100000">
                <a:srgbClr val="FFFFFF">
                  <a:alpha val="0"/>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10"/>
          <p:cNvSpPr txBox="1">
            <a:spLocks noGrp="1"/>
          </p:cNvSpPr>
          <p:nvPr>
            <p:ph type="title"/>
          </p:nvPr>
        </p:nvSpPr>
        <p:spPr>
          <a:xfrm>
            <a:off x="792875" y="2028550"/>
            <a:ext cx="3594000" cy="687300"/>
          </a:xfrm>
          <a:prstGeom prst="rect">
            <a:avLst/>
          </a:prstGeom>
        </p:spPr>
        <p:txBody>
          <a:bodyPr spcFirstLastPara="1" wrap="square" lIns="91425" tIns="91425" rIns="91425" bIns="91425" anchor="ctr"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7" name="Google Shape;47;p10"/>
          <p:cNvSpPr txBox="1">
            <a:spLocks noGrp="1"/>
          </p:cNvSpPr>
          <p:nvPr>
            <p:ph type="subTitle" idx="1"/>
          </p:nvPr>
        </p:nvSpPr>
        <p:spPr>
          <a:xfrm>
            <a:off x="1121825" y="2727362"/>
            <a:ext cx="2936100" cy="556500"/>
          </a:xfrm>
          <a:prstGeom prst="rect">
            <a:avLst/>
          </a:prstGeom>
        </p:spPr>
        <p:txBody>
          <a:bodyPr spcFirstLastPara="1" wrap="square" lIns="91425" tIns="91425" rIns="91425" bIns="91425" anchor="t" anchorCtr="0">
            <a:noAutofit/>
          </a:bodyPr>
          <a:lstStyle>
            <a:lvl1pPr lvl="0" algn="ctr">
              <a:spcBef>
                <a:spcPts val="0"/>
              </a:spcBef>
              <a:spcAft>
                <a:spcPts val="0"/>
              </a:spcAft>
              <a:buSzPts val="2100"/>
              <a:buNone/>
              <a:defRPr sz="15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8" name="Google Shape;48;p10"/>
          <p:cNvSpPr txBox="1">
            <a:spLocks noGrp="1"/>
          </p:cNvSpPr>
          <p:nvPr>
            <p:ph type="body" idx="2"/>
          </p:nvPr>
        </p:nvSpPr>
        <p:spPr>
          <a:xfrm>
            <a:off x="4572000" y="1825875"/>
            <a:ext cx="4204500" cy="1961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accent1"/>
              </a:buClr>
              <a:buSzPts val="1800"/>
              <a:buChar char="●"/>
              <a:defRPr sz="16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666666"/>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1pPr>
            <a:lvl2pPr lvl="1">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2pPr>
            <a:lvl3pPr lvl="2">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3pPr>
            <a:lvl4pPr lvl="3">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4pPr>
            <a:lvl5pPr lvl="4">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5pPr>
            <a:lvl6pPr lvl="5">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6pPr>
            <a:lvl7pPr lvl="6">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7pPr>
            <a:lvl8pPr lvl="7">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8pPr>
            <a:lvl9pPr lvl="8">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PT Sans"/>
              <a:buChar char="●"/>
              <a:defRPr sz="1800">
                <a:solidFill>
                  <a:schemeClr val="dk1"/>
                </a:solidFill>
                <a:latin typeface="PT Sans"/>
                <a:ea typeface="PT Sans"/>
                <a:cs typeface="PT Sans"/>
                <a:sym typeface="PT Sans"/>
              </a:defRPr>
            </a:lvl1pPr>
            <a:lvl2pPr marL="914400" lvl="1" indent="-317500">
              <a:lnSpc>
                <a:spcPct val="115000"/>
              </a:lnSpc>
              <a:spcBef>
                <a:spcPts val="1600"/>
              </a:spcBef>
              <a:spcAft>
                <a:spcPts val="0"/>
              </a:spcAft>
              <a:buClr>
                <a:schemeClr val="dk1"/>
              </a:buClr>
              <a:buSzPts val="1400"/>
              <a:buFont typeface="PT Sans"/>
              <a:buChar char="○"/>
              <a:defRPr>
                <a:solidFill>
                  <a:schemeClr val="dk1"/>
                </a:solidFill>
                <a:latin typeface="PT Sans"/>
                <a:ea typeface="PT Sans"/>
                <a:cs typeface="PT Sans"/>
                <a:sym typeface="PT Sans"/>
              </a:defRPr>
            </a:lvl2pPr>
            <a:lvl3pPr marL="1371600" lvl="2" indent="-317500">
              <a:lnSpc>
                <a:spcPct val="115000"/>
              </a:lnSpc>
              <a:spcBef>
                <a:spcPts val="1600"/>
              </a:spcBef>
              <a:spcAft>
                <a:spcPts val="0"/>
              </a:spcAft>
              <a:buClr>
                <a:schemeClr val="dk1"/>
              </a:buClr>
              <a:buSzPts val="1400"/>
              <a:buFont typeface="PT Sans"/>
              <a:buChar char="■"/>
              <a:defRPr>
                <a:solidFill>
                  <a:schemeClr val="dk1"/>
                </a:solidFill>
                <a:latin typeface="PT Sans"/>
                <a:ea typeface="PT Sans"/>
                <a:cs typeface="PT Sans"/>
                <a:sym typeface="PT Sans"/>
              </a:defRPr>
            </a:lvl3pPr>
            <a:lvl4pPr marL="1828800" lvl="3" indent="-317500">
              <a:lnSpc>
                <a:spcPct val="115000"/>
              </a:lnSpc>
              <a:spcBef>
                <a:spcPts val="1600"/>
              </a:spcBef>
              <a:spcAft>
                <a:spcPts val="0"/>
              </a:spcAft>
              <a:buClr>
                <a:schemeClr val="dk1"/>
              </a:buClr>
              <a:buSzPts val="1400"/>
              <a:buFont typeface="PT Sans"/>
              <a:buChar char="●"/>
              <a:defRPr>
                <a:solidFill>
                  <a:schemeClr val="dk1"/>
                </a:solidFill>
                <a:latin typeface="PT Sans"/>
                <a:ea typeface="PT Sans"/>
                <a:cs typeface="PT Sans"/>
                <a:sym typeface="PT Sans"/>
              </a:defRPr>
            </a:lvl4pPr>
            <a:lvl5pPr marL="2286000" lvl="4" indent="-317500">
              <a:lnSpc>
                <a:spcPct val="115000"/>
              </a:lnSpc>
              <a:spcBef>
                <a:spcPts val="1600"/>
              </a:spcBef>
              <a:spcAft>
                <a:spcPts val="0"/>
              </a:spcAft>
              <a:buClr>
                <a:schemeClr val="dk1"/>
              </a:buClr>
              <a:buSzPts val="1400"/>
              <a:buFont typeface="PT Sans"/>
              <a:buChar char="○"/>
              <a:defRPr>
                <a:solidFill>
                  <a:schemeClr val="dk1"/>
                </a:solidFill>
                <a:latin typeface="PT Sans"/>
                <a:ea typeface="PT Sans"/>
                <a:cs typeface="PT Sans"/>
                <a:sym typeface="PT Sans"/>
              </a:defRPr>
            </a:lvl5pPr>
            <a:lvl6pPr marL="2743200" lvl="5" indent="-317500">
              <a:lnSpc>
                <a:spcPct val="115000"/>
              </a:lnSpc>
              <a:spcBef>
                <a:spcPts val="1600"/>
              </a:spcBef>
              <a:spcAft>
                <a:spcPts val="0"/>
              </a:spcAft>
              <a:buClr>
                <a:schemeClr val="dk1"/>
              </a:buClr>
              <a:buSzPts val="1400"/>
              <a:buFont typeface="PT Sans"/>
              <a:buChar char="■"/>
              <a:defRPr>
                <a:solidFill>
                  <a:schemeClr val="dk1"/>
                </a:solidFill>
                <a:latin typeface="PT Sans"/>
                <a:ea typeface="PT Sans"/>
                <a:cs typeface="PT Sans"/>
                <a:sym typeface="PT Sans"/>
              </a:defRPr>
            </a:lvl6pPr>
            <a:lvl7pPr marL="3200400" lvl="6" indent="-317500">
              <a:lnSpc>
                <a:spcPct val="115000"/>
              </a:lnSpc>
              <a:spcBef>
                <a:spcPts val="1600"/>
              </a:spcBef>
              <a:spcAft>
                <a:spcPts val="0"/>
              </a:spcAft>
              <a:buClr>
                <a:schemeClr val="dk1"/>
              </a:buClr>
              <a:buSzPts val="1400"/>
              <a:buFont typeface="PT Sans"/>
              <a:buChar char="●"/>
              <a:defRPr>
                <a:solidFill>
                  <a:schemeClr val="dk1"/>
                </a:solidFill>
                <a:latin typeface="PT Sans"/>
                <a:ea typeface="PT Sans"/>
                <a:cs typeface="PT Sans"/>
                <a:sym typeface="PT Sans"/>
              </a:defRPr>
            </a:lvl7pPr>
            <a:lvl8pPr marL="3657600" lvl="7" indent="-317500">
              <a:lnSpc>
                <a:spcPct val="115000"/>
              </a:lnSpc>
              <a:spcBef>
                <a:spcPts val="1600"/>
              </a:spcBef>
              <a:spcAft>
                <a:spcPts val="0"/>
              </a:spcAft>
              <a:buClr>
                <a:schemeClr val="dk1"/>
              </a:buClr>
              <a:buSzPts val="1400"/>
              <a:buFont typeface="PT Sans"/>
              <a:buChar char="○"/>
              <a:defRPr>
                <a:solidFill>
                  <a:schemeClr val="dk1"/>
                </a:solidFill>
                <a:latin typeface="PT Sans"/>
                <a:ea typeface="PT Sans"/>
                <a:cs typeface="PT Sans"/>
                <a:sym typeface="PT Sans"/>
              </a:defRPr>
            </a:lvl8pPr>
            <a:lvl9pPr marL="4114800" lvl="8" indent="-317500">
              <a:lnSpc>
                <a:spcPct val="115000"/>
              </a:lnSpc>
              <a:spcBef>
                <a:spcPts val="1600"/>
              </a:spcBef>
              <a:spcAft>
                <a:spcPts val="1600"/>
              </a:spcAft>
              <a:buClr>
                <a:schemeClr val="dk1"/>
              </a:buClr>
              <a:buSzPts val="1400"/>
              <a:buFont typeface="PT Sans"/>
              <a:buChar char="■"/>
              <a:defRPr>
                <a:solidFill>
                  <a:schemeClr val="dk1"/>
                </a:solidFill>
                <a:latin typeface="PT Sans"/>
                <a:ea typeface="PT Sans"/>
                <a:cs typeface="PT Sans"/>
                <a:sym typeface="PT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Lst>
  <p:transition spd="med">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29.jpg"/></Relationships>
</file>

<file path=ppt/slides/_rels/slide3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56.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8.xml"/><Relationship Id="rId1" Type="http://schemas.openxmlformats.org/officeDocument/2006/relationships/slideLayout" Target="../slideLayouts/slideLayout9.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6.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57.xml"/><Relationship Id="rId4" Type="http://schemas.openxmlformats.org/officeDocument/2006/relationships/image" Target="../media/image40.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6.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54.xml"/><Relationship Id="rId1" Type="http://schemas.openxmlformats.org/officeDocument/2006/relationships/slideLayout" Target="../slideLayouts/slideLayout9.xml"/><Relationship Id="rId4" Type="http://schemas.openxmlformats.org/officeDocument/2006/relationships/image" Target="../media/image51.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6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0.xml"/><Relationship Id="rId1" Type="http://schemas.openxmlformats.org/officeDocument/2006/relationships/slideLayout" Target="../slideLayouts/slideLayout9.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61.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61.xml"/><Relationship Id="rId1" Type="http://schemas.openxmlformats.org/officeDocument/2006/relationships/slideLayout" Target="../slideLayouts/slideLayout56.xml"/><Relationship Id="rId4" Type="http://schemas.openxmlformats.org/officeDocument/2006/relationships/image" Target="../media/image60.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8.xml"/></Relationships>
</file>

<file path=ppt/slides/_rels/slide6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5.xml"/><Relationship Id="rId1" Type="http://schemas.openxmlformats.org/officeDocument/2006/relationships/slideLayout" Target="../slideLayouts/slideLayout56.xml"/><Relationship Id="rId5" Type="http://schemas.openxmlformats.org/officeDocument/2006/relationships/image" Target="../media/image63.jpg"/><Relationship Id="rId4" Type="http://schemas.openxmlformats.org/officeDocument/2006/relationships/image" Target="../media/image62.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8.xml"/></Relationships>
</file>

<file path=ppt/slides/_rels/slide6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7.xml"/><Relationship Id="rId1" Type="http://schemas.openxmlformats.org/officeDocument/2006/relationships/slideLayout" Target="../slideLayouts/slideLayout56.xml"/><Relationship Id="rId6" Type="http://schemas.openxmlformats.org/officeDocument/2006/relationships/image" Target="../media/image66.jpg"/><Relationship Id="rId5" Type="http://schemas.openxmlformats.org/officeDocument/2006/relationships/image" Target="../media/image65.png"/><Relationship Id="rId4" Type="http://schemas.openxmlformats.org/officeDocument/2006/relationships/image" Target="../media/image64.jpg"/></Relationships>
</file>

<file path=ppt/slides/_rels/slide6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8.xml"/><Relationship Id="rId1" Type="http://schemas.openxmlformats.org/officeDocument/2006/relationships/slideLayout" Target="../slideLayouts/slideLayout56.xml"/><Relationship Id="rId5" Type="http://schemas.openxmlformats.org/officeDocument/2006/relationships/image" Target="../media/image69.png"/><Relationship Id="rId4" Type="http://schemas.openxmlformats.org/officeDocument/2006/relationships/image" Target="../media/image68.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_rels/slide70.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70.xml"/><Relationship Id="rId1" Type="http://schemas.openxmlformats.org/officeDocument/2006/relationships/slideLayout" Target="../slideLayouts/slideLayout56.xml"/><Relationship Id="rId6" Type="http://schemas.openxmlformats.org/officeDocument/2006/relationships/image" Target="../media/image72.png"/><Relationship Id="rId5" Type="http://schemas.openxmlformats.org/officeDocument/2006/relationships/image" Target="../media/image61.png"/><Relationship Id="rId4" Type="http://schemas.openxmlformats.org/officeDocument/2006/relationships/image" Target="../media/image71.jpg"/></Relationships>
</file>

<file path=ppt/slides/_rels/slide71.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notesSlide" Target="../notesSlides/notesSlide71.xml"/><Relationship Id="rId1" Type="http://schemas.openxmlformats.org/officeDocument/2006/relationships/slideLayout" Target="../slideLayouts/slideLayout56.xml"/><Relationship Id="rId5" Type="http://schemas.openxmlformats.org/officeDocument/2006/relationships/image" Target="../media/image70.jpg"/><Relationship Id="rId4" Type="http://schemas.openxmlformats.org/officeDocument/2006/relationships/image" Target="../media/image61.png"/></Relationships>
</file>

<file path=ppt/slides/_rels/slide7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2.xml"/><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61"/>
          <p:cNvSpPr txBox="1">
            <a:spLocks noGrp="1"/>
          </p:cNvSpPr>
          <p:nvPr>
            <p:ph type="ctrTitle"/>
          </p:nvPr>
        </p:nvSpPr>
        <p:spPr>
          <a:xfrm>
            <a:off x="403500" y="1422625"/>
            <a:ext cx="8337000" cy="1718400"/>
          </a:xfrm>
          <a:prstGeom prst="rect">
            <a:avLst/>
          </a:prstGeom>
        </p:spPr>
        <p:txBody>
          <a:bodyPr spcFirstLastPara="1" wrap="square" lIns="91425" tIns="91425" rIns="91425" bIns="91425" anchor="ctr" anchorCtr="0">
            <a:noAutofit/>
          </a:bodyPr>
          <a:lstStyle/>
          <a:p>
            <a:pPr marL="457200" lvl="0" indent="0" algn="r" rtl="1">
              <a:lnSpc>
                <a:spcPct val="115000"/>
              </a:lnSpc>
              <a:spcBef>
                <a:spcPts val="0"/>
              </a:spcBef>
              <a:spcAft>
                <a:spcPts val="0"/>
              </a:spcAft>
              <a:buNone/>
            </a:pPr>
            <a:r>
              <a:rPr lang="en" sz="3400">
                <a:latin typeface="Amiri"/>
                <a:ea typeface="Amiri"/>
                <a:cs typeface="Amiri"/>
                <a:sym typeface="Amiri"/>
              </a:rPr>
              <a:t>تخطيط تنظيم تفصيلي لأحد أقطاب النمو في منطقة الخليل الحضرية  - القطب الشمالي -</a:t>
            </a:r>
            <a:endParaRPr sz="3400">
              <a:latin typeface="Amiri"/>
              <a:ea typeface="Amiri"/>
              <a:cs typeface="Amiri"/>
              <a:sym typeface="Amiri"/>
            </a:endParaRPr>
          </a:p>
        </p:txBody>
      </p:sp>
      <p:sp>
        <p:nvSpPr>
          <p:cNvPr id="360" name="Google Shape;360;p61"/>
          <p:cNvSpPr txBox="1">
            <a:spLocks noGrp="1"/>
          </p:cNvSpPr>
          <p:nvPr>
            <p:ph type="subTitle" idx="1"/>
          </p:nvPr>
        </p:nvSpPr>
        <p:spPr>
          <a:xfrm>
            <a:off x="2742900" y="3035463"/>
            <a:ext cx="5997600" cy="1386000"/>
          </a:xfrm>
          <a:prstGeom prst="rect">
            <a:avLst/>
          </a:prstGeom>
        </p:spPr>
        <p:txBody>
          <a:bodyPr spcFirstLastPara="1" wrap="square" lIns="91425" tIns="91425" rIns="91425" bIns="91425" anchor="ctr" anchorCtr="0">
            <a:noAutofit/>
          </a:bodyPr>
          <a:lstStyle/>
          <a:p>
            <a:pPr marL="457200" lvl="0" indent="0" algn="r" rtl="1">
              <a:spcBef>
                <a:spcPts val="0"/>
              </a:spcBef>
              <a:spcAft>
                <a:spcPts val="0"/>
              </a:spcAft>
              <a:buNone/>
            </a:pPr>
            <a:r>
              <a:rPr lang="en">
                <a:latin typeface="Amiri"/>
                <a:ea typeface="Amiri"/>
                <a:cs typeface="Amiri"/>
                <a:sym typeface="Amiri"/>
              </a:rPr>
              <a:t>إعداد الطالبة : سيما ايمن الحموري</a:t>
            </a:r>
            <a:endParaRPr>
              <a:latin typeface="Amiri"/>
              <a:ea typeface="Amiri"/>
              <a:cs typeface="Amiri"/>
              <a:sym typeface="Amiri"/>
            </a:endParaRPr>
          </a:p>
          <a:p>
            <a:pPr marL="457200" lvl="0" indent="0" algn="r" rtl="1">
              <a:spcBef>
                <a:spcPts val="0"/>
              </a:spcBef>
              <a:spcAft>
                <a:spcPts val="0"/>
              </a:spcAft>
              <a:buNone/>
            </a:pPr>
            <a:r>
              <a:rPr lang="en">
                <a:latin typeface="Amiri"/>
                <a:ea typeface="Amiri"/>
                <a:cs typeface="Amiri"/>
                <a:sym typeface="Amiri"/>
              </a:rPr>
              <a:t>اشراف : د.علي عبد الحميد       </a:t>
            </a:r>
            <a:endParaRPr>
              <a:latin typeface="Amiri"/>
              <a:ea typeface="Amiri"/>
              <a:cs typeface="Amiri"/>
              <a:sym typeface="Amiri"/>
            </a:endParaRPr>
          </a:p>
          <a:p>
            <a:pPr marL="457200" lvl="0" indent="0" algn="r" rtl="1">
              <a:spcBef>
                <a:spcPts val="0"/>
              </a:spcBef>
              <a:spcAft>
                <a:spcPts val="0"/>
              </a:spcAft>
              <a:buNone/>
            </a:pPr>
            <a:r>
              <a:rPr lang="en">
                <a:latin typeface="Amiri"/>
                <a:ea typeface="Amiri"/>
                <a:cs typeface="Amiri"/>
                <a:sym typeface="Amiri"/>
              </a:rPr>
              <a:t>           د. زهراء زواوي</a:t>
            </a:r>
            <a:endParaRPr>
              <a:latin typeface="Amiri"/>
              <a:ea typeface="Amiri"/>
              <a:cs typeface="Amiri"/>
              <a:sym typeface="Amiri"/>
            </a:endParaRPr>
          </a:p>
        </p:txBody>
      </p:sp>
      <p:sp>
        <p:nvSpPr>
          <p:cNvPr id="361" name="Google Shape;361;p61"/>
          <p:cNvSpPr/>
          <p:nvPr/>
        </p:nvSpPr>
        <p:spPr>
          <a:xfrm rot="-5400000">
            <a:off x="7996550" y="2045225"/>
            <a:ext cx="1305300" cy="34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61"/>
          <p:cNvSpPr/>
          <p:nvPr/>
        </p:nvSpPr>
        <p:spPr>
          <a:xfrm rot="-5400000">
            <a:off x="8058650" y="3648513"/>
            <a:ext cx="1019100" cy="159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61"/>
          <p:cNvSpPr txBox="1"/>
          <p:nvPr/>
        </p:nvSpPr>
        <p:spPr>
          <a:xfrm>
            <a:off x="1160825" y="88250"/>
            <a:ext cx="6363000" cy="5541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200" b="1">
                <a:solidFill>
                  <a:schemeClr val="dk1"/>
                </a:solidFill>
                <a:latin typeface="Amiri"/>
                <a:ea typeface="Amiri"/>
                <a:cs typeface="Amiri"/>
                <a:sym typeface="Amiri"/>
              </a:rPr>
              <a:t>جامعة النجاح الوطنية - نابلس</a:t>
            </a:r>
            <a:endParaRPr sz="1200" b="1">
              <a:solidFill>
                <a:schemeClr val="dk1"/>
              </a:solidFill>
              <a:latin typeface="Gill Sans"/>
              <a:ea typeface="Gill Sans"/>
              <a:cs typeface="Gill Sans"/>
              <a:sym typeface="Gill Sans"/>
            </a:endParaRPr>
          </a:p>
          <a:p>
            <a:pPr marL="0" lvl="0" indent="0" algn="ctr" rtl="1">
              <a:spcBef>
                <a:spcPts val="0"/>
              </a:spcBef>
              <a:spcAft>
                <a:spcPts val="0"/>
              </a:spcAft>
              <a:buNone/>
            </a:pPr>
            <a:r>
              <a:rPr lang="en" sz="1200" b="1">
                <a:solidFill>
                  <a:schemeClr val="dk1"/>
                </a:solidFill>
                <a:latin typeface="Amiri"/>
                <a:ea typeface="Amiri"/>
                <a:cs typeface="Amiri"/>
                <a:sym typeface="Amiri"/>
              </a:rPr>
              <a:t>  كلية الهندسة والتكنولوجيا  - قسم هندسة التخطيط وتكنولوجيا المدن</a:t>
            </a:r>
            <a:endParaRPr sz="800">
              <a:solidFill>
                <a:schemeClr val="dk1"/>
              </a:solidFill>
            </a:endParaRPr>
          </a:p>
        </p:txBody>
      </p:sp>
      <p:pic>
        <p:nvPicPr>
          <p:cNvPr id="364" name="Google Shape;364;p61"/>
          <p:cNvPicPr preferRelativeResize="0"/>
          <p:nvPr/>
        </p:nvPicPr>
        <p:blipFill>
          <a:blip r:embed="rId3">
            <a:alphaModFix/>
          </a:blip>
          <a:stretch>
            <a:fillRect/>
          </a:stretch>
        </p:blipFill>
        <p:spPr>
          <a:xfrm>
            <a:off x="6102725" y="120025"/>
            <a:ext cx="490550" cy="490550"/>
          </a:xfrm>
          <a:prstGeom prst="rect">
            <a:avLst/>
          </a:prstGeom>
          <a:noFill/>
          <a:ln>
            <a:noFill/>
          </a:ln>
        </p:spPr>
      </p:pic>
      <p:pic>
        <p:nvPicPr>
          <p:cNvPr id="365" name="Google Shape;365;p61"/>
          <p:cNvPicPr preferRelativeResize="0"/>
          <p:nvPr/>
        </p:nvPicPr>
        <p:blipFill>
          <a:blip r:embed="rId4">
            <a:alphaModFix/>
          </a:blip>
          <a:stretch>
            <a:fillRect/>
          </a:stretch>
        </p:blipFill>
        <p:spPr>
          <a:xfrm>
            <a:off x="1890425" y="12625"/>
            <a:ext cx="806075" cy="705350"/>
          </a:xfrm>
          <a:prstGeom prst="rect">
            <a:avLst/>
          </a:prstGeom>
          <a:noFill/>
          <a:ln>
            <a:noFill/>
          </a:ln>
        </p:spPr>
      </p:pic>
      <p:sp>
        <p:nvSpPr>
          <p:cNvPr id="366" name="Google Shape;366;p61"/>
          <p:cNvSpPr txBox="1"/>
          <p:nvPr/>
        </p:nvSpPr>
        <p:spPr>
          <a:xfrm>
            <a:off x="3283325" y="642350"/>
            <a:ext cx="21180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dk1"/>
                </a:solidFill>
                <a:latin typeface="Amiri"/>
                <a:ea typeface="Amiri"/>
                <a:cs typeface="Amiri"/>
                <a:sym typeface="Amiri"/>
              </a:rPr>
              <a:t>مشروع التخرج</a:t>
            </a:r>
            <a:endParaRPr>
              <a:solidFill>
                <a:schemeClr val="dk1"/>
              </a:solidFill>
              <a:latin typeface="Amiri"/>
              <a:ea typeface="Amiri"/>
              <a:cs typeface="Amiri"/>
              <a:sym typeface="Amiri"/>
            </a:endParaRPr>
          </a:p>
        </p:txBody>
      </p:sp>
      <p:sp>
        <p:nvSpPr>
          <p:cNvPr id="367" name="Google Shape;367;p61"/>
          <p:cNvSpPr/>
          <p:nvPr/>
        </p:nvSpPr>
        <p:spPr>
          <a:xfrm rot="-5400000">
            <a:off x="8334500" y="4603875"/>
            <a:ext cx="404400" cy="96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61"/>
          <p:cNvSpPr txBox="1"/>
          <p:nvPr/>
        </p:nvSpPr>
        <p:spPr>
          <a:xfrm>
            <a:off x="5862075" y="4421475"/>
            <a:ext cx="2496000" cy="4617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1800">
                <a:solidFill>
                  <a:schemeClr val="dk1"/>
                </a:solidFill>
                <a:latin typeface="Amiri"/>
                <a:ea typeface="Amiri"/>
                <a:cs typeface="Amiri"/>
                <a:sym typeface="Amiri"/>
              </a:rPr>
              <a:t>31/5/2023</a:t>
            </a:r>
            <a:endParaRPr sz="1800">
              <a:solidFill>
                <a:schemeClr val="dk1"/>
              </a:solidFill>
              <a:latin typeface="Amiri"/>
              <a:ea typeface="Amiri"/>
              <a:cs typeface="Amiri"/>
              <a:sym typeface="Ami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59"/>
                                        </p:tgtEl>
                                        <p:attrNameLst>
                                          <p:attrName>style.visibility</p:attrName>
                                        </p:attrNameLst>
                                      </p:cBhvr>
                                      <p:to>
                                        <p:strVal val="visible"/>
                                      </p:to>
                                    </p:set>
                                    <p:anim calcmode="lin" valueType="num">
                                      <p:cBhvr additive="base">
                                        <p:cTn id="7" dur="1000"/>
                                        <p:tgtEl>
                                          <p:spTgt spid="359"/>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360"/>
                                        </p:tgtEl>
                                        <p:attrNameLst>
                                          <p:attrName>style.visibility</p:attrName>
                                        </p:attrNameLst>
                                      </p:cBhvr>
                                      <p:to>
                                        <p:strVal val="visible"/>
                                      </p:to>
                                    </p:set>
                                    <p:anim calcmode="lin" valueType="num">
                                      <p:cBhvr additive="base">
                                        <p:cTn id="10" dur="1000"/>
                                        <p:tgtEl>
                                          <p:spTgt spid="360"/>
                                        </p:tgtEl>
                                        <p:attrNameLst>
                                          <p:attrName>ppt_x</p:attrName>
                                        </p:attrNameLst>
                                      </p:cBhvr>
                                      <p:tavLst>
                                        <p:tav tm="0">
                                          <p:val>
                                            <p:strVal val="#ppt_x+1"/>
                                          </p:val>
                                        </p:tav>
                                        <p:tav tm="100000">
                                          <p:val>
                                            <p:strVal val="#ppt_x"/>
                                          </p:val>
                                        </p:tav>
                                      </p:tavLst>
                                    </p:anim>
                                  </p:childTnLst>
                                </p:cTn>
                              </p:par>
                              <p:par>
                                <p:cTn id="11" presetID="1" presetClass="entr" presetSubtype="0" fill="hold" nodeType="withEffect">
                                  <p:stCondLst>
                                    <p:cond delay="0"/>
                                  </p:stCondLst>
                                  <p:childTnLst>
                                    <p:set>
                                      <p:cBhvr>
                                        <p:cTn id="12" dur="1" fill="hold">
                                          <p:stCondLst>
                                            <p:cond delay="0"/>
                                          </p:stCondLst>
                                        </p:cTn>
                                        <p:tgtEl>
                                          <p:spTgt spid="36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7"/>
                                        </p:tgtEl>
                                        <p:attrNameLst>
                                          <p:attrName>style.visibility</p:attrName>
                                        </p:attrNameLst>
                                      </p:cBhvr>
                                      <p:to>
                                        <p:strVal val="visible"/>
                                      </p:to>
                                    </p:set>
                                  </p:childTnLst>
                                </p:cTn>
                              </p:par>
                              <p:par>
                                <p:cTn id="15" presetID="2" presetClass="entr" presetSubtype="2" fill="hold" nodeType="withEffect">
                                  <p:stCondLst>
                                    <p:cond delay="0"/>
                                  </p:stCondLst>
                                  <p:childTnLst>
                                    <p:set>
                                      <p:cBhvr>
                                        <p:cTn id="16" dur="1" fill="hold">
                                          <p:stCondLst>
                                            <p:cond delay="0"/>
                                          </p:stCondLst>
                                        </p:cTn>
                                        <p:tgtEl>
                                          <p:spTgt spid="368"/>
                                        </p:tgtEl>
                                        <p:attrNameLst>
                                          <p:attrName>style.visibility</p:attrName>
                                        </p:attrNameLst>
                                      </p:cBhvr>
                                      <p:to>
                                        <p:strVal val="visible"/>
                                      </p:to>
                                    </p:set>
                                    <p:anim calcmode="lin" valueType="num">
                                      <p:cBhvr additive="base">
                                        <p:cTn id="17" dur="1000"/>
                                        <p:tgtEl>
                                          <p:spTgt spid="368"/>
                                        </p:tgtEl>
                                        <p:attrNameLst>
                                          <p:attrName>ppt_x</p:attrName>
                                        </p:attrNameLst>
                                      </p:cBhvr>
                                      <p:tavLst>
                                        <p:tav tm="0">
                                          <p:val>
                                            <p:strVal val="#ppt_x+1"/>
                                          </p:val>
                                        </p:tav>
                                        <p:tav tm="100000">
                                          <p:val>
                                            <p:strVal val="#ppt_x"/>
                                          </p:val>
                                        </p:tav>
                                      </p:tavLst>
                                    </p:anim>
                                  </p:childTnLst>
                                </p:cTn>
                              </p:par>
                              <p:par>
                                <p:cTn id="18" presetID="1" presetClass="entr" presetSubtype="0" fill="hold" nodeType="withEffect">
                                  <p:stCondLst>
                                    <p:cond delay="0"/>
                                  </p:stCondLst>
                                  <p:childTnLst>
                                    <p:set>
                                      <p:cBhvr>
                                        <p:cTn id="19" dur="1" fill="hold">
                                          <p:stCondLst>
                                            <p:cond delay="0"/>
                                          </p:stCondLst>
                                        </p:cTn>
                                        <p:tgtEl>
                                          <p:spTgt spid="36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64"/>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66"/>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53"/>
        <p:cNvGrpSpPr/>
        <p:nvPr/>
      </p:nvGrpSpPr>
      <p:grpSpPr>
        <a:xfrm>
          <a:off x="0" y="0"/>
          <a:ext cx="0" cy="0"/>
          <a:chOff x="0" y="0"/>
          <a:chExt cx="0" cy="0"/>
        </a:xfrm>
      </p:grpSpPr>
      <p:sp>
        <p:nvSpPr>
          <p:cNvPr id="854" name="Google Shape;854;p70"/>
          <p:cNvSpPr/>
          <p:nvPr/>
        </p:nvSpPr>
        <p:spPr>
          <a:xfrm>
            <a:off x="-12200" y="-12200"/>
            <a:ext cx="9156300" cy="341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70"/>
          <p:cNvSpPr/>
          <p:nvPr/>
        </p:nvSpPr>
        <p:spPr>
          <a:xfrm>
            <a:off x="7277650"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70"/>
          <p:cNvSpPr/>
          <p:nvPr/>
        </p:nvSpPr>
        <p:spPr>
          <a:xfrm>
            <a:off x="5428750" y="-9475"/>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70"/>
          <p:cNvSpPr/>
          <p:nvPr/>
        </p:nvSpPr>
        <p:spPr>
          <a:xfrm>
            <a:off x="35346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70"/>
          <p:cNvSpPr/>
          <p:nvPr/>
        </p:nvSpPr>
        <p:spPr>
          <a:xfrm>
            <a:off x="-12200" y="-12200"/>
            <a:ext cx="16743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59" name="Google Shape;859;p70"/>
          <p:cNvCxnSpPr>
            <a:stCxn id="856" idx="3"/>
          </p:cNvCxnSpPr>
          <p:nvPr/>
        </p:nvCxnSpPr>
        <p:spPr>
          <a:xfrm>
            <a:off x="7299250" y="137075"/>
            <a:ext cx="0" cy="0"/>
          </a:xfrm>
          <a:prstGeom prst="straightConnector1">
            <a:avLst/>
          </a:prstGeom>
          <a:noFill/>
          <a:ln w="9525" cap="flat" cmpd="sng">
            <a:solidFill>
              <a:schemeClr val="dk2"/>
            </a:solidFill>
            <a:prstDash val="solid"/>
            <a:round/>
            <a:headEnd type="none" w="med" len="med"/>
            <a:tailEnd type="none" w="med" len="med"/>
          </a:ln>
        </p:spPr>
      </p:cxnSp>
      <p:cxnSp>
        <p:nvCxnSpPr>
          <p:cNvPr id="860" name="Google Shape;860;p70"/>
          <p:cNvCxnSpPr/>
          <p:nvPr/>
        </p:nvCxnSpPr>
        <p:spPr>
          <a:xfrm flipH="1">
            <a:off x="540520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861" name="Google Shape;861;p70"/>
          <p:cNvCxnSpPr/>
          <p:nvPr/>
        </p:nvCxnSpPr>
        <p:spPr>
          <a:xfrm flipH="1">
            <a:off x="3532750" y="-13400"/>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862" name="Google Shape;862;p70"/>
          <p:cNvCxnSpPr/>
          <p:nvPr/>
        </p:nvCxnSpPr>
        <p:spPr>
          <a:xfrm flipH="1">
            <a:off x="1662375" y="-13400"/>
            <a:ext cx="1800" cy="295500"/>
          </a:xfrm>
          <a:prstGeom prst="straightConnector1">
            <a:avLst/>
          </a:prstGeom>
          <a:noFill/>
          <a:ln w="9525" cap="flat" cmpd="sng">
            <a:solidFill>
              <a:srgbClr val="C2C2C2"/>
            </a:solidFill>
            <a:prstDash val="solid"/>
            <a:round/>
            <a:headEnd type="none" w="med" len="med"/>
            <a:tailEnd type="none" w="med" len="med"/>
          </a:ln>
        </p:spPr>
      </p:cxnSp>
      <p:sp>
        <p:nvSpPr>
          <p:cNvPr id="863" name="Google Shape;863;p70"/>
          <p:cNvSpPr txBox="1"/>
          <p:nvPr/>
        </p:nvSpPr>
        <p:spPr>
          <a:xfrm>
            <a:off x="7470075" y="-6302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مقدمة عامة</a:t>
            </a:r>
            <a:endParaRPr>
              <a:solidFill>
                <a:srgbClr val="C2C2C2"/>
              </a:solidFill>
              <a:latin typeface="Amiri"/>
              <a:ea typeface="Amiri"/>
              <a:cs typeface="Amiri"/>
              <a:sym typeface="Amiri"/>
            </a:endParaRPr>
          </a:p>
        </p:txBody>
      </p:sp>
      <p:sp>
        <p:nvSpPr>
          <p:cNvPr id="864" name="Google Shape;864;p70"/>
          <p:cNvSpPr txBox="1"/>
          <p:nvPr/>
        </p:nvSpPr>
        <p:spPr>
          <a:xfrm>
            <a:off x="5365225" y="-65750"/>
            <a:ext cx="19794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فكرة ومبررات اختيار المشروع</a:t>
            </a:r>
            <a:endParaRPr>
              <a:solidFill>
                <a:srgbClr val="C2C2C2"/>
              </a:solidFill>
              <a:latin typeface="Amiri"/>
              <a:ea typeface="Amiri"/>
              <a:cs typeface="Amiri"/>
              <a:sym typeface="Amiri"/>
            </a:endParaRPr>
          </a:p>
        </p:txBody>
      </p:sp>
      <p:sp>
        <p:nvSpPr>
          <p:cNvPr id="865" name="Google Shape;865;p70"/>
          <p:cNvSpPr txBox="1"/>
          <p:nvPr/>
        </p:nvSpPr>
        <p:spPr>
          <a:xfrm>
            <a:off x="3670000" y="-65750"/>
            <a:ext cx="16233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موقع الدراسة</a:t>
            </a:r>
            <a:endParaRPr>
              <a:solidFill>
                <a:srgbClr val="C2C2C2"/>
              </a:solidFill>
              <a:latin typeface="Amiri"/>
              <a:ea typeface="Amiri"/>
              <a:cs typeface="Amiri"/>
              <a:sym typeface="Amiri"/>
            </a:endParaRPr>
          </a:p>
        </p:txBody>
      </p:sp>
      <p:sp>
        <p:nvSpPr>
          <p:cNvPr id="866" name="Google Shape;866;p70"/>
          <p:cNvSpPr txBox="1"/>
          <p:nvPr/>
        </p:nvSpPr>
        <p:spPr>
          <a:xfrm>
            <a:off x="1852613"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lt1"/>
                </a:solidFill>
                <a:latin typeface="Amiri"/>
                <a:ea typeface="Amiri"/>
                <a:cs typeface="Amiri"/>
                <a:sym typeface="Amiri"/>
              </a:rPr>
              <a:t>منهجية المشروع</a:t>
            </a:r>
            <a:endParaRPr>
              <a:solidFill>
                <a:schemeClr val="lt1"/>
              </a:solidFill>
              <a:latin typeface="Amiri"/>
              <a:ea typeface="Amiri"/>
              <a:cs typeface="Amiri"/>
              <a:sym typeface="Amiri"/>
            </a:endParaRPr>
          </a:p>
        </p:txBody>
      </p:sp>
      <p:sp>
        <p:nvSpPr>
          <p:cNvPr id="867" name="Google Shape;867;p70"/>
          <p:cNvSpPr txBox="1"/>
          <p:nvPr/>
        </p:nvSpPr>
        <p:spPr>
          <a:xfrm>
            <a:off x="12100"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مرحلة التحليل </a:t>
            </a:r>
            <a:endParaRPr>
              <a:solidFill>
                <a:srgbClr val="C2C2C2"/>
              </a:solidFill>
              <a:latin typeface="Amiri"/>
              <a:ea typeface="Amiri"/>
              <a:cs typeface="Amiri"/>
              <a:sym typeface="Amiri"/>
            </a:endParaRPr>
          </a:p>
        </p:txBody>
      </p:sp>
      <p:cxnSp>
        <p:nvCxnSpPr>
          <p:cNvPr id="868" name="Google Shape;868;p70"/>
          <p:cNvCxnSpPr/>
          <p:nvPr/>
        </p:nvCxnSpPr>
        <p:spPr>
          <a:xfrm flipH="1">
            <a:off x="7277650" y="-10675"/>
            <a:ext cx="1800" cy="295500"/>
          </a:xfrm>
          <a:prstGeom prst="straightConnector1">
            <a:avLst/>
          </a:prstGeom>
          <a:noFill/>
          <a:ln w="9525" cap="flat" cmpd="sng">
            <a:solidFill>
              <a:srgbClr val="C2C2C2"/>
            </a:solidFill>
            <a:prstDash val="solid"/>
            <a:round/>
            <a:headEnd type="none" w="med" len="med"/>
            <a:tailEnd type="none" w="med" len="med"/>
          </a:ln>
        </p:spPr>
      </p:cxnSp>
      <p:sp>
        <p:nvSpPr>
          <p:cNvPr id="869" name="Google Shape;869;p70"/>
          <p:cNvSpPr txBox="1">
            <a:spLocks noGrp="1"/>
          </p:cNvSpPr>
          <p:nvPr>
            <p:ph type="title" idx="4294967295"/>
          </p:nvPr>
        </p:nvSpPr>
        <p:spPr>
          <a:xfrm>
            <a:off x="8325700" y="846300"/>
            <a:ext cx="9486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t>01</a:t>
            </a:r>
            <a:endParaRPr sz="3300"/>
          </a:p>
        </p:txBody>
      </p:sp>
      <p:sp>
        <p:nvSpPr>
          <p:cNvPr id="870" name="Google Shape;870;p70"/>
          <p:cNvSpPr txBox="1">
            <a:spLocks noGrp="1"/>
          </p:cNvSpPr>
          <p:nvPr>
            <p:ph type="title" idx="4294967295"/>
          </p:nvPr>
        </p:nvSpPr>
        <p:spPr>
          <a:xfrm>
            <a:off x="8282100" y="1876900"/>
            <a:ext cx="9486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t>02</a:t>
            </a:r>
            <a:endParaRPr sz="3300"/>
          </a:p>
        </p:txBody>
      </p:sp>
      <p:sp>
        <p:nvSpPr>
          <p:cNvPr id="871" name="Google Shape;871;p70"/>
          <p:cNvSpPr txBox="1">
            <a:spLocks noGrp="1"/>
          </p:cNvSpPr>
          <p:nvPr>
            <p:ph type="title" idx="4294967295"/>
          </p:nvPr>
        </p:nvSpPr>
        <p:spPr>
          <a:xfrm>
            <a:off x="8352725" y="3015625"/>
            <a:ext cx="9486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t>03</a:t>
            </a:r>
            <a:endParaRPr sz="3300"/>
          </a:p>
        </p:txBody>
      </p:sp>
      <p:sp>
        <p:nvSpPr>
          <p:cNvPr id="872" name="Google Shape;872;p70"/>
          <p:cNvSpPr/>
          <p:nvPr/>
        </p:nvSpPr>
        <p:spPr>
          <a:xfrm rot="5400000">
            <a:off x="6814150" y="2742850"/>
            <a:ext cx="4376100" cy="89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70"/>
          <p:cNvSpPr txBox="1"/>
          <p:nvPr/>
        </p:nvSpPr>
        <p:spPr>
          <a:xfrm>
            <a:off x="76425" y="761313"/>
            <a:ext cx="8129400" cy="8313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100">
                <a:solidFill>
                  <a:schemeClr val="dk1"/>
                </a:solidFill>
                <a:latin typeface="Amiri"/>
                <a:ea typeface="Amiri"/>
                <a:cs typeface="Amiri"/>
                <a:sym typeface="Amiri"/>
              </a:rPr>
              <a:t>وضع معايير رئيسية وفرعية لاختيار ودراسة موقع القطب,وتوزيع الأوزان لكل معايير وفقا لأهميته وتأثيره على تطوير القطب</a:t>
            </a:r>
            <a:endParaRPr sz="2100">
              <a:solidFill>
                <a:schemeClr val="dk1"/>
              </a:solidFill>
              <a:latin typeface="Amiri"/>
              <a:ea typeface="Amiri"/>
              <a:cs typeface="Amiri"/>
              <a:sym typeface="Amiri"/>
            </a:endParaRPr>
          </a:p>
        </p:txBody>
      </p:sp>
      <p:sp>
        <p:nvSpPr>
          <p:cNvPr id="874" name="Google Shape;874;p70"/>
          <p:cNvSpPr txBox="1"/>
          <p:nvPr/>
        </p:nvSpPr>
        <p:spPr>
          <a:xfrm>
            <a:off x="4239022" y="1946800"/>
            <a:ext cx="3966900" cy="5079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100">
                <a:solidFill>
                  <a:schemeClr val="dk1"/>
                </a:solidFill>
                <a:latin typeface="Amiri"/>
                <a:ea typeface="Amiri"/>
                <a:cs typeface="Amiri"/>
                <a:sym typeface="Amiri"/>
              </a:rPr>
              <a:t>البدء بمرحلة التحليل على 3 مستويات</a:t>
            </a:r>
            <a:endParaRPr sz="2100">
              <a:solidFill>
                <a:schemeClr val="dk1"/>
              </a:solidFill>
              <a:latin typeface="Amiri"/>
              <a:ea typeface="Amiri"/>
              <a:cs typeface="Amiri"/>
              <a:sym typeface="Amiri"/>
            </a:endParaRPr>
          </a:p>
        </p:txBody>
      </p:sp>
      <p:sp>
        <p:nvSpPr>
          <p:cNvPr id="875" name="Google Shape;875;p70"/>
          <p:cNvSpPr txBox="1"/>
          <p:nvPr/>
        </p:nvSpPr>
        <p:spPr>
          <a:xfrm>
            <a:off x="3143625" y="2907500"/>
            <a:ext cx="5078400" cy="8313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100">
                <a:solidFill>
                  <a:schemeClr val="dk1"/>
                </a:solidFill>
                <a:latin typeface="Amiri"/>
                <a:ea typeface="Amiri"/>
                <a:cs typeface="Amiri"/>
                <a:sym typeface="Amiri"/>
              </a:rPr>
              <a:t>اختيار المناطق المناسبة لتطوير قطب النمو باستخدام آلية Weighted Overlay ,بناءا على المعايير والتحليل السابق</a:t>
            </a:r>
            <a:endParaRPr sz="2100">
              <a:solidFill>
                <a:schemeClr val="dk1"/>
              </a:solidFill>
              <a:latin typeface="Amiri"/>
              <a:ea typeface="Amiri"/>
              <a:cs typeface="Amiri"/>
              <a:sym typeface="Amiri"/>
            </a:endParaRPr>
          </a:p>
        </p:txBody>
      </p:sp>
      <p:grpSp>
        <p:nvGrpSpPr>
          <p:cNvPr id="876" name="Google Shape;876;p70"/>
          <p:cNvGrpSpPr/>
          <p:nvPr/>
        </p:nvGrpSpPr>
        <p:grpSpPr>
          <a:xfrm>
            <a:off x="207218" y="2513215"/>
            <a:ext cx="3192637" cy="2462092"/>
            <a:chOff x="4860205" y="1148984"/>
            <a:chExt cx="3295455" cy="2906838"/>
          </a:xfrm>
        </p:grpSpPr>
        <p:grpSp>
          <p:nvGrpSpPr>
            <p:cNvPr id="877" name="Google Shape;877;p70"/>
            <p:cNvGrpSpPr/>
            <p:nvPr/>
          </p:nvGrpSpPr>
          <p:grpSpPr>
            <a:xfrm rot="10800000">
              <a:off x="4860205" y="1165970"/>
              <a:ext cx="3295455" cy="2889853"/>
              <a:chOff x="1621700" y="238125"/>
              <a:chExt cx="4370050" cy="4025425"/>
            </a:xfrm>
          </p:grpSpPr>
          <p:sp>
            <p:nvSpPr>
              <p:cNvPr id="878" name="Google Shape;878;p70"/>
              <p:cNvSpPr/>
              <p:nvPr/>
            </p:nvSpPr>
            <p:spPr>
              <a:xfrm>
                <a:off x="2825775" y="238125"/>
                <a:ext cx="1961900" cy="1850225"/>
              </a:xfrm>
              <a:custGeom>
                <a:avLst/>
                <a:gdLst/>
                <a:ahLst/>
                <a:cxnLst/>
                <a:rect l="l" t="t" r="r" b="b"/>
                <a:pathLst>
                  <a:path w="78476" h="74009" extrusionOk="0">
                    <a:moveTo>
                      <a:pt x="39246" y="0"/>
                    </a:moveTo>
                    <a:lnTo>
                      <a:pt x="1" y="74009"/>
                    </a:lnTo>
                    <a:lnTo>
                      <a:pt x="78476" y="74009"/>
                    </a:lnTo>
                    <a:lnTo>
                      <a:pt x="39246"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00"/>
              </a:p>
            </p:txBody>
          </p:sp>
          <p:sp>
            <p:nvSpPr>
              <p:cNvPr id="879" name="Google Shape;879;p70"/>
              <p:cNvSpPr/>
              <p:nvPr/>
            </p:nvSpPr>
            <p:spPr>
              <a:xfrm>
                <a:off x="1621700" y="3256600"/>
                <a:ext cx="4370050" cy="1006950"/>
              </a:xfrm>
              <a:custGeom>
                <a:avLst/>
                <a:gdLst/>
                <a:ahLst/>
                <a:cxnLst/>
                <a:rect l="l" t="t" r="r" b="b"/>
                <a:pathLst>
                  <a:path w="174802" h="40278" extrusionOk="0">
                    <a:moveTo>
                      <a:pt x="22750" y="1"/>
                    </a:moveTo>
                    <a:lnTo>
                      <a:pt x="0" y="40278"/>
                    </a:lnTo>
                    <a:lnTo>
                      <a:pt x="174802" y="40278"/>
                    </a:lnTo>
                    <a:lnTo>
                      <a:pt x="152053" y="1"/>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00"/>
              </a:p>
            </p:txBody>
          </p:sp>
          <p:sp>
            <p:nvSpPr>
              <p:cNvPr id="880" name="Google Shape;880;p70"/>
              <p:cNvSpPr/>
              <p:nvPr/>
            </p:nvSpPr>
            <p:spPr>
              <a:xfrm>
                <a:off x="2235475" y="2161100"/>
                <a:ext cx="3138650" cy="1012350"/>
              </a:xfrm>
              <a:custGeom>
                <a:avLst/>
                <a:gdLst/>
                <a:ahLst/>
                <a:cxnLst/>
                <a:rect l="l" t="t" r="r" b="b"/>
                <a:pathLst>
                  <a:path w="125546" h="40494" extrusionOk="0">
                    <a:moveTo>
                      <a:pt x="22196" y="1"/>
                    </a:moveTo>
                    <a:lnTo>
                      <a:pt x="8133" y="25661"/>
                    </a:lnTo>
                    <a:lnTo>
                      <a:pt x="1" y="40494"/>
                    </a:lnTo>
                    <a:lnTo>
                      <a:pt x="125545" y="40494"/>
                    </a:lnTo>
                    <a:lnTo>
                      <a:pt x="117413" y="25661"/>
                    </a:lnTo>
                    <a:lnTo>
                      <a:pt x="103351" y="1"/>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00"/>
              </a:p>
            </p:txBody>
          </p:sp>
        </p:grpSp>
        <p:sp>
          <p:nvSpPr>
            <p:cNvPr id="881" name="Google Shape;881;p70"/>
            <p:cNvSpPr txBox="1"/>
            <p:nvPr/>
          </p:nvSpPr>
          <p:spPr>
            <a:xfrm>
              <a:off x="5235902" y="1148984"/>
              <a:ext cx="2254500" cy="6723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500">
                  <a:latin typeface="Amiri"/>
                  <a:ea typeface="Amiri"/>
                  <a:cs typeface="Amiri"/>
                  <a:sym typeface="Amiri"/>
                </a:rPr>
                <a:t>المستوى الوطني</a:t>
              </a:r>
              <a:endParaRPr sz="2500">
                <a:latin typeface="Amiri"/>
                <a:ea typeface="Amiri"/>
                <a:cs typeface="Amiri"/>
                <a:sym typeface="Amiri"/>
              </a:endParaRPr>
            </a:p>
          </p:txBody>
        </p:sp>
        <p:sp>
          <p:nvSpPr>
            <p:cNvPr id="882" name="Google Shape;882;p70"/>
            <p:cNvSpPr txBox="1"/>
            <p:nvPr/>
          </p:nvSpPr>
          <p:spPr>
            <a:xfrm>
              <a:off x="5585250" y="2032775"/>
              <a:ext cx="1917900" cy="5271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700">
                  <a:latin typeface="Amiri"/>
                  <a:ea typeface="Amiri"/>
                  <a:cs typeface="Amiri"/>
                  <a:sym typeface="Amiri"/>
                </a:rPr>
                <a:t>مستوى المنطقة الحضرية</a:t>
              </a:r>
              <a:endParaRPr sz="1700">
                <a:latin typeface="Amiri"/>
                <a:ea typeface="Amiri"/>
                <a:cs typeface="Amiri"/>
                <a:sym typeface="Amiri"/>
              </a:endParaRPr>
            </a:p>
          </p:txBody>
        </p:sp>
        <p:sp>
          <p:nvSpPr>
            <p:cNvPr id="883" name="Google Shape;883;p70"/>
            <p:cNvSpPr txBox="1"/>
            <p:nvPr/>
          </p:nvSpPr>
          <p:spPr>
            <a:xfrm>
              <a:off x="5585250" y="2696175"/>
              <a:ext cx="1917900" cy="7995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600">
                  <a:latin typeface="Amiri"/>
                  <a:ea typeface="Amiri"/>
                  <a:cs typeface="Amiri"/>
                  <a:sym typeface="Amiri"/>
                </a:rPr>
                <a:t>المستوى المحلي </a:t>
              </a:r>
              <a:endParaRPr sz="1600">
                <a:latin typeface="Amiri"/>
                <a:ea typeface="Amiri"/>
                <a:cs typeface="Amiri"/>
                <a:sym typeface="Amiri"/>
              </a:endParaRPr>
            </a:p>
            <a:p>
              <a:pPr marL="0" lvl="0" indent="0" algn="ctr" rtl="1">
                <a:spcBef>
                  <a:spcPts val="0"/>
                </a:spcBef>
                <a:spcAft>
                  <a:spcPts val="0"/>
                </a:spcAft>
                <a:buNone/>
              </a:pPr>
              <a:r>
                <a:rPr lang="en" sz="1600">
                  <a:latin typeface="Amiri"/>
                  <a:ea typeface="Amiri"/>
                  <a:cs typeface="Amiri"/>
                  <a:sym typeface="Amiri"/>
                </a:rPr>
                <a:t>-قطب النمو-</a:t>
              </a:r>
              <a:endParaRPr sz="1600">
                <a:latin typeface="Amiri"/>
                <a:ea typeface="Amiri"/>
                <a:cs typeface="Amiri"/>
                <a:sym typeface="Amiri"/>
              </a:endParaRPr>
            </a:p>
          </p:txBody>
        </p:sp>
      </p:grpSp>
      <p:sp>
        <p:nvSpPr>
          <p:cNvPr id="884" name="Google Shape;884;p70"/>
          <p:cNvSpPr txBox="1">
            <a:spLocks noGrp="1"/>
          </p:cNvSpPr>
          <p:nvPr>
            <p:ph type="title" idx="4294967295"/>
          </p:nvPr>
        </p:nvSpPr>
        <p:spPr>
          <a:xfrm>
            <a:off x="8352737" y="4050700"/>
            <a:ext cx="9486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t>04</a:t>
            </a:r>
            <a:endParaRPr sz="3300"/>
          </a:p>
        </p:txBody>
      </p:sp>
      <p:sp>
        <p:nvSpPr>
          <p:cNvPr id="885" name="Google Shape;885;p70"/>
          <p:cNvSpPr txBox="1"/>
          <p:nvPr/>
        </p:nvSpPr>
        <p:spPr>
          <a:xfrm>
            <a:off x="107213" y="4085650"/>
            <a:ext cx="8129400" cy="5079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100">
                <a:solidFill>
                  <a:schemeClr val="dk1"/>
                </a:solidFill>
                <a:latin typeface="Amiri"/>
                <a:ea typeface="Amiri"/>
                <a:cs typeface="Amiri"/>
                <a:sym typeface="Amiri"/>
              </a:rPr>
              <a:t>تحديد محاور الربط ومناطق تطوير القطب</a:t>
            </a:r>
            <a:endParaRPr sz="2100">
              <a:solidFill>
                <a:schemeClr val="dk1"/>
              </a:solidFill>
              <a:latin typeface="Amiri"/>
              <a:ea typeface="Amiri"/>
              <a:cs typeface="Amiri"/>
              <a:sym typeface="Ami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89"/>
        <p:cNvGrpSpPr/>
        <p:nvPr/>
      </p:nvGrpSpPr>
      <p:grpSpPr>
        <a:xfrm>
          <a:off x="0" y="0"/>
          <a:ext cx="0" cy="0"/>
          <a:chOff x="0" y="0"/>
          <a:chExt cx="0" cy="0"/>
        </a:xfrm>
      </p:grpSpPr>
      <p:sp>
        <p:nvSpPr>
          <p:cNvPr id="890" name="Google Shape;890;p71"/>
          <p:cNvSpPr/>
          <p:nvPr/>
        </p:nvSpPr>
        <p:spPr>
          <a:xfrm>
            <a:off x="-12200" y="-12200"/>
            <a:ext cx="9156300" cy="341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71"/>
          <p:cNvSpPr/>
          <p:nvPr/>
        </p:nvSpPr>
        <p:spPr>
          <a:xfrm>
            <a:off x="7277650"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71"/>
          <p:cNvSpPr/>
          <p:nvPr/>
        </p:nvSpPr>
        <p:spPr>
          <a:xfrm>
            <a:off x="5428750" y="-9475"/>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71"/>
          <p:cNvSpPr/>
          <p:nvPr/>
        </p:nvSpPr>
        <p:spPr>
          <a:xfrm>
            <a:off x="35346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71"/>
          <p:cNvSpPr/>
          <p:nvPr/>
        </p:nvSpPr>
        <p:spPr>
          <a:xfrm>
            <a:off x="-12200" y="-12200"/>
            <a:ext cx="16743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95" name="Google Shape;895;p71"/>
          <p:cNvCxnSpPr>
            <a:stCxn id="892" idx="3"/>
          </p:cNvCxnSpPr>
          <p:nvPr/>
        </p:nvCxnSpPr>
        <p:spPr>
          <a:xfrm>
            <a:off x="7299250" y="137075"/>
            <a:ext cx="0" cy="0"/>
          </a:xfrm>
          <a:prstGeom prst="straightConnector1">
            <a:avLst/>
          </a:prstGeom>
          <a:noFill/>
          <a:ln w="9525" cap="flat" cmpd="sng">
            <a:solidFill>
              <a:schemeClr val="dk2"/>
            </a:solidFill>
            <a:prstDash val="solid"/>
            <a:round/>
            <a:headEnd type="none" w="med" len="med"/>
            <a:tailEnd type="none" w="med" len="med"/>
          </a:ln>
        </p:spPr>
      </p:cxnSp>
      <p:cxnSp>
        <p:nvCxnSpPr>
          <p:cNvPr id="896" name="Google Shape;896;p71"/>
          <p:cNvCxnSpPr/>
          <p:nvPr/>
        </p:nvCxnSpPr>
        <p:spPr>
          <a:xfrm flipH="1">
            <a:off x="540520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897" name="Google Shape;897;p71"/>
          <p:cNvCxnSpPr/>
          <p:nvPr/>
        </p:nvCxnSpPr>
        <p:spPr>
          <a:xfrm flipH="1">
            <a:off x="3532750" y="-13400"/>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898" name="Google Shape;898;p71"/>
          <p:cNvCxnSpPr/>
          <p:nvPr/>
        </p:nvCxnSpPr>
        <p:spPr>
          <a:xfrm flipH="1">
            <a:off x="1662375" y="-13400"/>
            <a:ext cx="1800" cy="295500"/>
          </a:xfrm>
          <a:prstGeom prst="straightConnector1">
            <a:avLst/>
          </a:prstGeom>
          <a:noFill/>
          <a:ln w="9525" cap="flat" cmpd="sng">
            <a:solidFill>
              <a:srgbClr val="C2C2C2"/>
            </a:solidFill>
            <a:prstDash val="solid"/>
            <a:round/>
            <a:headEnd type="none" w="med" len="med"/>
            <a:tailEnd type="none" w="med" len="med"/>
          </a:ln>
        </p:spPr>
      </p:cxnSp>
      <p:sp>
        <p:nvSpPr>
          <p:cNvPr id="899" name="Google Shape;899;p71"/>
          <p:cNvSpPr txBox="1"/>
          <p:nvPr/>
        </p:nvSpPr>
        <p:spPr>
          <a:xfrm>
            <a:off x="7470075" y="-6302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مقدمة عامة</a:t>
            </a:r>
            <a:endParaRPr>
              <a:solidFill>
                <a:srgbClr val="C2C2C2"/>
              </a:solidFill>
              <a:latin typeface="Amiri"/>
              <a:ea typeface="Amiri"/>
              <a:cs typeface="Amiri"/>
              <a:sym typeface="Amiri"/>
            </a:endParaRPr>
          </a:p>
        </p:txBody>
      </p:sp>
      <p:sp>
        <p:nvSpPr>
          <p:cNvPr id="900" name="Google Shape;900;p71"/>
          <p:cNvSpPr txBox="1"/>
          <p:nvPr/>
        </p:nvSpPr>
        <p:spPr>
          <a:xfrm>
            <a:off x="5365225" y="-65750"/>
            <a:ext cx="19794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فكرة ومبررات اختيار المشروع</a:t>
            </a:r>
            <a:endParaRPr>
              <a:solidFill>
                <a:srgbClr val="C2C2C2"/>
              </a:solidFill>
              <a:latin typeface="Amiri"/>
              <a:ea typeface="Amiri"/>
              <a:cs typeface="Amiri"/>
              <a:sym typeface="Amiri"/>
            </a:endParaRPr>
          </a:p>
        </p:txBody>
      </p:sp>
      <p:sp>
        <p:nvSpPr>
          <p:cNvPr id="901" name="Google Shape;901;p71"/>
          <p:cNvSpPr txBox="1"/>
          <p:nvPr/>
        </p:nvSpPr>
        <p:spPr>
          <a:xfrm>
            <a:off x="3670000" y="-65750"/>
            <a:ext cx="16233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موقع الدراسة</a:t>
            </a:r>
            <a:endParaRPr>
              <a:solidFill>
                <a:srgbClr val="C2C2C2"/>
              </a:solidFill>
              <a:latin typeface="Amiri"/>
              <a:ea typeface="Amiri"/>
              <a:cs typeface="Amiri"/>
              <a:sym typeface="Amiri"/>
            </a:endParaRPr>
          </a:p>
        </p:txBody>
      </p:sp>
      <p:sp>
        <p:nvSpPr>
          <p:cNvPr id="902" name="Google Shape;902;p71"/>
          <p:cNvSpPr txBox="1"/>
          <p:nvPr/>
        </p:nvSpPr>
        <p:spPr>
          <a:xfrm>
            <a:off x="1852613"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lt1"/>
                </a:solidFill>
                <a:latin typeface="Amiri"/>
                <a:ea typeface="Amiri"/>
                <a:cs typeface="Amiri"/>
                <a:sym typeface="Amiri"/>
              </a:rPr>
              <a:t>منهجية المشروع</a:t>
            </a:r>
            <a:endParaRPr>
              <a:solidFill>
                <a:schemeClr val="lt1"/>
              </a:solidFill>
              <a:latin typeface="Amiri"/>
              <a:ea typeface="Amiri"/>
              <a:cs typeface="Amiri"/>
              <a:sym typeface="Amiri"/>
            </a:endParaRPr>
          </a:p>
        </p:txBody>
      </p:sp>
      <p:sp>
        <p:nvSpPr>
          <p:cNvPr id="903" name="Google Shape;903;p71"/>
          <p:cNvSpPr txBox="1"/>
          <p:nvPr/>
        </p:nvSpPr>
        <p:spPr>
          <a:xfrm>
            <a:off x="12100"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مرحلة التحليل </a:t>
            </a:r>
            <a:endParaRPr>
              <a:solidFill>
                <a:srgbClr val="C2C2C2"/>
              </a:solidFill>
              <a:latin typeface="Amiri"/>
              <a:ea typeface="Amiri"/>
              <a:cs typeface="Amiri"/>
              <a:sym typeface="Amiri"/>
            </a:endParaRPr>
          </a:p>
        </p:txBody>
      </p:sp>
      <p:cxnSp>
        <p:nvCxnSpPr>
          <p:cNvPr id="904" name="Google Shape;904;p71"/>
          <p:cNvCxnSpPr/>
          <p:nvPr/>
        </p:nvCxnSpPr>
        <p:spPr>
          <a:xfrm flipH="1">
            <a:off x="7277650" y="-10675"/>
            <a:ext cx="1800" cy="295500"/>
          </a:xfrm>
          <a:prstGeom prst="straightConnector1">
            <a:avLst/>
          </a:prstGeom>
          <a:noFill/>
          <a:ln w="9525" cap="flat" cmpd="sng">
            <a:solidFill>
              <a:srgbClr val="C2C2C2"/>
            </a:solidFill>
            <a:prstDash val="solid"/>
            <a:round/>
            <a:headEnd type="none" w="med" len="med"/>
            <a:tailEnd type="none" w="med" len="med"/>
          </a:ln>
        </p:spPr>
      </p:cxnSp>
      <p:sp>
        <p:nvSpPr>
          <p:cNvPr id="905" name="Google Shape;905;p71"/>
          <p:cNvSpPr txBox="1">
            <a:spLocks noGrp="1"/>
          </p:cNvSpPr>
          <p:nvPr>
            <p:ph type="title" idx="4294967295"/>
          </p:nvPr>
        </p:nvSpPr>
        <p:spPr>
          <a:xfrm>
            <a:off x="8438950" y="3031288"/>
            <a:ext cx="9486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t>07</a:t>
            </a:r>
            <a:endParaRPr sz="3300"/>
          </a:p>
        </p:txBody>
      </p:sp>
      <p:sp>
        <p:nvSpPr>
          <p:cNvPr id="906" name="Google Shape;906;p71"/>
          <p:cNvSpPr txBox="1">
            <a:spLocks noGrp="1"/>
          </p:cNvSpPr>
          <p:nvPr>
            <p:ph type="title" idx="4294967295"/>
          </p:nvPr>
        </p:nvSpPr>
        <p:spPr>
          <a:xfrm>
            <a:off x="8463850" y="866238"/>
            <a:ext cx="9486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t>05</a:t>
            </a:r>
            <a:endParaRPr sz="3300"/>
          </a:p>
        </p:txBody>
      </p:sp>
      <p:sp>
        <p:nvSpPr>
          <p:cNvPr id="907" name="Google Shape;907;p71"/>
          <p:cNvSpPr txBox="1">
            <a:spLocks noGrp="1"/>
          </p:cNvSpPr>
          <p:nvPr>
            <p:ph type="title" idx="4294967295"/>
          </p:nvPr>
        </p:nvSpPr>
        <p:spPr>
          <a:xfrm>
            <a:off x="8438950" y="2022075"/>
            <a:ext cx="9486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t>06</a:t>
            </a:r>
            <a:endParaRPr sz="3300"/>
          </a:p>
        </p:txBody>
      </p:sp>
      <p:sp>
        <p:nvSpPr>
          <p:cNvPr id="908" name="Google Shape;908;p71"/>
          <p:cNvSpPr txBox="1">
            <a:spLocks noGrp="1"/>
          </p:cNvSpPr>
          <p:nvPr>
            <p:ph type="title" idx="4294967295"/>
          </p:nvPr>
        </p:nvSpPr>
        <p:spPr>
          <a:xfrm>
            <a:off x="8438950" y="4096413"/>
            <a:ext cx="948600" cy="57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300"/>
              <a:t>08</a:t>
            </a:r>
            <a:endParaRPr sz="3300"/>
          </a:p>
        </p:txBody>
      </p:sp>
      <p:sp>
        <p:nvSpPr>
          <p:cNvPr id="909" name="Google Shape;909;p71"/>
          <p:cNvSpPr/>
          <p:nvPr/>
        </p:nvSpPr>
        <p:spPr>
          <a:xfrm rot="5400000">
            <a:off x="6814150" y="2742850"/>
            <a:ext cx="4376100" cy="89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71"/>
          <p:cNvSpPr txBox="1"/>
          <p:nvPr/>
        </p:nvSpPr>
        <p:spPr>
          <a:xfrm>
            <a:off x="242550" y="901188"/>
            <a:ext cx="8129400" cy="5079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100">
                <a:solidFill>
                  <a:schemeClr val="dk1"/>
                </a:solidFill>
                <a:latin typeface="Amiri"/>
                <a:ea typeface="Amiri"/>
                <a:cs typeface="Amiri"/>
                <a:sym typeface="Amiri"/>
              </a:rPr>
              <a:t>دراسة وتحليل المخطط الهيكلي الحالي لمدينة حلحول</a:t>
            </a:r>
            <a:endParaRPr sz="2100">
              <a:solidFill>
                <a:schemeClr val="dk1"/>
              </a:solidFill>
              <a:latin typeface="Amiri"/>
              <a:ea typeface="Amiri"/>
              <a:cs typeface="Amiri"/>
              <a:sym typeface="Amiri"/>
            </a:endParaRPr>
          </a:p>
        </p:txBody>
      </p:sp>
      <p:sp>
        <p:nvSpPr>
          <p:cNvPr id="911" name="Google Shape;911;p71"/>
          <p:cNvSpPr txBox="1"/>
          <p:nvPr/>
        </p:nvSpPr>
        <p:spPr>
          <a:xfrm>
            <a:off x="194075" y="2083188"/>
            <a:ext cx="8129400" cy="5079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100">
                <a:solidFill>
                  <a:schemeClr val="dk1"/>
                </a:solidFill>
                <a:latin typeface="Amiri"/>
                <a:ea typeface="Amiri"/>
                <a:cs typeface="Amiri"/>
                <a:sym typeface="Amiri"/>
              </a:rPr>
              <a:t>اقتراح توسعة للمخطط بما يتلاءم مع احتياج واتجاه التوسع المستقبلي للمدينة</a:t>
            </a:r>
            <a:endParaRPr sz="2100">
              <a:solidFill>
                <a:schemeClr val="dk1"/>
              </a:solidFill>
              <a:latin typeface="Amiri"/>
              <a:ea typeface="Amiri"/>
              <a:cs typeface="Amiri"/>
              <a:sym typeface="Amiri"/>
            </a:endParaRPr>
          </a:p>
        </p:txBody>
      </p:sp>
      <p:sp>
        <p:nvSpPr>
          <p:cNvPr id="912" name="Google Shape;912;p71"/>
          <p:cNvSpPr txBox="1"/>
          <p:nvPr/>
        </p:nvSpPr>
        <p:spPr>
          <a:xfrm>
            <a:off x="242550" y="3066238"/>
            <a:ext cx="8129400" cy="5079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100">
                <a:solidFill>
                  <a:schemeClr val="dk1"/>
                </a:solidFill>
                <a:latin typeface="Amiri"/>
                <a:ea typeface="Amiri"/>
                <a:cs typeface="Amiri"/>
                <a:sym typeface="Amiri"/>
              </a:rPr>
              <a:t>تعديل تنظيمي لاستخدامات المخطط الهيكلي القائم</a:t>
            </a:r>
            <a:endParaRPr sz="2100">
              <a:solidFill>
                <a:schemeClr val="dk1"/>
              </a:solidFill>
              <a:latin typeface="Amiri"/>
              <a:ea typeface="Amiri"/>
              <a:cs typeface="Amiri"/>
              <a:sym typeface="Amiri"/>
            </a:endParaRPr>
          </a:p>
        </p:txBody>
      </p:sp>
      <p:sp>
        <p:nvSpPr>
          <p:cNvPr id="913" name="Google Shape;913;p71"/>
          <p:cNvSpPr txBox="1"/>
          <p:nvPr/>
        </p:nvSpPr>
        <p:spPr>
          <a:xfrm>
            <a:off x="12100" y="4049300"/>
            <a:ext cx="8427000" cy="8313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100">
                <a:solidFill>
                  <a:schemeClr val="dk1"/>
                </a:solidFill>
                <a:latin typeface="Amiri"/>
                <a:ea typeface="Amiri"/>
                <a:cs typeface="Amiri"/>
                <a:sym typeface="Amiri"/>
              </a:rPr>
              <a:t>اقتراح مسار سياحي زراعي يعزز الطابع الزراعي الريفي للمدينة بالإضافة لتحسين الوضع الاقتصادي</a:t>
            </a:r>
            <a:endParaRPr sz="2100">
              <a:solidFill>
                <a:schemeClr val="dk1"/>
              </a:solidFill>
              <a:latin typeface="Amiri"/>
              <a:ea typeface="Amiri"/>
              <a:cs typeface="Amiri"/>
              <a:sym typeface="Ami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17"/>
        <p:cNvGrpSpPr/>
        <p:nvPr/>
      </p:nvGrpSpPr>
      <p:grpSpPr>
        <a:xfrm>
          <a:off x="0" y="0"/>
          <a:ext cx="0" cy="0"/>
          <a:chOff x="0" y="0"/>
          <a:chExt cx="0" cy="0"/>
        </a:xfrm>
      </p:grpSpPr>
      <p:pic>
        <p:nvPicPr>
          <p:cNvPr id="918" name="Google Shape;918;p72"/>
          <p:cNvPicPr preferRelativeResize="0"/>
          <p:nvPr/>
        </p:nvPicPr>
        <p:blipFill>
          <a:blip r:embed="rId3">
            <a:alphaModFix/>
          </a:blip>
          <a:stretch>
            <a:fillRect/>
          </a:stretch>
        </p:blipFill>
        <p:spPr>
          <a:xfrm>
            <a:off x="345718" y="0"/>
            <a:ext cx="7269765" cy="5143501"/>
          </a:xfrm>
          <a:prstGeom prst="rect">
            <a:avLst/>
          </a:prstGeom>
          <a:noFill/>
          <a:ln>
            <a:noFill/>
          </a:ln>
        </p:spPr>
      </p:pic>
      <p:sp>
        <p:nvSpPr>
          <p:cNvPr id="919" name="Google Shape;919;p72"/>
          <p:cNvSpPr txBox="1"/>
          <p:nvPr/>
        </p:nvSpPr>
        <p:spPr>
          <a:xfrm>
            <a:off x="1842500" y="4747825"/>
            <a:ext cx="4276200" cy="300000"/>
          </a:xfrm>
          <a:prstGeom prst="rect">
            <a:avLst/>
          </a:prstGeom>
          <a:solidFill>
            <a:schemeClr val="dk1"/>
          </a:solidFill>
          <a:ln>
            <a:noFill/>
          </a:ln>
        </p:spPr>
        <p:txBody>
          <a:bodyPr spcFirstLastPara="1" wrap="square" lIns="91425" tIns="91425" rIns="91425" bIns="91425" anchor="t" anchorCtr="0">
            <a:spAutoFit/>
          </a:bodyPr>
          <a:lstStyle/>
          <a:p>
            <a:pPr marL="0" lvl="0" indent="0" algn="r" rtl="1">
              <a:lnSpc>
                <a:spcPct val="115000"/>
              </a:lnSpc>
              <a:spcBef>
                <a:spcPts val="0"/>
              </a:spcBef>
              <a:spcAft>
                <a:spcPts val="0"/>
              </a:spcAft>
              <a:buNone/>
            </a:pPr>
            <a:r>
              <a:rPr lang="en" sz="750">
                <a:solidFill>
                  <a:schemeClr val="lt1"/>
                </a:solidFill>
              </a:rPr>
              <a:t>المصدر:وزارة الحكم المحلي,الخطة المكانية و الاستثمارية الاستراتيجية المشتركة,مشروع المدن المتكاملة والتنمية الحضرية,2022</a:t>
            </a:r>
            <a:endParaRPr sz="750">
              <a:solidFill>
                <a:schemeClr val="lt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23"/>
        <p:cNvGrpSpPr/>
        <p:nvPr/>
      </p:nvGrpSpPr>
      <p:grpSpPr>
        <a:xfrm>
          <a:off x="0" y="0"/>
          <a:ext cx="0" cy="0"/>
          <a:chOff x="0" y="0"/>
          <a:chExt cx="0" cy="0"/>
        </a:xfrm>
      </p:grpSpPr>
      <p:sp>
        <p:nvSpPr>
          <p:cNvPr id="924" name="Google Shape;924;p73"/>
          <p:cNvSpPr txBox="1">
            <a:spLocks noGrp="1"/>
          </p:cNvSpPr>
          <p:nvPr>
            <p:ph type="title"/>
          </p:nvPr>
        </p:nvSpPr>
        <p:spPr>
          <a:xfrm>
            <a:off x="3530725" y="2177250"/>
            <a:ext cx="3747600" cy="978600"/>
          </a:xfrm>
          <a:prstGeom prst="rect">
            <a:avLst/>
          </a:prstGeom>
        </p:spPr>
        <p:txBody>
          <a:bodyPr spcFirstLastPara="1" wrap="square" lIns="0" tIns="91425" rIns="91425" bIns="91425" anchor="ctr" anchorCtr="0">
            <a:noAutofit/>
          </a:bodyPr>
          <a:lstStyle/>
          <a:p>
            <a:pPr marL="0" lvl="0" indent="0" algn="r" rtl="1">
              <a:spcBef>
                <a:spcPts val="0"/>
              </a:spcBef>
              <a:spcAft>
                <a:spcPts val="0"/>
              </a:spcAft>
              <a:buNone/>
            </a:pPr>
            <a:r>
              <a:rPr lang="en" sz="3500">
                <a:latin typeface="Amiri"/>
                <a:ea typeface="Amiri"/>
                <a:cs typeface="Amiri"/>
                <a:sym typeface="Amiri"/>
              </a:rPr>
              <a:t>مرحلة التحليل 1</a:t>
            </a:r>
            <a:endParaRPr sz="3500">
              <a:latin typeface="Amiri"/>
              <a:ea typeface="Amiri"/>
              <a:cs typeface="Amiri"/>
              <a:sym typeface="Amiri"/>
            </a:endParaRPr>
          </a:p>
          <a:p>
            <a:pPr marL="0" lvl="0" indent="0" algn="r" rtl="1">
              <a:spcBef>
                <a:spcPts val="0"/>
              </a:spcBef>
              <a:spcAft>
                <a:spcPts val="0"/>
              </a:spcAft>
              <a:buNone/>
            </a:pPr>
            <a:r>
              <a:rPr lang="en" sz="3500">
                <a:latin typeface="Amiri"/>
                <a:ea typeface="Amiri"/>
                <a:cs typeface="Amiri"/>
                <a:sym typeface="Amiri"/>
              </a:rPr>
              <a:t>مستوى محافظة الخليل</a:t>
            </a:r>
            <a:endParaRPr sz="3500">
              <a:latin typeface="Amiri"/>
              <a:ea typeface="Amiri"/>
              <a:cs typeface="Amiri"/>
              <a:sym typeface="Amiri"/>
            </a:endParaRPr>
          </a:p>
        </p:txBody>
      </p:sp>
      <p:sp>
        <p:nvSpPr>
          <p:cNvPr id="925" name="Google Shape;925;p73"/>
          <p:cNvSpPr/>
          <p:nvPr/>
        </p:nvSpPr>
        <p:spPr>
          <a:xfrm rot="-5400000">
            <a:off x="6779447" y="2601775"/>
            <a:ext cx="18432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73"/>
          <p:cNvSpPr/>
          <p:nvPr/>
        </p:nvSpPr>
        <p:spPr>
          <a:xfrm>
            <a:off x="-12200" y="-12200"/>
            <a:ext cx="9156300" cy="341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73"/>
          <p:cNvSpPr/>
          <p:nvPr/>
        </p:nvSpPr>
        <p:spPr>
          <a:xfrm>
            <a:off x="7277650"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73"/>
          <p:cNvSpPr/>
          <p:nvPr/>
        </p:nvSpPr>
        <p:spPr>
          <a:xfrm>
            <a:off x="5428750" y="-9475"/>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73"/>
          <p:cNvSpPr/>
          <p:nvPr/>
        </p:nvSpPr>
        <p:spPr>
          <a:xfrm>
            <a:off x="35346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73"/>
          <p:cNvSpPr/>
          <p:nvPr/>
        </p:nvSpPr>
        <p:spPr>
          <a:xfrm>
            <a:off x="1664176" y="-12200"/>
            <a:ext cx="18402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31" name="Google Shape;931;p73"/>
          <p:cNvCxnSpPr>
            <a:stCxn id="928" idx="3"/>
          </p:cNvCxnSpPr>
          <p:nvPr/>
        </p:nvCxnSpPr>
        <p:spPr>
          <a:xfrm>
            <a:off x="7299250" y="137075"/>
            <a:ext cx="0" cy="0"/>
          </a:xfrm>
          <a:prstGeom prst="straightConnector1">
            <a:avLst/>
          </a:prstGeom>
          <a:noFill/>
          <a:ln w="9525" cap="flat" cmpd="sng">
            <a:solidFill>
              <a:schemeClr val="dk2"/>
            </a:solidFill>
            <a:prstDash val="solid"/>
            <a:round/>
            <a:headEnd type="none" w="med" len="med"/>
            <a:tailEnd type="none" w="med" len="med"/>
          </a:ln>
        </p:spPr>
      </p:cxnSp>
      <p:cxnSp>
        <p:nvCxnSpPr>
          <p:cNvPr id="932" name="Google Shape;932;p73"/>
          <p:cNvCxnSpPr/>
          <p:nvPr/>
        </p:nvCxnSpPr>
        <p:spPr>
          <a:xfrm flipH="1">
            <a:off x="540520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933" name="Google Shape;933;p73"/>
          <p:cNvCxnSpPr/>
          <p:nvPr/>
        </p:nvCxnSpPr>
        <p:spPr>
          <a:xfrm flipH="1">
            <a:off x="3532750" y="-13400"/>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934" name="Google Shape;934;p73"/>
          <p:cNvCxnSpPr/>
          <p:nvPr/>
        </p:nvCxnSpPr>
        <p:spPr>
          <a:xfrm flipH="1">
            <a:off x="1662375" y="-13400"/>
            <a:ext cx="1800" cy="295500"/>
          </a:xfrm>
          <a:prstGeom prst="straightConnector1">
            <a:avLst/>
          </a:prstGeom>
          <a:noFill/>
          <a:ln w="9525" cap="flat" cmpd="sng">
            <a:solidFill>
              <a:srgbClr val="C2C2C2"/>
            </a:solidFill>
            <a:prstDash val="solid"/>
            <a:round/>
            <a:headEnd type="none" w="med" len="med"/>
            <a:tailEnd type="none" w="med" len="med"/>
          </a:ln>
        </p:spPr>
      </p:cxnSp>
      <p:sp>
        <p:nvSpPr>
          <p:cNvPr id="935" name="Google Shape;935;p73"/>
          <p:cNvSpPr txBox="1"/>
          <p:nvPr/>
        </p:nvSpPr>
        <p:spPr>
          <a:xfrm>
            <a:off x="7470075" y="-6302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مقدمة عامة</a:t>
            </a:r>
            <a:endParaRPr>
              <a:solidFill>
                <a:srgbClr val="C2C2C2"/>
              </a:solidFill>
              <a:latin typeface="Amiri"/>
              <a:ea typeface="Amiri"/>
              <a:cs typeface="Amiri"/>
              <a:sym typeface="Amiri"/>
            </a:endParaRPr>
          </a:p>
        </p:txBody>
      </p:sp>
      <p:sp>
        <p:nvSpPr>
          <p:cNvPr id="936" name="Google Shape;936;p73"/>
          <p:cNvSpPr txBox="1"/>
          <p:nvPr/>
        </p:nvSpPr>
        <p:spPr>
          <a:xfrm>
            <a:off x="5365225" y="-65750"/>
            <a:ext cx="19794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فكرة ومبررات اختيار المشروع</a:t>
            </a:r>
            <a:endParaRPr>
              <a:solidFill>
                <a:srgbClr val="C2C2C2"/>
              </a:solidFill>
              <a:latin typeface="Amiri"/>
              <a:ea typeface="Amiri"/>
              <a:cs typeface="Amiri"/>
              <a:sym typeface="Amiri"/>
            </a:endParaRPr>
          </a:p>
        </p:txBody>
      </p:sp>
      <p:sp>
        <p:nvSpPr>
          <p:cNvPr id="937" name="Google Shape;937;p73"/>
          <p:cNvSpPr txBox="1"/>
          <p:nvPr/>
        </p:nvSpPr>
        <p:spPr>
          <a:xfrm>
            <a:off x="3670000" y="-65750"/>
            <a:ext cx="16233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موقع الدراسة</a:t>
            </a:r>
            <a:endParaRPr>
              <a:solidFill>
                <a:srgbClr val="C2C2C2"/>
              </a:solidFill>
              <a:latin typeface="Amiri"/>
              <a:ea typeface="Amiri"/>
              <a:cs typeface="Amiri"/>
              <a:sym typeface="Amiri"/>
            </a:endParaRPr>
          </a:p>
        </p:txBody>
      </p:sp>
      <p:sp>
        <p:nvSpPr>
          <p:cNvPr id="938" name="Google Shape;938;p73"/>
          <p:cNvSpPr txBox="1"/>
          <p:nvPr/>
        </p:nvSpPr>
        <p:spPr>
          <a:xfrm>
            <a:off x="1852613"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منهجية المشروع</a:t>
            </a:r>
            <a:endParaRPr>
              <a:solidFill>
                <a:srgbClr val="C2C2C2"/>
              </a:solidFill>
              <a:latin typeface="Amiri"/>
              <a:ea typeface="Amiri"/>
              <a:cs typeface="Amiri"/>
              <a:sym typeface="Amiri"/>
            </a:endParaRPr>
          </a:p>
        </p:txBody>
      </p:sp>
      <p:sp>
        <p:nvSpPr>
          <p:cNvPr id="939" name="Google Shape;939;p73"/>
          <p:cNvSpPr txBox="1"/>
          <p:nvPr/>
        </p:nvSpPr>
        <p:spPr>
          <a:xfrm>
            <a:off x="12100"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dk2"/>
                </a:solidFill>
                <a:latin typeface="Amiri"/>
                <a:ea typeface="Amiri"/>
                <a:cs typeface="Amiri"/>
                <a:sym typeface="Amiri"/>
              </a:rPr>
              <a:t>مرحلة التحليل </a:t>
            </a:r>
            <a:endParaRPr>
              <a:solidFill>
                <a:schemeClr val="dk2"/>
              </a:solidFill>
              <a:latin typeface="Amiri"/>
              <a:ea typeface="Amiri"/>
              <a:cs typeface="Amiri"/>
              <a:sym typeface="Amiri"/>
            </a:endParaRPr>
          </a:p>
        </p:txBody>
      </p:sp>
      <p:cxnSp>
        <p:nvCxnSpPr>
          <p:cNvPr id="940" name="Google Shape;940;p73"/>
          <p:cNvCxnSpPr/>
          <p:nvPr/>
        </p:nvCxnSpPr>
        <p:spPr>
          <a:xfrm flipH="1">
            <a:off x="7277650" y="-10675"/>
            <a:ext cx="1800" cy="295500"/>
          </a:xfrm>
          <a:prstGeom prst="straightConnector1">
            <a:avLst/>
          </a:prstGeom>
          <a:noFill/>
          <a:ln w="9525" cap="flat" cmpd="sng">
            <a:solidFill>
              <a:srgbClr val="C2C2C2"/>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24"/>
                                        </p:tgtEl>
                                        <p:attrNameLst>
                                          <p:attrName>style.visibility</p:attrName>
                                        </p:attrNameLst>
                                      </p:cBhvr>
                                      <p:to>
                                        <p:strVal val="visible"/>
                                      </p:to>
                                    </p:set>
                                    <p:anim calcmode="lin" valueType="num">
                                      <p:cBhvr additive="base">
                                        <p:cTn id="7" dur="1000"/>
                                        <p:tgtEl>
                                          <p:spTgt spid="924"/>
                                        </p:tgtEl>
                                        <p:attrNameLst>
                                          <p:attrName>ppt_x</p:attrName>
                                        </p:attrNameLst>
                                      </p:cBhvr>
                                      <p:tavLst>
                                        <p:tav tm="0">
                                          <p:val>
                                            <p:strVal val="#ppt_x-1"/>
                                          </p:val>
                                        </p:tav>
                                        <p:tav tm="100000">
                                          <p:val>
                                            <p:strVal val="#ppt_x"/>
                                          </p:val>
                                        </p:tav>
                                      </p:tavLst>
                                    </p:anim>
                                  </p:childTnLst>
                                </p:cTn>
                              </p:par>
                              <p:par>
                                <p:cTn id="8" presetID="2" presetClass="entr" presetSubtype="4" fill="hold" nodeType="withEffect">
                                  <p:stCondLst>
                                    <p:cond delay="0"/>
                                  </p:stCondLst>
                                  <p:childTnLst>
                                    <p:set>
                                      <p:cBhvr>
                                        <p:cTn id="9" dur="1" fill="hold">
                                          <p:stCondLst>
                                            <p:cond delay="0"/>
                                          </p:stCondLst>
                                        </p:cTn>
                                        <p:tgtEl>
                                          <p:spTgt spid="925"/>
                                        </p:tgtEl>
                                        <p:attrNameLst>
                                          <p:attrName>style.visibility</p:attrName>
                                        </p:attrNameLst>
                                      </p:cBhvr>
                                      <p:to>
                                        <p:strVal val="visible"/>
                                      </p:to>
                                    </p:set>
                                    <p:anim calcmode="lin" valueType="num">
                                      <p:cBhvr additive="base">
                                        <p:cTn id="10" dur="1000"/>
                                        <p:tgtEl>
                                          <p:spTgt spid="9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44"/>
        <p:cNvGrpSpPr/>
        <p:nvPr/>
      </p:nvGrpSpPr>
      <p:grpSpPr>
        <a:xfrm>
          <a:off x="0" y="0"/>
          <a:ext cx="0" cy="0"/>
          <a:chOff x="0" y="0"/>
          <a:chExt cx="0" cy="0"/>
        </a:xfrm>
      </p:grpSpPr>
      <p:grpSp>
        <p:nvGrpSpPr>
          <p:cNvPr id="945" name="Google Shape;945;p74"/>
          <p:cNvGrpSpPr/>
          <p:nvPr/>
        </p:nvGrpSpPr>
        <p:grpSpPr>
          <a:xfrm>
            <a:off x="789300" y="0"/>
            <a:ext cx="7305052" cy="5143499"/>
            <a:chOff x="789300" y="0"/>
            <a:chExt cx="7305052" cy="5143499"/>
          </a:xfrm>
        </p:grpSpPr>
        <p:pic>
          <p:nvPicPr>
            <p:cNvPr id="946" name="Google Shape;946;p74"/>
            <p:cNvPicPr preferRelativeResize="0"/>
            <p:nvPr/>
          </p:nvPicPr>
          <p:blipFill>
            <a:blip r:embed="rId3">
              <a:alphaModFix/>
            </a:blip>
            <a:stretch>
              <a:fillRect/>
            </a:stretch>
          </p:blipFill>
          <p:spPr>
            <a:xfrm>
              <a:off x="789300" y="0"/>
              <a:ext cx="7305052" cy="5143499"/>
            </a:xfrm>
            <a:prstGeom prst="rect">
              <a:avLst/>
            </a:prstGeom>
            <a:noFill/>
            <a:ln>
              <a:noFill/>
            </a:ln>
          </p:spPr>
        </p:pic>
        <p:cxnSp>
          <p:nvCxnSpPr>
            <p:cNvPr id="947" name="Google Shape;947;p74"/>
            <p:cNvCxnSpPr/>
            <p:nvPr/>
          </p:nvCxnSpPr>
          <p:spPr>
            <a:xfrm rot="10800000">
              <a:off x="3284875" y="1183875"/>
              <a:ext cx="400500" cy="605400"/>
            </a:xfrm>
            <a:prstGeom prst="straightConnector1">
              <a:avLst/>
            </a:prstGeom>
            <a:noFill/>
            <a:ln w="28575" cap="flat" cmpd="sng">
              <a:solidFill>
                <a:srgbClr val="0000FF"/>
              </a:solidFill>
              <a:prstDash val="solid"/>
              <a:round/>
              <a:headEnd type="none" w="med" len="med"/>
              <a:tailEnd type="none" w="med" len="med"/>
            </a:ln>
          </p:spPr>
        </p:cxnSp>
        <p:cxnSp>
          <p:nvCxnSpPr>
            <p:cNvPr id="948" name="Google Shape;948;p74"/>
            <p:cNvCxnSpPr/>
            <p:nvPr/>
          </p:nvCxnSpPr>
          <p:spPr>
            <a:xfrm flipH="1">
              <a:off x="2803975" y="1931700"/>
              <a:ext cx="828000" cy="151200"/>
            </a:xfrm>
            <a:prstGeom prst="straightConnector1">
              <a:avLst/>
            </a:prstGeom>
            <a:noFill/>
            <a:ln w="28575" cap="flat" cmpd="sng">
              <a:solidFill>
                <a:srgbClr val="0000FF"/>
              </a:solidFill>
              <a:prstDash val="solid"/>
              <a:round/>
              <a:headEnd type="none" w="med" len="med"/>
              <a:tailEnd type="none" w="med" len="med"/>
            </a:ln>
          </p:spPr>
        </p:cxnSp>
        <p:cxnSp>
          <p:nvCxnSpPr>
            <p:cNvPr id="949" name="Google Shape;949;p74"/>
            <p:cNvCxnSpPr/>
            <p:nvPr/>
          </p:nvCxnSpPr>
          <p:spPr>
            <a:xfrm>
              <a:off x="3810000" y="1922800"/>
              <a:ext cx="480600" cy="71100"/>
            </a:xfrm>
            <a:prstGeom prst="straightConnector1">
              <a:avLst/>
            </a:prstGeom>
            <a:noFill/>
            <a:ln w="28575" cap="flat" cmpd="sng">
              <a:solidFill>
                <a:srgbClr val="0000FF"/>
              </a:solidFill>
              <a:prstDash val="solid"/>
              <a:round/>
              <a:headEnd type="none" w="med" len="med"/>
              <a:tailEnd type="none" w="med" len="med"/>
            </a:ln>
          </p:spPr>
        </p:cxnSp>
        <p:cxnSp>
          <p:nvCxnSpPr>
            <p:cNvPr id="950" name="Google Shape;950;p74"/>
            <p:cNvCxnSpPr/>
            <p:nvPr/>
          </p:nvCxnSpPr>
          <p:spPr>
            <a:xfrm rot="10800000" flipH="1">
              <a:off x="3053350" y="1201700"/>
              <a:ext cx="177900" cy="276000"/>
            </a:xfrm>
            <a:prstGeom prst="straightConnector1">
              <a:avLst/>
            </a:prstGeom>
            <a:noFill/>
            <a:ln w="28575" cap="flat" cmpd="sng">
              <a:solidFill>
                <a:srgbClr val="0000FF"/>
              </a:solidFill>
              <a:prstDash val="solid"/>
              <a:round/>
              <a:headEnd type="none" w="med" len="med"/>
              <a:tailEnd type="none" w="med" len="med"/>
            </a:ln>
          </p:spPr>
        </p:cxnSp>
        <p:cxnSp>
          <p:nvCxnSpPr>
            <p:cNvPr id="951" name="Google Shape;951;p74"/>
            <p:cNvCxnSpPr/>
            <p:nvPr/>
          </p:nvCxnSpPr>
          <p:spPr>
            <a:xfrm rot="10800000" flipH="1">
              <a:off x="2786275" y="1549900"/>
              <a:ext cx="195600" cy="372900"/>
            </a:xfrm>
            <a:prstGeom prst="straightConnector1">
              <a:avLst/>
            </a:prstGeom>
            <a:noFill/>
            <a:ln w="28575" cap="flat" cmpd="sng">
              <a:solidFill>
                <a:srgbClr val="0000FF"/>
              </a:solidFill>
              <a:prstDash val="solid"/>
              <a:round/>
              <a:headEnd type="none" w="med" len="med"/>
              <a:tailEnd type="none" w="med" len="med"/>
            </a:ln>
          </p:spPr>
        </p:cxnSp>
        <p:cxnSp>
          <p:nvCxnSpPr>
            <p:cNvPr id="952" name="Google Shape;952;p74"/>
            <p:cNvCxnSpPr/>
            <p:nvPr/>
          </p:nvCxnSpPr>
          <p:spPr>
            <a:xfrm rot="10800000">
              <a:off x="2394425" y="2136400"/>
              <a:ext cx="534300" cy="685500"/>
            </a:xfrm>
            <a:prstGeom prst="straightConnector1">
              <a:avLst/>
            </a:prstGeom>
            <a:noFill/>
            <a:ln w="28575" cap="flat" cmpd="sng">
              <a:solidFill>
                <a:srgbClr val="0000FF"/>
              </a:solidFill>
              <a:prstDash val="solid"/>
              <a:round/>
              <a:headEnd type="none" w="med" len="med"/>
              <a:tailEnd type="none" w="med" len="med"/>
            </a:ln>
          </p:spPr>
        </p:cxnSp>
        <p:cxnSp>
          <p:nvCxnSpPr>
            <p:cNvPr id="953" name="Google Shape;953;p74"/>
            <p:cNvCxnSpPr/>
            <p:nvPr/>
          </p:nvCxnSpPr>
          <p:spPr>
            <a:xfrm rot="10800000" flipH="1">
              <a:off x="3097850" y="2732700"/>
              <a:ext cx="462900" cy="178200"/>
            </a:xfrm>
            <a:prstGeom prst="straightConnector1">
              <a:avLst/>
            </a:prstGeom>
            <a:noFill/>
            <a:ln w="28575" cap="flat" cmpd="sng">
              <a:solidFill>
                <a:srgbClr val="0000FF"/>
              </a:solidFill>
              <a:prstDash val="solid"/>
              <a:round/>
              <a:headEnd type="none" w="med" len="med"/>
              <a:tailEnd type="none" w="med" len="med"/>
            </a:ln>
          </p:spPr>
        </p:cxnSp>
        <p:cxnSp>
          <p:nvCxnSpPr>
            <p:cNvPr id="954" name="Google Shape;954;p74"/>
            <p:cNvCxnSpPr/>
            <p:nvPr/>
          </p:nvCxnSpPr>
          <p:spPr>
            <a:xfrm>
              <a:off x="2216575" y="2902000"/>
              <a:ext cx="676500" cy="9000"/>
            </a:xfrm>
            <a:prstGeom prst="straightConnector1">
              <a:avLst/>
            </a:prstGeom>
            <a:noFill/>
            <a:ln w="28575" cap="flat" cmpd="sng">
              <a:solidFill>
                <a:srgbClr val="0000FF"/>
              </a:solidFill>
              <a:prstDash val="solid"/>
              <a:round/>
              <a:headEnd type="none" w="med" len="med"/>
              <a:tailEnd type="none" w="med" len="med"/>
            </a:ln>
          </p:spPr>
        </p:cxnSp>
        <p:cxnSp>
          <p:nvCxnSpPr>
            <p:cNvPr id="955" name="Google Shape;955;p74"/>
            <p:cNvCxnSpPr/>
            <p:nvPr/>
          </p:nvCxnSpPr>
          <p:spPr>
            <a:xfrm rot="10800000" flipH="1">
              <a:off x="2403500" y="2750650"/>
              <a:ext cx="1193100" cy="1255200"/>
            </a:xfrm>
            <a:prstGeom prst="straightConnector1">
              <a:avLst/>
            </a:prstGeom>
            <a:noFill/>
            <a:ln w="28575" cap="flat" cmpd="sng">
              <a:solidFill>
                <a:srgbClr val="0000FF"/>
              </a:solidFill>
              <a:prstDash val="solid"/>
              <a:round/>
              <a:headEnd type="none" w="med" len="med"/>
              <a:tailEnd type="none" w="med" len="med"/>
            </a:ln>
          </p:spPr>
        </p:cxnSp>
        <p:cxnSp>
          <p:nvCxnSpPr>
            <p:cNvPr id="956" name="Google Shape;956;p74"/>
            <p:cNvCxnSpPr/>
            <p:nvPr/>
          </p:nvCxnSpPr>
          <p:spPr>
            <a:xfrm rot="10800000">
              <a:off x="3667675" y="2759550"/>
              <a:ext cx="17700" cy="765600"/>
            </a:xfrm>
            <a:prstGeom prst="straightConnector1">
              <a:avLst/>
            </a:prstGeom>
            <a:noFill/>
            <a:ln w="28575" cap="flat" cmpd="sng">
              <a:solidFill>
                <a:srgbClr val="0000FF"/>
              </a:solidFill>
              <a:prstDash val="solid"/>
              <a:round/>
              <a:headEnd type="none" w="med" len="med"/>
              <a:tailEnd type="none" w="med" len="med"/>
            </a:ln>
          </p:spPr>
        </p:cxnSp>
        <p:cxnSp>
          <p:nvCxnSpPr>
            <p:cNvPr id="957" name="Google Shape;957;p74"/>
            <p:cNvCxnSpPr/>
            <p:nvPr/>
          </p:nvCxnSpPr>
          <p:spPr>
            <a:xfrm rot="10800000" flipH="1">
              <a:off x="3373800" y="3676575"/>
              <a:ext cx="276000" cy="507300"/>
            </a:xfrm>
            <a:prstGeom prst="straightConnector1">
              <a:avLst/>
            </a:prstGeom>
            <a:noFill/>
            <a:ln w="28575" cap="flat" cmpd="sng">
              <a:solidFill>
                <a:srgbClr val="0000FF"/>
              </a:solidFill>
              <a:prstDash val="solid"/>
              <a:round/>
              <a:headEnd type="none" w="med" len="med"/>
              <a:tailEnd type="none" w="med" len="med"/>
            </a:ln>
          </p:spPr>
        </p:cxnSp>
        <p:cxnSp>
          <p:nvCxnSpPr>
            <p:cNvPr id="958" name="Google Shape;958;p74"/>
            <p:cNvCxnSpPr/>
            <p:nvPr/>
          </p:nvCxnSpPr>
          <p:spPr>
            <a:xfrm rot="10800000">
              <a:off x="3738750" y="3694425"/>
              <a:ext cx="302700" cy="204600"/>
            </a:xfrm>
            <a:prstGeom prst="straightConnector1">
              <a:avLst/>
            </a:prstGeom>
            <a:noFill/>
            <a:ln w="28575" cap="flat" cmpd="sng">
              <a:solidFill>
                <a:srgbClr val="0000FF"/>
              </a:solidFill>
              <a:prstDash val="solid"/>
              <a:round/>
              <a:headEnd type="none" w="med" len="med"/>
              <a:tailEnd type="none" w="med" len="med"/>
            </a:ln>
          </p:spPr>
        </p:cxnSp>
        <p:cxnSp>
          <p:nvCxnSpPr>
            <p:cNvPr id="959" name="Google Shape;959;p74"/>
            <p:cNvCxnSpPr/>
            <p:nvPr/>
          </p:nvCxnSpPr>
          <p:spPr>
            <a:xfrm rot="10800000">
              <a:off x="3738725" y="1958550"/>
              <a:ext cx="731100" cy="715500"/>
            </a:xfrm>
            <a:prstGeom prst="straightConnector1">
              <a:avLst/>
            </a:prstGeom>
            <a:noFill/>
            <a:ln w="28575" cap="flat" cmpd="sng">
              <a:solidFill>
                <a:srgbClr val="0000FF"/>
              </a:solidFill>
              <a:prstDash val="solid"/>
              <a:round/>
              <a:headEnd type="none" w="med" len="med"/>
              <a:tailEnd type="none" w="med" len="med"/>
            </a:ln>
          </p:spPr>
        </p:cxnSp>
        <p:cxnSp>
          <p:nvCxnSpPr>
            <p:cNvPr id="960" name="Google Shape;960;p74"/>
            <p:cNvCxnSpPr/>
            <p:nvPr/>
          </p:nvCxnSpPr>
          <p:spPr>
            <a:xfrm rot="10800000" flipH="1">
              <a:off x="3667575" y="1949425"/>
              <a:ext cx="26700" cy="552000"/>
            </a:xfrm>
            <a:prstGeom prst="straightConnector1">
              <a:avLst/>
            </a:prstGeom>
            <a:noFill/>
            <a:ln w="28575" cap="flat" cmpd="sng">
              <a:solidFill>
                <a:srgbClr val="0000FF"/>
              </a:solidFill>
              <a:prstDash val="solid"/>
              <a:round/>
              <a:headEnd type="none" w="med" len="med"/>
              <a:tailEnd type="none" w="med" len="med"/>
            </a:ln>
          </p:spPr>
        </p:cxnSp>
        <p:cxnSp>
          <p:nvCxnSpPr>
            <p:cNvPr id="961" name="Google Shape;961;p74"/>
            <p:cNvCxnSpPr/>
            <p:nvPr/>
          </p:nvCxnSpPr>
          <p:spPr>
            <a:xfrm rot="10800000">
              <a:off x="4486650" y="2821950"/>
              <a:ext cx="507300" cy="320400"/>
            </a:xfrm>
            <a:prstGeom prst="straightConnector1">
              <a:avLst/>
            </a:prstGeom>
            <a:noFill/>
            <a:ln w="28575" cap="flat" cmpd="sng">
              <a:solidFill>
                <a:srgbClr val="0000FF"/>
              </a:solidFill>
              <a:prstDash val="solid"/>
              <a:round/>
              <a:headEnd type="none" w="med" len="med"/>
              <a:tailEnd type="none" w="med" len="med"/>
            </a:ln>
          </p:spPr>
        </p:cxnSp>
        <p:sp>
          <p:nvSpPr>
            <p:cNvPr id="962" name="Google Shape;962;p74"/>
            <p:cNvSpPr/>
            <p:nvPr/>
          </p:nvSpPr>
          <p:spPr>
            <a:xfrm rot="-1370582">
              <a:off x="3489164" y="1490488"/>
              <a:ext cx="88870" cy="113609"/>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74"/>
            <p:cNvSpPr/>
            <p:nvPr/>
          </p:nvSpPr>
          <p:spPr>
            <a:xfrm rot="-9151534">
              <a:off x="3100031" y="1288979"/>
              <a:ext cx="84534" cy="101441"/>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74"/>
            <p:cNvSpPr/>
            <p:nvPr/>
          </p:nvSpPr>
          <p:spPr>
            <a:xfrm rot="1632038">
              <a:off x="2804698" y="1739109"/>
              <a:ext cx="84663" cy="101432"/>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74"/>
            <p:cNvSpPr/>
            <p:nvPr/>
          </p:nvSpPr>
          <p:spPr>
            <a:xfrm rot="-6363422">
              <a:off x="3175686" y="1956685"/>
              <a:ext cx="84601" cy="101208"/>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74"/>
            <p:cNvSpPr/>
            <p:nvPr/>
          </p:nvSpPr>
          <p:spPr>
            <a:xfrm rot="268600">
              <a:off x="3634237" y="2188495"/>
              <a:ext cx="84558" cy="101079"/>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74"/>
            <p:cNvSpPr/>
            <p:nvPr/>
          </p:nvSpPr>
          <p:spPr>
            <a:xfrm rot="6100126">
              <a:off x="3905758" y="1891948"/>
              <a:ext cx="84547" cy="101020"/>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74"/>
            <p:cNvSpPr/>
            <p:nvPr/>
          </p:nvSpPr>
          <p:spPr>
            <a:xfrm rot="8402294">
              <a:off x="4061997" y="2265849"/>
              <a:ext cx="84543" cy="100908"/>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74"/>
            <p:cNvSpPr/>
            <p:nvPr/>
          </p:nvSpPr>
          <p:spPr>
            <a:xfrm rot="-6928326">
              <a:off x="3287092" y="2771354"/>
              <a:ext cx="84405" cy="100902"/>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74"/>
            <p:cNvSpPr/>
            <p:nvPr/>
          </p:nvSpPr>
          <p:spPr>
            <a:xfrm rot="-8595152">
              <a:off x="2964207" y="3317419"/>
              <a:ext cx="84240" cy="100802"/>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74"/>
            <p:cNvSpPr/>
            <p:nvPr/>
          </p:nvSpPr>
          <p:spPr>
            <a:xfrm rot="-10787766">
              <a:off x="3638771" y="3142507"/>
              <a:ext cx="84301" cy="100800"/>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74"/>
            <p:cNvSpPr/>
            <p:nvPr/>
          </p:nvSpPr>
          <p:spPr>
            <a:xfrm rot="-9337412">
              <a:off x="3469639" y="3867261"/>
              <a:ext cx="84317" cy="100704"/>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74"/>
            <p:cNvSpPr/>
            <p:nvPr/>
          </p:nvSpPr>
          <p:spPr>
            <a:xfrm rot="7570630">
              <a:off x="3816845" y="3726617"/>
              <a:ext cx="84366" cy="100511"/>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74"/>
            <p:cNvSpPr/>
            <p:nvPr/>
          </p:nvSpPr>
          <p:spPr>
            <a:xfrm rot="7814898">
              <a:off x="4698058" y="2931685"/>
              <a:ext cx="84507" cy="100945"/>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74"/>
            <p:cNvSpPr/>
            <p:nvPr/>
          </p:nvSpPr>
          <p:spPr>
            <a:xfrm rot="-2682725">
              <a:off x="2619369" y="2428652"/>
              <a:ext cx="84430" cy="100975"/>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74"/>
            <p:cNvSpPr/>
            <p:nvPr/>
          </p:nvSpPr>
          <p:spPr>
            <a:xfrm rot="-5497845">
              <a:off x="2512652" y="2856071"/>
              <a:ext cx="84334" cy="100864"/>
            </a:xfrm>
            <a:prstGeom prst="triangle">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0"/>
        <p:cNvGrpSpPr/>
        <p:nvPr/>
      </p:nvGrpSpPr>
      <p:grpSpPr>
        <a:xfrm>
          <a:off x="0" y="0"/>
          <a:ext cx="0" cy="0"/>
          <a:chOff x="0" y="0"/>
          <a:chExt cx="0" cy="0"/>
        </a:xfrm>
      </p:grpSpPr>
      <p:grpSp>
        <p:nvGrpSpPr>
          <p:cNvPr id="981" name="Google Shape;981;p75"/>
          <p:cNvGrpSpPr/>
          <p:nvPr/>
        </p:nvGrpSpPr>
        <p:grpSpPr>
          <a:xfrm>
            <a:off x="795350" y="-44100"/>
            <a:ext cx="7305042" cy="5187599"/>
            <a:chOff x="795350" y="-44100"/>
            <a:chExt cx="7305042" cy="5187599"/>
          </a:xfrm>
        </p:grpSpPr>
        <p:grpSp>
          <p:nvGrpSpPr>
            <p:cNvPr id="982" name="Google Shape;982;p75"/>
            <p:cNvGrpSpPr/>
            <p:nvPr/>
          </p:nvGrpSpPr>
          <p:grpSpPr>
            <a:xfrm>
              <a:off x="795350" y="0"/>
              <a:ext cx="7305042" cy="5143499"/>
              <a:chOff x="795350" y="0"/>
              <a:chExt cx="7305042" cy="5143499"/>
            </a:xfrm>
          </p:grpSpPr>
          <p:pic>
            <p:nvPicPr>
              <p:cNvPr id="983" name="Google Shape;983;p75"/>
              <p:cNvPicPr preferRelativeResize="0"/>
              <p:nvPr/>
            </p:nvPicPr>
            <p:blipFill>
              <a:blip r:embed="rId3">
                <a:alphaModFix/>
              </a:blip>
              <a:stretch>
                <a:fillRect/>
              </a:stretch>
            </p:blipFill>
            <p:spPr>
              <a:xfrm>
                <a:off x="795350" y="0"/>
                <a:ext cx="7305042" cy="5143499"/>
              </a:xfrm>
              <a:prstGeom prst="rect">
                <a:avLst/>
              </a:prstGeom>
              <a:noFill/>
              <a:ln>
                <a:noFill/>
              </a:ln>
            </p:spPr>
          </p:pic>
          <p:sp>
            <p:nvSpPr>
              <p:cNvPr id="984" name="Google Shape;984;p75"/>
              <p:cNvSpPr txBox="1"/>
              <p:nvPr/>
            </p:nvSpPr>
            <p:spPr>
              <a:xfrm>
                <a:off x="3563400" y="2495450"/>
                <a:ext cx="566700" cy="3540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1100" b="1">
                    <a:latin typeface="Amiri"/>
                    <a:ea typeface="Amiri"/>
                    <a:cs typeface="Amiri"/>
                    <a:sym typeface="Amiri"/>
                  </a:rPr>
                  <a:t>الخليل</a:t>
                </a:r>
                <a:endParaRPr sz="1100" b="1">
                  <a:latin typeface="Amiri"/>
                  <a:ea typeface="Amiri"/>
                  <a:cs typeface="Amiri"/>
                  <a:sym typeface="Amiri"/>
                </a:endParaRPr>
              </a:p>
            </p:txBody>
          </p:sp>
          <p:sp>
            <p:nvSpPr>
              <p:cNvPr id="985" name="Google Shape;985;p75"/>
              <p:cNvSpPr txBox="1"/>
              <p:nvPr/>
            </p:nvSpPr>
            <p:spPr>
              <a:xfrm>
                <a:off x="3497850" y="1569025"/>
                <a:ext cx="566700" cy="3540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1100" b="1">
                    <a:latin typeface="Amiri"/>
                    <a:ea typeface="Amiri"/>
                    <a:cs typeface="Amiri"/>
                    <a:sym typeface="Amiri"/>
                  </a:rPr>
                  <a:t>حلحول</a:t>
                </a:r>
                <a:endParaRPr sz="1100" b="1">
                  <a:latin typeface="Amiri"/>
                  <a:ea typeface="Amiri"/>
                  <a:cs typeface="Amiri"/>
                  <a:sym typeface="Amiri"/>
                </a:endParaRPr>
              </a:p>
            </p:txBody>
          </p:sp>
        </p:grpSp>
        <p:pic>
          <p:nvPicPr>
            <p:cNvPr id="986" name="Google Shape;986;p75"/>
            <p:cNvPicPr preferRelativeResize="0"/>
            <p:nvPr/>
          </p:nvPicPr>
          <p:blipFill>
            <a:blip r:embed="rId4">
              <a:alphaModFix/>
            </a:blip>
            <a:stretch>
              <a:fillRect/>
            </a:stretch>
          </p:blipFill>
          <p:spPr>
            <a:xfrm>
              <a:off x="814325" y="-44100"/>
              <a:ext cx="5766124" cy="5089500"/>
            </a:xfrm>
            <a:prstGeom prst="rect">
              <a:avLst/>
            </a:prstGeom>
            <a:noFill/>
            <a:ln>
              <a:noFill/>
            </a:ln>
          </p:spPr>
        </p:pic>
      </p:grpSp>
      <p:sp>
        <p:nvSpPr>
          <p:cNvPr id="987" name="Google Shape;987;p75"/>
          <p:cNvSpPr/>
          <p:nvPr/>
        </p:nvSpPr>
        <p:spPr>
          <a:xfrm>
            <a:off x="7656900" y="3532950"/>
            <a:ext cx="334200" cy="167100"/>
          </a:xfrm>
          <a:prstGeom prst="rect">
            <a:avLst/>
          </a:prstGeom>
          <a:noFill/>
          <a:ln w="19050" cap="flat" cmpd="sng">
            <a:solidFill>
              <a:schemeClr val="accent6"/>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75"/>
          <p:cNvSpPr txBox="1"/>
          <p:nvPr/>
        </p:nvSpPr>
        <p:spPr>
          <a:xfrm>
            <a:off x="6658050" y="3454950"/>
            <a:ext cx="1037700" cy="3231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900">
                <a:latin typeface="PT Sans"/>
                <a:ea typeface="PT Sans"/>
                <a:cs typeface="PT Sans"/>
                <a:sym typeface="PT Sans"/>
              </a:rPr>
              <a:t>حدود المنطقة الحضرية</a:t>
            </a:r>
            <a:endParaRPr sz="900">
              <a:latin typeface="PT Sans"/>
              <a:ea typeface="PT Sans"/>
              <a:cs typeface="PT Sans"/>
              <a:sym typeface="PT Sans"/>
            </a:endParaRPr>
          </a:p>
        </p:txBody>
      </p:sp>
      <p:sp>
        <p:nvSpPr>
          <p:cNvPr id="989" name="Google Shape;989;p75"/>
          <p:cNvSpPr txBox="1"/>
          <p:nvPr/>
        </p:nvSpPr>
        <p:spPr>
          <a:xfrm>
            <a:off x="3286850" y="193325"/>
            <a:ext cx="1341900" cy="3849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1300" b="1">
                <a:solidFill>
                  <a:srgbClr val="FF0000"/>
                </a:solidFill>
                <a:highlight>
                  <a:schemeClr val="dk1"/>
                </a:highlight>
                <a:latin typeface="Amiri"/>
                <a:ea typeface="Amiri"/>
                <a:cs typeface="Amiri"/>
                <a:sym typeface="Amiri"/>
              </a:rPr>
              <a:t>تصنيف الهيئات المحلية</a:t>
            </a:r>
            <a:endParaRPr sz="1300" b="1">
              <a:solidFill>
                <a:srgbClr val="FF0000"/>
              </a:solidFill>
              <a:highlight>
                <a:schemeClr val="dk1"/>
              </a:highlight>
              <a:latin typeface="Amiri"/>
              <a:ea typeface="Amiri"/>
              <a:cs typeface="Amiri"/>
              <a:sym typeface="Amiri"/>
            </a:endParaRPr>
          </a:p>
        </p:txBody>
      </p:sp>
      <p:sp>
        <p:nvSpPr>
          <p:cNvPr id="990" name="Google Shape;990;p75"/>
          <p:cNvSpPr txBox="1"/>
          <p:nvPr/>
        </p:nvSpPr>
        <p:spPr>
          <a:xfrm>
            <a:off x="6758500" y="2063250"/>
            <a:ext cx="1341900" cy="3849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1300" b="1">
                <a:solidFill>
                  <a:schemeClr val="lt1"/>
                </a:solidFill>
                <a:highlight>
                  <a:schemeClr val="dk1"/>
                </a:highlight>
                <a:latin typeface="Amiri"/>
                <a:ea typeface="Amiri"/>
                <a:cs typeface="Amiri"/>
                <a:sym typeface="Amiri"/>
              </a:rPr>
              <a:t>تصنيف الهيئات المحلية</a:t>
            </a:r>
            <a:endParaRPr sz="1300" b="1">
              <a:solidFill>
                <a:schemeClr val="lt1"/>
              </a:solidFill>
              <a:highlight>
                <a:schemeClr val="dk1"/>
              </a:highlight>
              <a:latin typeface="Amiri"/>
              <a:ea typeface="Amiri"/>
              <a:cs typeface="Amiri"/>
              <a:sym typeface="Ami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94"/>
        <p:cNvGrpSpPr/>
        <p:nvPr/>
      </p:nvGrpSpPr>
      <p:grpSpPr>
        <a:xfrm>
          <a:off x="0" y="0"/>
          <a:ext cx="0" cy="0"/>
          <a:chOff x="0" y="0"/>
          <a:chExt cx="0" cy="0"/>
        </a:xfrm>
      </p:grpSpPr>
      <p:grpSp>
        <p:nvGrpSpPr>
          <p:cNvPr id="995" name="Google Shape;995;p76"/>
          <p:cNvGrpSpPr/>
          <p:nvPr/>
        </p:nvGrpSpPr>
        <p:grpSpPr>
          <a:xfrm>
            <a:off x="762650" y="-18600"/>
            <a:ext cx="7305042" cy="5162099"/>
            <a:chOff x="762650" y="-18600"/>
            <a:chExt cx="7305042" cy="5162099"/>
          </a:xfrm>
        </p:grpSpPr>
        <p:pic>
          <p:nvPicPr>
            <p:cNvPr id="996" name="Google Shape;996;p76"/>
            <p:cNvPicPr preferRelativeResize="0"/>
            <p:nvPr/>
          </p:nvPicPr>
          <p:blipFill>
            <a:blip r:embed="rId3">
              <a:alphaModFix/>
            </a:blip>
            <a:stretch>
              <a:fillRect/>
            </a:stretch>
          </p:blipFill>
          <p:spPr>
            <a:xfrm>
              <a:off x="762650" y="0"/>
              <a:ext cx="7305042" cy="5143499"/>
            </a:xfrm>
            <a:prstGeom prst="rect">
              <a:avLst/>
            </a:prstGeom>
            <a:noFill/>
            <a:ln>
              <a:noFill/>
            </a:ln>
          </p:spPr>
        </p:pic>
        <p:pic>
          <p:nvPicPr>
            <p:cNvPr id="997" name="Google Shape;997;p76"/>
            <p:cNvPicPr preferRelativeResize="0"/>
            <p:nvPr/>
          </p:nvPicPr>
          <p:blipFill>
            <a:blip r:embed="rId4">
              <a:alphaModFix/>
            </a:blip>
            <a:stretch>
              <a:fillRect/>
            </a:stretch>
          </p:blipFill>
          <p:spPr>
            <a:xfrm>
              <a:off x="762650" y="-18600"/>
              <a:ext cx="5732101" cy="5059459"/>
            </a:xfrm>
            <a:prstGeom prst="rect">
              <a:avLst/>
            </a:prstGeom>
            <a:noFill/>
            <a:ln>
              <a:noFill/>
            </a:ln>
          </p:spPr>
        </p:pic>
      </p:grpSp>
      <p:sp>
        <p:nvSpPr>
          <p:cNvPr id="998" name="Google Shape;998;p76"/>
          <p:cNvSpPr/>
          <p:nvPr/>
        </p:nvSpPr>
        <p:spPr>
          <a:xfrm>
            <a:off x="7634150" y="3134900"/>
            <a:ext cx="334200" cy="167100"/>
          </a:xfrm>
          <a:prstGeom prst="rect">
            <a:avLst/>
          </a:prstGeom>
          <a:noFill/>
          <a:ln w="19050" cap="flat" cmpd="sng">
            <a:solidFill>
              <a:schemeClr val="accent6"/>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76"/>
          <p:cNvSpPr txBox="1"/>
          <p:nvPr/>
        </p:nvSpPr>
        <p:spPr>
          <a:xfrm>
            <a:off x="6635300" y="3056900"/>
            <a:ext cx="1037700" cy="3231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900">
                <a:latin typeface="PT Sans"/>
                <a:ea typeface="PT Sans"/>
                <a:cs typeface="PT Sans"/>
                <a:sym typeface="PT Sans"/>
              </a:rPr>
              <a:t>حدود المنطقة الحضرية</a:t>
            </a:r>
            <a:endParaRPr sz="900">
              <a:latin typeface="PT Sans"/>
              <a:ea typeface="PT Sans"/>
              <a:cs typeface="PT Sans"/>
              <a:sym typeface="PT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03"/>
        <p:cNvGrpSpPr/>
        <p:nvPr/>
      </p:nvGrpSpPr>
      <p:grpSpPr>
        <a:xfrm>
          <a:off x="0" y="0"/>
          <a:ext cx="0" cy="0"/>
          <a:chOff x="0" y="0"/>
          <a:chExt cx="0" cy="0"/>
        </a:xfrm>
      </p:grpSpPr>
      <p:grpSp>
        <p:nvGrpSpPr>
          <p:cNvPr id="1004" name="Google Shape;1004;p77"/>
          <p:cNvGrpSpPr/>
          <p:nvPr/>
        </p:nvGrpSpPr>
        <p:grpSpPr>
          <a:xfrm>
            <a:off x="193175" y="-245450"/>
            <a:ext cx="7938125" cy="5388949"/>
            <a:chOff x="193175" y="-245450"/>
            <a:chExt cx="7938125" cy="5388949"/>
          </a:xfrm>
        </p:grpSpPr>
        <p:pic>
          <p:nvPicPr>
            <p:cNvPr id="1005" name="Google Shape;1005;p77"/>
            <p:cNvPicPr preferRelativeResize="0"/>
            <p:nvPr/>
          </p:nvPicPr>
          <p:blipFill>
            <a:blip r:embed="rId3">
              <a:alphaModFix/>
            </a:blip>
            <a:stretch>
              <a:fillRect/>
            </a:stretch>
          </p:blipFill>
          <p:spPr>
            <a:xfrm>
              <a:off x="826248" y="0"/>
              <a:ext cx="7305052" cy="5143499"/>
            </a:xfrm>
            <a:prstGeom prst="rect">
              <a:avLst/>
            </a:prstGeom>
            <a:noFill/>
            <a:ln>
              <a:noFill/>
            </a:ln>
          </p:spPr>
        </p:pic>
        <p:pic>
          <p:nvPicPr>
            <p:cNvPr id="1006" name="Google Shape;1006;p77"/>
            <p:cNvPicPr preferRelativeResize="0"/>
            <p:nvPr/>
          </p:nvPicPr>
          <p:blipFill>
            <a:blip r:embed="rId4">
              <a:alphaModFix/>
            </a:blip>
            <a:stretch>
              <a:fillRect/>
            </a:stretch>
          </p:blipFill>
          <p:spPr>
            <a:xfrm>
              <a:off x="193175" y="-245450"/>
              <a:ext cx="6105396" cy="5388949"/>
            </a:xfrm>
            <a:prstGeom prst="rect">
              <a:avLst/>
            </a:prstGeom>
            <a:noFill/>
            <a:ln>
              <a:noFill/>
            </a:ln>
          </p:spPr>
        </p:pic>
      </p:grpSp>
      <p:sp>
        <p:nvSpPr>
          <p:cNvPr id="1007" name="Google Shape;1007;p77"/>
          <p:cNvSpPr/>
          <p:nvPr/>
        </p:nvSpPr>
        <p:spPr>
          <a:xfrm>
            <a:off x="6779425" y="835075"/>
            <a:ext cx="295500" cy="124500"/>
          </a:xfrm>
          <a:prstGeom prst="rect">
            <a:avLst/>
          </a:prstGeom>
          <a:noFill/>
          <a:ln w="19050" cap="flat" cmpd="sng">
            <a:solidFill>
              <a:schemeClr val="accent6"/>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77"/>
          <p:cNvSpPr txBox="1"/>
          <p:nvPr/>
        </p:nvSpPr>
        <p:spPr>
          <a:xfrm>
            <a:off x="5741725" y="735775"/>
            <a:ext cx="1037700" cy="3231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900">
                <a:latin typeface="PT Sans"/>
                <a:ea typeface="PT Sans"/>
                <a:cs typeface="PT Sans"/>
                <a:sym typeface="PT Sans"/>
              </a:rPr>
              <a:t>حدود المنطقة الحضرية</a:t>
            </a:r>
            <a:endParaRPr sz="900">
              <a:latin typeface="PT Sans"/>
              <a:ea typeface="PT Sans"/>
              <a:cs typeface="PT Sans"/>
              <a:sym typeface="PT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12"/>
        <p:cNvGrpSpPr/>
        <p:nvPr/>
      </p:nvGrpSpPr>
      <p:grpSpPr>
        <a:xfrm>
          <a:off x="0" y="0"/>
          <a:ext cx="0" cy="0"/>
          <a:chOff x="0" y="0"/>
          <a:chExt cx="0" cy="0"/>
        </a:xfrm>
      </p:grpSpPr>
      <p:pic>
        <p:nvPicPr>
          <p:cNvPr id="1013" name="Google Shape;1013;p78"/>
          <p:cNvPicPr preferRelativeResize="0"/>
          <p:nvPr/>
        </p:nvPicPr>
        <p:blipFill>
          <a:blip r:embed="rId3">
            <a:alphaModFix/>
          </a:blip>
          <a:stretch>
            <a:fillRect/>
          </a:stretch>
        </p:blipFill>
        <p:spPr>
          <a:xfrm>
            <a:off x="784450" y="0"/>
            <a:ext cx="7305042" cy="514349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17"/>
        <p:cNvGrpSpPr/>
        <p:nvPr/>
      </p:nvGrpSpPr>
      <p:grpSpPr>
        <a:xfrm>
          <a:off x="0" y="0"/>
          <a:ext cx="0" cy="0"/>
          <a:chOff x="0" y="0"/>
          <a:chExt cx="0" cy="0"/>
        </a:xfrm>
      </p:grpSpPr>
      <p:sp>
        <p:nvSpPr>
          <p:cNvPr id="1018" name="Google Shape;1018;p79"/>
          <p:cNvSpPr txBox="1">
            <a:spLocks noGrp="1"/>
          </p:cNvSpPr>
          <p:nvPr>
            <p:ph type="title"/>
          </p:nvPr>
        </p:nvSpPr>
        <p:spPr>
          <a:xfrm>
            <a:off x="3530725" y="2177250"/>
            <a:ext cx="3747600" cy="978600"/>
          </a:xfrm>
          <a:prstGeom prst="rect">
            <a:avLst/>
          </a:prstGeom>
        </p:spPr>
        <p:txBody>
          <a:bodyPr spcFirstLastPara="1" wrap="square" lIns="0" tIns="91425" rIns="91425" bIns="91425" anchor="ctr" anchorCtr="0">
            <a:noAutofit/>
          </a:bodyPr>
          <a:lstStyle/>
          <a:p>
            <a:pPr marL="0" lvl="0" indent="0" algn="r" rtl="1">
              <a:spcBef>
                <a:spcPts val="0"/>
              </a:spcBef>
              <a:spcAft>
                <a:spcPts val="0"/>
              </a:spcAft>
              <a:buNone/>
            </a:pPr>
            <a:r>
              <a:rPr lang="en" sz="3500">
                <a:latin typeface="Amiri"/>
                <a:ea typeface="Amiri"/>
                <a:cs typeface="Amiri"/>
                <a:sym typeface="Amiri"/>
              </a:rPr>
              <a:t>مرحلة التحليل 2 </a:t>
            </a:r>
            <a:endParaRPr sz="3500">
              <a:latin typeface="Amiri"/>
              <a:ea typeface="Amiri"/>
              <a:cs typeface="Amiri"/>
              <a:sym typeface="Amiri"/>
            </a:endParaRPr>
          </a:p>
          <a:p>
            <a:pPr marL="0" lvl="0" indent="0" algn="r" rtl="1">
              <a:spcBef>
                <a:spcPts val="0"/>
              </a:spcBef>
              <a:spcAft>
                <a:spcPts val="0"/>
              </a:spcAft>
              <a:buNone/>
            </a:pPr>
            <a:r>
              <a:rPr lang="en" sz="3500">
                <a:latin typeface="Amiri"/>
                <a:ea typeface="Amiri"/>
                <a:cs typeface="Amiri"/>
                <a:sym typeface="Amiri"/>
              </a:rPr>
              <a:t>مستوى المنطقة الحضرية</a:t>
            </a:r>
            <a:endParaRPr sz="3500">
              <a:latin typeface="Amiri"/>
              <a:ea typeface="Amiri"/>
              <a:cs typeface="Amiri"/>
              <a:sym typeface="Amiri"/>
            </a:endParaRPr>
          </a:p>
        </p:txBody>
      </p:sp>
      <p:sp>
        <p:nvSpPr>
          <p:cNvPr id="1019" name="Google Shape;1019;p79"/>
          <p:cNvSpPr/>
          <p:nvPr/>
        </p:nvSpPr>
        <p:spPr>
          <a:xfrm rot="-5400000">
            <a:off x="6779447" y="2601775"/>
            <a:ext cx="18432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18"/>
                                        </p:tgtEl>
                                        <p:attrNameLst>
                                          <p:attrName>style.visibility</p:attrName>
                                        </p:attrNameLst>
                                      </p:cBhvr>
                                      <p:to>
                                        <p:strVal val="visible"/>
                                      </p:to>
                                    </p:set>
                                    <p:anim calcmode="lin" valueType="num">
                                      <p:cBhvr additive="base">
                                        <p:cTn id="7" dur="1000"/>
                                        <p:tgtEl>
                                          <p:spTgt spid="1018"/>
                                        </p:tgtEl>
                                        <p:attrNameLst>
                                          <p:attrName>ppt_x</p:attrName>
                                        </p:attrNameLst>
                                      </p:cBhvr>
                                      <p:tavLst>
                                        <p:tav tm="0">
                                          <p:val>
                                            <p:strVal val="#ppt_x-1"/>
                                          </p:val>
                                        </p:tav>
                                        <p:tav tm="100000">
                                          <p:val>
                                            <p:strVal val="#ppt_x"/>
                                          </p:val>
                                        </p:tav>
                                      </p:tavLst>
                                    </p:anim>
                                  </p:childTnLst>
                                </p:cTn>
                              </p:par>
                              <p:par>
                                <p:cTn id="8" presetID="2" presetClass="entr" presetSubtype="4" fill="hold" nodeType="withEffect">
                                  <p:stCondLst>
                                    <p:cond delay="0"/>
                                  </p:stCondLst>
                                  <p:childTnLst>
                                    <p:set>
                                      <p:cBhvr>
                                        <p:cTn id="9" dur="1" fill="hold">
                                          <p:stCondLst>
                                            <p:cond delay="0"/>
                                          </p:stCondLst>
                                        </p:cTn>
                                        <p:tgtEl>
                                          <p:spTgt spid="1019"/>
                                        </p:tgtEl>
                                        <p:attrNameLst>
                                          <p:attrName>style.visibility</p:attrName>
                                        </p:attrNameLst>
                                      </p:cBhvr>
                                      <p:to>
                                        <p:strVal val="visible"/>
                                      </p:to>
                                    </p:set>
                                    <p:anim calcmode="lin" valueType="num">
                                      <p:cBhvr additive="base">
                                        <p:cTn id="10" dur="1000"/>
                                        <p:tgtEl>
                                          <p:spTgt spid="10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62"/>
          <p:cNvSpPr txBox="1">
            <a:spLocks noGrp="1"/>
          </p:cNvSpPr>
          <p:nvPr>
            <p:ph type="title" idx="8"/>
          </p:nvPr>
        </p:nvSpPr>
        <p:spPr>
          <a:xfrm>
            <a:off x="7397850" y="3125574"/>
            <a:ext cx="9486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05</a:t>
            </a:r>
            <a:endParaRPr/>
          </a:p>
        </p:txBody>
      </p:sp>
      <p:sp>
        <p:nvSpPr>
          <p:cNvPr id="374" name="Google Shape;374;p62"/>
          <p:cNvSpPr txBox="1">
            <a:spLocks noGrp="1"/>
          </p:cNvSpPr>
          <p:nvPr>
            <p:ph type="title" idx="2"/>
          </p:nvPr>
        </p:nvSpPr>
        <p:spPr>
          <a:xfrm>
            <a:off x="7478675" y="1236808"/>
            <a:ext cx="9486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01</a:t>
            </a:r>
            <a:endParaRPr/>
          </a:p>
        </p:txBody>
      </p:sp>
      <p:sp>
        <p:nvSpPr>
          <p:cNvPr id="375" name="Google Shape;375;p62"/>
          <p:cNvSpPr txBox="1">
            <a:spLocks noGrp="1"/>
          </p:cNvSpPr>
          <p:nvPr>
            <p:ph type="title" idx="5"/>
          </p:nvPr>
        </p:nvSpPr>
        <p:spPr>
          <a:xfrm>
            <a:off x="3364025" y="1236808"/>
            <a:ext cx="9486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02</a:t>
            </a:r>
            <a:endParaRPr/>
          </a:p>
        </p:txBody>
      </p:sp>
      <p:sp>
        <p:nvSpPr>
          <p:cNvPr id="376" name="Google Shape;376;p62"/>
          <p:cNvSpPr txBox="1">
            <a:spLocks noGrp="1"/>
          </p:cNvSpPr>
          <p:nvPr>
            <p:ph type="ctrTitle" idx="15"/>
          </p:nvPr>
        </p:nvSpPr>
        <p:spPr>
          <a:xfrm>
            <a:off x="6089000" y="213925"/>
            <a:ext cx="2338200" cy="706500"/>
          </a:xfrm>
          <a:prstGeom prst="rect">
            <a:avLst/>
          </a:prstGeom>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r" rtl="1">
              <a:spcBef>
                <a:spcPts val="0"/>
              </a:spcBef>
              <a:spcAft>
                <a:spcPts val="0"/>
              </a:spcAft>
              <a:buNone/>
            </a:pPr>
            <a:r>
              <a:rPr lang="en">
                <a:latin typeface="Amiri"/>
                <a:ea typeface="Amiri"/>
                <a:cs typeface="Amiri"/>
                <a:sym typeface="Amiri"/>
              </a:rPr>
              <a:t>فهرس المحتويات</a:t>
            </a:r>
            <a:endParaRPr>
              <a:latin typeface="Amiri"/>
              <a:ea typeface="Amiri"/>
              <a:cs typeface="Amiri"/>
              <a:sym typeface="Amiri"/>
            </a:endParaRPr>
          </a:p>
        </p:txBody>
      </p:sp>
      <p:sp>
        <p:nvSpPr>
          <p:cNvPr id="377" name="Google Shape;377;p62"/>
          <p:cNvSpPr/>
          <p:nvPr/>
        </p:nvSpPr>
        <p:spPr>
          <a:xfrm rot="-5400000">
            <a:off x="4223700" y="1465900"/>
            <a:ext cx="6966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62"/>
          <p:cNvSpPr/>
          <p:nvPr/>
        </p:nvSpPr>
        <p:spPr>
          <a:xfrm rot="-5400000">
            <a:off x="8216825" y="1447325"/>
            <a:ext cx="6594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62"/>
          <p:cNvSpPr/>
          <p:nvPr/>
        </p:nvSpPr>
        <p:spPr>
          <a:xfrm rot="-5400000">
            <a:off x="4208850" y="3322550"/>
            <a:ext cx="7263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62"/>
          <p:cNvSpPr/>
          <p:nvPr/>
        </p:nvSpPr>
        <p:spPr>
          <a:xfrm rot="-5400000">
            <a:off x="8169725" y="3383272"/>
            <a:ext cx="7536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62"/>
          <p:cNvSpPr txBox="1">
            <a:spLocks noGrp="1"/>
          </p:cNvSpPr>
          <p:nvPr>
            <p:ph type="title" idx="14"/>
          </p:nvPr>
        </p:nvSpPr>
        <p:spPr>
          <a:xfrm>
            <a:off x="3364025" y="3191874"/>
            <a:ext cx="9486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06</a:t>
            </a:r>
            <a:endParaRPr/>
          </a:p>
        </p:txBody>
      </p:sp>
      <p:sp>
        <p:nvSpPr>
          <p:cNvPr id="382" name="Google Shape;382;p62"/>
          <p:cNvSpPr txBox="1"/>
          <p:nvPr/>
        </p:nvSpPr>
        <p:spPr>
          <a:xfrm>
            <a:off x="5106325" y="1301375"/>
            <a:ext cx="2131800" cy="5232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200" b="1">
                <a:solidFill>
                  <a:schemeClr val="dk1"/>
                </a:solidFill>
                <a:latin typeface="Amiri"/>
                <a:ea typeface="Amiri"/>
                <a:cs typeface="Amiri"/>
                <a:sym typeface="Amiri"/>
              </a:rPr>
              <a:t>مقدمة عامة</a:t>
            </a:r>
            <a:endParaRPr sz="2200" b="1">
              <a:solidFill>
                <a:schemeClr val="dk1"/>
              </a:solidFill>
              <a:latin typeface="Amiri"/>
              <a:ea typeface="Amiri"/>
              <a:cs typeface="Amiri"/>
              <a:sym typeface="Amiri"/>
            </a:endParaRPr>
          </a:p>
        </p:txBody>
      </p:sp>
      <p:sp>
        <p:nvSpPr>
          <p:cNvPr id="383" name="Google Shape;383;p62"/>
          <p:cNvSpPr txBox="1"/>
          <p:nvPr/>
        </p:nvSpPr>
        <p:spPr>
          <a:xfrm>
            <a:off x="198300" y="1264100"/>
            <a:ext cx="2953500" cy="5232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200" b="1">
                <a:solidFill>
                  <a:schemeClr val="dk1"/>
                </a:solidFill>
                <a:latin typeface="Amiri"/>
                <a:ea typeface="Amiri"/>
                <a:cs typeface="Amiri"/>
                <a:sym typeface="Amiri"/>
              </a:rPr>
              <a:t>فكرة مبررات اختيار المشروع</a:t>
            </a:r>
            <a:endParaRPr sz="2200" b="1">
              <a:solidFill>
                <a:schemeClr val="dk1"/>
              </a:solidFill>
              <a:latin typeface="Amiri"/>
              <a:ea typeface="Amiri"/>
              <a:cs typeface="Amiri"/>
              <a:sym typeface="Amiri"/>
            </a:endParaRPr>
          </a:p>
        </p:txBody>
      </p:sp>
      <p:sp>
        <p:nvSpPr>
          <p:cNvPr id="384" name="Google Shape;384;p62"/>
          <p:cNvSpPr txBox="1">
            <a:spLocks noGrp="1"/>
          </p:cNvSpPr>
          <p:nvPr>
            <p:ph type="title" idx="2"/>
          </p:nvPr>
        </p:nvSpPr>
        <p:spPr>
          <a:xfrm>
            <a:off x="7478663" y="2157695"/>
            <a:ext cx="9486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03</a:t>
            </a:r>
            <a:endParaRPr/>
          </a:p>
        </p:txBody>
      </p:sp>
      <p:sp>
        <p:nvSpPr>
          <p:cNvPr id="385" name="Google Shape;385;p62"/>
          <p:cNvSpPr txBox="1">
            <a:spLocks noGrp="1"/>
          </p:cNvSpPr>
          <p:nvPr>
            <p:ph type="title" idx="5"/>
          </p:nvPr>
        </p:nvSpPr>
        <p:spPr>
          <a:xfrm>
            <a:off x="3364012" y="2157695"/>
            <a:ext cx="9486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04</a:t>
            </a:r>
            <a:endParaRPr/>
          </a:p>
        </p:txBody>
      </p:sp>
      <p:sp>
        <p:nvSpPr>
          <p:cNvPr id="386" name="Google Shape;386;p62"/>
          <p:cNvSpPr/>
          <p:nvPr/>
        </p:nvSpPr>
        <p:spPr>
          <a:xfrm rot="-5400000">
            <a:off x="4223688" y="2386788"/>
            <a:ext cx="6966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62"/>
          <p:cNvSpPr/>
          <p:nvPr/>
        </p:nvSpPr>
        <p:spPr>
          <a:xfrm rot="-5400000">
            <a:off x="8216813" y="2368213"/>
            <a:ext cx="6594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62"/>
          <p:cNvSpPr txBox="1"/>
          <p:nvPr/>
        </p:nvSpPr>
        <p:spPr>
          <a:xfrm>
            <a:off x="5106313" y="2222263"/>
            <a:ext cx="2131800" cy="5232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200" b="1">
                <a:solidFill>
                  <a:schemeClr val="dk1"/>
                </a:solidFill>
                <a:latin typeface="Amiri"/>
                <a:ea typeface="Amiri"/>
                <a:cs typeface="Amiri"/>
                <a:sym typeface="Amiri"/>
              </a:rPr>
              <a:t>موقع الدراسة</a:t>
            </a:r>
            <a:endParaRPr sz="2200" b="1">
              <a:solidFill>
                <a:schemeClr val="dk1"/>
              </a:solidFill>
              <a:latin typeface="Amiri"/>
              <a:ea typeface="Amiri"/>
              <a:cs typeface="Amiri"/>
              <a:sym typeface="Amiri"/>
            </a:endParaRPr>
          </a:p>
        </p:txBody>
      </p:sp>
      <p:sp>
        <p:nvSpPr>
          <p:cNvPr id="389" name="Google Shape;389;p62"/>
          <p:cNvSpPr txBox="1"/>
          <p:nvPr/>
        </p:nvSpPr>
        <p:spPr>
          <a:xfrm>
            <a:off x="198288" y="2184988"/>
            <a:ext cx="2953500" cy="5232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200" b="1">
                <a:solidFill>
                  <a:schemeClr val="dk1"/>
                </a:solidFill>
                <a:latin typeface="Amiri"/>
                <a:ea typeface="Amiri"/>
                <a:cs typeface="Amiri"/>
                <a:sym typeface="Amiri"/>
              </a:rPr>
              <a:t>منهجية المشروع</a:t>
            </a:r>
            <a:endParaRPr sz="2200" b="1">
              <a:solidFill>
                <a:schemeClr val="dk1"/>
              </a:solidFill>
              <a:latin typeface="Amiri"/>
              <a:ea typeface="Amiri"/>
              <a:cs typeface="Amiri"/>
              <a:sym typeface="Amiri"/>
            </a:endParaRPr>
          </a:p>
        </p:txBody>
      </p:sp>
      <p:sp>
        <p:nvSpPr>
          <p:cNvPr id="390" name="Google Shape;390;p62"/>
          <p:cNvSpPr txBox="1"/>
          <p:nvPr/>
        </p:nvSpPr>
        <p:spPr>
          <a:xfrm>
            <a:off x="5266038" y="3180438"/>
            <a:ext cx="2131800" cy="5232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200" b="1">
                <a:solidFill>
                  <a:schemeClr val="dk1"/>
                </a:solidFill>
                <a:latin typeface="Amiri"/>
                <a:ea typeface="Amiri"/>
                <a:cs typeface="Amiri"/>
                <a:sym typeface="Amiri"/>
              </a:rPr>
              <a:t>مرحلة التحليل</a:t>
            </a:r>
            <a:endParaRPr sz="2200" b="1">
              <a:solidFill>
                <a:schemeClr val="dk1"/>
              </a:solidFill>
              <a:latin typeface="Amiri"/>
              <a:ea typeface="Amiri"/>
              <a:cs typeface="Amiri"/>
              <a:sym typeface="Amiri"/>
            </a:endParaRPr>
          </a:p>
        </p:txBody>
      </p:sp>
      <p:sp>
        <p:nvSpPr>
          <p:cNvPr id="391" name="Google Shape;391;p62"/>
          <p:cNvSpPr txBox="1"/>
          <p:nvPr/>
        </p:nvSpPr>
        <p:spPr>
          <a:xfrm>
            <a:off x="358013" y="3143163"/>
            <a:ext cx="2953500" cy="5232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200" b="1">
                <a:solidFill>
                  <a:schemeClr val="dk1"/>
                </a:solidFill>
                <a:latin typeface="Amiri"/>
                <a:ea typeface="Amiri"/>
                <a:cs typeface="Amiri"/>
                <a:sym typeface="Amiri"/>
              </a:rPr>
              <a:t>النتيجة النهائية للتحليل</a:t>
            </a:r>
            <a:endParaRPr sz="2200" b="1">
              <a:solidFill>
                <a:schemeClr val="dk1"/>
              </a:solidFill>
              <a:latin typeface="Amiri"/>
              <a:ea typeface="Amiri"/>
              <a:cs typeface="Amiri"/>
              <a:sym typeface="Amiri"/>
            </a:endParaRPr>
          </a:p>
        </p:txBody>
      </p:sp>
      <p:sp>
        <p:nvSpPr>
          <p:cNvPr id="392" name="Google Shape;392;p62"/>
          <p:cNvSpPr/>
          <p:nvPr/>
        </p:nvSpPr>
        <p:spPr>
          <a:xfrm rot="-5400000">
            <a:off x="8183375" y="4431775"/>
            <a:ext cx="7263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62"/>
          <p:cNvSpPr txBox="1">
            <a:spLocks noGrp="1"/>
          </p:cNvSpPr>
          <p:nvPr>
            <p:ph type="title" idx="14"/>
          </p:nvPr>
        </p:nvSpPr>
        <p:spPr>
          <a:xfrm>
            <a:off x="7382362" y="4262124"/>
            <a:ext cx="9486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06</a:t>
            </a:r>
            <a:endParaRPr/>
          </a:p>
        </p:txBody>
      </p:sp>
      <p:sp>
        <p:nvSpPr>
          <p:cNvPr id="394" name="Google Shape;394;p62"/>
          <p:cNvSpPr txBox="1"/>
          <p:nvPr/>
        </p:nvSpPr>
        <p:spPr>
          <a:xfrm>
            <a:off x="3247230" y="4252400"/>
            <a:ext cx="4038900" cy="5232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2200" b="1">
                <a:solidFill>
                  <a:schemeClr val="dk1"/>
                </a:solidFill>
                <a:latin typeface="Amiri"/>
                <a:ea typeface="Amiri"/>
                <a:cs typeface="Amiri"/>
                <a:sym typeface="Amiri"/>
              </a:rPr>
              <a:t>التدخل المقترح - المخطط الهيكلي المقترح</a:t>
            </a:r>
            <a:endParaRPr sz="2200" b="1">
              <a:solidFill>
                <a:schemeClr val="dk1"/>
              </a:solidFill>
              <a:latin typeface="Amiri"/>
              <a:ea typeface="Amiri"/>
              <a:cs typeface="Amiri"/>
              <a:sym typeface="Ami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77"/>
                                        </p:tgtEl>
                                        <p:attrNameLst>
                                          <p:attrName>style.visibility</p:attrName>
                                        </p:attrNameLst>
                                      </p:cBhvr>
                                      <p:to>
                                        <p:strVal val="visible"/>
                                      </p:to>
                                    </p:set>
                                    <p:anim calcmode="lin" valueType="num">
                                      <p:cBhvr additive="base">
                                        <p:cTn id="7" dur="1000"/>
                                        <p:tgtEl>
                                          <p:spTgt spid="377"/>
                                        </p:tgtEl>
                                        <p:attrNameLst>
                                          <p:attrName>ppt_y</p:attrName>
                                        </p:attrNameLst>
                                      </p:cBhvr>
                                      <p:tavLst>
                                        <p:tav tm="0">
                                          <p:val>
                                            <p:strVal val="#ppt_y-1"/>
                                          </p:val>
                                        </p:tav>
                                        <p:tav tm="100000">
                                          <p:val>
                                            <p:strVal val="#ppt_y"/>
                                          </p:val>
                                        </p:tav>
                                      </p:tavLst>
                                    </p:anim>
                                  </p:childTnLst>
                                </p:cTn>
                              </p:par>
                              <p:par>
                                <p:cTn id="8" presetID="2" presetClass="entr" presetSubtype="1" fill="hold" nodeType="withEffect">
                                  <p:stCondLst>
                                    <p:cond delay="0"/>
                                  </p:stCondLst>
                                  <p:childTnLst>
                                    <p:set>
                                      <p:cBhvr>
                                        <p:cTn id="9" dur="1" fill="hold">
                                          <p:stCondLst>
                                            <p:cond delay="0"/>
                                          </p:stCondLst>
                                        </p:cTn>
                                        <p:tgtEl>
                                          <p:spTgt spid="378"/>
                                        </p:tgtEl>
                                        <p:attrNameLst>
                                          <p:attrName>style.visibility</p:attrName>
                                        </p:attrNameLst>
                                      </p:cBhvr>
                                      <p:to>
                                        <p:strVal val="visible"/>
                                      </p:to>
                                    </p:set>
                                    <p:anim calcmode="lin" valueType="num">
                                      <p:cBhvr additive="base">
                                        <p:cTn id="10" dur="1000"/>
                                        <p:tgtEl>
                                          <p:spTgt spid="378"/>
                                        </p:tgtEl>
                                        <p:attrNameLst>
                                          <p:attrName>ppt_y</p:attrName>
                                        </p:attrNameLst>
                                      </p:cBhvr>
                                      <p:tavLst>
                                        <p:tav tm="0">
                                          <p:val>
                                            <p:strVal val="#ppt_y-1"/>
                                          </p:val>
                                        </p:tav>
                                        <p:tav tm="100000">
                                          <p:val>
                                            <p:strVal val="#ppt_y"/>
                                          </p:val>
                                        </p:tav>
                                      </p:tavLst>
                                    </p:anim>
                                  </p:childTnLst>
                                </p:cTn>
                              </p:par>
                              <p:par>
                                <p:cTn id="11" presetID="2" presetClass="entr" presetSubtype="4" fill="hold" nodeType="withEffect">
                                  <p:stCondLst>
                                    <p:cond delay="0"/>
                                  </p:stCondLst>
                                  <p:childTnLst>
                                    <p:set>
                                      <p:cBhvr>
                                        <p:cTn id="12" dur="1" fill="hold">
                                          <p:stCondLst>
                                            <p:cond delay="0"/>
                                          </p:stCondLst>
                                        </p:cTn>
                                        <p:tgtEl>
                                          <p:spTgt spid="379"/>
                                        </p:tgtEl>
                                        <p:attrNameLst>
                                          <p:attrName>style.visibility</p:attrName>
                                        </p:attrNameLst>
                                      </p:cBhvr>
                                      <p:to>
                                        <p:strVal val="visible"/>
                                      </p:to>
                                    </p:set>
                                    <p:anim calcmode="lin" valueType="num">
                                      <p:cBhvr additive="base">
                                        <p:cTn id="13" dur="1000"/>
                                        <p:tgtEl>
                                          <p:spTgt spid="379"/>
                                        </p:tgtEl>
                                        <p:attrNameLst>
                                          <p:attrName>ppt_y</p:attrName>
                                        </p:attrNameLst>
                                      </p:cBhvr>
                                      <p:tavLst>
                                        <p:tav tm="0">
                                          <p:val>
                                            <p:strVal val="#ppt_y+1"/>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80"/>
                                        </p:tgtEl>
                                        <p:attrNameLst>
                                          <p:attrName>style.visibility</p:attrName>
                                        </p:attrNameLst>
                                      </p:cBhvr>
                                      <p:to>
                                        <p:strVal val="visible"/>
                                      </p:to>
                                    </p:set>
                                    <p:anim calcmode="lin" valueType="num">
                                      <p:cBhvr additive="base">
                                        <p:cTn id="16" dur="1000"/>
                                        <p:tgtEl>
                                          <p:spTgt spid="380"/>
                                        </p:tgtEl>
                                        <p:attrNameLst>
                                          <p:attrName>ppt_y</p:attrName>
                                        </p:attrNameLst>
                                      </p:cBhvr>
                                      <p:tavLst>
                                        <p:tav tm="0">
                                          <p:val>
                                            <p:strVal val="#ppt_y+1"/>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373"/>
                                        </p:tgtEl>
                                        <p:attrNameLst>
                                          <p:attrName>style.visibility</p:attrName>
                                        </p:attrNameLst>
                                      </p:cBhvr>
                                      <p:to>
                                        <p:strVal val="visible"/>
                                      </p:to>
                                    </p:set>
                                    <p:animEffect transition="in" filter="fade">
                                      <p:cBhvr>
                                        <p:cTn id="19" dur="1000"/>
                                        <p:tgtEl>
                                          <p:spTgt spid="373"/>
                                        </p:tgtEl>
                                      </p:cBhvr>
                                    </p:animEffect>
                                  </p:childTnLst>
                                </p:cTn>
                              </p:par>
                              <p:par>
                                <p:cTn id="20" presetID="10" presetClass="entr" presetSubtype="0" fill="hold" nodeType="withEffect">
                                  <p:stCondLst>
                                    <p:cond delay="0"/>
                                  </p:stCondLst>
                                  <p:childTnLst>
                                    <p:set>
                                      <p:cBhvr>
                                        <p:cTn id="21" dur="1" fill="hold">
                                          <p:stCondLst>
                                            <p:cond delay="0"/>
                                          </p:stCondLst>
                                        </p:cTn>
                                        <p:tgtEl>
                                          <p:spTgt spid="374"/>
                                        </p:tgtEl>
                                        <p:attrNameLst>
                                          <p:attrName>style.visibility</p:attrName>
                                        </p:attrNameLst>
                                      </p:cBhvr>
                                      <p:to>
                                        <p:strVal val="visible"/>
                                      </p:to>
                                    </p:set>
                                    <p:animEffect transition="in" filter="fade">
                                      <p:cBhvr>
                                        <p:cTn id="22" dur="1000"/>
                                        <p:tgtEl>
                                          <p:spTgt spid="374"/>
                                        </p:tgtEl>
                                      </p:cBhvr>
                                    </p:animEffect>
                                  </p:childTnLst>
                                </p:cTn>
                              </p:par>
                              <p:par>
                                <p:cTn id="23" presetID="10" presetClass="entr" presetSubtype="0" fill="hold" nodeType="withEffect">
                                  <p:stCondLst>
                                    <p:cond delay="0"/>
                                  </p:stCondLst>
                                  <p:childTnLst>
                                    <p:set>
                                      <p:cBhvr>
                                        <p:cTn id="24" dur="1" fill="hold">
                                          <p:stCondLst>
                                            <p:cond delay="0"/>
                                          </p:stCondLst>
                                        </p:cTn>
                                        <p:tgtEl>
                                          <p:spTgt spid="375"/>
                                        </p:tgtEl>
                                        <p:attrNameLst>
                                          <p:attrName>style.visibility</p:attrName>
                                        </p:attrNameLst>
                                      </p:cBhvr>
                                      <p:to>
                                        <p:strVal val="visible"/>
                                      </p:to>
                                    </p:set>
                                    <p:animEffect transition="in" filter="fade">
                                      <p:cBhvr>
                                        <p:cTn id="25" dur="1000"/>
                                        <p:tgtEl>
                                          <p:spTgt spid="375"/>
                                        </p:tgtEl>
                                      </p:cBhvr>
                                    </p:animEffect>
                                  </p:childTnLst>
                                </p:cTn>
                              </p:par>
                              <p:par>
                                <p:cTn id="26" presetID="10" presetClass="entr" presetSubtype="0" fill="hold" nodeType="withEffect">
                                  <p:stCondLst>
                                    <p:cond delay="0"/>
                                  </p:stCondLst>
                                  <p:childTnLst>
                                    <p:set>
                                      <p:cBhvr>
                                        <p:cTn id="27" dur="1" fill="hold">
                                          <p:stCondLst>
                                            <p:cond delay="0"/>
                                          </p:stCondLst>
                                        </p:cTn>
                                        <p:tgtEl>
                                          <p:spTgt spid="381"/>
                                        </p:tgtEl>
                                        <p:attrNameLst>
                                          <p:attrName>style.visibility</p:attrName>
                                        </p:attrNameLst>
                                      </p:cBhvr>
                                      <p:to>
                                        <p:strVal val="visible"/>
                                      </p:to>
                                    </p:set>
                                    <p:animEffect transition="in" filter="fade">
                                      <p:cBhvr>
                                        <p:cTn id="28" dur="1000"/>
                                        <p:tgtEl>
                                          <p:spTgt spid="381"/>
                                        </p:tgtEl>
                                      </p:cBhvr>
                                    </p:animEffect>
                                  </p:childTnLst>
                                </p:cTn>
                              </p:par>
                              <p:par>
                                <p:cTn id="29" presetID="2" presetClass="entr" presetSubtype="8" fill="hold" nodeType="withEffect">
                                  <p:stCondLst>
                                    <p:cond delay="0"/>
                                  </p:stCondLst>
                                  <p:childTnLst>
                                    <p:set>
                                      <p:cBhvr>
                                        <p:cTn id="30" dur="1" fill="hold">
                                          <p:stCondLst>
                                            <p:cond delay="0"/>
                                          </p:stCondLst>
                                        </p:cTn>
                                        <p:tgtEl>
                                          <p:spTgt spid="376"/>
                                        </p:tgtEl>
                                        <p:attrNameLst>
                                          <p:attrName>style.visibility</p:attrName>
                                        </p:attrNameLst>
                                      </p:cBhvr>
                                      <p:to>
                                        <p:strVal val="visible"/>
                                      </p:to>
                                    </p:set>
                                    <p:anim calcmode="lin" valueType="num">
                                      <p:cBhvr additive="base">
                                        <p:cTn id="31" dur="1000"/>
                                        <p:tgtEl>
                                          <p:spTgt spid="37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23"/>
        <p:cNvGrpSpPr/>
        <p:nvPr/>
      </p:nvGrpSpPr>
      <p:grpSpPr>
        <a:xfrm>
          <a:off x="0" y="0"/>
          <a:ext cx="0" cy="0"/>
          <a:chOff x="0" y="0"/>
          <a:chExt cx="0" cy="0"/>
        </a:xfrm>
      </p:grpSpPr>
      <p:pic>
        <p:nvPicPr>
          <p:cNvPr id="1024" name="Google Shape;1024;p80"/>
          <p:cNvPicPr preferRelativeResize="0"/>
          <p:nvPr/>
        </p:nvPicPr>
        <p:blipFill>
          <a:blip r:embed="rId3">
            <a:alphaModFix/>
          </a:blip>
          <a:stretch>
            <a:fillRect/>
          </a:stretch>
        </p:blipFill>
        <p:spPr>
          <a:xfrm>
            <a:off x="675475" y="0"/>
            <a:ext cx="7269775" cy="5143501"/>
          </a:xfrm>
          <a:prstGeom prst="rect">
            <a:avLst/>
          </a:prstGeom>
          <a:noFill/>
          <a:ln>
            <a:noFill/>
          </a:ln>
        </p:spPr>
      </p:pic>
      <p:sp>
        <p:nvSpPr>
          <p:cNvPr id="1025" name="Google Shape;1025;p80"/>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pic>
        <p:nvPicPr>
          <p:cNvPr id="1030" name="Google Shape;1030;p81"/>
          <p:cNvPicPr preferRelativeResize="0"/>
          <p:nvPr/>
        </p:nvPicPr>
        <p:blipFill>
          <a:blip r:embed="rId3">
            <a:alphaModFix/>
          </a:blip>
          <a:stretch>
            <a:fillRect/>
          </a:stretch>
        </p:blipFill>
        <p:spPr>
          <a:xfrm>
            <a:off x="719050" y="0"/>
            <a:ext cx="7269775" cy="5143501"/>
          </a:xfrm>
          <a:prstGeom prst="rect">
            <a:avLst/>
          </a:prstGeom>
          <a:noFill/>
          <a:ln>
            <a:noFill/>
          </a:ln>
        </p:spPr>
      </p:pic>
      <p:sp>
        <p:nvSpPr>
          <p:cNvPr id="1031" name="Google Shape;1031;p81"/>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5"/>
        <p:cNvGrpSpPr/>
        <p:nvPr/>
      </p:nvGrpSpPr>
      <p:grpSpPr>
        <a:xfrm>
          <a:off x="0" y="0"/>
          <a:ext cx="0" cy="0"/>
          <a:chOff x="0" y="0"/>
          <a:chExt cx="0" cy="0"/>
        </a:xfrm>
      </p:grpSpPr>
      <p:sp>
        <p:nvSpPr>
          <p:cNvPr id="1036" name="Google Shape;1036;p82"/>
          <p:cNvSpPr txBox="1"/>
          <p:nvPr/>
        </p:nvSpPr>
        <p:spPr>
          <a:xfrm>
            <a:off x="141800" y="379575"/>
            <a:ext cx="2996700" cy="1822500"/>
          </a:xfrm>
          <a:prstGeom prst="rect">
            <a:avLst/>
          </a:prstGeom>
          <a:solidFill>
            <a:srgbClr val="A6CBC2">
              <a:alpha val="60780"/>
            </a:srgbClr>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endParaRPr sz="1900" b="1">
              <a:solidFill>
                <a:schemeClr val="dk1"/>
              </a:solidFill>
              <a:latin typeface="Amiri"/>
              <a:ea typeface="Amiri"/>
              <a:cs typeface="Amiri"/>
              <a:sym typeface="Amiri"/>
            </a:endParaRPr>
          </a:p>
          <a:p>
            <a:pPr marL="0" lvl="0" indent="0" algn="ctr" rtl="1">
              <a:lnSpc>
                <a:spcPct val="115000"/>
              </a:lnSpc>
              <a:spcBef>
                <a:spcPts val="0"/>
              </a:spcBef>
              <a:spcAft>
                <a:spcPts val="0"/>
              </a:spcAft>
              <a:buNone/>
            </a:pPr>
            <a:endParaRPr sz="1900" b="1">
              <a:solidFill>
                <a:schemeClr val="dk1"/>
              </a:solidFill>
              <a:latin typeface="Amiri"/>
              <a:ea typeface="Amiri"/>
              <a:cs typeface="Amiri"/>
              <a:sym typeface="Amiri"/>
            </a:endParaRPr>
          </a:p>
          <a:p>
            <a:pPr marL="0" lvl="0" indent="0" algn="ctr" rtl="1">
              <a:lnSpc>
                <a:spcPct val="115000"/>
              </a:lnSpc>
              <a:spcBef>
                <a:spcPts val="0"/>
              </a:spcBef>
              <a:spcAft>
                <a:spcPts val="0"/>
              </a:spcAft>
              <a:buNone/>
            </a:pPr>
            <a:r>
              <a:rPr lang="en" sz="1900" b="1">
                <a:solidFill>
                  <a:schemeClr val="dk1"/>
                </a:solidFill>
                <a:latin typeface="Amiri"/>
                <a:ea typeface="Amiri"/>
                <a:cs typeface="Amiri"/>
                <a:sym typeface="Amiri"/>
              </a:rPr>
              <a:t>عدد السكان (2022)=  </a:t>
            </a:r>
            <a:endParaRPr sz="1900" b="1">
              <a:solidFill>
                <a:schemeClr val="dk1"/>
              </a:solidFill>
              <a:latin typeface="Amiri"/>
              <a:ea typeface="Amiri"/>
              <a:cs typeface="Amiri"/>
              <a:sym typeface="Amiri"/>
            </a:endParaRPr>
          </a:p>
          <a:p>
            <a:pPr marL="0" lvl="0" indent="0" algn="ctr" rtl="1">
              <a:lnSpc>
                <a:spcPct val="115000"/>
              </a:lnSpc>
              <a:spcBef>
                <a:spcPts val="0"/>
              </a:spcBef>
              <a:spcAft>
                <a:spcPts val="0"/>
              </a:spcAft>
              <a:buClr>
                <a:schemeClr val="lt1"/>
              </a:buClr>
              <a:buSzPts val="1100"/>
              <a:buFont typeface="Arial"/>
              <a:buNone/>
            </a:pPr>
            <a:r>
              <a:rPr lang="en" sz="1900" b="1">
                <a:solidFill>
                  <a:schemeClr val="dk1"/>
                </a:solidFill>
                <a:latin typeface="Amiri"/>
                <a:ea typeface="Amiri"/>
                <a:cs typeface="Amiri"/>
                <a:sym typeface="Amiri"/>
              </a:rPr>
              <a:t>30,488  نسمة</a:t>
            </a:r>
            <a:endParaRPr sz="1900" b="1">
              <a:solidFill>
                <a:schemeClr val="dk1"/>
              </a:solidFill>
              <a:latin typeface="Amiri"/>
              <a:ea typeface="Amiri"/>
              <a:cs typeface="Amiri"/>
              <a:sym typeface="Amiri"/>
            </a:endParaRPr>
          </a:p>
          <a:p>
            <a:pPr marL="0" lvl="0" indent="0" algn="ctr" rtl="1">
              <a:lnSpc>
                <a:spcPct val="115000"/>
              </a:lnSpc>
              <a:spcBef>
                <a:spcPts val="0"/>
              </a:spcBef>
              <a:spcAft>
                <a:spcPts val="0"/>
              </a:spcAft>
              <a:buNone/>
            </a:pPr>
            <a:r>
              <a:rPr lang="en" sz="1900" b="1">
                <a:solidFill>
                  <a:schemeClr val="dk1"/>
                </a:solidFill>
                <a:latin typeface="Amiri"/>
                <a:ea typeface="Amiri"/>
                <a:cs typeface="Amiri"/>
                <a:sym typeface="Amiri"/>
              </a:rPr>
              <a:t>معدل النمو = 2.6 %</a:t>
            </a:r>
            <a:endParaRPr sz="1900">
              <a:solidFill>
                <a:schemeClr val="dk1"/>
              </a:solidFill>
              <a:latin typeface="Amiri"/>
              <a:ea typeface="Amiri"/>
              <a:cs typeface="Amiri"/>
              <a:sym typeface="Amiri"/>
            </a:endParaRPr>
          </a:p>
        </p:txBody>
      </p:sp>
      <p:pic>
        <p:nvPicPr>
          <p:cNvPr id="1037" name="Google Shape;1037;p82"/>
          <p:cNvPicPr preferRelativeResize="0"/>
          <p:nvPr/>
        </p:nvPicPr>
        <p:blipFill>
          <a:blip r:embed="rId3">
            <a:alphaModFix/>
          </a:blip>
          <a:stretch>
            <a:fillRect/>
          </a:stretch>
        </p:blipFill>
        <p:spPr>
          <a:xfrm>
            <a:off x="3292076" y="-4"/>
            <a:ext cx="5851837" cy="2435822"/>
          </a:xfrm>
          <a:prstGeom prst="rect">
            <a:avLst/>
          </a:prstGeom>
          <a:noFill/>
          <a:ln>
            <a:noFill/>
          </a:ln>
        </p:spPr>
      </p:pic>
      <p:sp>
        <p:nvSpPr>
          <p:cNvPr id="1038" name="Google Shape;1038;p82"/>
          <p:cNvSpPr/>
          <p:nvPr/>
        </p:nvSpPr>
        <p:spPr>
          <a:xfrm>
            <a:off x="3343742" y="1484372"/>
            <a:ext cx="5800029" cy="238815"/>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82"/>
          <p:cNvSpPr txBox="1"/>
          <p:nvPr/>
        </p:nvSpPr>
        <p:spPr>
          <a:xfrm>
            <a:off x="2496551" y="4827900"/>
            <a:ext cx="4488600" cy="315600"/>
          </a:xfrm>
          <a:prstGeom prst="rect">
            <a:avLst/>
          </a:prstGeom>
          <a:solidFill>
            <a:srgbClr val="FFFFFF">
              <a:alpha val="50629"/>
            </a:srgbClr>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85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850">
              <a:solidFill>
                <a:srgbClr val="000000"/>
              </a:solidFill>
              <a:latin typeface="Amiri"/>
              <a:ea typeface="Amiri"/>
              <a:cs typeface="Amiri"/>
              <a:sym typeface="Amiri"/>
            </a:endParaRPr>
          </a:p>
        </p:txBody>
      </p:sp>
      <p:pic>
        <p:nvPicPr>
          <p:cNvPr id="1040" name="Google Shape;1040;p82"/>
          <p:cNvPicPr preferRelativeResize="0"/>
          <p:nvPr/>
        </p:nvPicPr>
        <p:blipFill>
          <a:blip r:embed="rId4">
            <a:alphaModFix/>
          </a:blip>
          <a:stretch>
            <a:fillRect/>
          </a:stretch>
        </p:blipFill>
        <p:spPr>
          <a:xfrm>
            <a:off x="-12" y="2483250"/>
            <a:ext cx="5851924" cy="2266625"/>
          </a:xfrm>
          <a:prstGeom prst="rect">
            <a:avLst/>
          </a:prstGeom>
          <a:noFill/>
          <a:ln>
            <a:noFill/>
          </a:ln>
        </p:spPr>
      </p:pic>
      <p:sp>
        <p:nvSpPr>
          <p:cNvPr id="1041" name="Google Shape;1041;p82"/>
          <p:cNvSpPr/>
          <p:nvPr/>
        </p:nvSpPr>
        <p:spPr>
          <a:xfrm>
            <a:off x="26005" y="3772647"/>
            <a:ext cx="5799900" cy="2388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2" name="Google Shape;1042;p82"/>
          <p:cNvGrpSpPr/>
          <p:nvPr/>
        </p:nvGrpSpPr>
        <p:grpSpPr>
          <a:xfrm>
            <a:off x="762820" y="551731"/>
            <a:ext cx="1645373" cy="384913"/>
            <a:chOff x="2658741" y="4097347"/>
            <a:chExt cx="1304609" cy="294074"/>
          </a:xfrm>
        </p:grpSpPr>
        <p:grpSp>
          <p:nvGrpSpPr>
            <p:cNvPr id="1043" name="Google Shape;1043;p82"/>
            <p:cNvGrpSpPr/>
            <p:nvPr/>
          </p:nvGrpSpPr>
          <p:grpSpPr>
            <a:xfrm>
              <a:off x="2658741" y="4097347"/>
              <a:ext cx="118572" cy="294074"/>
              <a:chOff x="3343310" y="4475555"/>
              <a:chExt cx="127717" cy="316753"/>
            </a:xfrm>
          </p:grpSpPr>
          <p:sp>
            <p:nvSpPr>
              <p:cNvPr id="1044" name="Google Shape;1044;p82"/>
              <p:cNvSpPr/>
              <p:nvPr/>
            </p:nvSpPr>
            <p:spPr>
              <a:xfrm>
                <a:off x="3343310" y="4535967"/>
                <a:ext cx="127717" cy="256341"/>
              </a:xfrm>
              <a:custGeom>
                <a:avLst/>
                <a:gdLst/>
                <a:ahLst/>
                <a:cxnLst/>
                <a:rect l="l" t="t" r="r" b="b"/>
                <a:pathLst>
                  <a:path w="77995" h="156544" extrusionOk="0">
                    <a:moveTo>
                      <a:pt x="18496" y="1"/>
                    </a:moveTo>
                    <a:cubicBezTo>
                      <a:pt x="8514" y="1"/>
                      <a:pt x="359" y="8123"/>
                      <a:pt x="327" y="18105"/>
                    </a:cubicBezTo>
                    <a:lnTo>
                      <a:pt x="33" y="74537"/>
                    </a:lnTo>
                    <a:cubicBezTo>
                      <a:pt x="0" y="78778"/>
                      <a:pt x="3425" y="82235"/>
                      <a:pt x="7666" y="82268"/>
                    </a:cubicBezTo>
                    <a:lnTo>
                      <a:pt x="7731" y="82268"/>
                    </a:lnTo>
                    <a:cubicBezTo>
                      <a:pt x="11939" y="82268"/>
                      <a:pt x="15364" y="78843"/>
                      <a:pt x="15397" y="74635"/>
                    </a:cubicBezTo>
                    <a:lnTo>
                      <a:pt x="15691" y="18170"/>
                    </a:lnTo>
                    <a:cubicBezTo>
                      <a:pt x="15691" y="17341"/>
                      <a:pt x="16344" y="16668"/>
                      <a:pt x="17166" y="16668"/>
                    </a:cubicBezTo>
                    <a:cubicBezTo>
                      <a:pt x="17185" y="16668"/>
                      <a:pt x="17204" y="16669"/>
                      <a:pt x="17224" y="16669"/>
                    </a:cubicBezTo>
                    <a:cubicBezTo>
                      <a:pt x="18039" y="16669"/>
                      <a:pt x="18724" y="17355"/>
                      <a:pt x="18724" y="18170"/>
                    </a:cubicBezTo>
                    <a:lnTo>
                      <a:pt x="18724" y="147345"/>
                    </a:lnTo>
                    <a:cubicBezTo>
                      <a:pt x="18724" y="152433"/>
                      <a:pt x="22867" y="156543"/>
                      <a:pt x="27956" y="156543"/>
                    </a:cubicBezTo>
                    <a:cubicBezTo>
                      <a:pt x="33044" y="156543"/>
                      <a:pt x="37187" y="152433"/>
                      <a:pt x="37187" y="147345"/>
                    </a:cubicBezTo>
                    <a:lnTo>
                      <a:pt x="37187" y="73656"/>
                    </a:lnTo>
                    <a:lnTo>
                      <a:pt x="41167" y="73656"/>
                    </a:lnTo>
                    <a:lnTo>
                      <a:pt x="41167" y="147345"/>
                    </a:lnTo>
                    <a:cubicBezTo>
                      <a:pt x="41167" y="152433"/>
                      <a:pt x="45277" y="156543"/>
                      <a:pt x="50365" y="156543"/>
                    </a:cubicBezTo>
                    <a:cubicBezTo>
                      <a:pt x="55454" y="156543"/>
                      <a:pt x="59597" y="152433"/>
                      <a:pt x="59597" y="147345"/>
                    </a:cubicBezTo>
                    <a:cubicBezTo>
                      <a:pt x="59597" y="25477"/>
                      <a:pt x="59434" y="95153"/>
                      <a:pt x="59434" y="18300"/>
                    </a:cubicBezTo>
                    <a:cubicBezTo>
                      <a:pt x="59434" y="17420"/>
                      <a:pt x="60119" y="16702"/>
                      <a:pt x="60967" y="16669"/>
                    </a:cubicBezTo>
                    <a:cubicBezTo>
                      <a:pt x="60988" y="16669"/>
                      <a:pt x="61009" y="16668"/>
                      <a:pt x="61030" y="16668"/>
                    </a:cubicBezTo>
                    <a:cubicBezTo>
                      <a:pt x="61882" y="16668"/>
                      <a:pt x="62567" y="17310"/>
                      <a:pt x="62631" y="18170"/>
                    </a:cubicBezTo>
                    <a:lnTo>
                      <a:pt x="62598" y="74570"/>
                    </a:lnTo>
                    <a:cubicBezTo>
                      <a:pt x="62598" y="78810"/>
                      <a:pt x="66023" y="82268"/>
                      <a:pt x="70264" y="82268"/>
                    </a:cubicBezTo>
                    <a:cubicBezTo>
                      <a:pt x="74504" y="82268"/>
                      <a:pt x="77962" y="78843"/>
                      <a:pt x="77962" y="74602"/>
                    </a:cubicBezTo>
                    <a:lnTo>
                      <a:pt x="77994" y="18137"/>
                    </a:lnTo>
                    <a:cubicBezTo>
                      <a:pt x="77994" y="18137"/>
                      <a:pt x="77994" y="18105"/>
                      <a:pt x="77994" y="18105"/>
                    </a:cubicBezTo>
                    <a:cubicBezTo>
                      <a:pt x="77962" y="8123"/>
                      <a:pt x="69807" y="1"/>
                      <a:pt x="598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82"/>
              <p:cNvSpPr/>
              <p:nvPr/>
            </p:nvSpPr>
            <p:spPr>
              <a:xfrm>
                <a:off x="3381341" y="4475555"/>
                <a:ext cx="52189" cy="52135"/>
              </a:xfrm>
              <a:custGeom>
                <a:avLst/>
                <a:gdLst/>
                <a:ahLst/>
                <a:cxnLst/>
                <a:rect l="l" t="t" r="r" b="b"/>
                <a:pathLst>
                  <a:path w="31871" h="31838" extrusionOk="0">
                    <a:moveTo>
                      <a:pt x="15952" y="1"/>
                    </a:moveTo>
                    <a:cubicBezTo>
                      <a:pt x="7144" y="1"/>
                      <a:pt x="1" y="7112"/>
                      <a:pt x="1" y="15919"/>
                    </a:cubicBezTo>
                    <a:cubicBezTo>
                      <a:pt x="1" y="24694"/>
                      <a:pt x="7144" y="31838"/>
                      <a:pt x="15952" y="31838"/>
                    </a:cubicBezTo>
                    <a:cubicBezTo>
                      <a:pt x="24727" y="31838"/>
                      <a:pt x="31870" y="24694"/>
                      <a:pt x="31870" y="15919"/>
                    </a:cubicBezTo>
                    <a:cubicBezTo>
                      <a:pt x="31870" y="7112"/>
                      <a:pt x="24727" y="1"/>
                      <a:pt x="159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46" name="Google Shape;1046;p82"/>
            <p:cNvGrpSpPr/>
            <p:nvPr/>
          </p:nvGrpSpPr>
          <p:grpSpPr>
            <a:xfrm>
              <a:off x="3815519" y="4098388"/>
              <a:ext cx="147831" cy="291991"/>
              <a:chOff x="3527539" y="4476677"/>
              <a:chExt cx="159232" cy="314510"/>
            </a:xfrm>
          </p:grpSpPr>
          <p:sp>
            <p:nvSpPr>
              <p:cNvPr id="1047" name="Google Shape;1047;p82"/>
              <p:cNvSpPr/>
              <p:nvPr/>
            </p:nvSpPr>
            <p:spPr>
              <a:xfrm>
                <a:off x="3527539" y="4536716"/>
                <a:ext cx="159232" cy="254471"/>
              </a:xfrm>
              <a:custGeom>
                <a:avLst/>
                <a:gdLst/>
                <a:ahLst/>
                <a:cxnLst/>
                <a:rect l="l" t="t" r="r" b="b"/>
                <a:pathLst>
                  <a:path w="97241" h="155402" extrusionOk="0">
                    <a:moveTo>
                      <a:pt x="35360" y="0"/>
                    </a:moveTo>
                    <a:cubicBezTo>
                      <a:pt x="27173" y="0"/>
                      <a:pt x="21268" y="5220"/>
                      <a:pt x="17713" y="15527"/>
                    </a:cubicBezTo>
                    <a:cubicBezTo>
                      <a:pt x="15527" y="21921"/>
                      <a:pt x="1533" y="61750"/>
                      <a:pt x="1403" y="62174"/>
                    </a:cubicBezTo>
                    <a:cubicBezTo>
                      <a:pt x="0" y="66121"/>
                      <a:pt x="2088" y="70492"/>
                      <a:pt x="6068" y="71895"/>
                    </a:cubicBezTo>
                    <a:cubicBezTo>
                      <a:pt x="6895" y="72179"/>
                      <a:pt x="7739" y="72315"/>
                      <a:pt x="8570" y="72315"/>
                    </a:cubicBezTo>
                    <a:cubicBezTo>
                      <a:pt x="11735" y="72315"/>
                      <a:pt x="14703" y="70350"/>
                      <a:pt x="15788" y="67197"/>
                    </a:cubicBezTo>
                    <a:cubicBezTo>
                      <a:pt x="16245" y="65925"/>
                      <a:pt x="24661" y="42569"/>
                      <a:pt x="29358" y="29130"/>
                    </a:cubicBezTo>
                    <a:lnTo>
                      <a:pt x="29358" y="29130"/>
                    </a:lnTo>
                    <a:cubicBezTo>
                      <a:pt x="28869" y="33142"/>
                      <a:pt x="30272" y="24824"/>
                      <a:pt x="18431" y="85856"/>
                    </a:cubicBezTo>
                    <a:cubicBezTo>
                      <a:pt x="17941" y="88498"/>
                      <a:pt x="19964" y="90912"/>
                      <a:pt x="22606" y="90912"/>
                    </a:cubicBezTo>
                    <a:lnTo>
                      <a:pt x="28412" y="90912"/>
                    </a:lnTo>
                    <a:lnTo>
                      <a:pt x="28412" y="146235"/>
                    </a:lnTo>
                    <a:cubicBezTo>
                      <a:pt x="28412" y="151291"/>
                      <a:pt x="32522" y="155401"/>
                      <a:pt x="37578" y="155401"/>
                    </a:cubicBezTo>
                    <a:cubicBezTo>
                      <a:pt x="42634" y="155401"/>
                      <a:pt x="46745" y="151291"/>
                      <a:pt x="46745" y="146235"/>
                    </a:cubicBezTo>
                    <a:lnTo>
                      <a:pt x="46745" y="90912"/>
                    </a:lnTo>
                    <a:lnTo>
                      <a:pt x="50692" y="90912"/>
                    </a:lnTo>
                    <a:lnTo>
                      <a:pt x="50692" y="146235"/>
                    </a:lnTo>
                    <a:cubicBezTo>
                      <a:pt x="50692" y="151291"/>
                      <a:pt x="54769" y="155401"/>
                      <a:pt x="59825" y="155401"/>
                    </a:cubicBezTo>
                    <a:cubicBezTo>
                      <a:pt x="64881" y="155401"/>
                      <a:pt x="68991" y="151291"/>
                      <a:pt x="68991" y="146235"/>
                    </a:cubicBezTo>
                    <a:lnTo>
                      <a:pt x="68991" y="90912"/>
                    </a:lnTo>
                    <a:lnTo>
                      <a:pt x="74798" y="90912"/>
                    </a:lnTo>
                    <a:cubicBezTo>
                      <a:pt x="77472" y="90912"/>
                      <a:pt x="79462" y="88498"/>
                      <a:pt x="78973" y="85856"/>
                    </a:cubicBezTo>
                    <a:cubicBezTo>
                      <a:pt x="67262" y="25379"/>
                      <a:pt x="68535" y="32392"/>
                      <a:pt x="68143" y="29130"/>
                    </a:cubicBezTo>
                    <a:lnTo>
                      <a:pt x="68143" y="29130"/>
                    </a:lnTo>
                    <a:cubicBezTo>
                      <a:pt x="72873" y="42667"/>
                      <a:pt x="81028" y="65958"/>
                      <a:pt x="81485" y="67197"/>
                    </a:cubicBezTo>
                    <a:cubicBezTo>
                      <a:pt x="82570" y="70350"/>
                      <a:pt x="85538" y="72315"/>
                      <a:pt x="88687" y="72315"/>
                    </a:cubicBezTo>
                    <a:cubicBezTo>
                      <a:pt x="89513" y="72315"/>
                      <a:pt x="90352" y="72179"/>
                      <a:pt x="91173" y="71895"/>
                    </a:cubicBezTo>
                    <a:cubicBezTo>
                      <a:pt x="95152" y="70492"/>
                      <a:pt x="97240" y="66121"/>
                      <a:pt x="95870" y="62174"/>
                    </a:cubicBezTo>
                    <a:cubicBezTo>
                      <a:pt x="95707" y="61750"/>
                      <a:pt x="81746" y="21921"/>
                      <a:pt x="79560" y="15527"/>
                    </a:cubicBezTo>
                    <a:cubicBezTo>
                      <a:pt x="76005" y="5220"/>
                      <a:pt x="70068" y="0"/>
                      <a:pt x="6191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82"/>
              <p:cNvSpPr/>
              <p:nvPr/>
            </p:nvSpPr>
            <p:spPr>
              <a:xfrm>
                <a:off x="3581381" y="4476677"/>
                <a:ext cx="51814" cy="51761"/>
              </a:xfrm>
              <a:custGeom>
                <a:avLst/>
                <a:gdLst/>
                <a:ahLst/>
                <a:cxnLst/>
                <a:rect l="l" t="t" r="r" b="b"/>
                <a:pathLst>
                  <a:path w="31642" h="31610" extrusionOk="0">
                    <a:moveTo>
                      <a:pt x="15821" y="1"/>
                    </a:moveTo>
                    <a:cubicBezTo>
                      <a:pt x="7079" y="1"/>
                      <a:pt x="0" y="7079"/>
                      <a:pt x="0" y="15821"/>
                    </a:cubicBezTo>
                    <a:cubicBezTo>
                      <a:pt x="0" y="24531"/>
                      <a:pt x="7079" y="31609"/>
                      <a:pt x="15821" y="31609"/>
                    </a:cubicBezTo>
                    <a:cubicBezTo>
                      <a:pt x="24563" y="31609"/>
                      <a:pt x="31641" y="24531"/>
                      <a:pt x="31641" y="15821"/>
                    </a:cubicBezTo>
                    <a:cubicBezTo>
                      <a:pt x="31641" y="7079"/>
                      <a:pt x="24563" y="1"/>
                      <a:pt x="1582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49" name="Google Shape;1049;p82"/>
            <p:cNvGrpSpPr/>
            <p:nvPr/>
          </p:nvGrpSpPr>
          <p:grpSpPr>
            <a:xfrm>
              <a:off x="3511696" y="4098388"/>
              <a:ext cx="147831" cy="291991"/>
              <a:chOff x="3527539" y="4476677"/>
              <a:chExt cx="159232" cy="314510"/>
            </a:xfrm>
          </p:grpSpPr>
          <p:sp>
            <p:nvSpPr>
              <p:cNvPr id="1050" name="Google Shape;1050;p82"/>
              <p:cNvSpPr/>
              <p:nvPr/>
            </p:nvSpPr>
            <p:spPr>
              <a:xfrm>
                <a:off x="3527539" y="4536716"/>
                <a:ext cx="159232" cy="254471"/>
              </a:xfrm>
              <a:custGeom>
                <a:avLst/>
                <a:gdLst/>
                <a:ahLst/>
                <a:cxnLst/>
                <a:rect l="l" t="t" r="r" b="b"/>
                <a:pathLst>
                  <a:path w="97241" h="155402" extrusionOk="0">
                    <a:moveTo>
                      <a:pt x="35360" y="0"/>
                    </a:moveTo>
                    <a:cubicBezTo>
                      <a:pt x="27173" y="0"/>
                      <a:pt x="21268" y="5220"/>
                      <a:pt x="17713" y="15527"/>
                    </a:cubicBezTo>
                    <a:cubicBezTo>
                      <a:pt x="15527" y="21921"/>
                      <a:pt x="1533" y="61750"/>
                      <a:pt x="1403" y="62174"/>
                    </a:cubicBezTo>
                    <a:cubicBezTo>
                      <a:pt x="0" y="66121"/>
                      <a:pt x="2088" y="70492"/>
                      <a:pt x="6068" y="71895"/>
                    </a:cubicBezTo>
                    <a:cubicBezTo>
                      <a:pt x="6895" y="72179"/>
                      <a:pt x="7739" y="72315"/>
                      <a:pt x="8570" y="72315"/>
                    </a:cubicBezTo>
                    <a:cubicBezTo>
                      <a:pt x="11735" y="72315"/>
                      <a:pt x="14703" y="70350"/>
                      <a:pt x="15788" y="67197"/>
                    </a:cubicBezTo>
                    <a:cubicBezTo>
                      <a:pt x="16245" y="65925"/>
                      <a:pt x="24661" y="42569"/>
                      <a:pt x="29358" y="29130"/>
                    </a:cubicBezTo>
                    <a:lnTo>
                      <a:pt x="29358" y="29130"/>
                    </a:lnTo>
                    <a:cubicBezTo>
                      <a:pt x="28869" y="33142"/>
                      <a:pt x="30272" y="24824"/>
                      <a:pt x="18431" y="85856"/>
                    </a:cubicBezTo>
                    <a:cubicBezTo>
                      <a:pt x="17941" y="88498"/>
                      <a:pt x="19964" y="90912"/>
                      <a:pt x="22606" y="90912"/>
                    </a:cubicBezTo>
                    <a:lnTo>
                      <a:pt x="28412" y="90912"/>
                    </a:lnTo>
                    <a:lnTo>
                      <a:pt x="28412" y="146235"/>
                    </a:lnTo>
                    <a:cubicBezTo>
                      <a:pt x="28412" y="151291"/>
                      <a:pt x="32522" y="155401"/>
                      <a:pt x="37578" y="155401"/>
                    </a:cubicBezTo>
                    <a:cubicBezTo>
                      <a:pt x="42634" y="155401"/>
                      <a:pt x="46745" y="151291"/>
                      <a:pt x="46745" y="146235"/>
                    </a:cubicBezTo>
                    <a:lnTo>
                      <a:pt x="46745" y="90912"/>
                    </a:lnTo>
                    <a:lnTo>
                      <a:pt x="50692" y="90912"/>
                    </a:lnTo>
                    <a:lnTo>
                      <a:pt x="50692" y="146235"/>
                    </a:lnTo>
                    <a:cubicBezTo>
                      <a:pt x="50692" y="151291"/>
                      <a:pt x="54769" y="155401"/>
                      <a:pt x="59825" y="155401"/>
                    </a:cubicBezTo>
                    <a:cubicBezTo>
                      <a:pt x="64881" y="155401"/>
                      <a:pt x="68991" y="151291"/>
                      <a:pt x="68991" y="146235"/>
                    </a:cubicBezTo>
                    <a:lnTo>
                      <a:pt x="68991" y="90912"/>
                    </a:lnTo>
                    <a:lnTo>
                      <a:pt x="74798" y="90912"/>
                    </a:lnTo>
                    <a:cubicBezTo>
                      <a:pt x="77472" y="90912"/>
                      <a:pt x="79462" y="88498"/>
                      <a:pt x="78973" y="85856"/>
                    </a:cubicBezTo>
                    <a:cubicBezTo>
                      <a:pt x="67262" y="25379"/>
                      <a:pt x="68535" y="32392"/>
                      <a:pt x="68143" y="29130"/>
                    </a:cubicBezTo>
                    <a:lnTo>
                      <a:pt x="68143" y="29130"/>
                    </a:lnTo>
                    <a:cubicBezTo>
                      <a:pt x="72873" y="42667"/>
                      <a:pt x="81028" y="65958"/>
                      <a:pt x="81485" y="67197"/>
                    </a:cubicBezTo>
                    <a:cubicBezTo>
                      <a:pt x="82570" y="70350"/>
                      <a:pt x="85538" y="72315"/>
                      <a:pt x="88687" y="72315"/>
                    </a:cubicBezTo>
                    <a:cubicBezTo>
                      <a:pt x="89513" y="72315"/>
                      <a:pt x="90352" y="72179"/>
                      <a:pt x="91173" y="71895"/>
                    </a:cubicBezTo>
                    <a:cubicBezTo>
                      <a:pt x="95152" y="70492"/>
                      <a:pt x="97240" y="66121"/>
                      <a:pt x="95870" y="62174"/>
                    </a:cubicBezTo>
                    <a:cubicBezTo>
                      <a:pt x="95707" y="61750"/>
                      <a:pt x="81746" y="21921"/>
                      <a:pt x="79560" y="15527"/>
                    </a:cubicBezTo>
                    <a:cubicBezTo>
                      <a:pt x="76005" y="5220"/>
                      <a:pt x="70068" y="0"/>
                      <a:pt x="6191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82"/>
              <p:cNvSpPr/>
              <p:nvPr/>
            </p:nvSpPr>
            <p:spPr>
              <a:xfrm>
                <a:off x="3581381" y="4476677"/>
                <a:ext cx="51814" cy="51761"/>
              </a:xfrm>
              <a:custGeom>
                <a:avLst/>
                <a:gdLst/>
                <a:ahLst/>
                <a:cxnLst/>
                <a:rect l="l" t="t" r="r" b="b"/>
                <a:pathLst>
                  <a:path w="31642" h="31610" extrusionOk="0">
                    <a:moveTo>
                      <a:pt x="15821" y="1"/>
                    </a:moveTo>
                    <a:cubicBezTo>
                      <a:pt x="7079" y="1"/>
                      <a:pt x="0" y="7079"/>
                      <a:pt x="0" y="15821"/>
                    </a:cubicBezTo>
                    <a:cubicBezTo>
                      <a:pt x="0" y="24531"/>
                      <a:pt x="7079" y="31609"/>
                      <a:pt x="15821" y="31609"/>
                    </a:cubicBezTo>
                    <a:cubicBezTo>
                      <a:pt x="24563" y="31609"/>
                      <a:pt x="31641" y="24531"/>
                      <a:pt x="31641" y="15821"/>
                    </a:cubicBezTo>
                    <a:cubicBezTo>
                      <a:pt x="31641" y="7079"/>
                      <a:pt x="24563" y="1"/>
                      <a:pt x="1582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2" name="Google Shape;1052;p82"/>
            <p:cNvGrpSpPr/>
            <p:nvPr/>
          </p:nvGrpSpPr>
          <p:grpSpPr>
            <a:xfrm>
              <a:off x="2933305" y="4097347"/>
              <a:ext cx="118572" cy="294074"/>
              <a:chOff x="3343310" y="4475555"/>
              <a:chExt cx="127717" cy="316753"/>
            </a:xfrm>
          </p:grpSpPr>
          <p:sp>
            <p:nvSpPr>
              <p:cNvPr id="1053" name="Google Shape;1053;p82"/>
              <p:cNvSpPr/>
              <p:nvPr/>
            </p:nvSpPr>
            <p:spPr>
              <a:xfrm>
                <a:off x="3343310" y="4535967"/>
                <a:ext cx="127717" cy="256341"/>
              </a:xfrm>
              <a:custGeom>
                <a:avLst/>
                <a:gdLst/>
                <a:ahLst/>
                <a:cxnLst/>
                <a:rect l="l" t="t" r="r" b="b"/>
                <a:pathLst>
                  <a:path w="77995" h="156544" extrusionOk="0">
                    <a:moveTo>
                      <a:pt x="18496" y="1"/>
                    </a:moveTo>
                    <a:cubicBezTo>
                      <a:pt x="8514" y="1"/>
                      <a:pt x="359" y="8123"/>
                      <a:pt x="327" y="18105"/>
                    </a:cubicBezTo>
                    <a:lnTo>
                      <a:pt x="33" y="74537"/>
                    </a:lnTo>
                    <a:cubicBezTo>
                      <a:pt x="0" y="78778"/>
                      <a:pt x="3425" y="82235"/>
                      <a:pt x="7666" y="82268"/>
                    </a:cubicBezTo>
                    <a:lnTo>
                      <a:pt x="7731" y="82268"/>
                    </a:lnTo>
                    <a:cubicBezTo>
                      <a:pt x="11939" y="82268"/>
                      <a:pt x="15364" y="78843"/>
                      <a:pt x="15397" y="74635"/>
                    </a:cubicBezTo>
                    <a:lnTo>
                      <a:pt x="15691" y="18170"/>
                    </a:lnTo>
                    <a:cubicBezTo>
                      <a:pt x="15691" y="17341"/>
                      <a:pt x="16344" y="16668"/>
                      <a:pt x="17166" y="16668"/>
                    </a:cubicBezTo>
                    <a:cubicBezTo>
                      <a:pt x="17185" y="16668"/>
                      <a:pt x="17204" y="16669"/>
                      <a:pt x="17224" y="16669"/>
                    </a:cubicBezTo>
                    <a:cubicBezTo>
                      <a:pt x="18039" y="16669"/>
                      <a:pt x="18724" y="17355"/>
                      <a:pt x="18724" y="18170"/>
                    </a:cubicBezTo>
                    <a:lnTo>
                      <a:pt x="18724" y="147345"/>
                    </a:lnTo>
                    <a:cubicBezTo>
                      <a:pt x="18724" y="152433"/>
                      <a:pt x="22867" y="156543"/>
                      <a:pt x="27956" y="156543"/>
                    </a:cubicBezTo>
                    <a:cubicBezTo>
                      <a:pt x="33044" y="156543"/>
                      <a:pt x="37187" y="152433"/>
                      <a:pt x="37187" y="147345"/>
                    </a:cubicBezTo>
                    <a:lnTo>
                      <a:pt x="37187" y="73656"/>
                    </a:lnTo>
                    <a:lnTo>
                      <a:pt x="41167" y="73656"/>
                    </a:lnTo>
                    <a:lnTo>
                      <a:pt x="41167" y="147345"/>
                    </a:lnTo>
                    <a:cubicBezTo>
                      <a:pt x="41167" y="152433"/>
                      <a:pt x="45277" y="156543"/>
                      <a:pt x="50365" y="156543"/>
                    </a:cubicBezTo>
                    <a:cubicBezTo>
                      <a:pt x="55454" y="156543"/>
                      <a:pt x="59597" y="152433"/>
                      <a:pt x="59597" y="147345"/>
                    </a:cubicBezTo>
                    <a:cubicBezTo>
                      <a:pt x="59597" y="25477"/>
                      <a:pt x="59434" y="95153"/>
                      <a:pt x="59434" y="18300"/>
                    </a:cubicBezTo>
                    <a:cubicBezTo>
                      <a:pt x="59434" y="17420"/>
                      <a:pt x="60119" y="16702"/>
                      <a:pt x="60967" y="16669"/>
                    </a:cubicBezTo>
                    <a:cubicBezTo>
                      <a:pt x="60988" y="16669"/>
                      <a:pt x="61009" y="16668"/>
                      <a:pt x="61030" y="16668"/>
                    </a:cubicBezTo>
                    <a:cubicBezTo>
                      <a:pt x="61882" y="16668"/>
                      <a:pt x="62567" y="17310"/>
                      <a:pt x="62631" y="18170"/>
                    </a:cubicBezTo>
                    <a:lnTo>
                      <a:pt x="62598" y="74570"/>
                    </a:lnTo>
                    <a:cubicBezTo>
                      <a:pt x="62598" y="78810"/>
                      <a:pt x="66023" y="82268"/>
                      <a:pt x="70264" y="82268"/>
                    </a:cubicBezTo>
                    <a:cubicBezTo>
                      <a:pt x="74504" y="82268"/>
                      <a:pt x="77962" y="78843"/>
                      <a:pt x="77962" y="74602"/>
                    </a:cubicBezTo>
                    <a:lnTo>
                      <a:pt x="77994" y="18137"/>
                    </a:lnTo>
                    <a:cubicBezTo>
                      <a:pt x="77994" y="18137"/>
                      <a:pt x="77994" y="18105"/>
                      <a:pt x="77994" y="18105"/>
                    </a:cubicBezTo>
                    <a:cubicBezTo>
                      <a:pt x="77962" y="8123"/>
                      <a:pt x="69807" y="1"/>
                      <a:pt x="598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82"/>
              <p:cNvSpPr/>
              <p:nvPr/>
            </p:nvSpPr>
            <p:spPr>
              <a:xfrm>
                <a:off x="3381341" y="4475555"/>
                <a:ext cx="52189" cy="52135"/>
              </a:xfrm>
              <a:custGeom>
                <a:avLst/>
                <a:gdLst/>
                <a:ahLst/>
                <a:cxnLst/>
                <a:rect l="l" t="t" r="r" b="b"/>
                <a:pathLst>
                  <a:path w="31871" h="31838" extrusionOk="0">
                    <a:moveTo>
                      <a:pt x="15952" y="1"/>
                    </a:moveTo>
                    <a:cubicBezTo>
                      <a:pt x="7144" y="1"/>
                      <a:pt x="1" y="7112"/>
                      <a:pt x="1" y="15919"/>
                    </a:cubicBezTo>
                    <a:cubicBezTo>
                      <a:pt x="1" y="24694"/>
                      <a:pt x="7144" y="31838"/>
                      <a:pt x="15952" y="31838"/>
                    </a:cubicBezTo>
                    <a:cubicBezTo>
                      <a:pt x="24727" y="31838"/>
                      <a:pt x="31870" y="24694"/>
                      <a:pt x="31870" y="15919"/>
                    </a:cubicBezTo>
                    <a:cubicBezTo>
                      <a:pt x="31870" y="7112"/>
                      <a:pt x="24727" y="1"/>
                      <a:pt x="159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58"/>
        <p:cNvGrpSpPr/>
        <p:nvPr/>
      </p:nvGrpSpPr>
      <p:grpSpPr>
        <a:xfrm>
          <a:off x="0" y="0"/>
          <a:ext cx="0" cy="0"/>
          <a:chOff x="0" y="0"/>
          <a:chExt cx="0" cy="0"/>
        </a:xfrm>
      </p:grpSpPr>
      <p:pic>
        <p:nvPicPr>
          <p:cNvPr id="1059" name="Google Shape;1059;p83"/>
          <p:cNvPicPr preferRelativeResize="0"/>
          <p:nvPr/>
        </p:nvPicPr>
        <p:blipFill>
          <a:blip r:embed="rId3">
            <a:alphaModFix/>
          </a:blip>
          <a:stretch>
            <a:fillRect/>
          </a:stretch>
        </p:blipFill>
        <p:spPr>
          <a:xfrm>
            <a:off x="3457425" y="0"/>
            <a:ext cx="5567325" cy="2353800"/>
          </a:xfrm>
          <a:prstGeom prst="rect">
            <a:avLst/>
          </a:prstGeom>
          <a:noFill/>
          <a:ln>
            <a:noFill/>
          </a:ln>
        </p:spPr>
      </p:pic>
      <p:pic>
        <p:nvPicPr>
          <p:cNvPr id="1060" name="Google Shape;1060;p83"/>
          <p:cNvPicPr preferRelativeResize="0"/>
          <p:nvPr/>
        </p:nvPicPr>
        <p:blipFill>
          <a:blip r:embed="rId4">
            <a:alphaModFix/>
          </a:blip>
          <a:stretch>
            <a:fillRect/>
          </a:stretch>
        </p:blipFill>
        <p:spPr>
          <a:xfrm>
            <a:off x="0" y="2422450"/>
            <a:ext cx="5515975" cy="2353800"/>
          </a:xfrm>
          <a:prstGeom prst="rect">
            <a:avLst/>
          </a:prstGeom>
          <a:noFill/>
          <a:ln>
            <a:noFill/>
          </a:ln>
        </p:spPr>
      </p:pic>
      <p:sp>
        <p:nvSpPr>
          <p:cNvPr id="1061" name="Google Shape;1061;p83"/>
          <p:cNvSpPr/>
          <p:nvPr/>
        </p:nvSpPr>
        <p:spPr>
          <a:xfrm>
            <a:off x="35534" y="3978133"/>
            <a:ext cx="5445000" cy="1716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83"/>
          <p:cNvSpPr/>
          <p:nvPr/>
        </p:nvSpPr>
        <p:spPr>
          <a:xfrm>
            <a:off x="3508388" y="1434103"/>
            <a:ext cx="5465400" cy="1980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83"/>
          <p:cNvSpPr txBox="1"/>
          <p:nvPr/>
        </p:nvSpPr>
        <p:spPr>
          <a:xfrm>
            <a:off x="2496550" y="4877350"/>
            <a:ext cx="4488600" cy="315600"/>
          </a:xfrm>
          <a:prstGeom prst="rect">
            <a:avLst/>
          </a:prstGeom>
          <a:solidFill>
            <a:srgbClr val="FFFFFF">
              <a:alpha val="50629"/>
            </a:srgbClr>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85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850">
              <a:solidFill>
                <a:srgbClr val="000000"/>
              </a:solidFill>
              <a:latin typeface="Amiri"/>
              <a:ea typeface="Amiri"/>
              <a:cs typeface="Amiri"/>
              <a:sym typeface="Amiri"/>
            </a:endParaRPr>
          </a:p>
        </p:txBody>
      </p:sp>
      <p:sp>
        <p:nvSpPr>
          <p:cNvPr id="1064" name="Google Shape;1064;p83"/>
          <p:cNvSpPr txBox="1"/>
          <p:nvPr/>
        </p:nvSpPr>
        <p:spPr>
          <a:xfrm>
            <a:off x="141800" y="379575"/>
            <a:ext cx="2996700" cy="1708500"/>
          </a:xfrm>
          <a:prstGeom prst="rect">
            <a:avLst/>
          </a:prstGeom>
          <a:solidFill>
            <a:srgbClr val="A6CBC2">
              <a:alpha val="60780"/>
            </a:srgbClr>
          </a:solidFill>
          <a:ln>
            <a:noFill/>
          </a:ln>
        </p:spPr>
        <p:txBody>
          <a:bodyPr spcFirstLastPara="1" wrap="square" lIns="91425" tIns="91425" rIns="91425" bIns="91425" anchor="t" anchorCtr="0">
            <a:spAutoFit/>
          </a:bodyPr>
          <a:lstStyle/>
          <a:p>
            <a:pPr marL="0" lvl="0" indent="0" algn="ctr" rtl="1">
              <a:lnSpc>
                <a:spcPct val="150000"/>
              </a:lnSpc>
              <a:spcBef>
                <a:spcPts val="0"/>
              </a:spcBef>
              <a:spcAft>
                <a:spcPts val="0"/>
              </a:spcAft>
              <a:buNone/>
            </a:pPr>
            <a:r>
              <a:rPr lang="en" sz="1800" b="1">
                <a:solidFill>
                  <a:schemeClr val="dk1"/>
                </a:solidFill>
                <a:latin typeface="Amiri"/>
                <a:ea typeface="Amiri"/>
                <a:cs typeface="Amiri"/>
                <a:sym typeface="Amiri"/>
              </a:rPr>
              <a:t>مساحة المخطط الهيكلي الحالي = 14,830 دونم</a:t>
            </a:r>
            <a:endParaRPr sz="1800" b="1">
              <a:solidFill>
                <a:schemeClr val="dk1"/>
              </a:solidFill>
              <a:latin typeface="Amiri"/>
              <a:ea typeface="Amiri"/>
              <a:cs typeface="Amiri"/>
              <a:sym typeface="Amiri"/>
            </a:endParaRPr>
          </a:p>
          <a:p>
            <a:pPr marL="0" lvl="0" indent="0" algn="ctr" rtl="1">
              <a:lnSpc>
                <a:spcPct val="150000"/>
              </a:lnSpc>
              <a:spcBef>
                <a:spcPts val="0"/>
              </a:spcBef>
              <a:spcAft>
                <a:spcPts val="0"/>
              </a:spcAft>
              <a:buNone/>
            </a:pPr>
            <a:r>
              <a:rPr lang="en" sz="1800" b="1">
                <a:solidFill>
                  <a:schemeClr val="dk1"/>
                </a:solidFill>
                <a:latin typeface="Amiri"/>
                <a:ea typeface="Amiri"/>
                <a:cs typeface="Amiri"/>
                <a:sym typeface="Amiri"/>
              </a:rPr>
              <a:t>الاحتياج المستقبلي للتوسع 2029=</a:t>
            </a:r>
            <a:endParaRPr sz="1800" b="1">
              <a:solidFill>
                <a:schemeClr val="dk1"/>
              </a:solidFill>
              <a:latin typeface="Amiri"/>
              <a:ea typeface="Amiri"/>
              <a:cs typeface="Amiri"/>
              <a:sym typeface="Amiri"/>
            </a:endParaRPr>
          </a:p>
          <a:p>
            <a:pPr marL="0" lvl="0" indent="0" algn="ctr" rtl="1">
              <a:lnSpc>
                <a:spcPct val="150000"/>
              </a:lnSpc>
              <a:spcBef>
                <a:spcPts val="0"/>
              </a:spcBef>
              <a:spcAft>
                <a:spcPts val="0"/>
              </a:spcAft>
              <a:buNone/>
            </a:pPr>
            <a:r>
              <a:rPr lang="en" sz="1800" b="1">
                <a:solidFill>
                  <a:schemeClr val="dk1"/>
                </a:solidFill>
                <a:latin typeface="Amiri"/>
                <a:ea typeface="Amiri"/>
                <a:cs typeface="Amiri"/>
                <a:sym typeface="Amiri"/>
              </a:rPr>
              <a:t> 1205 دونم</a:t>
            </a:r>
            <a:endParaRPr sz="1800" b="1">
              <a:solidFill>
                <a:schemeClr val="dk1"/>
              </a:solidFill>
              <a:latin typeface="Amiri"/>
              <a:ea typeface="Amiri"/>
              <a:cs typeface="Amiri"/>
              <a:sym typeface="Ami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68"/>
        <p:cNvGrpSpPr/>
        <p:nvPr/>
      </p:nvGrpSpPr>
      <p:grpSpPr>
        <a:xfrm>
          <a:off x="0" y="0"/>
          <a:ext cx="0" cy="0"/>
          <a:chOff x="0" y="0"/>
          <a:chExt cx="0" cy="0"/>
        </a:xfrm>
      </p:grpSpPr>
      <p:pic>
        <p:nvPicPr>
          <p:cNvPr id="1069" name="Google Shape;1069;p84"/>
          <p:cNvPicPr preferRelativeResize="0"/>
          <p:nvPr/>
        </p:nvPicPr>
        <p:blipFill>
          <a:blip r:embed="rId3">
            <a:alphaModFix/>
          </a:blip>
          <a:stretch>
            <a:fillRect/>
          </a:stretch>
        </p:blipFill>
        <p:spPr>
          <a:xfrm>
            <a:off x="806250" y="0"/>
            <a:ext cx="7269775" cy="5143501"/>
          </a:xfrm>
          <a:prstGeom prst="rect">
            <a:avLst/>
          </a:prstGeom>
          <a:noFill/>
          <a:ln>
            <a:noFill/>
          </a:ln>
        </p:spPr>
      </p:pic>
      <p:sp>
        <p:nvSpPr>
          <p:cNvPr id="1070" name="Google Shape;1070;p84"/>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74"/>
        <p:cNvGrpSpPr/>
        <p:nvPr/>
      </p:nvGrpSpPr>
      <p:grpSpPr>
        <a:xfrm>
          <a:off x="0" y="0"/>
          <a:ext cx="0" cy="0"/>
          <a:chOff x="0" y="0"/>
          <a:chExt cx="0" cy="0"/>
        </a:xfrm>
      </p:grpSpPr>
      <p:pic>
        <p:nvPicPr>
          <p:cNvPr id="1075" name="Google Shape;1075;p85"/>
          <p:cNvPicPr preferRelativeResize="0"/>
          <p:nvPr/>
        </p:nvPicPr>
        <p:blipFill>
          <a:blip r:embed="rId3">
            <a:alphaModFix/>
          </a:blip>
          <a:stretch>
            <a:fillRect/>
          </a:stretch>
        </p:blipFill>
        <p:spPr>
          <a:xfrm>
            <a:off x="675450" y="0"/>
            <a:ext cx="7269775" cy="5143501"/>
          </a:xfrm>
          <a:prstGeom prst="rect">
            <a:avLst/>
          </a:prstGeom>
          <a:noFill/>
          <a:ln>
            <a:noFill/>
          </a:ln>
        </p:spPr>
      </p:pic>
      <p:sp>
        <p:nvSpPr>
          <p:cNvPr id="1076" name="Google Shape;1076;p85"/>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0"/>
        <p:cNvGrpSpPr/>
        <p:nvPr/>
      </p:nvGrpSpPr>
      <p:grpSpPr>
        <a:xfrm>
          <a:off x="0" y="0"/>
          <a:ext cx="0" cy="0"/>
          <a:chOff x="0" y="0"/>
          <a:chExt cx="0" cy="0"/>
        </a:xfrm>
      </p:grpSpPr>
      <p:pic>
        <p:nvPicPr>
          <p:cNvPr id="1081" name="Google Shape;1081;p86"/>
          <p:cNvPicPr preferRelativeResize="0"/>
          <p:nvPr/>
        </p:nvPicPr>
        <p:blipFill>
          <a:blip r:embed="rId3">
            <a:alphaModFix/>
          </a:blip>
          <a:stretch>
            <a:fillRect/>
          </a:stretch>
        </p:blipFill>
        <p:spPr>
          <a:xfrm>
            <a:off x="610100" y="0"/>
            <a:ext cx="7269775" cy="5143501"/>
          </a:xfrm>
          <a:prstGeom prst="rect">
            <a:avLst/>
          </a:prstGeom>
          <a:noFill/>
          <a:ln>
            <a:noFill/>
          </a:ln>
        </p:spPr>
      </p:pic>
      <p:sp>
        <p:nvSpPr>
          <p:cNvPr id="1082" name="Google Shape;1082;p86"/>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pic>
        <p:nvPicPr>
          <p:cNvPr id="1087" name="Google Shape;1087;p87"/>
          <p:cNvPicPr preferRelativeResize="0"/>
          <p:nvPr/>
        </p:nvPicPr>
        <p:blipFill>
          <a:blip r:embed="rId3">
            <a:alphaModFix/>
          </a:blip>
          <a:stretch>
            <a:fillRect/>
          </a:stretch>
        </p:blipFill>
        <p:spPr>
          <a:xfrm>
            <a:off x="642775" y="0"/>
            <a:ext cx="7269775" cy="5143501"/>
          </a:xfrm>
          <a:prstGeom prst="rect">
            <a:avLst/>
          </a:prstGeom>
          <a:noFill/>
          <a:ln>
            <a:noFill/>
          </a:ln>
        </p:spPr>
      </p:pic>
      <p:sp>
        <p:nvSpPr>
          <p:cNvPr id="1088" name="Google Shape;1088;p87"/>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92"/>
        <p:cNvGrpSpPr/>
        <p:nvPr/>
      </p:nvGrpSpPr>
      <p:grpSpPr>
        <a:xfrm>
          <a:off x="0" y="0"/>
          <a:ext cx="0" cy="0"/>
          <a:chOff x="0" y="0"/>
          <a:chExt cx="0" cy="0"/>
        </a:xfrm>
      </p:grpSpPr>
      <p:pic>
        <p:nvPicPr>
          <p:cNvPr id="1093" name="Google Shape;1093;p88"/>
          <p:cNvPicPr preferRelativeResize="0"/>
          <p:nvPr/>
        </p:nvPicPr>
        <p:blipFill rotWithShape="1">
          <a:blip r:embed="rId3">
            <a:alphaModFix/>
          </a:blip>
          <a:srcRect t="842"/>
          <a:stretch/>
        </p:blipFill>
        <p:spPr>
          <a:xfrm>
            <a:off x="806225" y="0"/>
            <a:ext cx="7331927" cy="5143501"/>
          </a:xfrm>
          <a:prstGeom prst="rect">
            <a:avLst/>
          </a:prstGeom>
          <a:noFill/>
          <a:ln>
            <a:noFill/>
          </a:ln>
        </p:spPr>
      </p:pic>
      <p:sp>
        <p:nvSpPr>
          <p:cNvPr id="1094" name="Google Shape;1094;p88"/>
          <p:cNvSpPr txBox="1"/>
          <p:nvPr/>
        </p:nvSpPr>
        <p:spPr>
          <a:xfrm>
            <a:off x="4535150" y="4919250"/>
            <a:ext cx="3603000" cy="276900"/>
          </a:xfrm>
          <a:prstGeom prst="rect">
            <a:avLst/>
          </a:prstGeom>
          <a:noFill/>
          <a:ln>
            <a:noFill/>
          </a:ln>
        </p:spPr>
        <p:txBody>
          <a:bodyPr spcFirstLastPara="1" wrap="square" lIns="91425" tIns="91425" rIns="91425" bIns="91425" anchor="t" anchorCtr="0">
            <a:spAutoFit/>
          </a:bodyPr>
          <a:lstStyle/>
          <a:p>
            <a:pPr marL="0" lvl="0" indent="0" algn="r" rtl="1">
              <a:lnSpc>
                <a:spcPct val="115000"/>
              </a:lnSpc>
              <a:spcBef>
                <a:spcPts val="0"/>
              </a:spcBef>
              <a:spcAft>
                <a:spcPts val="0"/>
              </a:spcAft>
              <a:buNone/>
            </a:pPr>
            <a:r>
              <a:rPr lang="en" sz="600" b="1">
                <a:solidFill>
                  <a:schemeClr val="lt1"/>
                </a:solidFill>
                <a:latin typeface="Amiri"/>
                <a:ea typeface="Amiri"/>
                <a:cs typeface="Amiri"/>
                <a:sym typeface="Amiri"/>
              </a:rPr>
              <a:t>المصدر:وزارة الحكم المحلي,الخطة المكانية و الاستثمارية الاستراتيجية المشتركة,</a:t>
            </a:r>
            <a:r>
              <a:rPr lang="en" sz="600">
                <a:solidFill>
                  <a:schemeClr val="lt1"/>
                </a:solidFill>
                <a:latin typeface="Amiri"/>
                <a:ea typeface="Amiri"/>
                <a:cs typeface="Amiri"/>
                <a:sym typeface="Amiri"/>
              </a:rPr>
              <a:t>,مشروع المدن المتكاملة والتنمية الحضرية,</a:t>
            </a:r>
            <a:r>
              <a:rPr lang="en" sz="600" b="1">
                <a:solidFill>
                  <a:schemeClr val="lt1"/>
                </a:solidFill>
                <a:latin typeface="Amiri"/>
                <a:ea typeface="Amiri"/>
                <a:cs typeface="Amiri"/>
                <a:sym typeface="Amiri"/>
              </a:rPr>
              <a:t> 2022  بتصرف</a:t>
            </a:r>
            <a:endParaRPr sz="600" b="1">
              <a:solidFill>
                <a:schemeClr val="lt1"/>
              </a:solidFill>
              <a:latin typeface="Amiri"/>
              <a:ea typeface="Amiri"/>
              <a:cs typeface="Amiri"/>
              <a:sym typeface="Ami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98"/>
        <p:cNvGrpSpPr/>
        <p:nvPr/>
      </p:nvGrpSpPr>
      <p:grpSpPr>
        <a:xfrm>
          <a:off x="0" y="0"/>
          <a:ext cx="0" cy="0"/>
          <a:chOff x="0" y="0"/>
          <a:chExt cx="0" cy="0"/>
        </a:xfrm>
      </p:grpSpPr>
      <p:pic>
        <p:nvPicPr>
          <p:cNvPr id="1099" name="Google Shape;1099;p89"/>
          <p:cNvPicPr preferRelativeResize="0"/>
          <p:nvPr/>
        </p:nvPicPr>
        <p:blipFill>
          <a:blip r:embed="rId3">
            <a:alphaModFix/>
          </a:blip>
          <a:stretch>
            <a:fillRect/>
          </a:stretch>
        </p:blipFill>
        <p:spPr>
          <a:xfrm>
            <a:off x="664575" y="0"/>
            <a:ext cx="7269775" cy="5143501"/>
          </a:xfrm>
          <a:prstGeom prst="rect">
            <a:avLst/>
          </a:prstGeom>
          <a:noFill/>
          <a:ln>
            <a:noFill/>
          </a:ln>
        </p:spPr>
      </p:pic>
      <p:sp>
        <p:nvSpPr>
          <p:cNvPr id="1100" name="Google Shape;1100;p89"/>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63"/>
          <p:cNvSpPr txBox="1">
            <a:spLocks noGrp="1"/>
          </p:cNvSpPr>
          <p:nvPr>
            <p:ph type="title"/>
          </p:nvPr>
        </p:nvSpPr>
        <p:spPr>
          <a:xfrm>
            <a:off x="3307675" y="1995725"/>
            <a:ext cx="3798600" cy="803100"/>
          </a:xfrm>
          <a:prstGeom prst="rect">
            <a:avLst/>
          </a:prstGeom>
        </p:spPr>
        <p:txBody>
          <a:bodyPr spcFirstLastPara="1" wrap="square" lIns="91425" tIns="91425" rIns="91425" bIns="91425" anchor="ctr" anchorCtr="0">
            <a:noAutofit/>
          </a:bodyPr>
          <a:lstStyle/>
          <a:p>
            <a:pPr marL="0" lvl="0" indent="0" algn="r" rtl="1">
              <a:spcBef>
                <a:spcPts val="0"/>
              </a:spcBef>
              <a:spcAft>
                <a:spcPts val="0"/>
              </a:spcAft>
              <a:buNone/>
            </a:pPr>
            <a:r>
              <a:rPr lang="en" sz="4700">
                <a:latin typeface="Amiri"/>
                <a:ea typeface="Amiri"/>
                <a:cs typeface="Amiri"/>
                <a:sym typeface="Amiri"/>
              </a:rPr>
              <a:t>مقدمة عامة</a:t>
            </a:r>
            <a:endParaRPr sz="4700">
              <a:latin typeface="Amiri"/>
              <a:ea typeface="Amiri"/>
              <a:cs typeface="Amiri"/>
              <a:sym typeface="Amiri"/>
            </a:endParaRPr>
          </a:p>
        </p:txBody>
      </p:sp>
      <p:sp>
        <p:nvSpPr>
          <p:cNvPr id="400" name="Google Shape;400;p63"/>
          <p:cNvSpPr/>
          <p:nvPr/>
        </p:nvSpPr>
        <p:spPr>
          <a:xfrm rot="-5400000">
            <a:off x="6815125" y="2612500"/>
            <a:ext cx="12210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1" name="Google Shape;401;p63"/>
          <p:cNvPicPr preferRelativeResize="0"/>
          <p:nvPr/>
        </p:nvPicPr>
        <p:blipFill rotWithShape="1">
          <a:blip r:embed="rId3">
            <a:alphaModFix/>
          </a:blip>
          <a:srcRect l="8964" t="5024" r="11777" b="4771"/>
          <a:stretch/>
        </p:blipFill>
        <p:spPr>
          <a:xfrm>
            <a:off x="56125" y="26975"/>
            <a:ext cx="2091250" cy="50895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1"/>
                                        </p:tgtEl>
                                        <p:attrNameLst>
                                          <p:attrName>style.visibility</p:attrName>
                                        </p:attrNameLst>
                                      </p:cBhvr>
                                      <p:to>
                                        <p:strVal val="visible"/>
                                      </p:to>
                                    </p:set>
                                    <p:animEffect transition="in" filter="fade">
                                      <p:cBhvr>
                                        <p:cTn id="7" dur="1000"/>
                                        <p:tgtEl>
                                          <p:spTgt spid="401"/>
                                        </p:tgtEl>
                                      </p:cBhvr>
                                    </p:animEffect>
                                  </p:childTnLst>
                                </p:cTn>
                              </p:par>
                              <p:par>
                                <p:cTn id="8" presetID="2" presetClass="entr" presetSubtype="4" fill="hold" nodeType="withEffect">
                                  <p:stCondLst>
                                    <p:cond delay="0"/>
                                  </p:stCondLst>
                                  <p:childTnLst>
                                    <p:set>
                                      <p:cBhvr>
                                        <p:cTn id="9" dur="1" fill="hold">
                                          <p:stCondLst>
                                            <p:cond delay="0"/>
                                          </p:stCondLst>
                                        </p:cTn>
                                        <p:tgtEl>
                                          <p:spTgt spid="400"/>
                                        </p:tgtEl>
                                        <p:attrNameLst>
                                          <p:attrName>style.visibility</p:attrName>
                                        </p:attrNameLst>
                                      </p:cBhvr>
                                      <p:to>
                                        <p:strVal val="visible"/>
                                      </p:to>
                                    </p:set>
                                    <p:anim calcmode="lin" valueType="num">
                                      <p:cBhvr additive="base">
                                        <p:cTn id="10" dur="1000"/>
                                        <p:tgtEl>
                                          <p:spTgt spid="400"/>
                                        </p:tgtEl>
                                        <p:attrNameLst>
                                          <p:attrName>ppt_y</p:attrName>
                                        </p:attrNameLst>
                                      </p:cBhvr>
                                      <p:tavLst>
                                        <p:tav tm="0">
                                          <p:val>
                                            <p:strVal val="#ppt_y+1"/>
                                          </p:val>
                                        </p:tav>
                                        <p:tav tm="100000">
                                          <p:val>
                                            <p:strVal val="#ppt_y"/>
                                          </p:val>
                                        </p:tav>
                                      </p:tavLst>
                                    </p:anim>
                                  </p:childTnLst>
                                </p:cTn>
                              </p:par>
                              <p:par>
                                <p:cTn id="11" presetID="2" presetClass="entr" presetSubtype="2" fill="hold" nodeType="withEffect">
                                  <p:stCondLst>
                                    <p:cond delay="0"/>
                                  </p:stCondLst>
                                  <p:childTnLst>
                                    <p:set>
                                      <p:cBhvr>
                                        <p:cTn id="12" dur="1" fill="hold">
                                          <p:stCondLst>
                                            <p:cond delay="0"/>
                                          </p:stCondLst>
                                        </p:cTn>
                                        <p:tgtEl>
                                          <p:spTgt spid="399"/>
                                        </p:tgtEl>
                                        <p:attrNameLst>
                                          <p:attrName>style.visibility</p:attrName>
                                        </p:attrNameLst>
                                      </p:cBhvr>
                                      <p:to>
                                        <p:strVal val="visible"/>
                                      </p:to>
                                    </p:set>
                                    <p:anim calcmode="lin" valueType="num">
                                      <p:cBhvr additive="base">
                                        <p:cTn id="13" dur="1000"/>
                                        <p:tgtEl>
                                          <p:spTgt spid="399"/>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04"/>
        <p:cNvGrpSpPr/>
        <p:nvPr/>
      </p:nvGrpSpPr>
      <p:grpSpPr>
        <a:xfrm>
          <a:off x="0" y="0"/>
          <a:ext cx="0" cy="0"/>
          <a:chOff x="0" y="0"/>
          <a:chExt cx="0" cy="0"/>
        </a:xfrm>
      </p:grpSpPr>
      <p:pic>
        <p:nvPicPr>
          <p:cNvPr id="1105" name="Google Shape;1105;p90"/>
          <p:cNvPicPr preferRelativeResize="0"/>
          <p:nvPr/>
        </p:nvPicPr>
        <p:blipFill>
          <a:blip r:embed="rId3">
            <a:alphaModFix/>
          </a:blip>
          <a:stretch>
            <a:fillRect/>
          </a:stretch>
        </p:blipFill>
        <p:spPr>
          <a:xfrm>
            <a:off x="937113" y="0"/>
            <a:ext cx="7269775" cy="5143501"/>
          </a:xfrm>
          <a:prstGeom prst="rect">
            <a:avLst/>
          </a:prstGeom>
          <a:noFill/>
          <a:ln>
            <a:noFill/>
          </a:ln>
        </p:spPr>
      </p:pic>
      <p:pic>
        <p:nvPicPr>
          <p:cNvPr id="1106" name="Google Shape;1106;p90"/>
          <p:cNvPicPr preferRelativeResize="0"/>
          <p:nvPr/>
        </p:nvPicPr>
        <p:blipFill rotWithShape="1">
          <a:blip r:embed="rId4">
            <a:alphaModFix/>
          </a:blip>
          <a:srcRect l="12345" t="10534" r="1802" b="9535"/>
          <a:stretch/>
        </p:blipFill>
        <p:spPr>
          <a:xfrm>
            <a:off x="1187725" y="551400"/>
            <a:ext cx="2637199" cy="1737076"/>
          </a:xfrm>
          <a:prstGeom prst="rect">
            <a:avLst/>
          </a:prstGeom>
          <a:noFill/>
          <a:ln w="19050" cap="flat" cmpd="sng">
            <a:solidFill>
              <a:schemeClr val="dk2"/>
            </a:solidFill>
            <a:prstDash val="solid"/>
            <a:round/>
            <a:headEnd type="none" w="sm" len="sm"/>
            <a:tailEnd type="none" w="sm" len="sm"/>
          </a:ln>
        </p:spPr>
      </p:pic>
      <p:cxnSp>
        <p:nvCxnSpPr>
          <p:cNvPr id="1107" name="Google Shape;1107;p90"/>
          <p:cNvCxnSpPr/>
          <p:nvPr/>
        </p:nvCxnSpPr>
        <p:spPr>
          <a:xfrm flipH="1">
            <a:off x="3814150" y="1002550"/>
            <a:ext cx="784500" cy="196200"/>
          </a:xfrm>
          <a:prstGeom prst="curvedConnector3">
            <a:avLst>
              <a:gd name="adj1" fmla="val 50000"/>
            </a:avLst>
          </a:prstGeom>
          <a:noFill/>
          <a:ln w="19050" cap="flat" cmpd="sng">
            <a:solidFill>
              <a:schemeClr val="dk2"/>
            </a:solidFill>
            <a:prstDash val="solid"/>
            <a:round/>
            <a:headEnd type="none" w="med" len="med"/>
            <a:tailEnd type="stealth" w="med" len="med"/>
          </a:ln>
        </p:spPr>
      </p:cxnSp>
      <p:sp>
        <p:nvSpPr>
          <p:cNvPr id="1108" name="Google Shape;1108;p90"/>
          <p:cNvSpPr/>
          <p:nvPr/>
        </p:nvSpPr>
        <p:spPr>
          <a:xfrm>
            <a:off x="1187725" y="1874325"/>
            <a:ext cx="294300" cy="414300"/>
          </a:xfrm>
          <a:prstGeom prst="rect">
            <a:avLst/>
          </a:prstGeom>
          <a:solidFill>
            <a:srgbClr val="C2C2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90"/>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113"/>
        <p:cNvGrpSpPr/>
        <p:nvPr/>
      </p:nvGrpSpPr>
      <p:grpSpPr>
        <a:xfrm>
          <a:off x="0" y="0"/>
          <a:ext cx="0" cy="0"/>
          <a:chOff x="0" y="0"/>
          <a:chExt cx="0" cy="0"/>
        </a:xfrm>
      </p:grpSpPr>
      <p:pic>
        <p:nvPicPr>
          <p:cNvPr id="1114" name="Google Shape;1114;p91"/>
          <p:cNvPicPr preferRelativeResize="0"/>
          <p:nvPr/>
        </p:nvPicPr>
        <p:blipFill>
          <a:blip r:embed="rId3">
            <a:alphaModFix/>
          </a:blip>
          <a:stretch>
            <a:fillRect/>
          </a:stretch>
        </p:blipFill>
        <p:spPr>
          <a:xfrm>
            <a:off x="751750" y="0"/>
            <a:ext cx="7269775" cy="5143501"/>
          </a:xfrm>
          <a:prstGeom prst="rect">
            <a:avLst/>
          </a:prstGeom>
          <a:noFill/>
          <a:ln>
            <a:noFill/>
          </a:ln>
        </p:spPr>
      </p:pic>
      <p:sp>
        <p:nvSpPr>
          <p:cNvPr id="1115" name="Google Shape;1115;p91"/>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19"/>
        <p:cNvGrpSpPr/>
        <p:nvPr/>
      </p:nvGrpSpPr>
      <p:grpSpPr>
        <a:xfrm>
          <a:off x="0" y="0"/>
          <a:ext cx="0" cy="0"/>
          <a:chOff x="0" y="0"/>
          <a:chExt cx="0" cy="0"/>
        </a:xfrm>
      </p:grpSpPr>
      <p:pic>
        <p:nvPicPr>
          <p:cNvPr id="1120" name="Google Shape;1120;p92"/>
          <p:cNvPicPr preferRelativeResize="0"/>
          <p:nvPr/>
        </p:nvPicPr>
        <p:blipFill>
          <a:blip r:embed="rId3">
            <a:alphaModFix/>
          </a:blip>
          <a:stretch>
            <a:fillRect/>
          </a:stretch>
        </p:blipFill>
        <p:spPr>
          <a:xfrm>
            <a:off x="1117060" y="0"/>
            <a:ext cx="7264280" cy="5143501"/>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24"/>
        <p:cNvGrpSpPr/>
        <p:nvPr/>
      </p:nvGrpSpPr>
      <p:grpSpPr>
        <a:xfrm>
          <a:off x="0" y="0"/>
          <a:ext cx="0" cy="0"/>
          <a:chOff x="0" y="0"/>
          <a:chExt cx="0" cy="0"/>
        </a:xfrm>
      </p:grpSpPr>
      <p:pic>
        <p:nvPicPr>
          <p:cNvPr id="1125" name="Google Shape;1125;p93"/>
          <p:cNvPicPr preferRelativeResize="0"/>
          <p:nvPr/>
        </p:nvPicPr>
        <p:blipFill>
          <a:blip r:embed="rId3">
            <a:alphaModFix/>
          </a:blip>
          <a:stretch>
            <a:fillRect/>
          </a:stretch>
        </p:blipFill>
        <p:spPr>
          <a:xfrm>
            <a:off x="664575" y="0"/>
            <a:ext cx="7269755" cy="5143501"/>
          </a:xfrm>
          <a:prstGeom prst="rect">
            <a:avLst/>
          </a:prstGeom>
          <a:noFill/>
          <a:ln>
            <a:noFill/>
          </a:ln>
        </p:spPr>
      </p:pic>
      <p:sp>
        <p:nvSpPr>
          <p:cNvPr id="1126" name="Google Shape;1126;p93"/>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30"/>
        <p:cNvGrpSpPr/>
        <p:nvPr/>
      </p:nvGrpSpPr>
      <p:grpSpPr>
        <a:xfrm>
          <a:off x="0" y="0"/>
          <a:ext cx="0" cy="0"/>
          <a:chOff x="0" y="0"/>
          <a:chExt cx="0" cy="0"/>
        </a:xfrm>
      </p:grpSpPr>
      <p:pic>
        <p:nvPicPr>
          <p:cNvPr id="1131" name="Google Shape;1131;p94"/>
          <p:cNvPicPr preferRelativeResize="0"/>
          <p:nvPr/>
        </p:nvPicPr>
        <p:blipFill>
          <a:blip r:embed="rId3">
            <a:alphaModFix/>
          </a:blip>
          <a:stretch>
            <a:fillRect/>
          </a:stretch>
        </p:blipFill>
        <p:spPr>
          <a:xfrm>
            <a:off x="315850" y="0"/>
            <a:ext cx="8042349" cy="5143500"/>
          </a:xfrm>
          <a:prstGeom prst="rect">
            <a:avLst/>
          </a:prstGeom>
          <a:noFill/>
          <a:ln>
            <a:noFill/>
          </a:ln>
        </p:spPr>
      </p:pic>
      <p:sp>
        <p:nvSpPr>
          <p:cNvPr id="1132" name="Google Shape;1132;p94"/>
          <p:cNvSpPr txBox="1"/>
          <p:nvPr/>
        </p:nvSpPr>
        <p:spPr>
          <a:xfrm>
            <a:off x="2199075" y="4771675"/>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136"/>
        <p:cNvGrpSpPr/>
        <p:nvPr/>
      </p:nvGrpSpPr>
      <p:grpSpPr>
        <a:xfrm>
          <a:off x="0" y="0"/>
          <a:ext cx="0" cy="0"/>
          <a:chOff x="0" y="0"/>
          <a:chExt cx="0" cy="0"/>
        </a:xfrm>
      </p:grpSpPr>
      <p:pic>
        <p:nvPicPr>
          <p:cNvPr id="1137" name="Google Shape;1137;p95"/>
          <p:cNvPicPr preferRelativeResize="0"/>
          <p:nvPr/>
        </p:nvPicPr>
        <p:blipFill rotWithShape="1">
          <a:blip r:embed="rId3">
            <a:alphaModFix/>
          </a:blip>
          <a:srcRect l="4961"/>
          <a:stretch/>
        </p:blipFill>
        <p:spPr>
          <a:xfrm>
            <a:off x="65400" y="207050"/>
            <a:ext cx="8478049" cy="4645601"/>
          </a:xfrm>
          <a:prstGeom prst="rect">
            <a:avLst/>
          </a:prstGeom>
          <a:noFill/>
          <a:ln>
            <a:noFill/>
          </a:ln>
        </p:spPr>
      </p:pic>
      <p:pic>
        <p:nvPicPr>
          <p:cNvPr id="1138" name="Google Shape;1138;p95"/>
          <p:cNvPicPr preferRelativeResize="0"/>
          <p:nvPr/>
        </p:nvPicPr>
        <p:blipFill>
          <a:blip r:embed="rId4">
            <a:alphaModFix/>
          </a:blip>
          <a:stretch>
            <a:fillRect/>
          </a:stretch>
        </p:blipFill>
        <p:spPr>
          <a:xfrm>
            <a:off x="7753478" y="207050"/>
            <a:ext cx="1390522" cy="4645601"/>
          </a:xfrm>
          <a:prstGeom prst="rect">
            <a:avLst/>
          </a:prstGeom>
          <a:noFill/>
          <a:ln>
            <a:noFill/>
          </a:ln>
        </p:spPr>
      </p:pic>
      <p:sp>
        <p:nvSpPr>
          <p:cNvPr id="1139" name="Google Shape;1139;p95"/>
          <p:cNvSpPr txBox="1"/>
          <p:nvPr/>
        </p:nvSpPr>
        <p:spPr>
          <a:xfrm>
            <a:off x="2248650" y="4852650"/>
            <a:ext cx="3861600" cy="2925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700">
                <a:solidFill>
                  <a:srgbClr val="000000"/>
                </a:solidFill>
                <a:latin typeface="Amiri"/>
                <a:ea typeface="Amiri"/>
                <a:cs typeface="Amiri"/>
                <a:sym typeface="Amiri"/>
              </a:rPr>
              <a:t>المصدر:وزارة الحكم المحلي,الخطة المكانية و الاستثمارية الاستراتيجية المشتركة,مشروع المدن المتكاملة والتنمية الحضرية,2022</a:t>
            </a:r>
            <a:endParaRPr sz="700">
              <a:solidFill>
                <a:srgbClr val="000000"/>
              </a:solidFill>
              <a:latin typeface="Amiri"/>
              <a:ea typeface="Amiri"/>
              <a:cs typeface="Amiri"/>
              <a:sym typeface="Ami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43"/>
        <p:cNvGrpSpPr/>
        <p:nvPr/>
      </p:nvGrpSpPr>
      <p:grpSpPr>
        <a:xfrm>
          <a:off x="0" y="0"/>
          <a:ext cx="0" cy="0"/>
          <a:chOff x="0" y="0"/>
          <a:chExt cx="0" cy="0"/>
        </a:xfrm>
      </p:grpSpPr>
      <p:sp>
        <p:nvSpPr>
          <p:cNvPr id="1144" name="Google Shape;1144;p96"/>
          <p:cNvSpPr txBox="1">
            <a:spLocks noGrp="1"/>
          </p:cNvSpPr>
          <p:nvPr>
            <p:ph type="title"/>
          </p:nvPr>
        </p:nvSpPr>
        <p:spPr>
          <a:xfrm>
            <a:off x="3530725" y="2177250"/>
            <a:ext cx="3747600" cy="978600"/>
          </a:xfrm>
          <a:prstGeom prst="rect">
            <a:avLst/>
          </a:prstGeom>
        </p:spPr>
        <p:txBody>
          <a:bodyPr spcFirstLastPara="1" wrap="square" lIns="0" tIns="91425" rIns="91425" bIns="91425" anchor="ctr" anchorCtr="0">
            <a:noAutofit/>
          </a:bodyPr>
          <a:lstStyle/>
          <a:p>
            <a:pPr marL="0" lvl="0" indent="0" algn="r" rtl="1">
              <a:spcBef>
                <a:spcPts val="0"/>
              </a:spcBef>
              <a:spcAft>
                <a:spcPts val="0"/>
              </a:spcAft>
              <a:buNone/>
            </a:pPr>
            <a:r>
              <a:rPr lang="en" sz="3500">
                <a:latin typeface="Amiri"/>
                <a:ea typeface="Amiri"/>
                <a:cs typeface="Amiri"/>
                <a:sym typeface="Amiri"/>
              </a:rPr>
              <a:t>مرحلة التحليل 3 </a:t>
            </a:r>
            <a:endParaRPr sz="3500">
              <a:latin typeface="Amiri"/>
              <a:ea typeface="Amiri"/>
              <a:cs typeface="Amiri"/>
              <a:sym typeface="Amiri"/>
            </a:endParaRPr>
          </a:p>
          <a:p>
            <a:pPr marL="0" lvl="0" indent="0" algn="r" rtl="1">
              <a:spcBef>
                <a:spcPts val="0"/>
              </a:spcBef>
              <a:spcAft>
                <a:spcPts val="0"/>
              </a:spcAft>
              <a:buNone/>
            </a:pPr>
            <a:r>
              <a:rPr lang="en" sz="3500">
                <a:latin typeface="Amiri"/>
                <a:ea typeface="Amiri"/>
                <a:cs typeface="Amiri"/>
                <a:sym typeface="Amiri"/>
              </a:rPr>
              <a:t>المستوى المحلي - حلحول</a:t>
            </a:r>
            <a:endParaRPr sz="3500">
              <a:latin typeface="Amiri"/>
              <a:ea typeface="Amiri"/>
              <a:cs typeface="Amiri"/>
              <a:sym typeface="Amiri"/>
            </a:endParaRPr>
          </a:p>
        </p:txBody>
      </p:sp>
      <p:sp>
        <p:nvSpPr>
          <p:cNvPr id="1145" name="Google Shape;1145;p96"/>
          <p:cNvSpPr/>
          <p:nvPr/>
        </p:nvSpPr>
        <p:spPr>
          <a:xfrm rot="-5400000">
            <a:off x="6779447" y="2601775"/>
            <a:ext cx="18432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44"/>
                                        </p:tgtEl>
                                        <p:attrNameLst>
                                          <p:attrName>style.visibility</p:attrName>
                                        </p:attrNameLst>
                                      </p:cBhvr>
                                      <p:to>
                                        <p:strVal val="visible"/>
                                      </p:to>
                                    </p:set>
                                    <p:anim calcmode="lin" valueType="num">
                                      <p:cBhvr additive="base">
                                        <p:cTn id="7" dur="1000"/>
                                        <p:tgtEl>
                                          <p:spTgt spid="1144"/>
                                        </p:tgtEl>
                                        <p:attrNameLst>
                                          <p:attrName>ppt_x</p:attrName>
                                        </p:attrNameLst>
                                      </p:cBhvr>
                                      <p:tavLst>
                                        <p:tav tm="0">
                                          <p:val>
                                            <p:strVal val="#ppt_x-1"/>
                                          </p:val>
                                        </p:tav>
                                        <p:tav tm="100000">
                                          <p:val>
                                            <p:strVal val="#ppt_x"/>
                                          </p:val>
                                        </p:tav>
                                      </p:tavLst>
                                    </p:anim>
                                  </p:childTnLst>
                                </p:cTn>
                              </p:par>
                              <p:par>
                                <p:cTn id="8" presetID="2" presetClass="entr" presetSubtype="4" fill="hold" nodeType="withEffect">
                                  <p:stCondLst>
                                    <p:cond delay="0"/>
                                  </p:stCondLst>
                                  <p:childTnLst>
                                    <p:set>
                                      <p:cBhvr>
                                        <p:cTn id="9" dur="1" fill="hold">
                                          <p:stCondLst>
                                            <p:cond delay="0"/>
                                          </p:stCondLst>
                                        </p:cTn>
                                        <p:tgtEl>
                                          <p:spTgt spid="1145"/>
                                        </p:tgtEl>
                                        <p:attrNameLst>
                                          <p:attrName>style.visibility</p:attrName>
                                        </p:attrNameLst>
                                      </p:cBhvr>
                                      <p:to>
                                        <p:strVal val="visible"/>
                                      </p:to>
                                    </p:set>
                                    <p:anim calcmode="lin" valueType="num">
                                      <p:cBhvr additive="base">
                                        <p:cTn id="10" dur="1000"/>
                                        <p:tgtEl>
                                          <p:spTgt spid="11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149"/>
        <p:cNvGrpSpPr/>
        <p:nvPr/>
      </p:nvGrpSpPr>
      <p:grpSpPr>
        <a:xfrm>
          <a:off x="0" y="0"/>
          <a:ext cx="0" cy="0"/>
          <a:chOff x="0" y="0"/>
          <a:chExt cx="0" cy="0"/>
        </a:xfrm>
      </p:grpSpPr>
      <p:pic>
        <p:nvPicPr>
          <p:cNvPr id="1150" name="Google Shape;1150;p97"/>
          <p:cNvPicPr preferRelativeResize="0"/>
          <p:nvPr/>
        </p:nvPicPr>
        <p:blipFill>
          <a:blip r:embed="rId3">
            <a:alphaModFix/>
          </a:blip>
          <a:stretch>
            <a:fillRect/>
          </a:stretch>
        </p:blipFill>
        <p:spPr>
          <a:xfrm>
            <a:off x="995251" y="0"/>
            <a:ext cx="7269775" cy="5143501"/>
          </a:xfrm>
          <a:prstGeom prst="rect">
            <a:avLst/>
          </a:prstGeom>
          <a:noFill/>
          <a:ln>
            <a:noFill/>
          </a:ln>
        </p:spPr>
      </p:pic>
      <p:sp>
        <p:nvSpPr>
          <p:cNvPr id="1151" name="Google Shape;1151;p97"/>
          <p:cNvSpPr txBox="1"/>
          <p:nvPr/>
        </p:nvSpPr>
        <p:spPr>
          <a:xfrm>
            <a:off x="2495475" y="4772975"/>
            <a:ext cx="3890400" cy="2769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sz="600">
                <a:solidFill>
                  <a:schemeClr val="lt1"/>
                </a:solidFill>
              </a:rPr>
              <a:t>المصدر:وزارة الحكم المحلي,الخطة المكانية و الاستثمارية الاستراتيجية المشتركة,مشروع المدن المتكاملة والتنمية الحضرية,2022,بتصرف</a:t>
            </a:r>
            <a:endParaRPr sz="600">
              <a:solidFill>
                <a:schemeClr val="lt1"/>
              </a:solidFill>
            </a:endParaRPr>
          </a:p>
        </p:txBody>
      </p:sp>
      <p:cxnSp>
        <p:nvCxnSpPr>
          <p:cNvPr id="1152" name="Google Shape;1152;p97"/>
          <p:cNvCxnSpPr>
            <a:stCxn id="1153" idx="2"/>
          </p:cNvCxnSpPr>
          <p:nvPr/>
        </p:nvCxnSpPr>
        <p:spPr>
          <a:xfrm flipH="1">
            <a:off x="3160425" y="1155100"/>
            <a:ext cx="931500" cy="54600"/>
          </a:xfrm>
          <a:prstGeom prst="straightConnector1">
            <a:avLst/>
          </a:prstGeom>
          <a:noFill/>
          <a:ln w="28575" cap="flat" cmpd="sng">
            <a:solidFill>
              <a:srgbClr val="FF0000"/>
            </a:solidFill>
            <a:prstDash val="solid"/>
            <a:round/>
            <a:headEnd type="none" w="med" len="med"/>
            <a:tailEnd type="triangle" w="med" len="med"/>
          </a:ln>
        </p:spPr>
      </p:cxnSp>
      <p:sp>
        <p:nvSpPr>
          <p:cNvPr id="1153" name="Google Shape;1153;p97"/>
          <p:cNvSpPr/>
          <p:nvPr/>
        </p:nvSpPr>
        <p:spPr>
          <a:xfrm>
            <a:off x="4091925" y="831100"/>
            <a:ext cx="697500" cy="648000"/>
          </a:xfrm>
          <a:prstGeom prst="ellipse">
            <a:avLst/>
          </a:prstGeom>
          <a:solidFill>
            <a:srgbClr val="FF0000">
              <a:alpha val="764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97"/>
          <p:cNvSpPr/>
          <p:nvPr/>
        </p:nvSpPr>
        <p:spPr>
          <a:xfrm>
            <a:off x="3715650" y="2264425"/>
            <a:ext cx="828600" cy="821100"/>
          </a:xfrm>
          <a:prstGeom prst="ellipse">
            <a:avLst/>
          </a:prstGeom>
          <a:solidFill>
            <a:srgbClr val="FFFF00">
              <a:alpha val="77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97"/>
          <p:cNvSpPr/>
          <p:nvPr/>
        </p:nvSpPr>
        <p:spPr>
          <a:xfrm>
            <a:off x="5108300" y="3492950"/>
            <a:ext cx="828600" cy="821100"/>
          </a:xfrm>
          <a:prstGeom prst="ellipse">
            <a:avLst/>
          </a:prstGeom>
          <a:solidFill>
            <a:srgbClr val="FFFF00">
              <a:alpha val="77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97"/>
          <p:cNvSpPr txBox="1"/>
          <p:nvPr/>
        </p:nvSpPr>
        <p:spPr>
          <a:xfrm>
            <a:off x="1820025" y="893575"/>
            <a:ext cx="1340400" cy="8958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lnSpc>
                <a:spcPct val="115000"/>
              </a:lnSpc>
              <a:spcBef>
                <a:spcPts val="0"/>
              </a:spcBef>
              <a:spcAft>
                <a:spcPts val="0"/>
              </a:spcAft>
              <a:buNone/>
            </a:pPr>
            <a:r>
              <a:rPr lang="en">
                <a:solidFill>
                  <a:schemeClr val="lt1"/>
                </a:solidFill>
                <a:highlight>
                  <a:schemeClr val="dk1"/>
                </a:highlight>
                <a:latin typeface="Amiri"/>
                <a:ea typeface="Amiri"/>
                <a:cs typeface="Amiri"/>
                <a:sym typeface="Amiri"/>
              </a:rPr>
              <a:t>قطب النمو الشمالي </a:t>
            </a:r>
            <a:endParaRPr>
              <a:solidFill>
                <a:schemeClr val="lt1"/>
              </a:solidFill>
              <a:highlight>
                <a:schemeClr val="dk1"/>
              </a:highlight>
              <a:latin typeface="Amiri"/>
              <a:ea typeface="Amiri"/>
              <a:cs typeface="Amiri"/>
              <a:sym typeface="Amiri"/>
            </a:endParaRPr>
          </a:p>
          <a:p>
            <a:pPr marL="0" lvl="0" indent="0" algn="ctr" rtl="1">
              <a:lnSpc>
                <a:spcPct val="115000"/>
              </a:lnSpc>
              <a:spcBef>
                <a:spcPts val="0"/>
              </a:spcBef>
              <a:spcAft>
                <a:spcPts val="0"/>
              </a:spcAft>
              <a:buNone/>
            </a:pPr>
            <a:r>
              <a:rPr lang="en">
                <a:solidFill>
                  <a:schemeClr val="lt1"/>
                </a:solidFill>
                <a:highlight>
                  <a:schemeClr val="dk1"/>
                </a:highlight>
                <a:latin typeface="Amiri"/>
                <a:ea typeface="Amiri"/>
                <a:cs typeface="Amiri"/>
                <a:sym typeface="Amiri"/>
              </a:rPr>
              <a:t>-سكني خدماتي متكامل-</a:t>
            </a:r>
            <a:endParaRPr>
              <a:solidFill>
                <a:schemeClr val="lt1"/>
              </a:solidFill>
              <a:highlight>
                <a:schemeClr val="dk1"/>
              </a:highlight>
              <a:latin typeface="Amiri"/>
              <a:ea typeface="Amiri"/>
              <a:cs typeface="Amiri"/>
              <a:sym typeface="Ami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160"/>
        <p:cNvGrpSpPr/>
        <p:nvPr/>
      </p:nvGrpSpPr>
      <p:grpSpPr>
        <a:xfrm>
          <a:off x="0" y="0"/>
          <a:ext cx="0" cy="0"/>
          <a:chOff x="0" y="0"/>
          <a:chExt cx="0" cy="0"/>
        </a:xfrm>
      </p:grpSpPr>
      <p:pic>
        <p:nvPicPr>
          <p:cNvPr id="1161" name="Google Shape;1161;p98"/>
          <p:cNvPicPr preferRelativeResize="0"/>
          <p:nvPr/>
        </p:nvPicPr>
        <p:blipFill>
          <a:blip r:embed="rId3">
            <a:alphaModFix/>
          </a:blip>
          <a:stretch>
            <a:fillRect/>
          </a:stretch>
        </p:blipFill>
        <p:spPr>
          <a:xfrm>
            <a:off x="871600" y="0"/>
            <a:ext cx="7305042" cy="5143499"/>
          </a:xfrm>
          <a:prstGeom prst="rect">
            <a:avLst/>
          </a:prstGeom>
          <a:noFill/>
          <a:ln>
            <a:noFill/>
          </a:ln>
        </p:spPr>
      </p:pic>
      <p:pic>
        <p:nvPicPr>
          <p:cNvPr id="1162" name="Google Shape;1162;p98"/>
          <p:cNvPicPr preferRelativeResize="0"/>
          <p:nvPr/>
        </p:nvPicPr>
        <p:blipFill>
          <a:blip r:embed="rId4">
            <a:alphaModFix/>
          </a:blip>
          <a:stretch>
            <a:fillRect/>
          </a:stretch>
        </p:blipFill>
        <p:spPr>
          <a:xfrm>
            <a:off x="6831250" y="2637125"/>
            <a:ext cx="1276300" cy="8632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166"/>
        <p:cNvGrpSpPr/>
        <p:nvPr/>
      </p:nvGrpSpPr>
      <p:grpSpPr>
        <a:xfrm>
          <a:off x="0" y="0"/>
          <a:ext cx="0" cy="0"/>
          <a:chOff x="0" y="0"/>
          <a:chExt cx="0" cy="0"/>
        </a:xfrm>
      </p:grpSpPr>
      <p:sp>
        <p:nvSpPr>
          <p:cNvPr id="1167" name="Google Shape;1167;p99"/>
          <p:cNvSpPr/>
          <p:nvPr/>
        </p:nvSpPr>
        <p:spPr>
          <a:xfrm rot="-5400000">
            <a:off x="650075" y="951725"/>
            <a:ext cx="2118900" cy="3423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99"/>
          <p:cNvSpPr txBox="1">
            <a:spLocks noGrp="1"/>
          </p:cNvSpPr>
          <p:nvPr>
            <p:ph type="title"/>
          </p:nvPr>
        </p:nvSpPr>
        <p:spPr>
          <a:xfrm>
            <a:off x="3646888" y="1901375"/>
            <a:ext cx="3177600" cy="1523700"/>
          </a:xfrm>
          <a:prstGeom prst="rect">
            <a:avLst/>
          </a:prstGeom>
        </p:spPr>
        <p:txBody>
          <a:bodyPr spcFirstLastPara="1" wrap="square" lIns="91425" tIns="91425" rIns="91425" bIns="91425" anchor="ctr" anchorCtr="0">
            <a:noAutofit/>
          </a:bodyPr>
          <a:lstStyle/>
          <a:p>
            <a:pPr marL="0" lvl="0" indent="0" algn="ctr" rtl="1">
              <a:spcBef>
                <a:spcPts val="0"/>
              </a:spcBef>
              <a:spcAft>
                <a:spcPts val="0"/>
              </a:spcAft>
              <a:buNone/>
            </a:pPr>
            <a:r>
              <a:rPr lang="en" sz="4500">
                <a:latin typeface="Amiri"/>
                <a:ea typeface="Amiri"/>
                <a:cs typeface="Amiri"/>
                <a:sym typeface="Amiri"/>
              </a:rPr>
              <a:t>معايير تحليل قطب النمو</a:t>
            </a:r>
            <a:endParaRPr sz="16400"/>
          </a:p>
        </p:txBody>
      </p:sp>
      <p:sp>
        <p:nvSpPr>
          <p:cNvPr id="1169" name="Google Shape;1169;p99"/>
          <p:cNvSpPr/>
          <p:nvPr/>
        </p:nvSpPr>
        <p:spPr>
          <a:xfrm rot="-5400000">
            <a:off x="6135644" y="2517275"/>
            <a:ext cx="2121300" cy="291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67"/>
                                        </p:tgtEl>
                                        <p:attrNameLst>
                                          <p:attrName>style.visibility</p:attrName>
                                        </p:attrNameLst>
                                      </p:cBhvr>
                                      <p:to>
                                        <p:strVal val="visible"/>
                                      </p:to>
                                    </p:set>
                                    <p:anim calcmode="lin" valueType="num">
                                      <p:cBhvr additive="base">
                                        <p:cTn id="7" dur="1000"/>
                                        <p:tgtEl>
                                          <p:spTgt spid="1167"/>
                                        </p:tgtEl>
                                        <p:attrNameLst>
                                          <p:attrName>ppt_x</p:attrName>
                                        </p:attrNameLst>
                                      </p:cBhvr>
                                      <p:tavLst>
                                        <p:tav tm="0">
                                          <p:val>
                                            <p:strVal val="#ppt_x-1"/>
                                          </p:val>
                                        </p:tav>
                                        <p:tav tm="100000">
                                          <p:val>
                                            <p:strVal val="#ppt_x"/>
                                          </p:val>
                                        </p:tav>
                                      </p:tavLst>
                                    </p:anim>
                                  </p:childTnLst>
                                </p:cTn>
                              </p:par>
                              <p:par>
                                <p:cTn id="8" presetID="2" presetClass="entr" presetSubtype="1" fill="hold" nodeType="withEffect">
                                  <p:stCondLst>
                                    <p:cond delay="0"/>
                                  </p:stCondLst>
                                  <p:childTnLst>
                                    <p:set>
                                      <p:cBhvr>
                                        <p:cTn id="9" dur="1" fill="hold">
                                          <p:stCondLst>
                                            <p:cond delay="0"/>
                                          </p:stCondLst>
                                        </p:cTn>
                                        <p:tgtEl>
                                          <p:spTgt spid="1169"/>
                                        </p:tgtEl>
                                        <p:attrNameLst>
                                          <p:attrName>style.visibility</p:attrName>
                                        </p:attrNameLst>
                                      </p:cBhvr>
                                      <p:to>
                                        <p:strVal val="visible"/>
                                      </p:to>
                                    </p:set>
                                    <p:anim calcmode="lin" valueType="num">
                                      <p:cBhvr additive="base">
                                        <p:cTn id="10" dur="1000"/>
                                        <p:tgtEl>
                                          <p:spTgt spid="1169"/>
                                        </p:tgtEl>
                                        <p:attrNameLst>
                                          <p:attrName>ppt_y</p:attrName>
                                        </p:attrNameLst>
                                      </p:cBhvr>
                                      <p:tavLst>
                                        <p:tav tm="0">
                                          <p:val>
                                            <p:strVal val="#ppt_y-1"/>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1168"/>
                                        </p:tgtEl>
                                        <p:attrNameLst>
                                          <p:attrName>style.visibility</p:attrName>
                                        </p:attrNameLst>
                                      </p:cBhvr>
                                      <p:to>
                                        <p:strVal val="visible"/>
                                      </p:to>
                                    </p:set>
                                    <p:animEffect transition="in" filter="fade">
                                      <p:cBhvr>
                                        <p:cTn id="13" dur="1000"/>
                                        <p:tgtEl>
                                          <p:spTgt spid="1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64"/>
          <p:cNvSpPr/>
          <p:nvPr/>
        </p:nvSpPr>
        <p:spPr>
          <a:xfrm>
            <a:off x="7647716" y="3762272"/>
            <a:ext cx="4421" cy="101"/>
          </a:xfrm>
          <a:custGeom>
            <a:avLst/>
            <a:gdLst/>
            <a:ahLst/>
            <a:cxnLst/>
            <a:rect l="l" t="t" r="r" b="b"/>
            <a:pathLst>
              <a:path w="41" h="1" extrusionOk="0">
                <a:moveTo>
                  <a:pt x="40" y="1"/>
                </a:moveTo>
                <a:lnTo>
                  <a:pt x="40" y="1"/>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7" name="Google Shape;407;p64"/>
          <p:cNvGrpSpPr/>
          <p:nvPr/>
        </p:nvGrpSpPr>
        <p:grpSpPr>
          <a:xfrm>
            <a:off x="175425" y="1880595"/>
            <a:ext cx="8047275" cy="1950955"/>
            <a:chOff x="136575" y="3227370"/>
            <a:chExt cx="8047275" cy="1950955"/>
          </a:xfrm>
        </p:grpSpPr>
        <p:cxnSp>
          <p:nvCxnSpPr>
            <p:cNvPr id="408" name="Google Shape;408;p64"/>
            <p:cNvCxnSpPr/>
            <p:nvPr/>
          </p:nvCxnSpPr>
          <p:spPr>
            <a:xfrm>
              <a:off x="440625" y="3460850"/>
              <a:ext cx="7640100" cy="24000"/>
            </a:xfrm>
            <a:prstGeom prst="straightConnector1">
              <a:avLst/>
            </a:prstGeom>
            <a:noFill/>
            <a:ln w="28575" cap="flat" cmpd="sng">
              <a:solidFill>
                <a:srgbClr val="6D9EEB"/>
              </a:solidFill>
              <a:prstDash val="solid"/>
              <a:round/>
              <a:headEnd type="none" w="med" len="med"/>
              <a:tailEnd type="none" w="med" len="med"/>
            </a:ln>
          </p:spPr>
        </p:cxnSp>
        <p:sp>
          <p:nvSpPr>
            <p:cNvPr id="409" name="Google Shape;409;p64"/>
            <p:cNvSpPr txBox="1"/>
            <p:nvPr/>
          </p:nvSpPr>
          <p:spPr>
            <a:xfrm flipH="1">
              <a:off x="136575" y="4904125"/>
              <a:ext cx="2758500" cy="274200"/>
            </a:xfrm>
            <a:prstGeom prst="rect">
              <a:avLst/>
            </a:prstGeom>
            <a:noFill/>
            <a:ln>
              <a:noFill/>
            </a:ln>
          </p:spPr>
          <p:txBody>
            <a:bodyPr spcFirstLastPara="1" wrap="square" lIns="91425" tIns="91425" rIns="91425" bIns="91425" anchor="ctr" anchorCtr="0">
              <a:noAutofit/>
            </a:bodyPr>
            <a:lstStyle/>
            <a:p>
              <a:pPr marL="0" lvl="0" indent="0" algn="ctr" rtl="1">
                <a:spcBef>
                  <a:spcPts val="0"/>
                </a:spcBef>
                <a:spcAft>
                  <a:spcPts val="0"/>
                </a:spcAft>
                <a:buNone/>
              </a:pPr>
              <a:r>
                <a:rPr lang="en" sz="1700" b="1">
                  <a:solidFill>
                    <a:schemeClr val="dk1"/>
                  </a:solidFill>
                  <a:latin typeface="Amiri"/>
                  <a:ea typeface="Amiri"/>
                  <a:cs typeface="Amiri"/>
                  <a:sym typeface="Amiri"/>
                </a:rPr>
                <a:t>بنية تحتية جيدة للشوارع وشبكات النقل والمواصلات</a:t>
              </a:r>
              <a:endParaRPr sz="1700" b="1">
                <a:solidFill>
                  <a:schemeClr val="dk1"/>
                </a:solidFill>
                <a:latin typeface="Amiri"/>
                <a:ea typeface="Amiri"/>
                <a:cs typeface="Amiri"/>
                <a:sym typeface="Amiri"/>
              </a:endParaRPr>
            </a:p>
          </p:txBody>
        </p:sp>
        <p:sp>
          <p:nvSpPr>
            <p:cNvPr id="410" name="Google Shape;410;p64"/>
            <p:cNvSpPr txBox="1"/>
            <p:nvPr/>
          </p:nvSpPr>
          <p:spPr>
            <a:xfrm flipH="1">
              <a:off x="3058750" y="4771642"/>
              <a:ext cx="1246200" cy="274200"/>
            </a:xfrm>
            <a:prstGeom prst="rect">
              <a:avLst/>
            </a:prstGeom>
            <a:noFill/>
            <a:ln>
              <a:noFill/>
            </a:ln>
          </p:spPr>
          <p:txBody>
            <a:bodyPr spcFirstLastPara="1" wrap="square" lIns="91425" tIns="91425" rIns="91425" bIns="91425" anchor="ctr" anchorCtr="0">
              <a:noAutofit/>
            </a:bodyPr>
            <a:lstStyle/>
            <a:p>
              <a:pPr marL="0" lvl="0" indent="0" algn="ctr" rtl="1">
                <a:spcBef>
                  <a:spcPts val="0"/>
                </a:spcBef>
                <a:spcAft>
                  <a:spcPts val="0"/>
                </a:spcAft>
                <a:buNone/>
              </a:pPr>
              <a:r>
                <a:rPr lang="en" sz="2000" b="1">
                  <a:solidFill>
                    <a:schemeClr val="dk1"/>
                  </a:solidFill>
                  <a:latin typeface="Amiri"/>
                  <a:ea typeface="Amiri"/>
                  <a:cs typeface="Amiri"/>
                  <a:sym typeface="Amiri"/>
                </a:rPr>
                <a:t>كهرباء</a:t>
              </a:r>
              <a:endParaRPr sz="2000" b="1">
                <a:solidFill>
                  <a:schemeClr val="dk1"/>
                </a:solidFill>
                <a:latin typeface="Amiri"/>
                <a:ea typeface="Amiri"/>
                <a:cs typeface="Amiri"/>
                <a:sym typeface="Amiri"/>
              </a:endParaRPr>
            </a:p>
          </p:txBody>
        </p:sp>
        <p:sp>
          <p:nvSpPr>
            <p:cNvPr id="411" name="Google Shape;411;p64"/>
            <p:cNvSpPr txBox="1"/>
            <p:nvPr/>
          </p:nvSpPr>
          <p:spPr>
            <a:xfrm flipH="1">
              <a:off x="4832147" y="4771650"/>
              <a:ext cx="1578300" cy="274200"/>
            </a:xfrm>
            <a:prstGeom prst="rect">
              <a:avLst/>
            </a:prstGeom>
            <a:noFill/>
            <a:ln>
              <a:noFill/>
            </a:ln>
          </p:spPr>
          <p:txBody>
            <a:bodyPr spcFirstLastPara="1" wrap="square" lIns="91425" tIns="91425" rIns="91425" bIns="91425" anchor="ctr" anchorCtr="0">
              <a:noAutofit/>
            </a:bodyPr>
            <a:lstStyle/>
            <a:p>
              <a:pPr marL="0" lvl="0" indent="0" algn="ctr" rtl="1">
                <a:spcBef>
                  <a:spcPts val="0"/>
                </a:spcBef>
                <a:spcAft>
                  <a:spcPts val="0"/>
                </a:spcAft>
                <a:buNone/>
              </a:pPr>
              <a:r>
                <a:rPr lang="en" sz="2000" b="1">
                  <a:solidFill>
                    <a:schemeClr val="dk1"/>
                  </a:solidFill>
                  <a:latin typeface="Amiri"/>
                  <a:ea typeface="Amiri"/>
                  <a:cs typeface="Amiri"/>
                  <a:sym typeface="Amiri"/>
                </a:rPr>
                <a:t>صرف صحي</a:t>
              </a:r>
              <a:endParaRPr sz="2000" b="1">
                <a:solidFill>
                  <a:schemeClr val="dk1"/>
                </a:solidFill>
                <a:latin typeface="Amiri"/>
                <a:ea typeface="Amiri"/>
                <a:cs typeface="Amiri"/>
                <a:sym typeface="Amiri"/>
              </a:endParaRPr>
            </a:p>
          </p:txBody>
        </p:sp>
        <p:sp>
          <p:nvSpPr>
            <p:cNvPr id="412" name="Google Shape;412;p64"/>
            <p:cNvSpPr txBox="1"/>
            <p:nvPr/>
          </p:nvSpPr>
          <p:spPr>
            <a:xfrm flipH="1">
              <a:off x="6859050" y="4771650"/>
              <a:ext cx="1324800" cy="274200"/>
            </a:xfrm>
            <a:prstGeom prst="rect">
              <a:avLst/>
            </a:prstGeom>
            <a:noFill/>
            <a:ln>
              <a:noFill/>
            </a:ln>
          </p:spPr>
          <p:txBody>
            <a:bodyPr spcFirstLastPara="1" wrap="square" lIns="91425" tIns="91425" rIns="91425" bIns="91425" anchor="ctr" anchorCtr="0">
              <a:noAutofit/>
            </a:bodyPr>
            <a:lstStyle/>
            <a:p>
              <a:pPr marL="0" lvl="0" indent="0" algn="ctr" rtl="1">
                <a:spcBef>
                  <a:spcPts val="0"/>
                </a:spcBef>
                <a:spcAft>
                  <a:spcPts val="0"/>
                </a:spcAft>
                <a:buNone/>
              </a:pPr>
              <a:r>
                <a:rPr lang="en" sz="2000" b="1">
                  <a:solidFill>
                    <a:schemeClr val="dk1"/>
                  </a:solidFill>
                  <a:latin typeface="Amiri"/>
                  <a:ea typeface="Amiri"/>
                  <a:cs typeface="Amiri"/>
                  <a:sym typeface="Amiri"/>
                </a:rPr>
                <a:t>مياه</a:t>
              </a:r>
              <a:endParaRPr sz="2000" b="1">
                <a:solidFill>
                  <a:schemeClr val="dk1"/>
                </a:solidFill>
                <a:latin typeface="Amiri"/>
                <a:ea typeface="Amiri"/>
                <a:cs typeface="Amiri"/>
                <a:sym typeface="Amiri"/>
              </a:endParaRPr>
            </a:p>
          </p:txBody>
        </p:sp>
        <p:grpSp>
          <p:nvGrpSpPr>
            <p:cNvPr id="413" name="Google Shape;413;p64"/>
            <p:cNvGrpSpPr/>
            <p:nvPr/>
          </p:nvGrpSpPr>
          <p:grpSpPr>
            <a:xfrm>
              <a:off x="1120354" y="3249782"/>
              <a:ext cx="556980" cy="1409392"/>
              <a:chOff x="304804" y="1518313"/>
              <a:chExt cx="670495" cy="1815057"/>
            </a:xfrm>
          </p:grpSpPr>
          <p:grpSp>
            <p:nvGrpSpPr>
              <p:cNvPr id="414" name="Google Shape;414;p64"/>
              <p:cNvGrpSpPr/>
              <p:nvPr/>
            </p:nvGrpSpPr>
            <p:grpSpPr>
              <a:xfrm>
                <a:off x="564262" y="1796818"/>
                <a:ext cx="206924" cy="883927"/>
                <a:chOff x="565804" y="1796818"/>
                <a:chExt cx="206924" cy="883927"/>
              </a:xfrm>
            </p:grpSpPr>
            <p:sp>
              <p:nvSpPr>
                <p:cNvPr id="415" name="Google Shape;415;p64"/>
                <p:cNvSpPr/>
                <p:nvPr/>
              </p:nvSpPr>
              <p:spPr>
                <a:xfrm>
                  <a:off x="667659" y="1796818"/>
                  <a:ext cx="130" cy="710484"/>
                </a:xfrm>
                <a:custGeom>
                  <a:avLst/>
                  <a:gdLst/>
                  <a:ahLst/>
                  <a:cxnLst/>
                  <a:rect l="l" t="t" r="r" b="b"/>
                  <a:pathLst>
                    <a:path w="1" h="5474" fill="none" extrusionOk="0">
                      <a:moveTo>
                        <a:pt x="1" y="0"/>
                      </a:moveTo>
                      <a:lnTo>
                        <a:pt x="1" y="5473"/>
                      </a:lnTo>
                    </a:path>
                  </a:pathLst>
                </a:custGeom>
                <a:solidFill>
                  <a:srgbClr val="6D9EEB"/>
                </a:solidFill>
                <a:ln w="28575" cap="flat" cmpd="sng">
                  <a:solidFill>
                    <a:srgbClr val="6D9EEB"/>
                  </a:solidFill>
                  <a:prstDash val="solid"/>
                  <a:miter lim="1338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300">
                    <a:solidFill>
                      <a:schemeClr val="dk1"/>
                    </a:solidFill>
                  </a:endParaRPr>
                </a:p>
              </p:txBody>
            </p:sp>
            <p:sp>
              <p:nvSpPr>
                <p:cNvPr id="416" name="Google Shape;416;p64"/>
                <p:cNvSpPr/>
                <p:nvPr/>
              </p:nvSpPr>
              <p:spPr>
                <a:xfrm>
                  <a:off x="565804" y="2474316"/>
                  <a:ext cx="206924" cy="206429"/>
                </a:xfrm>
                <a:custGeom>
                  <a:avLst/>
                  <a:gdLst/>
                  <a:ahLst/>
                  <a:cxnLst/>
                  <a:rect l="l" t="t" r="r" b="b"/>
                  <a:pathLst>
                    <a:path w="5166" h="5153" extrusionOk="0">
                      <a:moveTo>
                        <a:pt x="2583" y="1"/>
                      </a:moveTo>
                      <a:cubicBezTo>
                        <a:pt x="1151" y="1"/>
                        <a:pt x="0" y="1152"/>
                        <a:pt x="0" y="2583"/>
                      </a:cubicBezTo>
                      <a:cubicBezTo>
                        <a:pt x="0" y="4002"/>
                        <a:pt x="1151" y="5153"/>
                        <a:pt x="2583" y="5153"/>
                      </a:cubicBezTo>
                      <a:cubicBezTo>
                        <a:pt x="4001" y="5153"/>
                        <a:pt x="5165" y="4002"/>
                        <a:pt x="5165" y="2583"/>
                      </a:cubicBezTo>
                      <a:cubicBezTo>
                        <a:pt x="5165" y="1152"/>
                        <a:pt x="4001" y="1"/>
                        <a:pt x="2583" y="1"/>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300">
                    <a:solidFill>
                      <a:schemeClr val="dk1"/>
                    </a:solidFill>
                  </a:endParaRPr>
                </a:p>
              </p:txBody>
            </p:sp>
          </p:grpSp>
          <p:sp>
            <p:nvSpPr>
              <p:cNvPr id="417" name="Google Shape;417;p64"/>
              <p:cNvSpPr/>
              <p:nvPr/>
            </p:nvSpPr>
            <p:spPr>
              <a:xfrm>
                <a:off x="447248" y="2939061"/>
                <a:ext cx="385606" cy="394310"/>
              </a:xfrm>
              <a:custGeom>
                <a:avLst/>
                <a:gdLst/>
                <a:ahLst/>
                <a:cxnLst/>
                <a:rect l="l" t="t" r="r" b="b"/>
                <a:pathLst>
                  <a:path w="2971" h="3038" extrusionOk="0">
                    <a:moveTo>
                      <a:pt x="1486" y="0"/>
                    </a:moveTo>
                    <a:cubicBezTo>
                      <a:pt x="669" y="0"/>
                      <a:pt x="0" y="656"/>
                      <a:pt x="0" y="1472"/>
                    </a:cubicBezTo>
                    <a:lnTo>
                      <a:pt x="0" y="3038"/>
                    </a:lnTo>
                    <a:lnTo>
                      <a:pt x="2971" y="3038"/>
                    </a:lnTo>
                    <a:lnTo>
                      <a:pt x="2971" y="1472"/>
                    </a:lnTo>
                    <a:cubicBezTo>
                      <a:pt x="2971" y="656"/>
                      <a:pt x="2302" y="0"/>
                      <a:pt x="1486" y="0"/>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300">
                  <a:solidFill>
                    <a:schemeClr val="dk1"/>
                  </a:solidFill>
                </a:endParaRPr>
              </a:p>
            </p:txBody>
          </p:sp>
          <p:sp>
            <p:nvSpPr>
              <p:cNvPr id="418" name="Google Shape;418;p64"/>
              <p:cNvSpPr/>
              <p:nvPr/>
            </p:nvSpPr>
            <p:spPr>
              <a:xfrm>
                <a:off x="304804" y="1518313"/>
                <a:ext cx="670495" cy="668821"/>
              </a:xfrm>
              <a:custGeom>
                <a:avLst/>
                <a:gdLst/>
                <a:ahLst/>
                <a:cxnLst/>
                <a:rect l="l" t="t" r="r" b="b"/>
                <a:pathLst>
                  <a:path w="5166" h="5153" extrusionOk="0">
                    <a:moveTo>
                      <a:pt x="2583" y="1"/>
                    </a:moveTo>
                    <a:cubicBezTo>
                      <a:pt x="1151" y="1"/>
                      <a:pt x="0" y="1152"/>
                      <a:pt x="0" y="2583"/>
                    </a:cubicBezTo>
                    <a:cubicBezTo>
                      <a:pt x="0" y="4002"/>
                      <a:pt x="1151" y="5153"/>
                      <a:pt x="2583" y="5153"/>
                    </a:cubicBezTo>
                    <a:cubicBezTo>
                      <a:pt x="4001" y="5153"/>
                      <a:pt x="5165" y="4002"/>
                      <a:pt x="5165" y="2583"/>
                    </a:cubicBezTo>
                    <a:cubicBezTo>
                      <a:pt x="5165" y="1152"/>
                      <a:pt x="4001" y="1"/>
                      <a:pt x="2583" y="1"/>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300">
                  <a:solidFill>
                    <a:schemeClr val="dk1"/>
                  </a:solidFill>
                </a:endParaRPr>
              </a:p>
            </p:txBody>
          </p:sp>
          <p:sp>
            <p:nvSpPr>
              <p:cNvPr id="419" name="Google Shape;419;p64"/>
              <p:cNvSpPr txBox="1"/>
              <p:nvPr/>
            </p:nvSpPr>
            <p:spPr>
              <a:xfrm flipH="1">
                <a:off x="451486" y="2959511"/>
                <a:ext cx="377100" cy="353400"/>
              </a:xfrm>
              <a:prstGeom prst="rect">
                <a:avLst/>
              </a:pr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300" b="1">
                    <a:solidFill>
                      <a:schemeClr val="dk1"/>
                    </a:solidFill>
                    <a:latin typeface="Fira Sans"/>
                    <a:ea typeface="Fira Sans"/>
                    <a:cs typeface="Fira Sans"/>
                    <a:sym typeface="Fira Sans"/>
                  </a:rPr>
                  <a:t>4</a:t>
                </a:r>
                <a:endParaRPr sz="1300" b="1">
                  <a:solidFill>
                    <a:schemeClr val="dk1"/>
                  </a:solidFill>
                  <a:latin typeface="Fira Sans"/>
                  <a:ea typeface="Fira Sans"/>
                  <a:cs typeface="Fira Sans"/>
                  <a:sym typeface="Fira Sans"/>
                </a:endParaRPr>
              </a:p>
            </p:txBody>
          </p:sp>
        </p:grpSp>
        <p:grpSp>
          <p:nvGrpSpPr>
            <p:cNvPr id="420" name="Google Shape;420;p64"/>
            <p:cNvGrpSpPr/>
            <p:nvPr/>
          </p:nvGrpSpPr>
          <p:grpSpPr>
            <a:xfrm>
              <a:off x="3404047" y="3227370"/>
              <a:ext cx="555579" cy="1447617"/>
              <a:chOff x="3055469" y="1489450"/>
              <a:chExt cx="668808" cy="1864285"/>
            </a:xfrm>
          </p:grpSpPr>
          <p:grpSp>
            <p:nvGrpSpPr>
              <p:cNvPr id="421" name="Google Shape;421;p64"/>
              <p:cNvGrpSpPr/>
              <p:nvPr/>
            </p:nvGrpSpPr>
            <p:grpSpPr>
              <a:xfrm>
                <a:off x="3055469" y="1489450"/>
                <a:ext cx="668808" cy="1864285"/>
                <a:chOff x="3055476" y="1489450"/>
                <a:chExt cx="668808" cy="1864285"/>
              </a:xfrm>
            </p:grpSpPr>
            <p:grpSp>
              <p:nvGrpSpPr>
                <p:cNvPr id="422" name="Google Shape;422;p64"/>
                <p:cNvGrpSpPr/>
                <p:nvPr/>
              </p:nvGrpSpPr>
              <p:grpSpPr>
                <a:xfrm>
                  <a:off x="3286418" y="1824699"/>
                  <a:ext cx="206924" cy="883927"/>
                  <a:chOff x="3286444" y="1824699"/>
                  <a:chExt cx="206924" cy="883927"/>
                </a:xfrm>
              </p:grpSpPr>
              <p:sp>
                <p:nvSpPr>
                  <p:cNvPr id="423" name="Google Shape;423;p64"/>
                  <p:cNvSpPr/>
                  <p:nvPr/>
                </p:nvSpPr>
                <p:spPr>
                  <a:xfrm>
                    <a:off x="3390724" y="1824699"/>
                    <a:ext cx="130" cy="710484"/>
                  </a:xfrm>
                  <a:custGeom>
                    <a:avLst/>
                    <a:gdLst/>
                    <a:ahLst/>
                    <a:cxnLst/>
                    <a:rect l="l" t="t" r="r" b="b"/>
                    <a:pathLst>
                      <a:path w="1" h="5474" fill="none" extrusionOk="0">
                        <a:moveTo>
                          <a:pt x="0" y="0"/>
                        </a:moveTo>
                        <a:lnTo>
                          <a:pt x="0" y="5473"/>
                        </a:lnTo>
                      </a:path>
                    </a:pathLst>
                  </a:custGeom>
                  <a:solidFill>
                    <a:srgbClr val="6D9EEB"/>
                  </a:solidFill>
                  <a:ln w="28575" cap="flat" cmpd="sng">
                    <a:solidFill>
                      <a:srgbClr val="6D9EEB"/>
                    </a:solidFill>
                    <a:prstDash val="solid"/>
                    <a:miter lim="1338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24" name="Google Shape;424;p64"/>
                  <p:cNvSpPr/>
                  <p:nvPr/>
                </p:nvSpPr>
                <p:spPr>
                  <a:xfrm>
                    <a:off x="3286444" y="2502197"/>
                    <a:ext cx="206924" cy="206429"/>
                  </a:xfrm>
                  <a:custGeom>
                    <a:avLst/>
                    <a:gdLst/>
                    <a:ahLst/>
                    <a:cxnLst/>
                    <a:rect l="l" t="t" r="r" b="b"/>
                    <a:pathLst>
                      <a:path w="5166" h="5153" extrusionOk="0">
                        <a:moveTo>
                          <a:pt x="2583" y="1"/>
                        </a:moveTo>
                        <a:cubicBezTo>
                          <a:pt x="1151" y="1"/>
                          <a:pt x="0" y="1152"/>
                          <a:pt x="0" y="2583"/>
                        </a:cubicBezTo>
                        <a:cubicBezTo>
                          <a:pt x="0" y="4002"/>
                          <a:pt x="1151" y="5153"/>
                          <a:pt x="2583" y="5153"/>
                        </a:cubicBezTo>
                        <a:cubicBezTo>
                          <a:pt x="4001" y="5153"/>
                          <a:pt x="5165" y="4002"/>
                          <a:pt x="5165" y="2583"/>
                        </a:cubicBezTo>
                        <a:cubicBezTo>
                          <a:pt x="5165" y="1152"/>
                          <a:pt x="4001" y="1"/>
                          <a:pt x="2583" y="1"/>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425" name="Google Shape;425;p64"/>
                <p:cNvSpPr/>
                <p:nvPr/>
              </p:nvSpPr>
              <p:spPr>
                <a:xfrm>
                  <a:off x="3197856" y="2959425"/>
                  <a:ext cx="384049" cy="394310"/>
                </a:xfrm>
                <a:custGeom>
                  <a:avLst/>
                  <a:gdLst/>
                  <a:ahLst/>
                  <a:cxnLst/>
                  <a:rect l="l" t="t" r="r" b="b"/>
                  <a:pathLst>
                    <a:path w="2959" h="3038" extrusionOk="0">
                      <a:moveTo>
                        <a:pt x="1486" y="0"/>
                      </a:moveTo>
                      <a:cubicBezTo>
                        <a:pt x="657" y="0"/>
                        <a:pt x="1" y="656"/>
                        <a:pt x="1" y="1472"/>
                      </a:cubicBezTo>
                      <a:lnTo>
                        <a:pt x="1" y="3038"/>
                      </a:lnTo>
                      <a:lnTo>
                        <a:pt x="2958" y="3038"/>
                      </a:lnTo>
                      <a:lnTo>
                        <a:pt x="2958" y="1472"/>
                      </a:lnTo>
                      <a:cubicBezTo>
                        <a:pt x="2958" y="656"/>
                        <a:pt x="2303" y="0"/>
                        <a:pt x="1486" y="0"/>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26" name="Google Shape;426;p64"/>
                <p:cNvSpPr/>
                <p:nvPr/>
              </p:nvSpPr>
              <p:spPr>
                <a:xfrm>
                  <a:off x="3055476" y="1489450"/>
                  <a:ext cx="668808" cy="668821"/>
                </a:xfrm>
                <a:custGeom>
                  <a:avLst/>
                  <a:gdLst/>
                  <a:ahLst/>
                  <a:cxnLst/>
                  <a:rect l="l" t="t" r="r" b="b"/>
                  <a:pathLst>
                    <a:path w="5153" h="5153" extrusionOk="0">
                      <a:moveTo>
                        <a:pt x="2583" y="1"/>
                      </a:moveTo>
                      <a:cubicBezTo>
                        <a:pt x="1152" y="1"/>
                        <a:pt x="1" y="1152"/>
                        <a:pt x="1" y="2583"/>
                      </a:cubicBezTo>
                      <a:cubicBezTo>
                        <a:pt x="1" y="4002"/>
                        <a:pt x="1152" y="5153"/>
                        <a:pt x="2583" y="5153"/>
                      </a:cubicBezTo>
                      <a:cubicBezTo>
                        <a:pt x="4002" y="5153"/>
                        <a:pt x="5153" y="4002"/>
                        <a:pt x="5153" y="2583"/>
                      </a:cubicBezTo>
                      <a:cubicBezTo>
                        <a:pt x="5153" y="1152"/>
                        <a:pt x="4002" y="1"/>
                        <a:pt x="2583" y="1"/>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427" name="Google Shape;427;p64"/>
              <p:cNvSpPr txBox="1"/>
              <p:nvPr/>
            </p:nvSpPr>
            <p:spPr>
              <a:xfrm flipH="1">
                <a:off x="3205811" y="3000325"/>
                <a:ext cx="377100" cy="353400"/>
              </a:xfrm>
              <a:prstGeom prst="rect">
                <a:avLst/>
              </a:pr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300" b="1">
                    <a:solidFill>
                      <a:schemeClr val="dk1"/>
                    </a:solidFill>
                    <a:latin typeface="Fira Sans"/>
                    <a:ea typeface="Fira Sans"/>
                    <a:cs typeface="Fira Sans"/>
                    <a:sym typeface="Fira Sans"/>
                  </a:rPr>
                  <a:t>3</a:t>
                </a:r>
                <a:endParaRPr sz="1300" b="1">
                  <a:solidFill>
                    <a:schemeClr val="dk1"/>
                  </a:solidFill>
                  <a:latin typeface="Fira Sans"/>
                  <a:ea typeface="Fira Sans"/>
                  <a:cs typeface="Fira Sans"/>
                  <a:sym typeface="Fira Sans"/>
                </a:endParaRPr>
              </a:p>
            </p:txBody>
          </p:sp>
        </p:grpSp>
        <p:grpSp>
          <p:nvGrpSpPr>
            <p:cNvPr id="428" name="Google Shape;428;p64"/>
            <p:cNvGrpSpPr/>
            <p:nvPr/>
          </p:nvGrpSpPr>
          <p:grpSpPr>
            <a:xfrm>
              <a:off x="5340687" y="3227370"/>
              <a:ext cx="555579" cy="1447617"/>
              <a:chOff x="5386804" y="1489450"/>
              <a:chExt cx="668808" cy="1864285"/>
            </a:xfrm>
          </p:grpSpPr>
          <p:grpSp>
            <p:nvGrpSpPr>
              <p:cNvPr id="429" name="Google Shape;429;p64"/>
              <p:cNvGrpSpPr/>
              <p:nvPr/>
            </p:nvGrpSpPr>
            <p:grpSpPr>
              <a:xfrm>
                <a:off x="5386804" y="1489450"/>
                <a:ext cx="668808" cy="1864285"/>
                <a:chOff x="5379398" y="1489450"/>
                <a:chExt cx="668808" cy="1864285"/>
              </a:xfrm>
            </p:grpSpPr>
            <p:grpSp>
              <p:nvGrpSpPr>
                <p:cNvPr id="430" name="Google Shape;430;p64"/>
                <p:cNvGrpSpPr/>
                <p:nvPr/>
              </p:nvGrpSpPr>
              <p:grpSpPr>
                <a:xfrm>
                  <a:off x="5610340" y="1824699"/>
                  <a:ext cx="206924" cy="883927"/>
                  <a:chOff x="5611169" y="1824699"/>
                  <a:chExt cx="206924" cy="883927"/>
                </a:xfrm>
              </p:grpSpPr>
              <p:sp>
                <p:nvSpPr>
                  <p:cNvPr id="431" name="Google Shape;431;p64"/>
                  <p:cNvSpPr/>
                  <p:nvPr/>
                </p:nvSpPr>
                <p:spPr>
                  <a:xfrm>
                    <a:off x="5714646" y="1824699"/>
                    <a:ext cx="130" cy="710484"/>
                  </a:xfrm>
                  <a:custGeom>
                    <a:avLst/>
                    <a:gdLst/>
                    <a:ahLst/>
                    <a:cxnLst/>
                    <a:rect l="l" t="t" r="r" b="b"/>
                    <a:pathLst>
                      <a:path w="1" h="5474" fill="none" extrusionOk="0">
                        <a:moveTo>
                          <a:pt x="1" y="0"/>
                        </a:moveTo>
                        <a:lnTo>
                          <a:pt x="1" y="5473"/>
                        </a:lnTo>
                      </a:path>
                    </a:pathLst>
                  </a:custGeom>
                  <a:solidFill>
                    <a:srgbClr val="6D9EEB"/>
                  </a:solidFill>
                  <a:ln w="28575" cap="flat" cmpd="sng">
                    <a:solidFill>
                      <a:srgbClr val="6D9EEB"/>
                    </a:solidFill>
                    <a:prstDash val="solid"/>
                    <a:miter lim="13381"/>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432" name="Google Shape;432;p64"/>
                  <p:cNvSpPr/>
                  <p:nvPr/>
                </p:nvSpPr>
                <p:spPr>
                  <a:xfrm>
                    <a:off x="5611169" y="2502197"/>
                    <a:ext cx="206924" cy="206429"/>
                  </a:xfrm>
                  <a:custGeom>
                    <a:avLst/>
                    <a:gdLst/>
                    <a:ahLst/>
                    <a:cxnLst/>
                    <a:rect l="l" t="t" r="r" b="b"/>
                    <a:pathLst>
                      <a:path w="5166" h="5153" extrusionOk="0">
                        <a:moveTo>
                          <a:pt x="2583" y="1"/>
                        </a:moveTo>
                        <a:cubicBezTo>
                          <a:pt x="1151" y="1"/>
                          <a:pt x="0" y="1152"/>
                          <a:pt x="0" y="2583"/>
                        </a:cubicBezTo>
                        <a:cubicBezTo>
                          <a:pt x="0" y="4002"/>
                          <a:pt x="1151" y="5153"/>
                          <a:pt x="2583" y="5153"/>
                        </a:cubicBezTo>
                        <a:cubicBezTo>
                          <a:pt x="4001" y="5153"/>
                          <a:pt x="5165" y="4002"/>
                          <a:pt x="5165" y="2583"/>
                        </a:cubicBezTo>
                        <a:cubicBezTo>
                          <a:pt x="5165" y="1152"/>
                          <a:pt x="4001" y="1"/>
                          <a:pt x="2583" y="1"/>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grpSp>
            <p:sp>
              <p:nvSpPr>
                <p:cNvPr id="433" name="Google Shape;433;p64"/>
                <p:cNvSpPr/>
                <p:nvPr/>
              </p:nvSpPr>
              <p:spPr>
                <a:xfrm>
                  <a:off x="5521842" y="2959425"/>
                  <a:ext cx="383919" cy="394310"/>
                </a:xfrm>
                <a:custGeom>
                  <a:avLst/>
                  <a:gdLst/>
                  <a:ahLst/>
                  <a:cxnLst/>
                  <a:rect l="l" t="t" r="r" b="b"/>
                  <a:pathLst>
                    <a:path w="2958" h="3038" extrusionOk="0">
                      <a:moveTo>
                        <a:pt x="1486" y="0"/>
                      </a:moveTo>
                      <a:cubicBezTo>
                        <a:pt x="656" y="0"/>
                        <a:pt x="0" y="656"/>
                        <a:pt x="0" y="1472"/>
                      </a:cubicBezTo>
                      <a:lnTo>
                        <a:pt x="0" y="3038"/>
                      </a:lnTo>
                      <a:lnTo>
                        <a:pt x="2958" y="3038"/>
                      </a:lnTo>
                      <a:lnTo>
                        <a:pt x="2958" y="1472"/>
                      </a:lnTo>
                      <a:cubicBezTo>
                        <a:pt x="2958" y="656"/>
                        <a:pt x="2302" y="0"/>
                        <a:pt x="1486" y="0"/>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434" name="Google Shape;434;p64"/>
                <p:cNvSpPr/>
                <p:nvPr/>
              </p:nvSpPr>
              <p:spPr>
                <a:xfrm>
                  <a:off x="5379398" y="1489450"/>
                  <a:ext cx="668808" cy="668821"/>
                </a:xfrm>
                <a:custGeom>
                  <a:avLst/>
                  <a:gdLst/>
                  <a:ahLst/>
                  <a:cxnLst/>
                  <a:rect l="l" t="t" r="r" b="b"/>
                  <a:pathLst>
                    <a:path w="5153" h="5153" extrusionOk="0">
                      <a:moveTo>
                        <a:pt x="2584" y="1"/>
                      </a:moveTo>
                      <a:cubicBezTo>
                        <a:pt x="1152" y="1"/>
                        <a:pt x="1" y="1152"/>
                        <a:pt x="1" y="2583"/>
                      </a:cubicBezTo>
                      <a:cubicBezTo>
                        <a:pt x="1" y="4002"/>
                        <a:pt x="1152" y="5153"/>
                        <a:pt x="2584" y="5153"/>
                      </a:cubicBezTo>
                      <a:cubicBezTo>
                        <a:pt x="4002" y="5153"/>
                        <a:pt x="5153" y="4002"/>
                        <a:pt x="5153" y="2583"/>
                      </a:cubicBezTo>
                      <a:cubicBezTo>
                        <a:pt x="5153" y="1152"/>
                        <a:pt x="4002" y="1"/>
                        <a:pt x="2584" y="1"/>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grpSp>
          <p:sp>
            <p:nvSpPr>
              <p:cNvPr id="435" name="Google Shape;435;p64"/>
              <p:cNvSpPr txBox="1"/>
              <p:nvPr/>
            </p:nvSpPr>
            <p:spPr>
              <a:xfrm flipH="1">
                <a:off x="5533036" y="2990825"/>
                <a:ext cx="377100" cy="353400"/>
              </a:xfrm>
              <a:prstGeom prst="rect">
                <a:avLst/>
              </a:pr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300" b="1">
                    <a:solidFill>
                      <a:schemeClr val="dk1"/>
                    </a:solidFill>
                    <a:latin typeface="Fira Sans"/>
                    <a:ea typeface="Fira Sans"/>
                    <a:cs typeface="Fira Sans"/>
                    <a:sym typeface="Fira Sans"/>
                  </a:rPr>
                  <a:t>2</a:t>
                </a:r>
                <a:endParaRPr sz="1300" b="1">
                  <a:solidFill>
                    <a:schemeClr val="dk1"/>
                  </a:solidFill>
                  <a:latin typeface="Fira Sans"/>
                  <a:ea typeface="Fira Sans"/>
                  <a:cs typeface="Fira Sans"/>
                  <a:sym typeface="Fira Sans"/>
                </a:endParaRPr>
              </a:p>
            </p:txBody>
          </p:sp>
        </p:grpSp>
        <p:grpSp>
          <p:nvGrpSpPr>
            <p:cNvPr id="436" name="Google Shape;436;p64"/>
            <p:cNvGrpSpPr/>
            <p:nvPr/>
          </p:nvGrpSpPr>
          <p:grpSpPr>
            <a:xfrm>
              <a:off x="7265717" y="3227370"/>
              <a:ext cx="556980" cy="1447617"/>
              <a:chOff x="7704163" y="1489450"/>
              <a:chExt cx="670495" cy="1864285"/>
            </a:xfrm>
          </p:grpSpPr>
          <p:grpSp>
            <p:nvGrpSpPr>
              <p:cNvPr id="437" name="Google Shape;437;p64"/>
              <p:cNvGrpSpPr/>
              <p:nvPr/>
            </p:nvGrpSpPr>
            <p:grpSpPr>
              <a:xfrm>
                <a:off x="7704163" y="1489450"/>
                <a:ext cx="670495" cy="1864285"/>
                <a:chOff x="7703319" y="1489450"/>
                <a:chExt cx="670495" cy="1864285"/>
              </a:xfrm>
            </p:grpSpPr>
            <p:grpSp>
              <p:nvGrpSpPr>
                <p:cNvPr id="438" name="Google Shape;438;p64"/>
                <p:cNvGrpSpPr/>
                <p:nvPr/>
              </p:nvGrpSpPr>
              <p:grpSpPr>
                <a:xfrm>
                  <a:off x="7935105" y="1824699"/>
                  <a:ext cx="206924" cy="883927"/>
                  <a:chOff x="7935894" y="1824699"/>
                  <a:chExt cx="206924" cy="883927"/>
                </a:xfrm>
              </p:grpSpPr>
              <p:sp>
                <p:nvSpPr>
                  <p:cNvPr id="439" name="Google Shape;439;p64"/>
                  <p:cNvSpPr/>
                  <p:nvPr/>
                </p:nvSpPr>
                <p:spPr>
                  <a:xfrm>
                    <a:off x="8038437" y="1824699"/>
                    <a:ext cx="130" cy="710484"/>
                  </a:xfrm>
                  <a:custGeom>
                    <a:avLst/>
                    <a:gdLst/>
                    <a:ahLst/>
                    <a:cxnLst/>
                    <a:rect l="l" t="t" r="r" b="b"/>
                    <a:pathLst>
                      <a:path w="1" h="5474" fill="none" extrusionOk="0">
                        <a:moveTo>
                          <a:pt x="1" y="0"/>
                        </a:moveTo>
                        <a:lnTo>
                          <a:pt x="1" y="5473"/>
                        </a:lnTo>
                      </a:path>
                    </a:pathLst>
                  </a:custGeom>
                  <a:solidFill>
                    <a:srgbClr val="6D9EEB"/>
                  </a:solidFill>
                  <a:ln w="28575" cap="flat" cmpd="sng">
                    <a:solidFill>
                      <a:srgbClr val="6D9EEB"/>
                    </a:solidFill>
                    <a:prstDash val="solid"/>
                    <a:miter lim="13381"/>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440" name="Google Shape;440;p64"/>
                  <p:cNvSpPr/>
                  <p:nvPr/>
                </p:nvSpPr>
                <p:spPr>
                  <a:xfrm>
                    <a:off x="7935894" y="2502197"/>
                    <a:ext cx="206924" cy="206429"/>
                  </a:xfrm>
                  <a:custGeom>
                    <a:avLst/>
                    <a:gdLst/>
                    <a:ahLst/>
                    <a:cxnLst/>
                    <a:rect l="l" t="t" r="r" b="b"/>
                    <a:pathLst>
                      <a:path w="5166" h="5153" extrusionOk="0">
                        <a:moveTo>
                          <a:pt x="2583" y="1"/>
                        </a:moveTo>
                        <a:cubicBezTo>
                          <a:pt x="1151" y="1"/>
                          <a:pt x="0" y="1152"/>
                          <a:pt x="0" y="2583"/>
                        </a:cubicBezTo>
                        <a:cubicBezTo>
                          <a:pt x="0" y="4002"/>
                          <a:pt x="1151" y="5153"/>
                          <a:pt x="2583" y="5153"/>
                        </a:cubicBezTo>
                        <a:cubicBezTo>
                          <a:pt x="4001" y="5153"/>
                          <a:pt x="5165" y="4002"/>
                          <a:pt x="5165" y="2583"/>
                        </a:cubicBezTo>
                        <a:cubicBezTo>
                          <a:pt x="5165" y="1152"/>
                          <a:pt x="4001" y="1"/>
                          <a:pt x="2583" y="1"/>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grpSp>
            <p:sp>
              <p:nvSpPr>
                <p:cNvPr id="441" name="Google Shape;441;p64"/>
                <p:cNvSpPr/>
                <p:nvPr/>
              </p:nvSpPr>
              <p:spPr>
                <a:xfrm>
                  <a:off x="7846543" y="2959425"/>
                  <a:ext cx="384049" cy="394310"/>
                </a:xfrm>
                <a:custGeom>
                  <a:avLst/>
                  <a:gdLst/>
                  <a:ahLst/>
                  <a:cxnLst/>
                  <a:rect l="l" t="t" r="r" b="b"/>
                  <a:pathLst>
                    <a:path w="2959" h="3038" extrusionOk="0">
                      <a:moveTo>
                        <a:pt x="1473" y="0"/>
                      </a:moveTo>
                      <a:cubicBezTo>
                        <a:pt x="657" y="0"/>
                        <a:pt x="1" y="656"/>
                        <a:pt x="1" y="1472"/>
                      </a:cubicBezTo>
                      <a:lnTo>
                        <a:pt x="1" y="3038"/>
                      </a:lnTo>
                      <a:lnTo>
                        <a:pt x="2958" y="3038"/>
                      </a:lnTo>
                      <a:lnTo>
                        <a:pt x="2958" y="1472"/>
                      </a:lnTo>
                      <a:cubicBezTo>
                        <a:pt x="2958" y="656"/>
                        <a:pt x="2289" y="0"/>
                        <a:pt x="1473" y="0"/>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sp>
              <p:nvSpPr>
                <p:cNvPr id="442" name="Google Shape;442;p64"/>
                <p:cNvSpPr/>
                <p:nvPr/>
              </p:nvSpPr>
              <p:spPr>
                <a:xfrm>
                  <a:off x="7703319" y="1489450"/>
                  <a:ext cx="670495" cy="668821"/>
                </a:xfrm>
                <a:custGeom>
                  <a:avLst/>
                  <a:gdLst/>
                  <a:ahLst/>
                  <a:cxnLst/>
                  <a:rect l="l" t="t" r="r" b="b"/>
                  <a:pathLst>
                    <a:path w="5166" h="5153" extrusionOk="0">
                      <a:moveTo>
                        <a:pt x="2583" y="1"/>
                      </a:moveTo>
                      <a:cubicBezTo>
                        <a:pt x="1164" y="1"/>
                        <a:pt x="0" y="1152"/>
                        <a:pt x="0" y="2583"/>
                      </a:cubicBezTo>
                      <a:cubicBezTo>
                        <a:pt x="0" y="4002"/>
                        <a:pt x="1164" y="5153"/>
                        <a:pt x="2583" y="5153"/>
                      </a:cubicBezTo>
                      <a:cubicBezTo>
                        <a:pt x="4015" y="5153"/>
                        <a:pt x="5165" y="4002"/>
                        <a:pt x="5165" y="2583"/>
                      </a:cubicBezTo>
                      <a:cubicBezTo>
                        <a:pt x="5165" y="1152"/>
                        <a:pt x="4015" y="1"/>
                        <a:pt x="2583" y="1"/>
                      </a:cubicBezTo>
                      <a:close/>
                    </a:path>
                  </a:pathLst>
                </a:cu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p:txBody>
            </p:sp>
          </p:grpSp>
          <p:sp>
            <p:nvSpPr>
              <p:cNvPr id="443" name="Google Shape;443;p64"/>
              <p:cNvSpPr txBox="1"/>
              <p:nvPr/>
            </p:nvSpPr>
            <p:spPr>
              <a:xfrm flipH="1">
                <a:off x="7850411" y="2995300"/>
                <a:ext cx="377100" cy="353400"/>
              </a:xfrm>
              <a:prstGeom prst="rect">
                <a:avLst/>
              </a:prstGeom>
              <a:solidFill>
                <a:srgbClr val="6D9EEB"/>
              </a:solidFill>
              <a:ln w="9525" cap="flat" cmpd="sng">
                <a:solidFill>
                  <a:srgbClr val="6D9EE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300" b="1">
                    <a:solidFill>
                      <a:schemeClr val="dk1"/>
                    </a:solidFill>
                    <a:latin typeface="Fira Sans"/>
                    <a:ea typeface="Fira Sans"/>
                    <a:cs typeface="Fira Sans"/>
                    <a:sym typeface="Fira Sans"/>
                  </a:rPr>
                  <a:t>1</a:t>
                </a:r>
                <a:endParaRPr sz="1300" b="1">
                  <a:solidFill>
                    <a:schemeClr val="dk1"/>
                  </a:solidFill>
                  <a:latin typeface="Fira Sans"/>
                  <a:ea typeface="Fira Sans"/>
                  <a:cs typeface="Fira Sans"/>
                  <a:sym typeface="Fira Sans"/>
                </a:endParaRPr>
              </a:p>
            </p:txBody>
          </p:sp>
        </p:grpSp>
        <p:sp>
          <p:nvSpPr>
            <p:cNvPr id="444" name="Google Shape;444;p64"/>
            <p:cNvSpPr/>
            <p:nvPr/>
          </p:nvSpPr>
          <p:spPr>
            <a:xfrm>
              <a:off x="1260188" y="3370149"/>
              <a:ext cx="277279" cy="274187"/>
            </a:xfrm>
            <a:custGeom>
              <a:avLst/>
              <a:gdLst/>
              <a:ahLst/>
              <a:cxnLst/>
              <a:rect l="l" t="t" r="r" b="b"/>
              <a:pathLst>
                <a:path w="12728" h="12666" extrusionOk="0">
                  <a:moveTo>
                    <a:pt x="1859" y="3308"/>
                  </a:moveTo>
                  <a:lnTo>
                    <a:pt x="1859" y="5230"/>
                  </a:lnTo>
                  <a:lnTo>
                    <a:pt x="882" y="5230"/>
                  </a:lnTo>
                  <a:lnTo>
                    <a:pt x="882" y="3308"/>
                  </a:lnTo>
                  <a:close/>
                  <a:moveTo>
                    <a:pt x="5765" y="2458"/>
                  </a:moveTo>
                  <a:cubicBezTo>
                    <a:pt x="5860" y="2458"/>
                    <a:pt x="5986" y="2584"/>
                    <a:pt x="5986" y="2710"/>
                  </a:cubicBezTo>
                  <a:lnTo>
                    <a:pt x="5986" y="5230"/>
                  </a:lnTo>
                  <a:lnTo>
                    <a:pt x="2678" y="5230"/>
                  </a:lnTo>
                  <a:lnTo>
                    <a:pt x="2678" y="2710"/>
                  </a:lnTo>
                  <a:cubicBezTo>
                    <a:pt x="2678" y="2584"/>
                    <a:pt x="2772" y="2458"/>
                    <a:pt x="2930" y="2458"/>
                  </a:cubicBezTo>
                  <a:close/>
                  <a:moveTo>
                    <a:pt x="9893" y="2458"/>
                  </a:moveTo>
                  <a:cubicBezTo>
                    <a:pt x="10019" y="2458"/>
                    <a:pt x="10113" y="2584"/>
                    <a:pt x="10113" y="2710"/>
                  </a:cubicBezTo>
                  <a:lnTo>
                    <a:pt x="10113" y="5230"/>
                  </a:lnTo>
                  <a:lnTo>
                    <a:pt x="6837" y="5230"/>
                  </a:lnTo>
                  <a:lnTo>
                    <a:pt x="6837" y="2710"/>
                  </a:lnTo>
                  <a:cubicBezTo>
                    <a:pt x="6805" y="2584"/>
                    <a:pt x="6900" y="2458"/>
                    <a:pt x="7057" y="2458"/>
                  </a:cubicBezTo>
                  <a:close/>
                  <a:moveTo>
                    <a:pt x="11940" y="3308"/>
                  </a:moveTo>
                  <a:lnTo>
                    <a:pt x="11940" y="5230"/>
                  </a:lnTo>
                  <a:lnTo>
                    <a:pt x="10964" y="5230"/>
                  </a:lnTo>
                  <a:lnTo>
                    <a:pt x="10964" y="3308"/>
                  </a:lnTo>
                  <a:close/>
                  <a:moveTo>
                    <a:pt x="7215" y="6900"/>
                  </a:moveTo>
                  <a:cubicBezTo>
                    <a:pt x="7435" y="6900"/>
                    <a:pt x="7656" y="7089"/>
                    <a:pt x="7656" y="7278"/>
                  </a:cubicBezTo>
                  <a:cubicBezTo>
                    <a:pt x="7656" y="7530"/>
                    <a:pt x="7435" y="7719"/>
                    <a:pt x="7215" y="7719"/>
                  </a:cubicBezTo>
                  <a:lnTo>
                    <a:pt x="5545" y="7719"/>
                  </a:lnTo>
                  <a:cubicBezTo>
                    <a:pt x="5324" y="7719"/>
                    <a:pt x="5135" y="7530"/>
                    <a:pt x="5135" y="7278"/>
                  </a:cubicBezTo>
                  <a:cubicBezTo>
                    <a:pt x="5135" y="7026"/>
                    <a:pt x="5324" y="6900"/>
                    <a:pt x="5545" y="6900"/>
                  </a:cubicBezTo>
                  <a:close/>
                  <a:moveTo>
                    <a:pt x="3088" y="6900"/>
                  </a:moveTo>
                  <a:cubicBezTo>
                    <a:pt x="3749" y="6900"/>
                    <a:pt x="4285" y="7436"/>
                    <a:pt x="4348" y="8097"/>
                  </a:cubicBezTo>
                  <a:cubicBezTo>
                    <a:pt x="4348" y="8790"/>
                    <a:pt x="3781" y="9326"/>
                    <a:pt x="3088" y="9326"/>
                  </a:cubicBezTo>
                  <a:cubicBezTo>
                    <a:pt x="2394" y="9326"/>
                    <a:pt x="1859" y="8790"/>
                    <a:pt x="1859" y="8097"/>
                  </a:cubicBezTo>
                  <a:cubicBezTo>
                    <a:pt x="1859" y="7436"/>
                    <a:pt x="2394" y="6900"/>
                    <a:pt x="3088" y="6900"/>
                  </a:cubicBezTo>
                  <a:close/>
                  <a:moveTo>
                    <a:pt x="7215" y="8570"/>
                  </a:moveTo>
                  <a:cubicBezTo>
                    <a:pt x="7435" y="8570"/>
                    <a:pt x="7656" y="8790"/>
                    <a:pt x="7656" y="8979"/>
                  </a:cubicBezTo>
                  <a:cubicBezTo>
                    <a:pt x="7656" y="9168"/>
                    <a:pt x="7435" y="9357"/>
                    <a:pt x="7215" y="9357"/>
                  </a:cubicBezTo>
                  <a:lnTo>
                    <a:pt x="5545" y="9357"/>
                  </a:lnTo>
                  <a:cubicBezTo>
                    <a:pt x="5324" y="9357"/>
                    <a:pt x="5135" y="9168"/>
                    <a:pt x="5135" y="8979"/>
                  </a:cubicBezTo>
                  <a:cubicBezTo>
                    <a:pt x="5135" y="8727"/>
                    <a:pt x="5324" y="8570"/>
                    <a:pt x="5545" y="8570"/>
                  </a:cubicBezTo>
                  <a:close/>
                  <a:moveTo>
                    <a:pt x="9790" y="6930"/>
                  </a:moveTo>
                  <a:cubicBezTo>
                    <a:pt x="10428" y="6930"/>
                    <a:pt x="10964" y="7456"/>
                    <a:pt x="10964" y="8160"/>
                  </a:cubicBezTo>
                  <a:cubicBezTo>
                    <a:pt x="10964" y="8822"/>
                    <a:pt x="10397" y="9357"/>
                    <a:pt x="9735" y="9357"/>
                  </a:cubicBezTo>
                  <a:cubicBezTo>
                    <a:pt x="9073" y="9357"/>
                    <a:pt x="8506" y="8822"/>
                    <a:pt x="8506" y="8160"/>
                  </a:cubicBezTo>
                  <a:cubicBezTo>
                    <a:pt x="8506" y="7467"/>
                    <a:pt x="9073" y="6931"/>
                    <a:pt x="9735" y="6931"/>
                  </a:cubicBezTo>
                  <a:cubicBezTo>
                    <a:pt x="9754" y="6931"/>
                    <a:pt x="9772" y="6930"/>
                    <a:pt x="9790" y="6930"/>
                  </a:cubicBezTo>
                  <a:close/>
                  <a:moveTo>
                    <a:pt x="3875" y="0"/>
                  </a:moveTo>
                  <a:cubicBezTo>
                    <a:pt x="2709" y="0"/>
                    <a:pt x="1827" y="946"/>
                    <a:pt x="1764" y="2080"/>
                  </a:cubicBezTo>
                  <a:lnTo>
                    <a:pt x="1764" y="2458"/>
                  </a:lnTo>
                  <a:lnTo>
                    <a:pt x="410" y="2458"/>
                  </a:lnTo>
                  <a:cubicBezTo>
                    <a:pt x="158" y="2458"/>
                    <a:pt x="0" y="2678"/>
                    <a:pt x="0" y="2899"/>
                  </a:cubicBezTo>
                  <a:lnTo>
                    <a:pt x="0" y="5671"/>
                  </a:lnTo>
                  <a:cubicBezTo>
                    <a:pt x="32" y="5860"/>
                    <a:pt x="252" y="6049"/>
                    <a:pt x="473" y="6049"/>
                  </a:cubicBezTo>
                  <a:lnTo>
                    <a:pt x="1449" y="6049"/>
                  </a:lnTo>
                  <a:cubicBezTo>
                    <a:pt x="1197" y="6427"/>
                    <a:pt x="1040" y="6837"/>
                    <a:pt x="1040" y="7278"/>
                  </a:cubicBezTo>
                  <a:lnTo>
                    <a:pt x="1040" y="9767"/>
                  </a:lnTo>
                  <a:cubicBezTo>
                    <a:pt x="1040" y="10302"/>
                    <a:pt x="1386" y="10744"/>
                    <a:pt x="1859" y="10933"/>
                  </a:cubicBezTo>
                  <a:lnTo>
                    <a:pt x="1859" y="12256"/>
                  </a:lnTo>
                  <a:cubicBezTo>
                    <a:pt x="1859" y="12476"/>
                    <a:pt x="2048" y="12665"/>
                    <a:pt x="2300" y="12665"/>
                  </a:cubicBezTo>
                  <a:lnTo>
                    <a:pt x="3938" y="12665"/>
                  </a:lnTo>
                  <a:cubicBezTo>
                    <a:pt x="4190" y="12665"/>
                    <a:pt x="4348" y="12476"/>
                    <a:pt x="4348" y="12256"/>
                  </a:cubicBezTo>
                  <a:lnTo>
                    <a:pt x="4348" y="10996"/>
                  </a:lnTo>
                  <a:lnTo>
                    <a:pt x="8475" y="10996"/>
                  </a:lnTo>
                  <a:lnTo>
                    <a:pt x="8475" y="12256"/>
                  </a:lnTo>
                  <a:cubicBezTo>
                    <a:pt x="8475" y="12476"/>
                    <a:pt x="8664" y="12665"/>
                    <a:pt x="8884" y="12665"/>
                  </a:cubicBezTo>
                  <a:lnTo>
                    <a:pt x="10523" y="12665"/>
                  </a:lnTo>
                  <a:cubicBezTo>
                    <a:pt x="10775" y="12665"/>
                    <a:pt x="10901" y="12476"/>
                    <a:pt x="10901" y="12256"/>
                  </a:cubicBezTo>
                  <a:lnTo>
                    <a:pt x="10901" y="10933"/>
                  </a:lnTo>
                  <a:cubicBezTo>
                    <a:pt x="11373" y="10775"/>
                    <a:pt x="11751" y="10302"/>
                    <a:pt x="11751" y="9767"/>
                  </a:cubicBezTo>
                  <a:lnTo>
                    <a:pt x="11751" y="7278"/>
                  </a:lnTo>
                  <a:cubicBezTo>
                    <a:pt x="11751" y="6805"/>
                    <a:pt x="11594" y="6364"/>
                    <a:pt x="11310" y="6049"/>
                  </a:cubicBezTo>
                  <a:lnTo>
                    <a:pt x="12287" y="6049"/>
                  </a:lnTo>
                  <a:cubicBezTo>
                    <a:pt x="12539" y="6049"/>
                    <a:pt x="12728" y="5860"/>
                    <a:pt x="12728" y="5671"/>
                  </a:cubicBezTo>
                  <a:lnTo>
                    <a:pt x="12728" y="2899"/>
                  </a:lnTo>
                  <a:cubicBezTo>
                    <a:pt x="12728" y="2678"/>
                    <a:pt x="12539" y="2458"/>
                    <a:pt x="12287" y="2458"/>
                  </a:cubicBezTo>
                  <a:lnTo>
                    <a:pt x="10901" y="2458"/>
                  </a:lnTo>
                  <a:lnTo>
                    <a:pt x="10901" y="2080"/>
                  </a:lnTo>
                  <a:cubicBezTo>
                    <a:pt x="10901" y="946"/>
                    <a:pt x="9987" y="32"/>
                    <a:pt x="88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5" name="Google Shape;445;p64"/>
            <p:cNvGrpSpPr/>
            <p:nvPr/>
          </p:nvGrpSpPr>
          <p:grpSpPr>
            <a:xfrm>
              <a:off x="3546900" y="3347713"/>
              <a:ext cx="277295" cy="274221"/>
              <a:chOff x="5049725" y="2027900"/>
              <a:chExt cx="481750" cy="481850"/>
            </a:xfrm>
          </p:grpSpPr>
          <p:sp>
            <p:nvSpPr>
              <p:cNvPr id="446" name="Google Shape;446;p64"/>
              <p:cNvSpPr/>
              <p:nvPr/>
            </p:nvSpPr>
            <p:spPr>
              <a:xfrm>
                <a:off x="5191775" y="2394925"/>
                <a:ext cx="197625" cy="114825"/>
              </a:xfrm>
              <a:custGeom>
                <a:avLst/>
                <a:gdLst/>
                <a:ahLst/>
                <a:cxnLst/>
                <a:rect l="l" t="t" r="r" b="b"/>
                <a:pathLst>
                  <a:path w="7905" h="4593" extrusionOk="0">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47" name="Google Shape;447;p64"/>
              <p:cNvSpPr/>
              <p:nvPr/>
            </p:nvSpPr>
            <p:spPr>
              <a:xfrm>
                <a:off x="5113625" y="2027900"/>
                <a:ext cx="347300" cy="338825"/>
              </a:xfrm>
              <a:custGeom>
                <a:avLst/>
                <a:gdLst/>
                <a:ahLst/>
                <a:cxnLst/>
                <a:rect l="l" t="t" r="r" b="b"/>
                <a:pathLst>
                  <a:path w="13892" h="13553" extrusionOk="0">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48" name="Google Shape;448;p64"/>
              <p:cNvSpPr/>
              <p:nvPr/>
            </p:nvSpPr>
            <p:spPr>
              <a:xfrm>
                <a:off x="5049725" y="2197300"/>
                <a:ext cx="56400" cy="28275"/>
              </a:xfrm>
              <a:custGeom>
                <a:avLst/>
                <a:gdLst/>
                <a:ahLst/>
                <a:cxnLst/>
                <a:rect l="l" t="t" r="r" b="b"/>
                <a:pathLst>
                  <a:path w="2256" h="1131" extrusionOk="0">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49" name="Google Shape;449;p64"/>
              <p:cNvSpPr/>
              <p:nvPr/>
            </p:nvSpPr>
            <p:spPr>
              <a:xfrm>
                <a:off x="5052575" y="2102800"/>
                <a:ext cx="50850" cy="48075"/>
              </a:xfrm>
              <a:custGeom>
                <a:avLst/>
                <a:gdLst/>
                <a:ahLst/>
                <a:cxnLst/>
                <a:rect l="l" t="t" r="r" b="b"/>
                <a:pathLst>
                  <a:path w="2034" h="1923" extrusionOk="0">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50" name="Google Shape;450;p64"/>
              <p:cNvSpPr/>
              <p:nvPr/>
            </p:nvSpPr>
            <p:spPr>
              <a:xfrm>
                <a:off x="5052575" y="2272175"/>
                <a:ext cx="50700" cy="47900"/>
              </a:xfrm>
              <a:custGeom>
                <a:avLst/>
                <a:gdLst/>
                <a:ahLst/>
                <a:cxnLst/>
                <a:rect l="l" t="t" r="r" b="b"/>
                <a:pathLst>
                  <a:path w="2028" h="1916" extrusionOk="0">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51" name="Google Shape;451;p64"/>
              <p:cNvSpPr/>
              <p:nvPr/>
            </p:nvSpPr>
            <p:spPr>
              <a:xfrm>
                <a:off x="5475050" y="2197300"/>
                <a:ext cx="56425" cy="28275"/>
              </a:xfrm>
              <a:custGeom>
                <a:avLst/>
                <a:gdLst/>
                <a:ahLst/>
                <a:cxnLst/>
                <a:rect l="l" t="t" r="r" b="b"/>
                <a:pathLst>
                  <a:path w="2257" h="1131" extrusionOk="0">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52" name="Google Shape;452;p64"/>
              <p:cNvSpPr/>
              <p:nvPr/>
            </p:nvSpPr>
            <p:spPr>
              <a:xfrm>
                <a:off x="5477925" y="2102800"/>
                <a:ext cx="50675" cy="47900"/>
              </a:xfrm>
              <a:custGeom>
                <a:avLst/>
                <a:gdLst/>
                <a:ahLst/>
                <a:cxnLst/>
                <a:rect l="l" t="t" r="r" b="b"/>
                <a:pathLst>
                  <a:path w="2027" h="1916" extrusionOk="0">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453" name="Google Shape;453;p64"/>
              <p:cNvSpPr/>
              <p:nvPr/>
            </p:nvSpPr>
            <p:spPr>
              <a:xfrm>
                <a:off x="5477775" y="2272000"/>
                <a:ext cx="50825" cy="48075"/>
              </a:xfrm>
              <a:custGeom>
                <a:avLst/>
                <a:gdLst/>
                <a:ahLst/>
                <a:cxnLst/>
                <a:rect l="l" t="t" r="r" b="b"/>
                <a:pathLst>
                  <a:path w="2033" h="1923" extrusionOk="0">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pic>
          <p:nvPicPr>
            <p:cNvPr id="454" name="Google Shape;454;p64"/>
            <p:cNvPicPr preferRelativeResize="0"/>
            <p:nvPr/>
          </p:nvPicPr>
          <p:blipFill>
            <a:blip r:embed="rId3">
              <a:alphaModFix/>
            </a:blip>
            <a:stretch>
              <a:fillRect/>
            </a:stretch>
          </p:blipFill>
          <p:spPr>
            <a:xfrm>
              <a:off x="5448950" y="3321100"/>
              <a:ext cx="327450" cy="327450"/>
            </a:xfrm>
            <a:prstGeom prst="rect">
              <a:avLst/>
            </a:prstGeom>
            <a:noFill/>
            <a:ln>
              <a:noFill/>
            </a:ln>
          </p:spPr>
        </p:pic>
        <p:pic>
          <p:nvPicPr>
            <p:cNvPr id="455" name="Google Shape;455;p64"/>
            <p:cNvPicPr preferRelativeResize="0"/>
            <p:nvPr/>
          </p:nvPicPr>
          <p:blipFill>
            <a:blip r:embed="rId4">
              <a:alphaModFix/>
            </a:blip>
            <a:stretch>
              <a:fillRect/>
            </a:stretch>
          </p:blipFill>
          <p:spPr>
            <a:xfrm>
              <a:off x="7412750" y="3346175"/>
              <a:ext cx="277300" cy="277300"/>
            </a:xfrm>
            <a:prstGeom prst="rect">
              <a:avLst/>
            </a:prstGeom>
            <a:noFill/>
            <a:ln>
              <a:noFill/>
            </a:ln>
          </p:spPr>
        </p:pic>
      </p:grpSp>
      <p:sp>
        <p:nvSpPr>
          <p:cNvPr id="456" name="Google Shape;456;p64"/>
          <p:cNvSpPr txBox="1"/>
          <p:nvPr/>
        </p:nvSpPr>
        <p:spPr>
          <a:xfrm>
            <a:off x="466975" y="648588"/>
            <a:ext cx="8156400" cy="912600"/>
          </a:xfrm>
          <a:prstGeom prst="rect">
            <a:avLst/>
          </a:prstGeom>
          <a:noFill/>
          <a:ln>
            <a:noFill/>
          </a:ln>
        </p:spPr>
        <p:txBody>
          <a:bodyPr spcFirstLastPara="1" wrap="square" lIns="91425" tIns="91425" rIns="91425" bIns="91425" anchor="t" anchorCtr="0">
            <a:spAutoFit/>
          </a:bodyPr>
          <a:lstStyle/>
          <a:p>
            <a:pPr marL="0" marR="368300" lvl="0" indent="0" algn="ctr" rtl="1">
              <a:lnSpc>
                <a:spcPct val="115000"/>
              </a:lnSpc>
              <a:spcBef>
                <a:spcPts val="0"/>
              </a:spcBef>
              <a:spcAft>
                <a:spcPts val="0"/>
              </a:spcAft>
              <a:buNone/>
            </a:pPr>
            <a:r>
              <a:rPr lang="en" sz="2200">
                <a:solidFill>
                  <a:schemeClr val="dk1"/>
                </a:solidFill>
                <a:latin typeface="Amiri"/>
                <a:ea typeface="Amiri"/>
                <a:cs typeface="Amiri"/>
                <a:sym typeface="Amiri"/>
              </a:rPr>
              <a:t>تشكل عادة مراكز المدن مصدر جذب للسكان من حيث توفر الفرص للعمل وإيجاد حياة كريمة،من حيث توفر خدمات من </a:t>
            </a:r>
            <a:endParaRPr sz="2200">
              <a:solidFill>
                <a:schemeClr val="dk1"/>
              </a:solidFill>
              <a:latin typeface="Amiri"/>
              <a:ea typeface="Amiri"/>
              <a:cs typeface="Amiri"/>
              <a:sym typeface="Amiri"/>
            </a:endParaRPr>
          </a:p>
        </p:txBody>
      </p:sp>
      <p:sp>
        <p:nvSpPr>
          <p:cNvPr id="457" name="Google Shape;457;p64"/>
          <p:cNvSpPr txBox="1"/>
          <p:nvPr/>
        </p:nvSpPr>
        <p:spPr>
          <a:xfrm>
            <a:off x="493800" y="4110438"/>
            <a:ext cx="7749900" cy="912600"/>
          </a:xfrm>
          <a:prstGeom prst="rect">
            <a:avLst/>
          </a:prstGeom>
          <a:noFill/>
          <a:ln>
            <a:noFill/>
          </a:ln>
        </p:spPr>
        <p:txBody>
          <a:bodyPr spcFirstLastPara="1" wrap="square" lIns="91425" tIns="91425" rIns="91425" bIns="91425" anchor="t" anchorCtr="0">
            <a:spAutoFit/>
          </a:bodyPr>
          <a:lstStyle/>
          <a:p>
            <a:pPr marL="0" marR="368300" lvl="0" indent="0" algn="ctr" rtl="1">
              <a:lnSpc>
                <a:spcPct val="115000"/>
              </a:lnSpc>
              <a:spcBef>
                <a:spcPts val="0"/>
              </a:spcBef>
              <a:spcAft>
                <a:spcPts val="0"/>
              </a:spcAft>
              <a:buNone/>
            </a:pPr>
            <a:r>
              <a:rPr lang="en" sz="2200">
                <a:solidFill>
                  <a:schemeClr val="dk1"/>
                </a:solidFill>
                <a:latin typeface="Amiri"/>
                <a:ea typeface="Amiri"/>
                <a:cs typeface="Amiri"/>
                <a:sym typeface="Amiri"/>
              </a:rPr>
              <a:t>وغيرها من المغريات التي </a:t>
            </a:r>
            <a:r>
              <a:rPr lang="en" sz="2200" b="1">
                <a:solidFill>
                  <a:srgbClr val="FFFF00"/>
                </a:solidFill>
                <a:latin typeface="Amiri"/>
                <a:ea typeface="Amiri"/>
                <a:cs typeface="Amiri"/>
                <a:sym typeface="Amiri"/>
              </a:rPr>
              <a:t>تستقطب السكان</a:t>
            </a:r>
            <a:r>
              <a:rPr lang="en" sz="2200">
                <a:solidFill>
                  <a:schemeClr val="dk1"/>
                </a:solidFill>
                <a:latin typeface="Amiri"/>
                <a:ea typeface="Amiri"/>
                <a:cs typeface="Amiri"/>
                <a:sym typeface="Amiri"/>
              </a:rPr>
              <a:t> لها،فتشكل مركز تجاري صناعي اجتماعي جيد جدا</a:t>
            </a:r>
            <a:endParaRPr sz="2200">
              <a:solidFill>
                <a:schemeClr val="dk1"/>
              </a:solidFill>
              <a:latin typeface="Amiri"/>
              <a:ea typeface="Amiri"/>
              <a:cs typeface="Amiri"/>
              <a:sym typeface="Amiri"/>
            </a:endParaRPr>
          </a:p>
        </p:txBody>
      </p:sp>
      <p:cxnSp>
        <p:nvCxnSpPr>
          <p:cNvPr id="458" name="Google Shape;458;p64"/>
          <p:cNvCxnSpPr>
            <a:stCxn id="459" idx="3"/>
          </p:cNvCxnSpPr>
          <p:nvPr/>
        </p:nvCxnSpPr>
        <p:spPr>
          <a:xfrm>
            <a:off x="5403125" y="134350"/>
            <a:ext cx="0" cy="0"/>
          </a:xfrm>
          <a:prstGeom prst="straightConnector1">
            <a:avLst/>
          </a:prstGeom>
          <a:noFill/>
          <a:ln w="9525" cap="flat" cmpd="sng">
            <a:solidFill>
              <a:schemeClr val="dk2"/>
            </a:solidFill>
            <a:prstDash val="solid"/>
            <a:round/>
            <a:headEnd type="none" w="med" len="med"/>
            <a:tailEnd type="none" w="med" len="med"/>
          </a:ln>
        </p:spPr>
      </p:cxnSp>
      <p:sp>
        <p:nvSpPr>
          <p:cNvPr id="460" name="Google Shape;460;p64"/>
          <p:cNvSpPr/>
          <p:nvPr/>
        </p:nvSpPr>
        <p:spPr>
          <a:xfrm>
            <a:off x="-12200" y="-12200"/>
            <a:ext cx="9156300" cy="341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64"/>
          <p:cNvSpPr/>
          <p:nvPr/>
        </p:nvSpPr>
        <p:spPr>
          <a:xfrm flipH="1">
            <a:off x="5407150"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64"/>
          <p:cNvSpPr/>
          <p:nvPr/>
        </p:nvSpPr>
        <p:spPr>
          <a:xfrm>
            <a:off x="35326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64"/>
          <p:cNvSpPr/>
          <p:nvPr/>
        </p:nvSpPr>
        <p:spPr>
          <a:xfrm>
            <a:off x="16621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64"/>
          <p:cNvSpPr/>
          <p:nvPr/>
        </p:nvSpPr>
        <p:spPr>
          <a:xfrm>
            <a:off x="-12200" y="-12200"/>
            <a:ext cx="16743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65" name="Google Shape;465;p64"/>
          <p:cNvCxnSpPr>
            <a:stCxn id="462" idx="3"/>
          </p:cNvCxnSpPr>
          <p:nvPr/>
        </p:nvCxnSpPr>
        <p:spPr>
          <a:xfrm>
            <a:off x="5403125" y="134350"/>
            <a:ext cx="0" cy="0"/>
          </a:xfrm>
          <a:prstGeom prst="straightConnector1">
            <a:avLst/>
          </a:prstGeom>
          <a:noFill/>
          <a:ln w="9525" cap="flat" cmpd="sng">
            <a:solidFill>
              <a:schemeClr val="dk2"/>
            </a:solidFill>
            <a:prstDash val="solid"/>
            <a:round/>
            <a:headEnd type="none" w="med" len="med"/>
            <a:tailEnd type="none" w="med" len="med"/>
          </a:ln>
        </p:spPr>
      </p:cxnSp>
      <p:cxnSp>
        <p:nvCxnSpPr>
          <p:cNvPr id="466" name="Google Shape;466;p64"/>
          <p:cNvCxnSpPr/>
          <p:nvPr/>
        </p:nvCxnSpPr>
        <p:spPr>
          <a:xfrm flipH="1">
            <a:off x="540520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467" name="Google Shape;467;p64"/>
          <p:cNvCxnSpPr/>
          <p:nvPr/>
        </p:nvCxnSpPr>
        <p:spPr>
          <a:xfrm flipH="1">
            <a:off x="3532750" y="-13400"/>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468" name="Google Shape;468;p64"/>
          <p:cNvCxnSpPr/>
          <p:nvPr/>
        </p:nvCxnSpPr>
        <p:spPr>
          <a:xfrm flipH="1">
            <a:off x="1662375" y="-13400"/>
            <a:ext cx="1800" cy="295500"/>
          </a:xfrm>
          <a:prstGeom prst="straightConnector1">
            <a:avLst/>
          </a:prstGeom>
          <a:noFill/>
          <a:ln w="9525" cap="flat" cmpd="sng">
            <a:solidFill>
              <a:srgbClr val="C2C2C2"/>
            </a:solidFill>
            <a:prstDash val="solid"/>
            <a:round/>
            <a:headEnd type="none" w="med" len="med"/>
            <a:tailEnd type="none" w="med" len="med"/>
          </a:ln>
        </p:spPr>
      </p:cxnSp>
      <p:sp>
        <p:nvSpPr>
          <p:cNvPr id="469" name="Google Shape;469;p64"/>
          <p:cNvSpPr txBox="1"/>
          <p:nvPr/>
        </p:nvSpPr>
        <p:spPr>
          <a:xfrm>
            <a:off x="7470075" y="-65750"/>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lt1"/>
                </a:solidFill>
                <a:latin typeface="Amiri"/>
                <a:ea typeface="Amiri"/>
                <a:cs typeface="Amiri"/>
                <a:sym typeface="Amiri"/>
              </a:rPr>
              <a:t>مقدمة عامة</a:t>
            </a:r>
            <a:endParaRPr>
              <a:solidFill>
                <a:schemeClr val="lt1"/>
              </a:solidFill>
              <a:latin typeface="Amiri"/>
              <a:ea typeface="Amiri"/>
              <a:cs typeface="Amiri"/>
              <a:sym typeface="Amiri"/>
            </a:endParaRPr>
          </a:p>
        </p:txBody>
      </p:sp>
      <p:sp>
        <p:nvSpPr>
          <p:cNvPr id="470" name="Google Shape;470;p64"/>
          <p:cNvSpPr txBox="1"/>
          <p:nvPr/>
        </p:nvSpPr>
        <p:spPr>
          <a:xfrm>
            <a:off x="5365225" y="-65750"/>
            <a:ext cx="19794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فكرة ومبررات اختيار المشروع</a:t>
            </a:r>
            <a:endParaRPr>
              <a:solidFill>
                <a:srgbClr val="C2C2C2"/>
              </a:solidFill>
              <a:latin typeface="Amiri"/>
              <a:ea typeface="Amiri"/>
              <a:cs typeface="Amiri"/>
              <a:sym typeface="Amiri"/>
            </a:endParaRPr>
          </a:p>
        </p:txBody>
      </p:sp>
      <p:sp>
        <p:nvSpPr>
          <p:cNvPr id="471" name="Google Shape;471;p64"/>
          <p:cNvSpPr txBox="1"/>
          <p:nvPr/>
        </p:nvSpPr>
        <p:spPr>
          <a:xfrm>
            <a:off x="3725125" y="-115375"/>
            <a:ext cx="16401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موقع الدراسة</a:t>
            </a:r>
            <a:endParaRPr>
              <a:solidFill>
                <a:srgbClr val="C2C2C2"/>
              </a:solidFill>
              <a:latin typeface="Amiri"/>
              <a:ea typeface="Amiri"/>
              <a:cs typeface="Amiri"/>
              <a:sym typeface="Amiri"/>
            </a:endParaRPr>
          </a:p>
        </p:txBody>
      </p:sp>
      <p:sp>
        <p:nvSpPr>
          <p:cNvPr id="472" name="Google Shape;472;p64"/>
          <p:cNvSpPr txBox="1"/>
          <p:nvPr/>
        </p:nvSpPr>
        <p:spPr>
          <a:xfrm>
            <a:off x="1852613"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منهجية المشروع</a:t>
            </a:r>
            <a:endParaRPr>
              <a:solidFill>
                <a:srgbClr val="C2C2C2"/>
              </a:solidFill>
              <a:latin typeface="Amiri"/>
              <a:ea typeface="Amiri"/>
              <a:cs typeface="Amiri"/>
              <a:sym typeface="Amiri"/>
            </a:endParaRPr>
          </a:p>
        </p:txBody>
      </p:sp>
      <p:sp>
        <p:nvSpPr>
          <p:cNvPr id="473" name="Google Shape;473;p64"/>
          <p:cNvSpPr txBox="1"/>
          <p:nvPr/>
        </p:nvSpPr>
        <p:spPr>
          <a:xfrm>
            <a:off x="12100"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مرحلة التحليل </a:t>
            </a:r>
            <a:endParaRPr>
              <a:solidFill>
                <a:srgbClr val="C2C2C2"/>
              </a:solidFill>
              <a:latin typeface="Amiri"/>
              <a:ea typeface="Amiri"/>
              <a:cs typeface="Amiri"/>
              <a:sym typeface="Amiri"/>
            </a:endParaRPr>
          </a:p>
        </p:txBody>
      </p:sp>
      <p:cxnSp>
        <p:nvCxnSpPr>
          <p:cNvPr id="474" name="Google Shape;474;p64"/>
          <p:cNvCxnSpPr/>
          <p:nvPr/>
        </p:nvCxnSpPr>
        <p:spPr>
          <a:xfrm flipH="1">
            <a:off x="7277650" y="-10675"/>
            <a:ext cx="1800" cy="295500"/>
          </a:xfrm>
          <a:prstGeom prst="straightConnector1">
            <a:avLst/>
          </a:prstGeom>
          <a:noFill/>
          <a:ln w="9525" cap="flat" cmpd="sng">
            <a:solidFill>
              <a:srgbClr val="C2C2C2"/>
            </a:solidFill>
            <a:prstDash val="solid"/>
            <a:round/>
            <a:headEnd type="none" w="med" len="med"/>
            <a:tailEnd type="none" w="med" len="med"/>
          </a:ln>
        </p:spPr>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173"/>
        <p:cNvGrpSpPr/>
        <p:nvPr/>
      </p:nvGrpSpPr>
      <p:grpSpPr>
        <a:xfrm>
          <a:off x="0" y="0"/>
          <a:ext cx="0" cy="0"/>
          <a:chOff x="0" y="0"/>
          <a:chExt cx="0" cy="0"/>
        </a:xfrm>
      </p:grpSpPr>
      <p:grpSp>
        <p:nvGrpSpPr>
          <p:cNvPr id="1174" name="Google Shape;1174;p100"/>
          <p:cNvGrpSpPr/>
          <p:nvPr/>
        </p:nvGrpSpPr>
        <p:grpSpPr>
          <a:xfrm>
            <a:off x="7375051" y="1444200"/>
            <a:ext cx="1069928" cy="1138207"/>
            <a:chOff x="3901530" y="1617275"/>
            <a:chExt cx="1090650" cy="1327200"/>
          </a:xfrm>
        </p:grpSpPr>
        <p:sp>
          <p:nvSpPr>
            <p:cNvPr id="1175" name="Google Shape;1175;p100"/>
            <p:cNvSpPr/>
            <p:nvPr/>
          </p:nvSpPr>
          <p:spPr>
            <a:xfrm>
              <a:off x="4076580"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100"/>
            <p:cNvSpPr/>
            <p:nvPr/>
          </p:nvSpPr>
          <p:spPr>
            <a:xfrm>
              <a:off x="3901530"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100"/>
            <p:cNvSpPr/>
            <p:nvPr/>
          </p:nvSpPr>
          <p:spPr>
            <a:xfrm>
              <a:off x="4297155" y="2771175"/>
              <a:ext cx="300875" cy="173300"/>
            </a:xfrm>
            <a:custGeom>
              <a:avLst/>
              <a:gdLst/>
              <a:ahLst/>
              <a:cxnLst/>
              <a:rect l="l" t="t" r="r" b="b"/>
              <a:pathLst>
                <a:path w="12035" h="6932" extrusionOk="0">
                  <a:moveTo>
                    <a:pt x="11087" y="1"/>
                  </a:moveTo>
                  <a:cubicBezTo>
                    <a:pt x="10861" y="1"/>
                    <a:pt x="10636" y="87"/>
                    <a:pt x="10465" y="260"/>
                  </a:cubicBezTo>
                  <a:lnTo>
                    <a:pt x="6866" y="3859"/>
                  </a:lnTo>
                  <a:lnTo>
                    <a:pt x="5979" y="4742"/>
                  </a:lnTo>
                  <a:lnTo>
                    <a:pt x="5110" y="3874"/>
                  </a:lnTo>
                  <a:lnTo>
                    <a:pt x="1496" y="260"/>
                  </a:lnTo>
                  <a:cubicBezTo>
                    <a:pt x="1342" y="153"/>
                    <a:pt x="1166" y="102"/>
                    <a:pt x="990" y="102"/>
                  </a:cubicBezTo>
                  <a:cubicBezTo>
                    <a:pt x="731" y="102"/>
                    <a:pt x="475" y="214"/>
                    <a:pt x="298" y="427"/>
                  </a:cubicBezTo>
                  <a:cubicBezTo>
                    <a:pt x="1" y="783"/>
                    <a:pt x="23" y="1306"/>
                    <a:pt x="350" y="1636"/>
                  </a:cubicBezTo>
                  <a:lnTo>
                    <a:pt x="5389" y="6675"/>
                  </a:lnTo>
                  <a:cubicBezTo>
                    <a:pt x="5559" y="6846"/>
                    <a:pt x="5784" y="6931"/>
                    <a:pt x="6009" y="6931"/>
                  </a:cubicBezTo>
                  <a:cubicBezTo>
                    <a:pt x="6234" y="6931"/>
                    <a:pt x="6459" y="6846"/>
                    <a:pt x="6632" y="6675"/>
                  </a:cubicBezTo>
                  <a:lnTo>
                    <a:pt x="11667" y="1636"/>
                  </a:lnTo>
                  <a:cubicBezTo>
                    <a:pt x="12016" y="1250"/>
                    <a:pt x="12034" y="668"/>
                    <a:pt x="11712" y="260"/>
                  </a:cubicBezTo>
                  <a:cubicBezTo>
                    <a:pt x="11539" y="87"/>
                    <a:pt x="11313" y="1"/>
                    <a:pt x="1108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8" name="Google Shape;1178;p100"/>
          <p:cNvGrpSpPr/>
          <p:nvPr/>
        </p:nvGrpSpPr>
        <p:grpSpPr>
          <a:xfrm>
            <a:off x="5289962" y="1444388"/>
            <a:ext cx="1070050" cy="1138207"/>
            <a:chOff x="2332275" y="1617275"/>
            <a:chExt cx="1090775" cy="1327200"/>
          </a:xfrm>
        </p:grpSpPr>
        <p:sp>
          <p:nvSpPr>
            <p:cNvPr id="1179" name="Google Shape;1179;p100"/>
            <p:cNvSpPr/>
            <p:nvPr/>
          </p:nvSpPr>
          <p:spPr>
            <a:xfrm>
              <a:off x="2507425"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rgbClr val="6FA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100"/>
            <p:cNvSpPr/>
            <p:nvPr/>
          </p:nvSpPr>
          <p:spPr>
            <a:xfrm>
              <a:off x="2332275" y="1617275"/>
              <a:ext cx="1090775" cy="1273950"/>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rgbClr val="6FA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100"/>
            <p:cNvSpPr/>
            <p:nvPr/>
          </p:nvSpPr>
          <p:spPr>
            <a:xfrm>
              <a:off x="2727925"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rgbClr val="6FA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2" name="Google Shape;1182;p100"/>
          <p:cNvGrpSpPr/>
          <p:nvPr/>
        </p:nvGrpSpPr>
        <p:grpSpPr>
          <a:xfrm>
            <a:off x="3204980" y="1444388"/>
            <a:ext cx="1069928" cy="1138207"/>
            <a:chOff x="1285250" y="1617275"/>
            <a:chExt cx="1090650" cy="1327200"/>
          </a:xfrm>
        </p:grpSpPr>
        <p:sp>
          <p:nvSpPr>
            <p:cNvPr id="1183" name="Google Shape;1183;p100"/>
            <p:cNvSpPr/>
            <p:nvPr/>
          </p:nvSpPr>
          <p:spPr>
            <a:xfrm>
              <a:off x="1460300"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100"/>
            <p:cNvSpPr/>
            <p:nvPr/>
          </p:nvSpPr>
          <p:spPr>
            <a:xfrm>
              <a:off x="1285250"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100"/>
            <p:cNvSpPr/>
            <p:nvPr/>
          </p:nvSpPr>
          <p:spPr>
            <a:xfrm>
              <a:off x="1680900" y="2771175"/>
              <a:ext cx="300850" cy="173300"/>
            </a:xfrm>
            <a:custGeom>
              <a:avLst/>
              <a:gdLst/>
              <a:ahLst/>
              <a:cxnLst/>
              <a:rect l="l" t="t" r="r" b="b"/>
              <a:pathLst>
                <a:path w="12034" h="6932" extrusionOk="0">
                  <a:moveTo>
                    <a:pt x="11086" y="1"/>
                  </a:moveTo>
                  <a:cubicBezTo>
                    <a:pt x="10860" y="1"/>
                    <a:pt x="10635" y="87"/>
                    <a:pt x="10464" y="260"/>
                  </a:cubicBezTo>
                  <a:lnTo>
                    <a:pt x="6865" y="3859"/>
                  </a:lnTo>
                  <a:lnTo>
                    <a:pt x="5978" y="4742"/>
                  </a:lnTo>
                  <a:lnTo>
                    <a:pt x="5110" y="3874"/>
                  </a:lnTo>
                  <a:lnTo>
                    <a:pt x="1495" y="260"/>
                  </a:lnTo>
                  <a:cubicBezTo>
                    <a:pt x="1341" y="153"/>
                    <a:pt x="1165" y="102"/>
                    <a:pt x="989" y="102"/>
                  </a:cubicBezTo>
                  <a:cubicBezTo>
                    <a:pt x="730" y="102"/>
                    <a:pt x="474" y="214"/>
                    <a:pt x="297" y="427"/>
                  </a:cubicBezTo>
                  <a:cubicBezTo>
                    <a:pt x="0" y="783"/>
                    <a:pt x="22" y="1306"/>
                    <a:pt x="349" y="1636"/>
                  </a:cubicBezTo>
                  <a:lnTo>
                    <a:pt x="5388" y="6675"/>
                  </a:lnTo>
                  <a:cubicBezTo>
                    <a:pt x="5559" y="6846"/>
                    <a:pt x="5783" y="6931"/>
                    <a:pt x="6008" y="6931"/>
                  </a:cubicBezTo>
                  <a:cubicBezTo>
                    <a:pt x="6233" y="6931"/>
                    <a:pt x="6458" y="6846"/>
                    <a:pt x="6631" y="6675"/>
                  </a:cubicBezTo>
                  <a:lnTo>
                    <a:pt x="11666" y="1636"/>
                  </a:lnTo>
                  <a:cubicBezTo>
                    <a:pt x="12015" y="1250"/>
                    <a:pt x="12034" y="668"/>
                    <a:pt x="11711" y="260"/>
                  </a:cubicBezTo>
                  <a:cubicBezTo>
                    <a:pt x="11538" y="87"/>
                    <a:pt x="11312" y="1"/>
                    <a:pt x="110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6" name="Google Shape;1186;p100"/>
          <p:cNvGrpSpPr/>
          <p:nvPr/>
        </p:nvGrpSpPr>
        <p:grpSpPr>
          <a:xfrm>
            <a:off x="1119926" y="1444200"/>
            <a:ext cx="1070026" cy="1138207"/>
            <a:chOff x="238125" y="1617275"/>
            <a:chExt cx="1090750" cy="1327200"/>
          </a:xfrm>
        </p:grpSpPr>
        <p:sp>
          <p:nvSpPr>
            <p:cNvPr id="1187" name="Google Shape;1187;p100"/>
            <p:cNvSpPr/>
            <p:nvPr/>
          </p:nvSpPr>
          <p:spPr>
            <a:xfrm>
              <a:off x="413250"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rgbClr val="A4C2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100"/>
            <p:cNvSpPr/>
            <p:nvPr/>
          </p:nvSpPr>
          <p:spPr>
            <a:xfrm>
              <a:off x="238125" y="1617275"/>
              <a:ext cx="1090750" cy="1273950"/>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rgbClr val="A4C2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100"/>
            <p:cNvSpPr/>
            <p:nvPr/>
          </p:nvSpPr>
          <p:spPr>
            <a:xfrm>
              <a:off x="633750"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8" y="427"/>
                  </a:cubicBezTo>
                  <a:cubicBezTo>
                    <a:pt x="1" y="783"/>
                    <a:pt x="27" y="1306"/>
                    <a:pt x="353" y="1636"/>
                  </a:cubicBezTo>
                  <a:lnTo>
                    <a:pt x="5389" y="6675"/>
                  </a:lnTo>
                  <a:cubicBezTo>
                    <a:pt x="5561" y="6846"/>
                    <a:pt x="5786" y="6931"/>
                    <a:pt x="6010" y="6931"/>
                  </a:cubicBezTo>
                  <a:cubicBezTo>
                    <a:pt x="6235" y="6931"/>
                    <a:pt x="6459" y="6846"/>
                    <a:pt x="6632" y="6675"/>
                  </a:cubicBezTo>
                  <a:lnTo>
                    <a:pt x="11667" y="1636"/>
                  </a:lnTo>
                  <a:cubicBezTo>
                    <a:pt x="12019" y="1250"/>
                    <a:pt x="12038" y="668"/>
                    <a:pt x="11711" y="260"/>
                  </a:cubicBezTo>
                  <a:cubicBezTo>
                    <a:pt x="11539" y="87"/>
                    <a:pt x="11313" y="1"/>
                    <a:pt x="11088" y="1"/>
                  </a:cubicBezTo>
                  <a:close/>
                </a:path>
              </a:pathLst>
            </a:custGeom>
            <a:solidFill>
              <a:srgbClr val="A4C2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0" name="Google Shape;1190;p100"/>
          <p:cNvSpPr txBox="1"/>
          <p:nvPr/>
        </p:nvSpPr>
        <p:spPr>
          <a:xfrm>
            <a:off x="7111707" y="2942250"/>
            <a:ext cx="1596600" cy="4770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900" b="1">
                <a:solidFill>
                  <a:schemeClr val="dk1"/>
                </a:solidFill>
                <a:latin typeface="Amiri"/>
                <a:ea typeface="Amiri"/>
                <a:cs typeface="Amiri"/>
                <a:sym typeface="Amiri"/>
              </a:rPr>
              <a:t>المعيار البيئي</a:t>
            </a:r>
            <a:endParaRPr sz="2300">
              <a:solidFill>
                <a:schemeClr val="dk1"/>
              </a:solidFill>
            </a:endParaRPr>
          </a:p>
        </p:txBody>
      </p:sp>
      <p:sp>
        <p:nvSpPr>
          <p:cNvPr id="1191" name="Google Shape;1191;p100"/>
          <p:cNvSpPr txBox="1"/>
          <p:nvPr/>
        </p:nvSpPr>
        <p:spPr>
          <a:xfrm>
            <a:off x="4808125" y="2942250"/>
            <a:ext cx="2033700" cy="7695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900" b="1">
                <a:solidFill>
                  <a:schemeClr val="dk1"/>
                </a:solidFill>
                <a:latin typeface="Amiri"/>
                <a:ea typeface="Amiri"/>
                <a:cs typeface="Amiri"/>
                <a:sym typeface="Amiri"/>
              </a:rPr>
              <a:t>معيار أهمية موقع المدينة وسهولة الوصول إليها</a:t>
            </a:r>
            <a:endParaRPr sz="1900" b="1">
              <a:solidFill>
                <a:schemeClr val="dk1"/>
              </a:solidFill>
              <a:latin typeface="Amiri"/>
              <a:ea typeface="Amiri"/>
              <a:cs typeface="Amiri"/>
              <a:sym typeface="Amiri"/>
            </a:endParaRPr>
          </a:p>
        </p:txBody>
      </p:sp>
      <p:sp>
        <p:nvSpPr>
          <p:cNvPr id="1192" name="Google Shape;1192;p100"/>
          <p:cNvSpPr txBox="1"/>
          <p:nvPr/>
        </p:nvSpPr>
        <p:spPr>
          <a:xfrm>
            <a:off x="2839338" y="3088500"/>
            <a:ext cx="1801200" cy="4770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900" b="1">
                <a:solidFill>
                  <a:schemeClr val="dk1"/>
                </a:solidFill>
                <a:latin typeface="Amiri"/>
                <a:ea typeface="Amiri"/>
                <a:cs typeface="Amiri"/>
                <a:sym typeface="Amiri"/>
              </a:rPr>
              <a:t>المعيار الديموغرافي </a:t>
            </a:r>
            <a:endParaRPr sz="1900">
              <a:solidFill>
                <a:schemeClr val="dk1"/>
              </a:solidFill>
            </a:endParaRPr>
          </a:p>
        </p:txBody>
      </p:sp>
      <p:sp>
        <p:nvSpPr>
          <p:cNvPr id="1193" name="Google Shape;1193;p100"/>
          <p:cNvSpPr txBox="1"/>
          <p:nvPr/>
        </p:nvSpPr>
        <p:spPr>
          <a:xfrm>
            <a:off x="917688" y="3088500"/>
            <a:ext cx="1474500" cy="4770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900" b="1">
                <a:solidFill>
                  <a:schemeClr val="dk1"/>
                </a:solidFill>
                <a:latin typeface="Amiri"/>
                <a:ea typeface="Amiri"/>
                <a:cs typeface="Amiri"/>
                <a:sym typeface="Amiri"/>
              </a:rPr>
              <a:t>المعيار الخدمي </a:t>
            </a:r>
            <a:endParaRPr sz="1900" b="1">
              <a:solidFill>
                <a:schemeClr val="dk1"/>
              </a:solidFill>
              <a:latin typeface="Amiri"/>
              <a:ea typeface="Amiri"/>
              <a:cs typeface="Amiri"/>
              <a:sym typeface="Amiri"/>
            </a:endParaRPr>
          </a:p>
        </p:txBody>
      </p:sp>
      <p:grpSp>
        <p:nvGrpSpPr>
          <p:cNvPr id="1194" name="Google Shape;1194;p100"/>
          <p:cNvGrpSpPr/>
          <p:nvPr/>
        </p:nvGrpSpPr>
        <p:grpSpPr>
          <a:xfrm>
            <a:off x="7725769" y="1695828"/>
            <a:ext cx="409106" cy="396638"/>
            <a:chOff x="-20571700" y="4066875"/>
            <a:chExt cx="304825" cy="304825"/>
          </a:xfrm>
        </p:grpSpPr>
        <p:sp>
          <p:nvSpPr>
            <p:cNvPr id="1195" name="Google Shape;1195;p100"/>
            <p:cNvSpPr/>
            <p:nvPr/>
          </p:nvSpPr>
          <p:spPr>
            <a:xfrm>
              <a:off x="-20385825" y="4211025"/>
              <a:ext cx="118950" cy="160675"/>
            </a:xfrm>
            <a:custGeom>
              <a:avLst/>
              <a:gdLst/>
              <a:ahLst/>
              <a:cxnLst/>
              <a:rect l="l" t="t" r="r" b="b"/>
              <a:pathLst>
                <a:path w="4758" h="6427" extrusionOk="0">
                  <a:moveTo>
                    <a:pt x="757" y="0"/>
                  </a:moveTo>
                  <a:cubicBezTo>
                    <a:pt x="473" y="0"/>
                    <a:pt x="221" y="63"/>
                    <a:pt x="1" y="189"/>
                  </a:cubicBezTo>
                  <a:lnTo>
                    <a:pt x="2836" y="6427"/>
                  </a:lnTo>
                  <a:lnTo>
                    <a:pt x="4380" y="6427"/>
                  </a:lnTo>
                  <a:cubicBezTo>
                    <a:pt x="4474" y="6427"/>
                    <a:pt x="4600" y="6332"/>
                    <a:pt x="4695" y="6269"/>
                  </a:cubicBezTo>
                  <a:cubicBezTo>
                    <a:pt x="4758" y="6143"/>
                    <a:pt x="4758" y="6017"/>
                    <a:pt x="4695" y="5891"/>
                  </a:cubicBezTo>
                  <a:lnTo>
                    <a:pt x="2111" y="819"/>
                  </a:lnTo>
                  <a:cubicBezTo>
                    <a:pt x="1891" y="315"/>
                    <a:pt x="1387" y="0"/>
                    <a:pt x="7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100"/>
            <p:cNvSpPr/>
            <p:nvPr/>
          </p:nvSpPr>
          <p:spPr>
            <a:xfrm>
              <a:off x="-20412600" y="4084875"/>
              <a:ext cx="109500" cy="89925"/>
            </a:xfrm>
            <a:custGeom>
              <a:avLst/>
              <a:gdLst/>
              <a:ahLst/>
              <a:cxnLst/>
              <a:rect l="l" t="t" r="r" b="b"/>
              <a:pathLst>
                <a:path w="4380" h="3597" extrusionOk="0">
                  <a:moveTo>
                    <a:pt x="2203" y="0"/>
                  </a:moveTo>
                  <a:cubicBezTo>
                    <a:pt x="2118" y="0"/>
                    <a:pt x="2029" y="10"/>
                    <a:pt x="1922" y="37"/>
                  </a:cubicBezTo>
                  <a:cubicBezTo>
                    <a:pt x="1261" y="194"/>
                    <a:pt x="788" y="824"/>
                    <a:pt x="788" y="1486"/>
                  </a:cubicBezTo>
                  <a:cubicBezTo>
                    <a:pt x="284" y="1707"/>
                    <a:pt x="0" y="2211"/>
                    <a:pt x="126" y="2715"/>
                  </a:cubicBezTo>
                  <a:cubicBezTo>
                    <a:pt x="252" y="3219"/>
                    <a:pt x="694" y="3597"/>
                    <a:pt x="1198" y="3597"/>
                  </a:cubicBezTo>
                  <a:lnTo>
                    <a:pt x="3308" y="3597"/>
                  </a:lnTo>
                  <a:cubicBezTo>
                    <a:pt x="3876" y="3597"/>
                    <a:pt x="4380" y="3124"/>
                    <a:pt x="4380" y="2526"/>
                  </a:cubicBezTo>
                  <a:cubicBezTo>
                    <a:pt x="4380" y="2179"/>
                    <a:pt x="4222" y="1801"/>
                    <a:pt x="3813" y="1580"/>
                  </a:cubicBezTo>
                  <a:cubicBezTo>
                    <a:pt x="3718" y="1549"/>
                    <a:pt x="3655" y="1423"/>
                    <a:pt x="3624" y="1297"/>
                  </a:cubicBezTo>
                  <a:cubicBezTo>
                    <a:pt x="3561" y="635"/>
                    <a:pt x="3119" y="194"/>
                    <a:pt x="2552" y="37"/>
                  </a:cubicBezTo>
                  <a:cubicBezTo>
                    <a:pt x="2425" y="19"/>
                    <a:pt x="2319" y="0"/>
                    <a:pt x="22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100"/>
            <p:cNvSpPr/>
            <p:nvPr/>
          </p:nvSpPr>
          <p:spPr>
            <a:xfrm>
              <a:off x="-20332275" y="4066875"/>
              <a:ext cx="64625" cy="80375"/>
            </a:xfrm>
            <a:custGeom>
              <a:avLst/>
              <a:gdLst/>
              <a:ahLst/>
              <a:cxnLst/>
              <a:rect l="l" t="t" r="r" b="b"/>
              <a:pathLst>
                <a:path w="2585" h="3215" extrusionOk="0">
                  <a:moveTo>
                    <a:pt x="820" y="1"/>
                  </a:moveTo>
                  <a:cubicBezTo>
                    <a:pt x="505" y="1"/>
                    <a:pt x="221" y="95"/>
                    <a:pt x="1" y="253"/>
                  </a:cubicBezTo>
                  <a:cubicBezTo>
                    <a:pt x="253" y="379"/>
                    <a:pt x="505" y="568"/>
                    <a:pt x="726" y="851"/>
                  </a:cubicBezTo>
                  <a:cubicBezTo>
                    <a:pt x="915" y="1103"/>
                    <a:pt x="1072" y="1418"/>
                    <a:pt x="1135" y="1733"/>
                  </a:cubicBezTo>
                  <a:cubicBezTo>
                    <a:pt x="1356" y="1891"/>
                    <a:pt x="1608" y="2174"/>
                    <a:pt x="1702" y="2490"/>
                  </a:cubicBezTo>
                  <a:cubicBezTo>
                    <a:pt x="1797" y="2679"/>
                    <a:pt x="1860" y="2962"/>
                    <a:pt x="1860" y="3214"/>
                  </a:cubicBezTo>
                  <a:cubicBezTo>
                    <a:pt x="2301" y="2899"/>
                    <a:pt x="2584" y="2363"/>
                    <a:pt x="2584" y="1796"/>
                  </a:cubicBezTo>
                  <a:cubicBezTo>
                    <a:pt x="2584" y="788"/>
                    <a:pt x="1797" y="1"/>
                    <a:pt x="8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100"/>
            <p:cNvSpPr/>
            <p:nvPr/>
          </p:nvSpPr>
          <p:spPr>
            <a:xfrm>
              <a:off x="-20553575" y="4103900"/>
              <a:ext cx="107925" cy="89025"/>
            </a:xfrm>
            <a:custGeom>
              <a:avLst/>
              <a:gdLst/>
              <a:ahLst/>
              <a:cxnLst/>
              <a:rect l="l" t="t" r="r" b="b"/>
              <a:pathLst>
                <a:path w="4317" h="3561" extrusionOk="0">
                  <a:moveTo>
                    <a:pt x="2174" y="0"/>
                  </a:moveTo>
                  <a:cubicBezTo>
                    <a:pt x="1386" y="0"/>
                    <a:pt x="756" y="630"/>
                    <a:pt x="756" y="1418"/>
                  </a:cubicBezTo>
                  <a:lnTo>
                    <a:pt x="756" y="1481"/>
                  </a:lnTo>
                  <a:cubicBezTo>
                    <a:pt x="284" y="1639"/>
                    <a:pt x="63" y="2048"/>
                    <a:pt x="63" y="2458"/>
                  </a:cubicBezTo>
                  <a:cubicBezTo>
                    <a:pt x="0" y="3088"/>
                    <a:pt x="473" y="3560"/>
                    <a:pt x="1071" y="3560"/>
                  </a:cubicBezTo>
                  <a:lnTo>
                    <a:pt x="3214" y="3560"/>
                  </a:lnTo>
                  <a:cubicBezTo>
                    <a:pt x="3686" y="3560"/>
                    <a:pt x="4159" y="3214"/>
                    <a:pt x="4253" y="2710"/>
                  </a:cubicBezTo>
                  <a:cubicBezTo>
                    <a:pt x="4253" y="2615"/>
                    <a:pt x="4316" y="2552"/>
                    <a:pt x="4316" y="2521"/>
                  </a:cubicBezTo>
                  <a:cubicBezTo>
                    <a:pt x="4316" y="2080"/>
                    <a:pt x="4033" y="1670"/>
                    <a:pt x="3592" y="1481"/>
                  </a:cubicBezTo>
                  <a:cubicBezTo>
                    <a:pt x="3592" y="1135"/>
                    <a:pt x="3529" y="819"/>
                    <a:pt x="3308" y="536"/>
                  </a:cubicBezTo>
                  <a:cubicBezTo>
                    <a:pt x="3056" y="189"/>
                    <a:pt x="2646" y="0"/>
                    <a:pt x="21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100"/>
            <p:cNvSpPr/>
            <p:nvPr/>
          </p:nvSpPr>
          <p:spPr>
            <a:xfrm>
              <a:off x="-20515000" y="4168475"/>
              <a:ext cx="119750" cy="91400"/>
            </a:xfrm>
            <a:custGeom>
              <a:avLst/>
              <a:gdLst/>
              <a:ahLst/>
              <a:cxnLst/>
              <a:rect l="l" t="t" r="r" b="b"/>
              <a:pathLst>
                <a:path w="4790" h="3656" extrusionOk="0">
                  <a:moveTo>
                    <a:pt x="3435" y="1"/>
                  </a:moveTo>
                  <a:cubicBezTo>
                    <a:pt x="3435" y="316"/>
                    <a:pt x="3372" y="599"/>
                    <a:pt x="3151" y="914"/>
                  </a:cubicBezTo>
                  <a:cubicBezTo>
                    <a:pt x="2773" y="1450"/>
                    <a:pt x="2206" y="1702"/>
                    <a:pt x="1671" y="1702"/>
                  </a:cubicBezTo>
                  <a:lnTo>
                    <a:pt x="473" y="1702"/>
                  </a:lnTo>
                  <a:lnTo>
                    <a:pt x="1" y="2710"/>
                  </a:lnTo>
                  <a:lnTo>
                    <a:pt x="946" y="3655"/>
                  </a:lnTo>
                  <a:lnTo>
                    <a:pt x="2143" y="2490"/>
                  </a:lnTo>
                  <a:cubicBezTo>
                    <a:pt x="2222" y="2411"/>
                    <a:pt x="2309" y="2371"/>
                    <a:pt x="2395" y="2371"/>
                  </a:cubicBezTo>
                  <a:cubicBezTo>
                    <a:pt x="2482" y="2371"/>
                    <a:pt x="2568" y="2411"/>
                    <a:pt x="2647" y="2490"/>
                  </a:cubicBezTo>
                  <a:lnTo>
                    <a:pt x="3844" y="3655"/>
                  </a:lnTo>
                  <a:lnTo>
                    <a:pt x="4790" y="2710"/>
                  </a:lnTo>
                  <a:lnTo>
                    <a:pt x="3718" y="410"/>
                  </a:lnTo>
                  <a:cubicBezTo>
                    <a:pt x="3624" y="253"/>
                    <a:pt x="3561" y="127"/>
                    <a:pt x="34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00"/>
            <p:cNvSpPr/>
            <p:nvPr/>
          </p:nvSpPr>
          <p:spPr>
            <a:xfrm>
              <a:off x="-20571700" y="4250400"/>
              <a:ext cx="233950" cy="120525"/>
            </a:xfrm>
            <a:custGeom>
              <a:avLst/>
              <a:gdLst/>
              <a:ahLst/>
              <a:cxnLst/>
              <a:rect l="l" t="t" r="r" b="b"/>
              <a:pathLst>
                <a:path w="9358" h="4821" extrusionOk="0">
                  <a:moveTo>
                    <a:pt x="4695" y="0"/>
                  </a:moveTo>
                  <a:lnTo>
                    <a:pt x="3497" y="1166"/>
                  </a:lnTo>
                  <a:cubicBezTo>
                    <a:pt x="3419" y="1245"/>
                    <a:pt x="3332" y="1284"/>
                    <a:pt x="3245" y="1284"/>
                  </a:cubicBezTo>
                  <a:cubicBezTo>
                    <a:pt x="3159" y="1284"/>
                    <a:pt x="3072" y="1245"/>
                    <a:pt x="2993" y="1166"/>
                  </a:cubicBezTo>
                  <a:lnTo>
                    <a:pt x="1954" y="158"/>
                  </a:lnTo>
                  <a:lnTo>
                    <a:pt x="32" y="4316"/>
                  </a:lnTo>
                  <a:cubicBezTo>
                    <a:pt x="0" y="4442"/>
                    <a:pt x="0" y="4568"/>
                    <a:pt x="63" y="4694"/>
                  </a:cubicBezTo>
                  <a:cubicBezTo>
                    <a:pt x="158" y="4789"/>
                    <a:pt x="252" y="4820"/>
                    <a:pt x="379" y="4820"/>
                  </a:cubicBezTo>
                  <a:lnTo>
                    <a:pt x="8979" y="4820"/>
                  </a:lnTo>
                  <a:cubicBezTo>
                    <a:pt x="9105" y="4820"/>
                    <a:pt x="9200" y="4757"/>
                    <a:pt x="9294" y="4694"/>
                  </a:cubicBezTo>
                  <a:cubicBezTo>
                    <a:pt x="9357" y="4568"/>
                    <a:pt x="9357" y="4442"/>
                    <a:pt x="9326" y="4316"/>
                  </a:cubicBezTo>
                  <a:lnTo>
                    <a:pt x="7341" y="158"/>
                  </a:lnTo>
                  <a:lnTo>
                    <a:pt x="6333" y="1166"/>
                  </a:lnTo>
                  <a:cubicBezTo>
                    <a:pt x="6270" y="1260"/>
                    <a:pt x="6175" y="1292"/>
                    <a:pt x="6112" y="1292"/>
                  </a:cubicBezTo>
                  <a:cubicBezTo>
                    <a:pt x="6018" y="1292"/>
                    <a:pt x="5892" y="1260"/>
                    <a:pt x="5860" y="1166"/>
                  </a:cubicBezTo>
                  <a:lnTo>
                    <a:pt x="46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1" name="Google Shape;1201;p100"/>
          <p:cNvGrpSpPr/>
          <p:nvPr/>
        </p:nvGrpSpPr>
        <p:grpSpPr>
          <a:xfrm>
            <a:off x="3529543" y="1684899"/>
            <a:ext cx="420811" cy="418507"/>
            <a:chOff x="-5971525" y="3273750"/>
            <a:chExt cx="292250" cy="290650"/>
          </a:xfrm>
        </p:grpSpPr>
        <p:sp>
          <p:nvSpPr>
            <p:cNvPr id="1202" name="Google Shape;1202;p100"/>
            <p:cNvSpPr/>
            <p:nvPr/>
          </p:nvSpPr>
          <p:spPr>
            <a:xfrm>
              <a:off x="-5868325" y="3273750"/>
              <a:ext cx="85075" cy="84300"/>
            </a:xfrm>
            <a:custGeom>
              <a:avLst/>
              <a:gdLst/>
              <a:ahLst/>
              <a:cxnLst/>
              <a:rect l="l" t="t" r="r" b="b"/>
              <a:pathLst>
                <a:path w="3403" h="3372" extrusionOk="0">
                  <a:moveTo>
                    <a:pt x="1701" y="0"/>
                  </a:moveTo>
                  <a:cubicBezTo>
                    <a:pt x="788" y="0"/>
                    <a:pt x="0" y="756"/>
                    <a:pt x="0" y="1702"/>
                  </a:cubicBezTo>
                  <a:cubicBezTo>
                    <a:pt x="0" y="2615"/>
                    <a:pt x="788" y="3371"/>
                    <a:pt x="1701" y="3371"/>
                  </a:cubicBezTo>
                  <a:cubicBezTo>
                    <a:pt x="2646" y="3371"/>
                    <a:pt x="3403" y="2615"/>
                    <a:pt x="3403" y="1702"/>
                  </a:cubicBezTo>
                  <a:cubicBezTo>
                    <a:pt x="3403" y="756"/>
                    <a:pt x="2646" y="0"/>
                    <a:pt x="17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100"/>
            <p:cNvSpPr/>
            <p:nvPr/>
          </p:nvSpPr>
          <p:spPr>
            <a:xfrm>
              <a:off x="-5971525" y="3308400"/>
              <a:ext cx="292250" cy="256000"/>
            </a:xfrm>
            <a:custGeom>
              <a:avLst/>
              <a:gdLst/>
              <a:ahLst/>
              <a:cxnLst/>
              <a:rect l="l" t="t" r="r" b="b"/>
              <a:pathLst>
                <a:path w="11690" h="10240" extrusionOk="0">
                  <a:moveTo>
                    <a:pt x="2049" y="1"/>
                  </a:moveTo>
                  <a:cubicBezTo>
                    <a:pt x="1324" y="1"/>
                    <a:pt x="694" y="599"/>
                    <a:pt x="694" y="1355"/>
                  </a:cubicBezTo>
                  <a:cubicBezTo>
                    <a:pt x="694" y="1733"/>
                    <a:pt x="852" y="2080"/>
                    <a:pt x="1072" y="2300"/>
                  </a:cubicBezTo>
                  <a:cubicBezTo>
                    <a:pt x="442" y="2647"/>
                    <a:pt x="1" y="3340"/>
                    <a:pt x="1" y="4096"/>
                  </a:cubicBezTo>
                  <a:lnTo>
                    <a:pt x="1" y="5766"/>
                  </a:lnTo>
                  <a:cubicBezTo>
                    <a:pt x="1" y="6207"/>
                    <a:pt x="284" y="6617"/>
                    <a:pt x="694" y="6774"/>
                  </a:cubicBezTo>
                  <a:lnTo>
                    <a:pt x="694" y="8538"/>
                  </a:lnTo>
                  <a:cubicBezTo>
                    <a:pt x="694" y="9074"/>
                    <a:pt x="1167" y="9546"/>
                    <a:pt x="1702" y="9546"/>
                  </a:cubicBezTo>
                  <a:lnTo>
                    <a:pt x="2364" y="9546"/>
                  </a:lnTo>
                  <a:cubicBezTo>
                    <a:pt x="2931" y="9546"/>
                    <a:pt x="3403" y="9074"/>
                    <a:pt x="3403" y="8538"/>
                  </a:cubicBezTo>
                  <a:lnTo>
                    <a:pt x="3403" y="6774"/>
                  </a:lnTo>
                  <a:cubicBezTo>
                    <a:pt x="3529" y="6711"/>
                    <a:pt x="3624" y="6648"/>
                    <a:pt x="3750" y="6522"/>
                  </a:cubicBezTo>
                  <a:cubicBezTo>
                    <a:pt x="3876" y="6585"/>
                    <a:pt x="3939" y="6680"/>
                    <a:pt x="4097" y="6774"/>
                  </a:cubicBezTo>
                  <a:lnTo>
                    <a:pt x="4097" y="9200"/>
                  </a:lnTo>
                  <a:cubicBezTo>
                    <a:pt x="4097" y="9735"/>
                    <a:pt x="4569" y="10240"/>
                    <a:pt x="5136" y="10240"/>
                  </a:cubicBezTo>
                  <a:lnTo>
                    <a:pt x="6522" y="10240"/>
                  </a:lnTo>
                  <a:cubicBezTo>
                    <a:pt x="7058" y="10240"/>
                    <a:pt x="7562" y="9767"/>
                    <a:pt x="7562" y="9200"/>
                  </a:cubicBezTo>
                  <a:lnTo>
                    <a:pt x="7562" y="6774"/>
                  </a:lnTo>
                  <a:cubicBezTo>
                    <a:pt x="7688" y="6711"/>
                    <a:pt x="7814" y="6648"/>
                    <a:pt x="7940" y="6522"/>
                  </a:cubicBezTo>
                  <a:cubicBezTo>
                    <a:pt x="8035" y="6585"/>
                    <a:pt x="8129" y="6680"/>
                    <a:pt x="8287" y="6774"/>
                  </a:cubicBezTo>
                  <a:lnTo>
                    <a:pt x="8287" y="8538"/>
                  </a:lnTo>
                  <a:cubicBezTo>
                    <a:pt x="8287" y="9074"/>
                    <a:pt x="8759" y="9546"/>
                    <a:pt x="9295" y="9546"/>
                  </a:cubicBezTo>
                  <a:lnTo>
                    <a:pt x="9988" y="9546"/>
                  </a:lnTo>
                  <a:cubicBezTo>
                    <a:pt x="10524" y="9546"/>
                    <a:pt x="10996" y="9074"/>
                    <a:pt x="10996" y="8538"/>
                  </a:cubicBezTo>
                  <a:lnTo>
                    <a:pt x="10996" y="6774"/>
                  </a:lnTo>
                  <a:cubicBezTo>
                    <a:pt x="11406" y="6617"/>
                    <a:pt x="11658" y="6238"/>
                    <a:pt x="11658" y="5766"/>
                  </a:cubicBezTo>
                  <a:lnTo>
                    <a:pt x="11658" y="4096"/>
                  </a:lnTo>
                  <a:cubicBezTo>
                    <a:pt x="11689" y="3340"/>
                    <a:pt x="11280" y="2678"/>
                    <a:pt x="10650" y="2300"/>
                  </a:cubicBezTo>
                  <a:cubicBezTo>
                    <a:pt x="10870" y="2080"/>
                    <a:pt x="11028" y="1733"/>
                    <a:pt x="11028" y="1355"/>
                  </a:cubicBezTo>
                  <a:cubicBezTo>
                    <a:pt x="11028" y="599"/>
                    <a:pt x="10398" y="1"/>
                    <a:pt x="9641" y="1"/>
                  </a:cubicBezTo>
                  <a:cubicBezTo>
                    <a:pt x="8917" y="1"/>
                    <a:pt x="8287" y="599"/>
                    <a:pt x="8287" y="1355"/>
                  </a:cubicBezTo>
                  <a:cubicBezTo>
                    <a:pt x="8287" y="1733"/>
                    <a:pt x="8444" y="2080"/>
                    <a:pt x="8665" y="2300"/>
                  </a:cubicBezTo>
                  <a:cubicBezTo>
                    <a:pt x="8444" y="2426"/>
                    <a:pt x="8224" y="2584"/>
                    <a:pt x="8066" y="2773"/>
                  </a:cubicBezTo>
                  <a:cubicBezTo>
                    <a:pt x="7972" y="2521"/>
                    <a:pt x="7751" y="2237"/>
                    <a:pt x="7562" y="2017"/>
                  </a:cubicBezTo>
                  <a:cubicBezTo>
                    <a:pt x="7216" y="2395"/>
                    <a:pt x="6743" y="2584"/>
                    <a:pt x="6239" y="2647"/>
                  </a:cubicBezTo>
                  <a:lnTo>
                    <a:pt x="6239" y="4380"/>
                  </a:lnTo>
                  <a:cubicBezTo>
                    <a:pt x="6239" y="4604"/>
                    <a:pt x="6043" y="4722"/>
                    <a:pt x="5851" y="4722"/>
                  </a:cubicBezTo>
                  <a:cubicBezTo>
                    <a:pt x="5665" y="4722"/>
                    <a:pt x="5483" y="4612"/>
                    <a:pt x="5483" y="4380"/>
                  </a:cubicBezTo>
                  <a:lnTo>
                    <a:pt x="5483" y="2647"/>
                  </a:lnTo>
                  <a:cubicBezTo>
                    <a:pt x="4979" y="2584"/>
                    <a:pt x="4506" y="2332"/>
                    <a:pt x="4160" y="2017"/>
                  </a:cubicBezTo>
                  <a:cubicBezTo>
                    <a:pt x="3908" y="2237"/>
                    <a:pt x="3750" y="2521"/>
                    <a:pt x="3624" y="2773"/>
                  </a:cubicBezTo>
                  <a:cubicBezTo>
                    <a:pt x="3466" y="2584"/>
                    <a:pt x="3277" y="2426"/>
                    <a:pt x="3057" y="2300"/>
                  </a:cubicBezTo>
                  <a:cubicBezTo>
                    <a:pt x="3277" y="2080"/>
                    <a:pt x="3435" y="1733"/>
                    <a:pt x="3435" y="1355"/>
                  </a:cubicBezTo>
                  <a:cubicBezTo>
                    <a:pt x="3435" y="599"/>
                    <a:pt x="2805" y="1"/>
                    <a:pt x="20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04" name="Google Shape;1204;p100"/>
          <p:cNvPicPr preferRelativeResize="0"/>
          <p:nvPr/>
        </p:nvPicPr>
        <p:blipFill>
          <a:blip r:embed="rId3">
            <a:alphaModFix/>
          </a:blip>
          <a:stretch>
            <a:fillRect/>
          </a:stretch>
        </p:blipFill>
        <p:spPr>
          <a:xfrm>
            <a:off x="1416438" y="1655650"/>
            <a:ext cx="477000" cy="477000"/>
          </a:xfrm>
          <a:prstGeom prst="rect">
            <a:avLst/>
          </a:prstGeom>
          <a:noFill/>
          <a:ln>
            <a:noFill/>
          </a:ln>
        </p:spPr>
      </p:pic>
      <p:pic>
        <p:nvPicPr>
          <p:cNvPr id="1205" name="Google Shape;1205;p100"/>
          <p:cNvPicPr preferRelativeResize="0"/>
          <p:nvPr/>
        </p:nvPicPr>
        <p:blipFill>
          <a:blip r:embed="rId4">
            <a:alphaModFix/>
          </a:blip>
          <a:stretch>
            <a:fillRect/>
          </a:stretch>
        </p:blipFill>
        <p:spPr>
          <a:xfrm>
            <a:off x="5586475" y="1655650"/>
            <a:ext cx="477000" cy="4770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09"/>
        <p:cNvGrpSpPr/>
        <p:nvPr/>
      </p:nvGrpSpPr>
      <p:grpSpPr>
        <a:xfrm>
          <a:off x="0" y="0"/>
          <a:ext cx="0" cy="0"/>
          <a:chOff x="0" y="0"/>
          <a:chExt cx="0" cy="0"/>
        </a:xfrm>
      </p:grpSpPr>
      <p:sp>
        <p:nvSpPr>
          <p:cNvPr id="1210" name="Google Shape;1210;p101"/>
          <p:cNvSpPr/>
          <p:nvPr/>
        </p:nvSpPr>
        <p:spPr>
          <a:xfrm>
            <a:off x="1613700" y="1840500"/>
            <a:ext cx="933900" cy="2402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211" name="Google Shape;1211;p101"/>
          <p:cNvGraphicFramePr/>
          <p:nvPr/>
        </p:nvGraphicFramePr>
        <p:xfrm>
          <a:off x="203850" y="24963"/>
          <a:ext cx="3000000" cy="3000000"/>
        </p:xfrm>
        <a:graphic>
          <a:graphicData uri="http://schemas.openxmlformats.org/drawingml/2006/table">
            <a:tbl>
              <a:tblPr>
                <a:noFill/>
                <a:tableStyleId>{B2A77C0F-B3BE-4FC9-973F-F47756C9C6D0}</a:tableStyleId>
              </a:tblPr>
              <a:tblGrid>
                <a:gridCol w="2836875">
                  <a:extLst>
                    <a:ext uri="{9D8B030D-6E8A-4147-A177-3AD203B41FA5}">
                      <a16:colId xmlns:a16="http://schemas.microsoft.com/office/drawing/2014/main" val="20000"/>
                    </a:ext>
                  </a:extLst>
                </a:gridCol>
                <a:gridCol w="2974300">
                  <a:extLst>
                    <a:ext uri="{9D8B030D-6E8A-4147-A177-3AD203B41FA5}">
                      <a16:colId xmlns:a16="http://schemas.microsoft.com/office/drawing/2014/main" val="20001"/>
                    </a:ext>
                  </a:extLst>
                </a:gridCol>
                <a:gridCol w="2925125">
                  <a:extLst>
                    <a:ext uri="{9D8B030D-6E8A-4147-A177-3AD203B41FA5}">
                      <a16:colId xmlns:a16="http://schemas.microsoft.com/office/drawing/2014/main" val="20002"/>
                    </a:ext>
                  </a:extLst>
                </a:gridCol>
              </a:tblGrid>
              <a:tr h="33457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الوزن</a:t>
                      </a:r>
                      <a:endParaRPr sz="1200" b="1">
                        <a:solidFill>
                          <a:schemeClr val="lt1"/>
                        </a:solidFill>
                        <a:latin typeface="Amiri"/>
                        <a:ea typeface="Amiri"/>
                        <a:cs typeface="Amiri"/>
                        <a:sym typeface="Amiri"/>
                      </a:endParaRPr>
                    </a:p>
                  </a:txBody>
                  <a:tcPr marL="91425" marR="91425" marT="91425" marB="91425" anchor="ctr">
                    <a:lnL w="9525" cap="flat" cmpd="sng">
                      <a:solidFill>
                        <a:srgbClr val="C2C2C2"/>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chemeClr val="lt1"/>
                      </a:solidFill>
                      <a:prstDash val="solid"/>
                      <a:round/>
                      <a:headEnd type="none" w="sm" len="sm"/>
                      <a:tailEnd type="none" w="sm" len="sm"/>
                    </a:lnB>
                    <a:solidFill>
                      <a:srgbClr val="D7DFE5">
                        <a:alpha val="85530"/>
                      </a:srgbClr>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المعيار الفرعي</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chemeClr val="lt1"/>
                      </a:solidFill>
                      <a:prstDash val="solid"/>
                      <a:round/>
                      <a:headEnd type="none" w="sm" len="sm"/>
                      <a:tailEnd type="none" w="sm" len="sm"/>
                    </a:lnB>
                    <a:solidFill>
                      <a:srgbClr val="D7DFE5">
                        <a:alpha val="85530"/>
                      </a:srgbClr>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المعيار الرئيسي</a:t>
                      </a:r>
                      <a:endParaRPr sz="1200" b="1">
                        <a:solidFill>
                          <a:schemeClr val="lt1"/>
                        </a:solidFill>
                        <a:latin typeface="Amiri"/>
                        <a:ea typeface="Amiri"/>
                        <a:cs typeface="Amiri"/>
                        <a:sym typeface="Amiri"/>
                      </a:endParaRPr>
                    </a:p>
                  </a:txBody>
                  <a:tcPr marL="91425" marR="91425" marT="91425" marB="91425" anchor="ctr">
                    <a:lnL w="9525" cap="flat" cmpd="sng">
                      <a:solidFill>
                        <a:schemeClr val="lt2"/>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chemeClr val="lt1"/>
                      </a:solidFill>
                      <a:prstDash val="solid"/>
                      <a:round/>
                      <a:headEnd type="none" w="sm" len="sm"/>
                      <a:tailEnd type="none" w="sm" len="sm"/>
                    </a:lnB>
                    <a:solidFill>
                      <a:srgbClr val="D7DFE5">
                        <a:alpha val="85530"/>
                      </a:srgbClr>
                    </a:solidFill>
                  </a:tcPr>
                </a:tc>
                <a:extLst>
                  <a:ext uri="{0D108BD9-81ED-4DB2-BD59-A6C34878D82A}">
                    <a16:rowId xmlns:a16="http://schemas.microsoft.com/office/drawing/2014/main" val="10000"/>
                  </a:ext>
                </a:extLst>
              </a:tr>
              <a:tr h="2671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25%</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الغطاء البيئي – استخدامات الأراضي</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rowSpan="4">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المعيار البيئي  </a:t>
                      </a:r>
                      <a:endParaRPr sz="1200" b="1">
                        <a:solidFill>
                          <a:schemeClr val="lt1"/>
                        </a:solidFill>
                        <a:latin typeface="Amiri"/>
                        <a:ea typeface="Amiri"/>
                        <a:cs typeface="Amiri"/>
                        <a:sym typeface="Amiri"/>
                      </a:endParaRPr>
                    </a:p>
                    <a:p>
                      <a:pPr marL="0" lvl="0" indent="0" algn="ctr" rtl="1">
                        <a:spcBef>
                          <a:spcPts val="0"/>
                        </a:spcBef>
                        <a:spcAft>
                          <a:spcPts val="0"/>
                        </a:spcAft>
                        <a:buNone/>
                      </a:pPr>
                      <a:endParaRPr sz="1200" b="1">
                        <a:solidFill>
                          <a:schemeClr val="lt1"/>
                        </a:solidFill>
                        <a:latin typeface="Amiri"/>
                        <a:ea typeface="Amiri"/>
                        <a:cs typeface="Amiri"/>
                        <a:sym typeface="Amiri"/>
                      </a:endParaRPr>
                    </a:p>
                    <a:p>
                      <a:pPr marL="0" lvl="0" indent="0" algn="ctr" rtl="1">
                        <a:spcBef>
                          <a:spcPts val="0"/>
                        </a:spcBef>
                        <a:spcAft>
                          <a:spcPts val="0"/>
                        </a:spcAft>
                        <a:buNone/>
                      </a:pPr>
                      <a:r>
                        <a:rPr lang="en" sz="1200" b="1">
                          <a:solidFill>
                            <a:schemeClr val="lt1"/>
                          </a:solidFill>
                          <a:latin typeface="Amiri"/>
                          <a:ea typeface="Amiri"/>
                          <a:cs typeface="Amiri"/>
                          <a:sym typeface="Amiri"/>
                        </a:rPr>
                        <a:t> 40 %</a:t>
                      </a:r>
                      <a:endParaRPr sz="1200" b="1">
                        <a:solidFill>
                          <a:schemeClr val="lt1"/>
                        </a:solidFill>
                        <a:latin typeface="Amiri"/>
                        <a:ea typeface="Amiri"/>
                        <a:cs typeface="Amiri"/>
                        <a:sym typeface="Amiri"/>
                      </a:endParaRPr>
                    </a:p>
                  </a:txBody>
                  <a:tcPr marL="91425" marR="91425" marT="91425" marB="91425" anchor="ctr">
                    <a:lnL w="9525" cap="flat" cmpd="sng">
                      <a:solidFill>
                        <a:schemeClr val="lt2"/>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D7DFE5">
                        <a:alpha val="85530"/>
                      </a:srgbClr>
                    </a:solidFill>
                  </a:tcPr>
                </a:tc>
                <a:extLst>
                  <a:ext uri="{0D108BD9-81ED-4DB2-BD59-A6C34878D82A}">
                    <a16:rowId xmlns:a16="http://schemas.microsoft.com/office/drawing/2014/main" val="10001"/>
                  </a:ext>
                </a:extLst>
              </a:tr>
              <a:tr h="33457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25%</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القيمة الزراعية للأراضي</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vMerge="1">
                  <a:txBody>
                    <a:bodyPr/>
                    <a:lstStyle/>
                    <a:p>
                      <a:endParaRPr lang="en-US"/>
                    </a:p>
                  </a:txBody>
                  <a:tcPr/>
                </a:tc>
                <a:extLst>
                  <a:ext uri="{0D108BD9-81ED-4DB2-BD59-A6C34878D82A}">
                    <a16:rowId xmlns:a16="http://schemas.microsoft.com/office/drawing/2014/main" val="10002"/>
                  </a:ext>
                </a:extLst>
              </a:tr>
              <a:tr h="33457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25%</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الانحدار</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vMerge="1">
                  <a:txBody>
                    <a:bodyPr/>
                    <a:lstStyle/>
                    <a:p>
                      <a:endParaRPr lang="en-US"/>
                    </a:p>
                  </a:txBody>
                  <a:tcPr/>
                </a:tc>
                <a:extLst>
                  <a:ext uri="{0D108BD9-81ED-4DB2-BD59-A6C34878D82A}">
                    <a16:rowId xmlns:a16="http://schemas.microsoft.com/office/drawing/2014/main" val="10003"/>
                  </a:ext>
                </a:extLst>
              </a:tr>
              <a:tr h="2671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25%</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chemeClr val="lt1"/>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الوديان</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chemeClr val="lt1"/>
                      </a:solidFill>
                      <a:prstDash val="solid"/>
                      <a:round/>
                      <a:headEnd type="none" w="sm" len="sm"/>
                      <a:tailEnd type="none" w="sm" len="sm"/>
                    </a:lnB>
                    <a:solidFill>
                      <a:srgbClr val="A5B7C5"/>
                    </a:solidFill>
                  </a:tcPr>
                </a:tc>
                <a:tc vMerge="1">
                  <a:txBody>
                    <a:bodyPr/>
                    <a:lstStyle/>
                    <a:p>
                      <a:endParaRPr lang="en-US"/>
                    </a:p>
                  </a:txBody>
                  <a:tcPr/>
                </a:tc>
                <a:extLst>
                  <a:ext uri="{0D108BD9-81ED-4DB2-BD59-A6C34878D82A}">
                    <a16:rowId xmlns:a16="http://schemas.microsoft.com/office/drawing/2014/main" val="10004"/>
                  </a:ext>
                </a:extLst>
              </a:tr>
              <a:tr h="22857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100%</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سهولة الوصول إلى المدينة – شبكة الشوارع</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Clr>
                          <a:schemeClr val="lt1"/>
                        </a:buClr>
                        <a:buSzPts val="1100"/>
                        <a:buFont typeface="Arial"/>
                        <a:buNone/>
                      </a:pPr>
                      <a:r>
                        <a:rPr lang="en" sz="1200" b="1">
                          <a:solidFill>
                            <a:schemeClr val="lt1"/>
                          </a:solidFill>
                          <a:latin typeface="Amiri"/>
                          <a:ea typeface="Amiri"/>
                          <a:cs typeface="Amiri"/>
                          <a:sym typeface="Amiri"/>
                        </a:rPr>
                        <a:t>معيار أهمية موقع المدينة وسهولة الوصول إليها  25%</a:t>
                      </a:r>
                      <a:endParaRPr sz="1200" b="1">
                        <a:solidFill>
                          <a:schemeClr val="lt1"/>
                        </a:solidFill>
                        <a:latin typeface="Amiri"/>
                        <a:ea typeface="Amiri"/>
                        <a:cs typeface="Amiri"/>
                        <a:sym typeface="Amiri"/>
                      </a:endParaRPr>
                    </a:p>
                  </a:txBody>
                  <a:tcPr marL="91425" marR="91425" marT="91425" marB="91425" anchor="ctr">
                    <a:lnL w="9525" cap="flat" cmpd="sng">
                      <a:solidFill>
                        <a:schemeClr val="lt2"/>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D7DFE5">
                        <a:alpha val="85530"/>
                      </a:srgbClr>
                    </a:solidFill>
                  </a:tcPr>
                </a:tc>
                <a:extLst>
                  <a:ext uri="{0D108BD9-81ED-4DB2-BD59-A6C34878D82A}">
                    <a16:rowId xmlns:a16="http://schemas.microsoft.com/office/drawing/2014/main" val="10005"/>
                  </a:ext>
                </a:extLst>
              </a:tr>
              <a:tr h="3266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100%</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rgbClr val="212121"/>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الكثافة البنائية - المباني</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rgbClr val="212121"/>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Clr>
                          <a:schemeClr val="lt1"/>
                        </a:buClr>
                        <a:buSzPts val="1100"/>
                        <a:buFont typeface="Arial"/>
                        <a:buNone/>
                      </a:pPr>
                      <a:r>
                        <a:rPr lang="en" sz="1200" b="1">
                          <a:solidFill>
                            <a:schemeClr val="lt1"/>
                          </a:solidFill>
                          <a:latin typeface="Amiri"/>
                          <a:ea typeface="Amiri"/>
                          <a:cs typeface="Amiri"/>
                          <a:sym typeface="Amiri"/>
                        </a:rPr>
                        <a:t>المعيار الديموغرافي   5%</a:t>
                      </a:r>
                      <a:endParaRPr sz="1200" b="1">
                        <a:solidFill>
                          <a:schemeClr val="lt1"/>
                        </a:solidFill>
                        <a:latin typeface="Amiri"/>
                        <a:ea typeface="Amiri"/>
                        <a:cs typeface="Amiri"/>
                        <a:sym typeface="Amiri"/>
                      </a:endParaRPr>
                    </a:p>
                  </a:txBody>
                  <a:tcPr marL="91425" marR="91425" marT="91425" marB="91425" anchor="ctr">
                    <a:lnL w="9525" cap="flat" cmpd="sng">
                      <a:solidFill>
                        <a:schemeClr val="lt2"/>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rgbClr val="212121"/>
                      </a:solidFill>
                      <a:prstDash val="solid"/>
                      <a:round/>
                      <a:headEnd type="none" w="sm" len="sm"/>
                      <a:tailEnd type="none" w="sm" len="sm"/>
                    </a:lnB>
                    <a:solidFill>
                      <a:srgbClr val="D7DFE5">
                        <a:alpha val="85530"/>
                      </a:srgbClr>
                    </a:solidFill>
                  </a:tcPr>
                </a:tc>
                <a:extLst>
                  <a:ext uri="{0D108BD9-81ED-4DB2-BD59-A6C34878D82A}">
                    <a16:rowId xmlns:a16="http://schemas.microsoft.com/office/drawing/2014/main" val="10006"/>
                  </a:ext>
                </a:extLst>
              </a:tr>
              <a:tr h="3363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10%</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212121"/>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الخدمات اقتصادية</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212121"/>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rowSpan="7">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المعيار الخدمي </a:t>
                      </a:r>
                      <a:endParaRPr sz="1200" b="1">
                        <a:solidFill>
                          <a:schemeClr val="lt1"/>
                        </a:solidFill>
                        <a:latin typeface="Amiri"/>
                        <a:ea typeface="Amiri"/>
                        <a:cs typeface="Amiri"/>
                        <a:sym typeface="Amiri"/>
                      </a:endParaRPr>
                    </a:p>
                    <a:p>
                      <a:pPr marL="0" lvl="0" indent="0" algn="ctr" rtl="1">
                        <a:spcBef>
                          <a:spcPts val="0"/>
                        </a:spcBef>
                        <a:spcAft>
                          <a:spcPts val="0"/>
                        </a:spcAft>
                        <a:buNone/>
                      </a:pPr>
                      <a:r>
                        <a:rPr lang="en" sz="1200" b="1">
                          <a:solidFill>
                            <a:schemeClr val="lt1"/>
                          </a:solidFill>
                          <a:latin typeface="Amiri"/>
                          <a:ea typeface="Amiri"/>
                          <a:cs typeface="Amiri"/>
                          <a:sym typeface="Amiri"/>
                        </a:rPr>
                        <a:t>30%</a:t>
                      </a:r>
                      <a:endParaRPr sz="1200" b="1">
                        <a:solidFill>
                          <a:schemeClr val="lt1"/>
                        </a:solidFill>
                        <a:latin typeface="Amiri"/>
                        <a:ea typeface="Amiri"/>
                        <a:cs typeface="Amiri"/>
                        <a:sym typeface="Amiri"/>
                      </a:endParaRPr>
                    </a:p>
                  </a:txBody>
                  <a:tcPr marL="91425" marR="91425" marT="91425" marB="91425" anchor="ctr">
                    <a:lnL w="9525" cap="flat" cmpd="sng">
                      <a:solidFill>
                        <a:schemeClr val="lt2"/>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212121"/>
                      </a:solidFill>
                      <a:prstDash val="solid"/>
                      <a:round/>
                      <a:headEnd type="none" w="sm" len="sm"/>
                      <a:tailEnd type="none" w="sm" len="sm"/>
                    </a:lnT>
                    <a:lnB w="9525" cap="flat" cmpd="sng">
                      <a:solidFill>
                        <a:srgbClr val="9E9E9E"/>
                      </a:solidFill>
                      <a:prstDash val="solid"/>
                      <a:round/>
                      <a:headEnd type="none" w="sm" len="sm"/>
                      <a:tailEnd type="none" w="sm" len="sm"/>
                    </a:lnB>
                    <a:solidFill>
                      <a:srgbClr val="D7DFE5">
                        <a:alpha val="85530"/>
                      </a:srgbClr>
                    </a:solidFill>
                  </a:tcPr>
                </a:tc>
                <a:extLst>
                  <a:ext uri="{0D108BD9-81ED-4DB2-BD59-A6C34878D82A}">
                    <a16:rowId xmlns:a16="http://schemas.microsoft.com/office/drawing/2014/main" val="10007"/>
                  </a:ext>
                </a:extLst>
              </a:tr>
              <a:tr h="3363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10%</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الخدمات ثقافية</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vMerge="1">
                  <a:txBody>
                    <a:bodyPr/>
                    <a:lstStyle/>
                    <a:p>
                      <a:endParaRPr lang="en-US"/>
                    </a:p>
                  </a:txBody>
                  <a:tcPr/>
                </a:tc>
                <a:extLst>
                  <a:ext uri="{0D108BD9-81ED-4DB2-BD59-A6C34878D82A}">
                    <a16:rowId xmlns:a16="http://schemas.microsoft.com/office/drawing/2014/main" val="10008"/>
                  </a:ext>
                </a:extLst>
              </a:tr>
              <a:tr h="3363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10%</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الخدمات ترفيهية</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vMerge="1">
                  <a:txBody>
                    <a:bodyPr/>
                    <a:lstStyle/>
                    <a:p>
                      <a:endParaRPr lang="en-US"/>
                    </a:p>
                  </a:txBody>
                  <a:tcPr/>
                </a:tc>
                <a:extLst>
                  <a:ext uri="{0D108BD9-81ED-4DB2-BD59-A6C34878D82A}">
                    <a16:rowId xmlns:a16="http://schemas.microsoft.com/office/drawing/2014/main" val="10009"/>
                  </a:ext>
                </a:extLst>
              </a:tr>
              <a:tr h="3363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25%</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الخدمات الصحية</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vMerge="1">
                  <a:txBody>
                    <a:bodyPr/>
                    <a:lstStyle/>
                    <a:p>
                      <a:endParaRPr lang="en-US"/>
                    </a:p>
                  </a:txBody>
                  <a:tcPr/>
                </a:tc>
                <a:extLst>
                  <a:ext uri="{0D108BD9-81ED-4DB2-BD59-A6C34878D82A}">
                    <a16:rowId xmlns:a16="http://schemas.microsoft.com/office/drawing/2014/main" val="10010"/>
                  </a:ext>
                </a:extLst>
              </a:tr>
              <a:tr h="3363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25%</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الخدمات التعليمية</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vMerge="1">
                  <a:txBody>
                    <a:bodyPr/>
                    <a:lstStyle/>
                    <a:p>
                      <a:endParaRPr lang="en-US"/>
                    </a:p>
                  </a:txBody>
                  <a:tcPr/>
                </a:tc>
                <a:extLst>
                  <a:ext uri="{0D108BD9-81ED-4DB2-BD59-A6C34878D82A}">
                    <a16:rowId xmlns:a16="http://schemas.microsoft.com/office/drawing/2014/main" val="10011"/>
                  </a:ext>
                </a:extLst>
              </a:tr>
              <a:tr h="3363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10%</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الخدمات التجارية</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vMerge="1">
                  <a:txBody>
                    <a:bodyPr/>
                    <a:lstStyle/>
                    <a:p>
                      <a:endParaRPr lang="en-US"/>
                    </a:p>
                  </a:txBody>
                  <a:tcPr/>
                </a:tc>
                <a:extLst>
                  <a:ext uri="{0D108BD9-81ED-4DB2-BD59-A6C34878D82A}">
                    <a16:rowId xmlns:a16="http://schemas.microsoft.com/office/drawing/2014/main" val="10012"/>
                  </a:ext>
                </a:extLst>
              </a:tr>
              <a:tr h="245325">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10%</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a:txBody>
                    <a:bodyPr/>
                    <a:lstStyle/>
                    <a:p>
                      <a:pPr marL="0" lvl="0" indent="0" algn="ctr" rtl="1">
                        <a:spcBef>
                          <a:spcPts val="0"/>
                        </a:spcBef>
                        <a:spcAft>
                          <a:spcPts val="0"/>
                        </a:spcAft>
                        <a:buNone/>
                      </a:pPr>
                      <a:r>
                        <a:rPr lang="en" sz="1200" b="1">
                          <a:solidFill>
                            <a:schemeClr val="lt1"/>
                          </a:solidFill>
                          <a:latin typeface="Amiri"/>
                          <a:ea typeface="Amiri"/>
                          <a:cs typeface="Amiri"/>
                          <a:sym typeface="Amiri"/>
                        </a:rPr>
                        <a:t>الخدمات صناعية</a:t>
                      </a:r>
                      <a:endParaRPr sz="1200" b="1">
                        <a:solidFill>
                          <a:schemeClr val="lt1"/>
                        </a:solidFill>
                        <a:latin typeface="Amiri"/>
                        <a:ea typeface="Amiri"/>
                        <a:cs typeface="Amiri"/>
                        <a:sym typeface="Amiri"/>
                      </a:endParaRPr>
                    </a:p>
                  </a:txBody>
                  <a:tcPr marL="91425" marR="91425" marT="91425" marB="91425" anchor="ctr">
                    <a:lnL w="9525" cap="flat" cmpd="sng">
                      <a:solidFill>
                        <a:srgbClr val="9E9E9E"/>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A5B7C5"/>
                    </a:solidFill>
                  </a:tcPr>
                </a:tc>
                <a:tc vMerge="1">
                  <a:txBody>
                    <a:bodyPr/>
                    <a:lstStyle/>
                    <a:p>
                      <a:endParaRPr lang="en-US"/>
                    </a:p>
                  </a:txBody>
                  <a:tcPr/>
                </a:tc>
                <a:extLst>
                  <a:ext uri="{0D108BD9-81ED-4DB2-BD59-A6C34878D82A}">
                    <a16:rowId xmlns:a16="http://schemas.microsoft.com/office/drawing/2014/main" val="10013"/>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10"/>
                                        </p:tgtEl>
                                        <p:attrNameLst>
                                          <p:attrName>style.visibility</p:attrName>
                                        </p:attrNameLst>
                                      </p:cBhvr>
                                      <p:to>
                                        <p:strVal val="visible"/>
                                      </p:to>
                                    </p:set>
                                    <p:anim calcmode="lin" valueType="num">
                                      <p:cBhvr additive="base">
                                        <p:cTn id="7" dur="1000"/>
                                        <p:tgtEl>
                                          <p:spTgt spid="1210"/>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1211"/>
                                        </p:tgtEl>
                                        <p:attrNameLst>
                                          <p:attrName>style.visibility</p:attrName>
                                        </p:attrNameLst>
                                      </p:cBhvr>
                                      <p:to>
                                        <p:strVal val="visible"/>
                                      </p:to>
                                    </p:set>
                                    <p:anim calcmode="lin" valueType="num">
                                      <p:cBhvr additive="base">
                                        <p:cTn id="10" dur="1000"/>
                                        <p:tgtEl>
                                          <p:spTgt spid="12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215"/>
        <p:cNvGrpSpPr/>
        <p:nvPr/>
      </p:nvGrpSpPr>
      <p:grpSpPr>
        <a:xfrm>
          <a:off x="0" y="0"/>
          <a:ext cx="0" cy="0"/>
          <a:chOff x="0" y="0"/>
          <a:chExt cx="0" cy="0"/>
        </a:xfrm>
      </p:grpSpPr>
      <p:sp>
        <p:nvSpPr>
          <p:cNvPr id="1216" name="Google Shape;1216;p102"/>
          <p:cNvSpPr/>
          <p:nvPr/>
        </p:nvSpPr>
        <p:spPr>
          <a:xfrm>
            <a:off x="7024675" y="-125"/>
            <a:ext cx="21192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102"/>
          <p:cNvSpPr txBox="1">
            <a:spLocks noGrp="1"/>
          </p:cNvSpPr>
          <p:nvPr>
            <p:ph type="ctrTitle"/>
          </p:nvPr>
        </p:nvSpPr>
        <p:spPr>
          <a:xfrm>
            <a:off x="749350" y="1694400"/>
            <a:ext cx="5982900" cy="1847100"/>
          </a:xfrm>
          <a:prstGeom prst="rect">
            <a:avLst/>
          </a:prstGeom>
        </p:spPr>
        <p:txBody>
          <a:bodyPr spcFirstLastPara="1" wrap="square" lIns="91425" tIns="91425" rIns="91425" bIns="91425" anchor="ctr" anchorCtr="0">
            <a:noAutofit/>
          </a:bodyPr>
          <a:lstStyle/>
          <a:p>
            <a:pPr marL="0" lvl="0" indent="0" algn="r" rtl="1">
              <a:spcBef>
                <a:spcPts val="0"/>
              </a:spcBef>
              <a:spcAft>
                <a:spcPts val="0"/>
              </a:spcAft>
              <a:buNone/>
            </a:pPr>
            <a:r>
              <a:rPr lang="en">
                <a:latin typeface="Amiri"/>
                <a:ea typeface="Amiri"/>
                <a:cs typeface="Amiri"/>
                <a:sym typeface="Amiri"/>
              </a:rPr>
              <a:t>المعيار البيئي</a:t>
            </a:r>
            <a:endParaRPr>
              <a:latin typeface="Amiri"/>
              <a:ea typeface="Amiri"/>
              <a:cs typeface="Amiri"/>
              <a:sym typeface="Amiri"/>
            </a:endParaRPr>
          </a:p>
          <a:p>
            <a:pPr marL="0" lvl="0" indent="0" algn="r" rtl="1">
              <a:spcBef>
                <a:spcPts val="0"/>
              </a:spcBef>
              <a:spcAft>
                <a:spcPts val="0"/>
              </a:spcAft>
              <a:buNone/>
            </a:pPr>
            <a:r>
              <a:rPr lang="en">
                <a:latin typeface="Amiri"/>
                <a:ea typeface="Amiri"/>
                <a:cs typeface="Amiri"/>
                <a:sym typeface="Amiri"/>
              </a:rPr>
              <a:t>40%</a:t>
            </a:r>
            <a:endParaRPr>
              <a:latin typeface="Amiri"/>
              <a:ea typeface="Amiri"/>
              <a:cs typeface="Amiri"/>
              <a:sym typeface="Amiri"/>
            </a:endParaRPr>
          </a:p>
        </p:txBody>
      </p:sp>
      <p:sp>
        <p:nvSpPr>
          <p:cNvPr id="1218" name="Google Shape;1218;p102"/>
          <p:cNvSpPr txBox="1">
            <a:spLocks noGrp="1"/>
          </p:cNvSpPr>
          <p:nvPr>
            <p:ph type="title" idx="2"/>
          </p:nvPr>
        </p:nvSpPr>
        <p:spPr>
          <a:xfrm>
            <a:off x="7383325" y="4023225"/>
            <a:ext cx="10440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1219" name="Google Shape;1219;p102"/>
          <p:cNvSpPr/>
          <p:nvPr/>
        </p:nvSpPr>
        <p:spPr>
          <a:xfrm>
            <a:off x="0" y="4796400"/>
            <a:ext cx="1305300" cy="34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20" name="Google Shape;1220;p102"/>
          <p:cNvGrpSpPr/>
          <p:nvPr/>
        </p:nvGrpSpPr>
        <p:grpSpPr>
          <a:xfrm>
            <a:off x="3966687" y="3390466"/>
            <a:ext cx="2700170" cy="347098"/>
            <a:chOff x="2073180" y="3822429"/>
            <a:chExt cx="4469000" cy="178200"/>
          </a:xfrm>
        </p:grpSpPr>
        <p:sp>
          <p:nvSpPr>
            <p:cNvPr id="1221" name="Google Shape;1221;p102"/>
            <p:cNvSpPr/>
            <p:nvPr/>
          </p:nvSpPr>
          <p:spPr>
            <a:xfrm rot="10800000">
              <a:off x="6363979"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102"/>
            <p:cNvSpPr/>
            <p:nvPr/>
          </p:nvSpPr>
          <p:spPr>
            <a:xfrm rot="10800000">
              <a:off x="5887170"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102"/>
            <p:cNvSpPr/>
            <p:nvPr/>
          </p:nvSpPr>
          <p:spPr>
            <a:xfrm rot="10800000">
              <a:off x="5410421"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102"/>
            <p:cNvSpPr/>
            <p:nvPr/>
          </p:nvSpPr>
          <p:spPr>
            <a:xfrm rot="10800000">
              <a:off x="4933672"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102"/>
            <p:cNvSpPr/>
            <p:nvPr/>
          </p:nvSpPr>
          <p:spPr>
            <a:xfrm rot="10800000">
              <a:off x="4456923"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102"/>
            <p:cNvSpPr/>
            <p:nvPr/>
          </p:nvSpPr>
          <p:spPr>
            <a:xfrm rot="10800000">
              <a:off x="3980175"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102"/>
            <p:cNvSpPr/>
            <p:nvPr/>
          </p:nvSpPr>
          <p:spPr>
            <a:xfrm rot="10800000">
              <a:off x="3503426"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102"/>
            <p:cNvSpPr/>
            <p:nvPr/>
          </p:nvSpPr>
          <p:spPr>
            <a:xfrm rot="10800000">
              <a:off x="3026677"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102"/>
            <p:cNvSpPr/>
            <p:nvPr/>
          </p:nvSpPr>
          <p:spPr>
            <a:xfrm rot="10800000">
              <a:off x="2549928"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102"/>
            <p:cNvSpPr/>
            <p:nvPr/>
          </p:nvSpPr>
          <p:spPr>
            <a:xfrm rot="10800000">
              <a:off x="2073180"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19"/>
                                        </p:tgtEl>
                                        <p:attrNameLst>
                                          <p:attrName>style.visibility</p:attrName>
                                        </p:attrNameLst>
                                      </p:cBhvr>
                                      <p:to>
                                        <p:strVal val="visible"/>
                                      </p:to>
                                    </p:set>
                                    <p:anim calcmode="lin" valueType="num">
                                      <p:cBhvr additive="base">
                                        <p:cTn id="7" dur="1000"/>
                                        <p:tgtEl>
                                          <p:spTgt spid="1219"/>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1217"/>
                                        </p:tgtEl>
                                        <p:attrNameLst>
                                          <p:attrName>style.visibility</p:attrName>
                                        </p:attrNameLst>
                                      </p:cBhvr>
                                      <p:to>
                                        <p:strVal val="visible"/>
                                      </p:to>
                                    </p:set>
                                    <p:anim calcmode="lin" valueType="num">
                                      <p:cBhvr additive="base">
                                        <p:cTn id="10" dur="1000"/>
                                        <p:tgtEl>
                                          <p:spTgt spid="1217"/>
                                        </p:tgtEl>
                                        <p:attrNameLst>
                                          <p:attrName>ppt_x</p:attrName>
                                        </p:attrNameLst>
                                      </p:cBhvr>
                                      <p:tavLst>
                                        <p:tav tm="0">
                                          <p:val>
                                            <p:strVal val="#ppt_x+1"/>
                                          </p:val>
                                        </p:tav>
                                        <p:tav tm="100000">
                                          <p:val>
                                            <p:strVal val="#ppt_x"/>
                                          </p:val>
                                        </p:tav>
                                      </p:tavLst>
                                    </p:anim>
                                  </p:childTnLst>
                                </p:cTn>
                              </p:par>
                              <p:par>
                                <p:cTn id="11" presetID="2" presetClass="entr" presetSubtype="4" fill="hold" nodeType="withEffect">
                                  <p:stCondLst>
                                    <p:cond delay="0"/>
                                  </p:stCondLst>
                                  <p:childTnLst>
                                    <p:set>
                                      <p:cBhvr>
                                        <p:cTn id="12" dur="1" fill="hold">
                                          <p:stCondLst>
                                            <p:cond delay="0"/>
                                          </p:stCondLst>
                                        </p:cTn>
                                        <p:tgtEl>
                                          <p:spTgt spid="1218"/>
                                        </p:tgtEl>
                                        <p:attrNameLst>
                                          <p:attrName>style.visibility</p:attrName>
                                        </p:attrNameLst>
                                      </p:cBhvr>
                                      <p:to>
                                        <p:strVal val="visible"/>
                                      </p:to>
                                    </p:set>
                                    <p:anim calcmode="lin" valueType="num">
                                      <p:cBhvr additive="base">
                                        <p:cTn id="13" dur="1000"/>
                                        <p:tgtEl>
                                          <p:spTgt spid="1218"/>
                                        </p:tgtEl>
                                        <p:attrNameLst>
                                          <p:attrName>ppt_y</p:attrName>
                                        </p:attrNameLst>
                                      </p:cBhvr>
                                      <p:tavLst>
                                        <p:tav tm="0">
                                          <p:val>
                                            <p:strVal val="#ppt_y+1"/>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1216"/>
                                        </p:tgtEl>
                                        <p:attrNameLst>
                                          <p:attrName>style.visibility</p:attrName>
                                        </p:attrNameLst>
                                      </p:cBhvr>
                                      <p:to>
                                        <p:strVal val="visible"/>
                                      </p:to>
                                    </p:set>
                                    <p:anim calcmode="lin" valueType="num">
                                      <p:cBhvr additive="base">
                                        <p:cTn id="16" dur="1000"/>
                                        <p:tgtEl>
                                          <p:spTgt spid="121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34"/>
        <p:cNvGrpSpPr/>
        <p:nvPr/>
      </p:nvGrpSpPr>
      <p:grpSpPr>
        <a:xfrm>
          <a:off x="0" y="0"/>
          <a:ext cx="0" cy="0"/>
          <a:chOff x="0" y="0"/>
          <a:chExt cx="0" cy="0"/>
        </a:xfrm>
      </p:grpSpPr>
      <p:pic>
        <p:nvPicPr>
          <p:cNvPr id="1235" name="Google Shape;1235;p103"/>
          <p:cNvPicPr preferRelativeResize="0"/>
          <p:nvPr/>
        </p:nvPicPr>
        <p:blipFill>
          <a:blip r:embed="rId3">
            <a:alphaModFix/>
          </a:blip>
          <a:stretch>
            <a:fillRect/>
          </a:stretch>
        </p:blipFill>
        <p:spPr>
          <a:xfrm>
            <a:off x="700250" y="0"/>
            <a:ext cx="7305042" cy="5143499"/>
          </a:xfrm>
          <a:prstGeom prst="rect">
            <a:avLst/>
          </a:prstGeom>
          <a:noFill/>
          <a:ln>
            <a:noFill/>
          </a:ln>
        </p:spPr>
      </p:pic>
      <p:sp>
        <p:nvSpPr>
          <p:cNvPr id="1236" name="Google Shape;1236;p103"/>
          <p:cNvSpPr/>
          <p:nvPr/>
        </p:nvSpPr>
        <p:spPr>
          <a:xfrm>
            <a:off x="8107550" y="163450"/>
            <a:ext cx="937200" cy="893700"/>
          </a:xfrm>
          <a:prstGeom prst="donut">
            <a:avLst>
              <a:gd name="adj" fmla="val 8535"/>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237" name="Google Shape;1237;p103"/>
          <p:cNvSpPr txBox="1"/>
          <p:nvPr/>
        </p:nvSpPr>
        <p:spPr>
          <a:xfrm>
            <a:off x="8292650" y="364000"/>
            <a:ext cx="752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solidFill>
                  <a:schemeClr val="dk1"/>
                </a:solidFill>
                <a:latin typeface="Amiri"/>
                <a:ea typeface="Amiri"/>
                <a:cs typeface="Amiri"/>
                <a:sym typeface="Amiri"/>
              </a:rPr>
              <a:t>25%</a:t>
            </a:r>
            <a:endParaRPr sz="2000" b="1">
              <a:solidFill>
                <a:schemeClr val="dk1"/>
              </a:solidFill>
              <a:latin typeface="Amiri"/>
              <a:ea typeface="Amiri"/>
              <a:cs typeface="Amiri"/>
              <a:sym typeface="Amiri"/>
            </a:endParaRPr>
          </a:p>
        </p:txBody>
      </p:sp>
      <p:sp>
        <p:nvSpPr>
          <p:cNvPr id="1238" name="Google Shape;1238;p103"/>
          <p:cNvSpPr/>
          <p:nvPr/>
        </p:nvSpPr>
        <p:spPr>
          <a:xfrm rot="-4233858">
            <a:off x="8069253" y="198908"/>
            <a:ext cx="879943" cy="793027"/>
          </a:xfrm>
          <a:prstGeom prst="blockArc">
            <a:avLst>
              <a:gd name="adj1" fmla="val 14179500"/>
              <a:gd name="adj2" fmla="val 20885389"/>
              <a:gd name="adj3" fmla="val 1116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pic>
        <p:nvPicPr>
          <p:cNvPr id="1243" name="Google Shape;1243;p104"/>
          <p:cNvPicPr preferRelativeResize="0"/>
          <p:nvPr/>
        </p:nvPicPr>
        <p:blipFill>
          <a:blip r:embed="rId3">
            <a:alphaModFix/>
          </a:blip>
          <a:stretch>
            <a:fillRect/>
          </a:stretch>
        </p:blipFill>
        <p:spPr>
          <a:xfrm>
            <a:off x="664550" y="0"/>
            <a:ext cx="7305042" cy="5143499"/>
          </a:xfrm>
          <a:prstGeom prst="rect">
            <a:avLst/>
          </a:prstGeom>
          <a:noFill/>
          <a:ln>
            <a:noFill/>
          </a:ln>
        </p:spPr>
      </p:pic>
      <p:sp>
        <p:nvSpPr>
          <p:cNvPr id="1244" name="Google Shape;1244;p104"/>
          <p:cNvSpPr/>
          <p:nvPr/>
        </p:nvSpPr>
        <p:spPr>
          <a:xfrm>
            <a:off x="8107550" y="163450"/>
            <a:ext cx="937200" cy="893700"/>
          </a:xfrm>
          <a:prstGeom prst="donut">
            <a:avLst>
              <a:gd name="adj" fmla="val 8535"/>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245" name="Google Shape;1245;p104"/>
          <p:cNvSpPr txBox="1"/>
          <p:nvPr/>
        </p:nvSpPr>
        <p:spPr>
          <a:xfrm>
            <a:off x="8292650" y="364000"/>
            <a:ext cx="752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solidFill>
                  <a:schemeClr val="dk1"/>
                </a:solidFill>
                <a:latin typeface="Amiri"/>
                <a:ea typeface="Amiri"/>
                <a:cs typeface="Amiri"/>
                <a:sym typeface="Amiri"/>
              </a:rPr>
              <a:t>25%</a:t>
            </a:r>
            <a:endParaRPr sz="2000" b="1">
              <a:solidFill>
                <a:schemeClr val="dk1"/>
              </a:solidFill>
              <a:latin typeface="Amiri"/>
              <a:ea typeface="Amiri"/>
              <a:cs typeface="Amiri"/>
              <a:sym typeface="Amiri"/>
            </a:endParaRPr>
          </a:p>
        </p:txBody>
      </p:sp>
      <p:sp>
        <p:nvSpPr>
          <p:cNvPr id="1246" name="Google Shape;1246;p104"/>
          <p:cNvSpPr/>
          <p:nvPr/>
        </p:nvSpPr>
        <p:spPr>
          <a:xfrm rot="-4233858">
            <a:off x="8069253" y="198908"/>
            <a:ext cx="879943" cy="793027"/>
          </a:xfrm>
          <a:prstGeom prst="blockArc">
            <a:avLst>
              <a:gd name="adj1" fmla="val 14179500"/>
              <a:gd name="adj2" fmla="val 20885389"/>
              <a:gd name="adj3" fmla="val 1116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50"/>
        <p:cNvGrpSpPr/>
        <p:nvPr/>
      </p:nvGrpSpPr>
      <p:grpSpPr>
        <a:xfrm>
          <a:off x="0" y="0"/>
          <a:ext cx="0" cy="0"/>
          <a:chOff x="0" y="0"/>
          <a:chExt cx="0" cy="0"/>
        </a:xfrm>
      </p:grpSpPr>
      <p:pic>
        <p:nvPicPr>
          <p:cNvPr id="1251" name="Google Shape;1251;p105"/>
          <p:cNvPicPr preferRelativeResize="0"/>
          <p:nvPr/>
        </p:nvPicPr>
        <p:blipFill>
          <a:blip r:embed="rId3">
            <a:alphaModFix/>
          </a:blip>
          <a:stretch>
            <a:fillRect/>
          </a:stretch>
        </p:blipFill>
        <p:spPr>
          <a:xfrm>
            <a:off x="631875" y="0"/>
            <a:ext cx="7305042" cy="5143499"/>
          </a:xfrm>
          <a:prstGeom prst="rect">
            <a:avLst/>
          </a:prstGeom>
          <a:noFill/>
          <a:ln>
            <a:noFill/>
          </a:ln>
        </p:spPr>
      </p:pic>
      <p:sp>
        <p:nvSpPr>
          <p:cNvPr id="1252" name="Google Shape;1252;p105"/>
          <p:cNvSpPr/>
          <p:nvPr/>
        </p:nvSpPr>
        <p:spPr>
          <a:xfrm>
            <a:off x="8107550" y="163450"/>
            <a:ext cx="937200" cy="893700"/>
          </a:xfrm>
          <a:prstGeom prst="donut">
            <a:avLst>
              <a:gd name="adj" fmla="val 8535"/>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253" name="Google Shape;1253;p105"/>
          <p:cNvSpPr txBox="1"/>
          <p:nvPr/>
        </p:nvSpPr>
        <p:spPr>
          <a:xfrm>
            <a:off x="8292650" y="364000"/>
            <a:ext cx="752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solidFill>
                  <a:schemeClr val="dk1"/>
                </a:solidFill>
                <a:latin typeface="Amiri"/>
                <a:ea typeface="Amiri"/>
                <a:cs typeface="Amiri"/>
                <a:sym typeface="Amiri"/>
              </a:rPr>
              <a:t>25%</a:t>
            </a:r>
            <a:endParaRPr sz="2000" b="1">
              <a:solidFill>
                <a:schemeClr val="dk1"/>
              </a:solidFill>
              <a:latin typeface="Amiri"/>
              <a:ea typeface="Amiri"/>
              <a:cs typeface="Amiri"/>
              <a:sym typeface="Amiri"/>
            </a:endParaRPr>
          </a:p>
        </p:txBody>
      </p:sp>
      <p:sp>
        <p:nvSpPr>
          <p:cNvPr id="1254" name="Google Shape;1254;p105"/>
          <p:cNvSpPr/>
          <p:nvPr/>
        </p:nvSpPr>
        <p:spPr>
          <a:xfrm rot="-4233858">
            <a:off x="8069253" y="198908"/>
            <a:ext cx="879943" cy="793027"/>
          </a:xfrm>
          <a:prstGeom prst="blockArc">
            <a:avLst>
              <a:gd name="adj1" fmla="val 14179500"/>
              <a:gd name="adj2" fmla="val 20885389"/>
              <a:gd name="adj3" fmla="val 1116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258"/>
        <p:cNvGrpSpPr/>
        <p:nvPr/>
      </p:nvGrpSpPr>
      <p:grpSpPr>
        <a:xfrm>
          <a:off x="0" y="0"/>
          <a:ext cx="0" cy="0"/>
          <a:chOff x="0" y="0"/>
          <a:chExt cx="0" cy="0"/>
        </a:xfrm>
      </p:grpSpPr>
      <p:pic>
        <p:nvPicPr>
          <p:cNvPr id="1259" name="Google Shape;1259;p106"/>
          <p:cNvPicPr preferRelativeResize="0"/>
          <p:nvPr/>
        </p:nvPicPr>
        <p:blipFill>
          <a:blip r:embed="rId3">
            <a:alphaModFix/>
          </a:blip>
          <a:stretch>
            <a:fillRect/>
          </a:stretch>
        </p:blipFill>
        <p:spPr>
          <a:xfrm>
            <a:off x="631900" y="0"/>
            <a:ext cx="7305042" cy="5143499"/>
          </a:xfrm>
          <a:prstGeom prst="rect">
            <a:avLst/>
          </a:prstGeom>
          <a:noFill/>
          <a:ln>
            <a:noFill/>
          </a:ln>
        </p:spPr>
      </p:pic>
      <p:sp>
        <p:nvSpPr>
          <p:cNvPr id="1260" name="Google Shape;1260;p106"/>
          <p:cNvSpPr/>
          <p:nvPr/>
        </p:nvSpPr>
        <p:spPr>
          <a:xfrm>
            <a:off x="8107550" y="163450"/>
            <a:ext cx="937200" cy="893700"/>
          </a:xfrm>
          <a:prstGeom prst="donut">
            <a:avLst>
              <a:gd name="adj" fmla="val 8535"/>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261" name="Google Shape;1261;p106"/>
          <p:cNvSpPr txBox="1"/>
          <p:nvPr/>
        </p:nvSpPr>
        <p:spPr>
          <a:xfrm>
            <a:off x="8292650" y="364000"/>
            <a:ext cx="752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solidFill>
                  <a:schemeClr val="dk1"/>
                </a:solidFill>
                <a:latin typeface="Amiri"/>
                <a:ea typeface="Amiri"/>
                <a:cs typeface="Amiri"/>
                <a:sym typeface="Amiri"/>
              </a:rPr>
              <a:t>25%</a:t>
            </a:r>
            <a:endParaRPr sz="2000" b="1">
              <a:solidFill>
                <a:schemeClr val="dk1"/>
              </a:solidFill>
              <a:latin typeface="Amiri"/>
              <a:ea typeface="Amiri"/>
              <a:cs typeface="Amiri"/>
              <a:sym typeface="Amiri"/>
            </a:endParaRPr>
          </a:p>
        </p:txBody>
      </p:sp>
      <p:sp>
        <p:nvSpPr>
          <p:cNvPr id="1262" name="Google Shape;1262;p106"/>
          <p:cNvSpPr/>
          <p:nvPr/>
        </p:nvSpPr>
        <p:spPr>
          <a:xfrm rot="-4233858">
            <a:off x="8069253" y="198908"/>
            <a:ext cx="879943" cy="793027"/>
          </a:xfrm>
          <a:prstGeom prst="blockArc">
            <a:avLst>
              <a:gd name="adj1" fmla="val 14179500"/>
              <a:gd name="adj2" fmla="val 20885389"/>
              <a:gd name="adj3" fmla="val 1116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266"/>
        <p:cNvGrpSpPr/>
        <p:nvPr/>
      </p:nvGrpSpPr>
      <p:grpSpPr>
        <a:xfrm>
          <a:off x="0" y="0"/>
          <a:ext cx="0" cy="0"/>
          <a:chOff x="0" y="0"/>
          <a:chExt cx="0" cy="0"/>
        </a:xfrm>
      </p:grpSpPr>
      <p:sp>
        <p:nvSpPr>
          <p:cNvPr id="1267" name="Google Shape;1267;p107"/>
          <p:cNvSpPr/>
          <p:nvPr/>
        </p:nvSpPr>
        <p:spPr>
          <a:xfrm>
            <a:off x="7024675" y="-125"/>
            <a:ext cx="21192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107"/>
          <p:cNvSpPr txBox="1">
            <a:spLocks noGrp="1"/>
          </p:cNvSpPr>
          <p:nvPr>
            <p:ph type="ctrTitle"/>
          </p:nvPr>
        </p:nvSpPr>
        <p:spPr>
          <a:xfrm>
            <a:off x="749350" y="1694400"/>
            <a:ext cx="5982900" cy="1847100"/>
          </a:xfrm>
          <a:prstGeom prst="rect">
            <a:avLst/>
          </a:prstGeom>
        </p:spPr>
        <p:txBody>
          <a:bodyPr spcFirstLastPara="1" wrap="square" lIns="91425" tIns="91425" rIns="91425" bIns="91425" anchor="ctr" anchorCtr="0">
            <a:noAutofit/>
          </a:bodyPr>
          <a:lstStyle/>
          <a:p>
            <a:pPr marL="0" lvl="0" indent="0" algn="r" rtl="1">
              <a:spcBef>
                <a:spcPts val="0"/>
              </a:spcBef>
              <a:spcAft>
                <a:spcPts val="0"/>
              </a:spcAft>
              <a:buNone/>
            </a:pPr>
            <a:r>
              <a:rPr lang="en">
                <a:latin typeface="Amiri"/>
                <a:ea typeface="Amiri"/>
                <a:cs typeface="Amiri"/>
                <a:sym typeface="Amiri"/>
              </a:rPr>
              <a:t>معيار الموقع وسهولة الوصول</a:t>
            </a:r>
            <a:endParaRPr>
              <a:latin typeface="Amiri"/>
              <a:ea typeface="Amiri"/>
              <a:cs typeface="Amiri"/>
              <a:sym typeface="Amiri"/>
            </a:endParaRPr>
          </a:p>
          <a:p>
            <a:pPr marL="0" lvl="0" indent="0" algn="r" rtl="1">
              <a:spcBef>
                <a:spcPts val="0"/>
              </a:spcBef>
              <a:spcAft>
                <a:spcPts val="0"/>
              </a:spcAft>
              <a:buNone/>
            </a:pPr>
            <a:r>
              <a:rPr lang="en">
                <a:latin typeface="Amiri"/>
                <a:ea typeface="Amiri"/>
                <a:cs typeface="Amiri"/>
                <a:sym typeface="Amiri"/>
              </a:rPr>
              <a:t>25%</a:t>
            </a:r>
            <a:endParaRPr>
              <a:latin typeface="Amiri"/>
              <a:ea typeface="Amiri"/>
              <a:cs typeface="Amiri"/>
              <a:sym typeface="Amiri"/>
            </a:endParaRPr>
          </a:p>
        </p:txBody>
      </p:sp>
      <p:sp>
        <p:nvSpPr>
          <p:cNvPr id="1269" name="Google Shape;1269;p107"/>
          <p:cNvSpPr txBox="1">
            <a:spLocks noGrp="1"/>
          </p:cNvSpPr>
          <p:nvPr>
            <p:ph type="title" idx="2"/>
          </p:nvPr>
        </p:nvSpPr>
        <p:spPr>
          <a:xfrm>
            <a:off x="7383325" y="4023225"/>
            <a:ext cx="10440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1270" name="Google Shape;1270;p107"/>
          <p:cNvSpPr/>
          <p:nvPr/>
        </p:nvSpPr>
        <p:spPr>
          <a:xfrm>
            <a:off x="0" y="4796400"/>
            <a:ext cx="1305300" cy="34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1" name="Google Shape;1271;p107"/>
          <p:cNvGrpSpPr/>
          <p:nvPr/>
        </p:nvGrpSpPr>
        <p:grpSpPr>
          <a:xfrm>
            <a:off x="3966687" y="3390466"/>
            <a:ext cx="2700170" cy="347098"/>
            <a:chOff x="2073180" y="3822429"/>
            <a:chExt cx="4469000" cy="178200"/>
          </a:xfrm>
        </p:grpSpPr>
        <p:sp>
          <p:nvSpPr>
            <p:cNvPr id="1272" name="Google Shape;1272;p107"/>
            <p:cNvSpPr/>
            <p:nvPr/>
          </p:nvSpPr>
          <p:spPr>
            <a:xfrm rot="10800000">
              <a:off x="6363979"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107"/>
            <p:cNvSpPr/>
            <p:nvPr/>
          </p:nvSpPr>
          <p:spPr>
            <a:xfrm rot="10800000">
              <a:off x="5887170"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107"/>
            <p:cNvSpPr/>
            <p:nvPr/>
          </p:nvSpPr>
          <p:spPr>
            <a:xfrm rot="10800000">
              <a:off x="5410421"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107"/>
            <p:cNvSpPr/>
            <p:nvPr/>
          </p:nvSpPr>
          <p:spPr>
            <a:xfrm rot="10800000">
              <a:off x="4933672"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107"/>
            <p:cNvSpPr/>
            <p:nvPr/>
          </p:nvSpPr>
          <p:spPr>
            <a:xfrm rot="10800000">
              <a:off x="4456923"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107"/>
            <p:cNvSpPr/>
            <p:nvPr/>
          </p:nvSpPr>
          <p:spPr>
            <a:xfrm rot="10800000">
              <a:off x="3980175"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107"/>
            <p:cNvSpPr/>
            <p:nvPr/>
          </p:nvSpPr>
          <p:spPr>
            <a:xfrm rot="10800000">
              <a:off x="3503426"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107"/>
            <p:cNvSpPr/>
            <p:nvPr/>
          </p:nvSpPr>
          <p:spPr>
            <a:xfrm rot="10800000">
              <a:off x="3026677"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107"/>
            <p:cNvSpPr/>
            <p:nvPr/>
          </p:nvSpPr>
          <p:spPr>
            <a:xfrm rot="10800000">
              <a:off x="2549928"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107"/>
            <p:cNvSpPr/>
            <p:nvPr/>
          </p:nvSpPr>
          <p:spPr>
            <a:xfrm rot="10800000">
              <a:off x="2073180"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82" name="Google Shape;1282;p107"/>
          <p:cNvSpPr/>
          <p:nvPr/>
        </p:nvSpPr>
        <p:spPr>
          <a:xfrm rot="10800000">
            <a:off x="5983845" y="3390475"/>
            <a:ext cx="56700" cy="3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70"/>
                                        </p:tgtEl>
                                        <p:attrNameLst>
                                          <p:attrName>style.visibility</p:attrName>
                                        </p:attrNameLst>
                                      </p:cBhvr>
                                      <p:to>
                                        <p:strVal val="visible"/>
                                      </p:to>
                                    </p:set>
                                    <p:anim calcmode="lin" valueType="num">
                                      <p:cBhvr additive="base">
                                        <p:cTn id="7" dur="1000"/>
                                        <p:tgtEl>
                                          <p:spTgt spid="1270"/>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1268"/>
                                        </p:tgtEl>
                                        <p:attrNameLst>
                                          <p:attrName>style.visibility</p:attrName>
                                        </p:attrNameLst>
                                      </p:cBhvr>
                                      <p:to>
                                        <p:strVal val="visible"/>
                                      </p:to>
                                    </p:set>
                                    <p:anim calcmode="lin" valueType="num">
                                      <p:cBhvr additive="base">
                                        <p:cTn id="10" dur="1000"/>
                                        <p:tgtEl>
                                          <p:spTgt spid="1268"/>
                                        </p:tgtEl>
                                        <p:attrNameLst>
                                          <p:attrName>ppt_x</p:attrName>
                                        </p:attrNameLst>
                                      </p:cBhvr>
                                      <p:tavLst>
                                        <p:tav tm="0">
                                          <p:val>
                                            <p:strVal val="#ppt_x+1"/>
                                          </p:val>
                                        </p:tav>
                                        <p:tav tm="100000">
                                          <p:val>
                                            <p:strVal val="#ppt_x"/>
                                          </p:val>
                                        </p:tav>
                                      </p:tavLst>
                                    </p:anim>
                                  </p:childTnLst>
                                </p:cTn>
                              </p:par>
                              <p:par>
                                <p:cTn id="11" presetID="2" presetClass="entr" presetSubtype="4" fill="hold" nodeType="withEffect">
                                  <p:stCondLst>
                                    <p:cond delay="0"/>
                                  </p:stCondLst>
                                  <p:childTnLst>
                                    <p:set>
                                      <p:cBhvr>
                                        <p:cTn id="12" dur="1" fill="hold">
                                          <p:stCondLst>
                                            <p:cond delay="0"/>
                                          </p:stCondLst>
                                        </p:cTn>
                                        <p:tgtEl>
                                          <p:spTgt spid="1269"/>
                                        </p:tgtEl>
                                        <p:attrNameLst>
                                          <p:attrName>style.visibility</p:attrName>
                                        </p:attrNameLst>
                                      </p:cBhvr>
                                      <p:to>
                                        <p:strVal val="visible"/>
                                      </p:to>
                                    </p:set>
                                    <p:anim calcmode="lin" valueType="num">
                                      <p:cBhvr additive="base">
                                        <p:cTn id="13" dur="1000"/>
                                        <p:tgtEl>
                                          <p:spTgt spid="1269"/>
                                        </p:tgtEl>
                                        <p:attrNameLst>
                                          <p:attrName>ppt_y</p:attrName>
                                        </p:attrNameLst>
                                      </p:cBhvr>
                                      <p:tavLst>
                                        <p:tav tm="0">
                                          <p:val>
                                            <p:strVal val="#ppt_y+1"/>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1267"/>
                                        </p:tgtEl>
                                        <p:attrNameLst>
                                          <p:attrName>style.visibility</p:attrName>
                                        </p:attrNameLst>
                                      </p:cBhvr>
                                      <p:to>
                                        <p:strVal val="visible"/>
                                      </p:to>
                                    </p:set>
                                    <p:anim calcmode="lin" valueType="num">
                                      <p:cBhvr additive="base">
                                        <p:cTn id="16" dur="1000"/>
                                        <p:tgtEl>
                                          <p:spTgt spid="126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286"/>
        <p:cNvGrpSpPr/>
        <p:nvPr/>
      </p:nvGrpSpPr>
      <p:grpSpPr>
        <a:xfrm>
          <a:off x="0" y="0"/>
          <a:ext cx="0" cy="0"/>
          <a:chOff x="0" y="0"/>
          <a:chExt cx="0" cy="0"/>
        </a:xfrm>
      </p:grpSpPr>
      <p:pic>
        <p:nvPicPr>
          <p:cNvPr id="1287" name="Google Shape;1287;p108"/>
          <p:cNvPicPr preferRelativeResize="0"/>
          <p:nvPr/>
        </p:nvPicPr>
        <p:blipFill>
          <a:blip r:embed="rId3">
            <a:alphaModFix/>
          </a:blip>
          <a:stretch>
            <a:fillRect/>
          </a:stretch>
        </p:blipFill>
        <p:spPr>
          <a:xfrm>
            <a:off x="740800" y="0"/>
            <a:ext cx="7305042" cy="5143499"/>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291"/>
        <p:cNvGrpSpPr/>
        <p:nvPr/>
      </p:nvGrpSpPr>
      <p:grpSpPr>
        <a:xfrm>
          <a:off x="0" y="0"/>
          <a:ext cx="0" cy="0"/>
          <a:chOff x="0" y="0"/>
          <a:chExt cx="0" cy="0"/>
        </a:xfrm>
      </p:grpSpPr>
      <p:pic>
        <p:nvPicPr>
          <p:cNvPr id="1292" name="Google Shape;1292;p109"/>
          <p:cNvPicPr preferRelativeResize="0"/>
          <p:nvPr/>
        </p:nvPicPr>
        <p:blipFill>
          <a:blip r:embed="rId3">
            <a:alphaModFix/>
          </a:blip>
          <a:stretch>
            <a:fillRect/>
          </a:stretch>
        </p:blipFill>
        <p:spPr>
          <a:xfrm>
            <a:off x="773550" y="0"/>
            <a:ext cx="7305042" cy="51434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65"/>
          <p:cNvSpPr txBox="1"/>
          <p:nvPr/>
        </p:nvSpPr>
        <p:spPr>
          <a:xfrm>
            <a:off x="46425" y="3397950"/>
            <a:ext cx="7824900" cy="1623000"/>
          </a:xfrm>
          <a:prstGeom prst="rect">
            <a:avLst/>
          </a:prstGeom>
          <a:noFill/>
          <a:ln>
            <a:noFill/>
          </a:ln>
        </p:spPr>
        <p:txBody>
          <a:bodyPr spcFirstLastPara="1" wrap="square" lIns="91425" tIns="91425" rIns="91425" bIns="91425" anchor="t" anchorCtr="0">
            <a:spAutoFit/>
          </a:bodyPr>
          <a:lstStyle/>
          <a:p>
            <a:pPr marL="0" marR="368300" lvl="0" indent="0" algn="ctr" rtl="1">
              <a:lnSpc>
                <a:spcPct val="115000"/>
              </a:lnSpc>
              <a:spcBef>
                <a:spcPts val="0"/>
              </a:spcBef>
              <a:spcAft>
                <a:spcPts val="0"/>
              </a:spcAft>
              <a:buNone/>
            </a:pPr>
            <a:r>
              <a:rPr lang="en" sz="2100" b="1">
                <a:solidFill>
                  <a:srgbClr val="FFFF00"/>
                </a:solidFill>
                <a:latin typeface="Amiri"/>
                <a:ea typeface="Amiri"/>
                <a:cs typeface="Amiri"/>
                <a:sym typeface="Amiri"/>
              </a:rPr>
              <a:t>فيظهر لدينا مدن جاذبة جديدة </a:t>
            </a:r>
            <a:r>
              <a:rPr lang="en" sz="2100">
                <a:solidFill>
                  <a:schemeClr val="dk1"/>
                </a:solidFill>
                <a:latin typeface="Amiri"/>
                <a:ea typeface="Amiri"/>
                <a:cs typeface="Amiri"/>
                <a:sym typeface="Amiri"/>
              </a:rPr>
              <a:t>تشكل أقطاب نمو جديدة الأمر الذي </a:t>
            </a:r>
            <a:r>
              <a:rPr lang="en" sz="2100">
                <a:solidFill>
                  <a:schemeClr val="lt1"/>
                </a:solidFill>
                <a:latin typeface="Amiri"/>
                <a:ea typeface="Amiri"/>
                <a:cs typeface="Amiri"/>
                <a:sym typeface="Amiri"/>
              </a:rPr>
              <a:t>ي</a:t>
            </a:r>
            <a:r>
              <a:rPr lang="en" sz="2100" b="1">
                <a:solidFill>
                  <a:schemeClr val="lt1"/>
                </a:solidFill>
                <a:latin typeface="Amiri"/>
                <a:ea typeface="Amiri"/>
                <a:cs typeface="Amiri"/>
                <a:sym typeface="Amiri"/>
              </a:rPr>
              <a:t>خ</a:t>
            </a:r>
            <a:r>
              <a:rPr lang="en" sz="2100" b="1">
                <a:latin typeface="Amiri"/>
                <a:ea typeface="Amiri"/>
                <a:cs typeface="Amiri"/>
                <a:sym typeface="Amiri"/>
              </a:rPr>
              <a:t>فف الضغط الواقع على مركز المدينة الرئيسي,</a:t>
            </a:r>
            <a:endParaRPr sz="2100" b="1">
              <a:latin typeface="Amiri"/>
              <a:ea typeface="Amiri"/>
              <a:cs typeface="Amiri"/>
              <a:sym typeface="Amiri"/>
            </a:endParaRPr>
          </a:p>
          <a:p>
            <a:pPr marL="0" marR="368300" lvl="0" indent="0" algn="ctr" rtl="1">
              <a:lnSpc>
                <a:spcPct val="115000"/>
              </a:lnSpc>
              <a:spcBef>
                <a:spcPts val="0"/>
              </a:spcBef>
              <a:spcAft>
                <a:spcPts val="0"/>
              </a:spcAft>
              <a:buNone/>
            </a:pPr>
            <a:r>
              <a:rPr lang="en" sz="2100">
                <a:solidFill>
                  <a:schemeClr val="dk1"/>
                </a:solidFill>
                <a:latin typeface="Amiri"/>
                <a:ea typeface="Amiri"/>
                <a:cs typeface="Amiri"/>
                <a:sym typeface="Amiri"/>
              </a:rPr>
              <a:t>بالاضافة لان وجود أكثر من قطب نمو في المنطقة يؤثر إيجابا على البيئة الحضرية لإقليم بسبب تعزيز التكامل الوظيفي والتخطيطي للمنطقة الحضرية.</a:t>
            </a:r>
            <a:endParaRPr sz="2100">
              <a:solidFill>
                <a:schemeClr val="dk1"/>
              </a:solidFill>
              <a:latin typeface="Amiri"/>
              <a:ea typeface="Amiri"/>
              <a:cs typeface="Amiri"/>
              <a:sym typeface="Amiri"/>
            </a:endParaRPr>
          </a:p>
        </p:txBody>
      </p:sp>
      <p:sp>
        <p:nvSpPr>
          <p:cNvPr id="480" name="Google Shape;480;p65"/>
          <p:cNvSpPr txBox="1"/>
          <p:nvPr/>
        </p:nvSpPr>
        <p:spPr>
          <a:xfrm>
            <a:off x="141675" y="584650"/>
            <a:ext cx="7634400" cy="912600"/>
          </a:xfrm>
          <a:prstGeom prst="rect">
            <a:avLst/>
          </a:prstGeom>
          <a:noFill/>
          <a:ln>
            <a:noFill/>
          </a:ln>
        </p:spPr>
        <p:txBody>
          <a:bodyPr spcFirstLastPara="1" wrap="square" lIns="91425" tIns="91425" rIns="91425" bIns="91425" anchor="t" anchorCtr="0">
            <a:spAutoFit/>
          </a:bodyPr>
          <a:lstStyle/>
          <a:p>
            <a:pPr marL="0" marR="368300" lvl="0" indent="0" algn="ctr" rtl="1">
              <a:lnSpc>
                <a:spcPct val="115000"/>
              </a:lnSpc>
              <a:spcBef>
                <a:spcPts val="0"/>
              </a:spcBef>
              <a:spcAft>
                <a:spcPts val="0"/>
              </a:spcAft>
              <a:buNone/>
            </a:pPr>
            <a:r>
              <a:rPr lang="en" sz="2200">
                <a:solidFill>
                  <a:schemeClr val="dk1"/>
                </a:solidFill>
                <a:latin typeface="Amiri"/>
                <a:ea typeface="Amiri"/>
                <a:cs typeface="Amiri"/>
                <a:sym typeface="Amiri"/>
              </a:rPr>
              <a:t>الا ان تركز هذا الاستقطاب للسكان في مدينة واحدة رئيسية </a:t>
            </a:r>
            <a:r>
              <a:rPr lang="en" sz="2200" b="1">
                <a:solidFill>
                  <a:srgbClr val="FFFF00"/>
                </a:solidFill>
                <a:latin typeface="Amiri"/>
                <a:ea typeface="Amiri"/>
                <a:cs typeface="Amiri"/>
                <a:sym typeface="Amiri"/>
              </a:rPr>
              <a:t>يؤدي إلى تشكيل ضغط على المدينة</a:t>
            </a:r>
            <a:r>
              <a:rPr lang="en" sz="2200">
                <a:solidFill>
                  <a:srgbClr val="FFFF00"/>
                </a:solidFill>
                <a:latin typeface="Amiri"/>
                <a:ea typeface="Amiri"/>
                <a:cs typeface="Amiri"/>
                <a:sym typeface="Amiri"/>
              </a:rPr>
              <a:t> </a:t>
            </a:r>
            <a:r>
              <a:rPr lang="en" sz="2200" b="1">
                <a:solidFill>
                  <a:srgbClr val="FFFF00"/>
                </a:solidFill>
                <a:latin typeface="Amiri"/>
                <a:ea typeface="Amiri"/>
                <a:cs typeface="Amiri"/>
                <a:sym typeface="Amiri"/>
              </a:rPr>
              <a:t>مع مرور الوقت</a:t>
            </a:r>
            <a:endParaRPr sz="2200">
              <a:solidFill>
                <a:srgbClr val="FFFF00"/>
              </a:solidFill>
              <a:latin typeface="Amiri"/>
              <a:ea typeface="Amiri"/>
              <a:cs typeface="Amiri"/>
              <a:sym typeface="Amiri"/>
            </a:endParaRPr>
          </a:p>
        </p:txBody>
      </p:sp>
      <p:pic>
        <p:nvPicPr>
          <p:cNvPr id="481" name="Google Shape;481;p65"/>
          <p:cNvPicPr preferRelativeResize="0"/>
          <p:nvPr/>
        </p:nvPicPr>
        <p:blipFill>
          <a:blip r:embed="rId3">
            <a:alphaModFix/>
          </a:blip>
          <a:stretch>
            <a:fillRect/>
          </a:stretch>
        </p:blipFill>
        <p:spPr>
          <a:xfrm>
            <a:off x="7873775" y="584648"/>
            <a:ext cx="961500" cy="623754"/>
          </a:xfrm>
          <a:prstGeom prst="rect">
            <a:avLst/>
          </a:prstGeom>
          <a:noFill/>
          <a:ln>
            <a:noFill/>
          </a:ln>
        </p:spPr>
      </p:pic>
      <p:pic>
        <p:nvPicPr>
          <p:cNvPr id="482" name="Google Shape;482;p65"/>
          <p:cNvPicPr preferRelativeResize="0"/>
          <p:nvPr/>
        </p:nvPicPr>
        <p:blipFill rotWithShape="1">
          <a:blip r:embed="rId4">
            <a:alphaModFix/>
          </a:blip>
          <a:srcRect l="9387" t="10022" r="13093" b="16334"/>
          <a:stretch/>
        </p:blipFill>
        <p:spPr>
          <a:xfrm>
            <a:off x="7873774" y="2149790"/>
            <a:ext cx="961500" cy="874353"/>
          </a:xfrm>
          <a:prstGeom prst="rect">
            <a:avLst/>
          </a:prstGeom>
          <a:noFill/>
          <a:ln>
            <a:noFill/>
          </a:ln>
        </p:spPr>
      </p:pic>
      <p:cxnSp>
        <p:nvCxnSpPr>
          <p:cNvPr id="483" name="Google Shape;483;p65"/>
          <p:cNvCxnSpPr>
            <a:stCxn id="480" idx="2"/>
            <a:endCxn id="484" idx="0"/>
          </p:cNvCxnSpPr>
          <p:nvPr/>
        </p:nvCxnSpPr>
        <p:spPr>
          <a:xfrm>
            <a:off x="3958875" y="1497250"/>
            <a:ext cx="0" cy="828000"/>
          </a:xfrm>
          <a:prstGeom prst="straightConnector1">
            <a:avLst/>
          </a:prstGeom>
          <a:noFill/>
          <a:ln w="28575" cap="flat" cmpd="sng">
            <a:solidFill>
              <a:schemeClr val="dk1"/>
            </a:solidFill>
            <a:prstDash val="dash"/>
            <a:round/>
            <a:headEnd type="none" w="med" len="med"/>
            <a:tailEnd type="triangle" w="med" len="med"/>
          </a:ln>
        </p:spPr>
      </p:cxnSp>
      <p:sp>
        <p:nvSpPr>
          <p:cNvPr id="484" name="Google Shape;484;p65"/>
          <p:cNvSpPr txBox="1"/>
          <p:nvPr/>
        </p:nvSpPr>
        <p:spPr>
          <a:xfrm>
            <a:off x="141675" y="2325375"/>
            <a:ext cx="7634400" cy="523200"/>
          </a:xfrm>
          <a:prstGeom prst="rect">
            <a:avLst/>
          </a:prstGeom>
          <a:noFill/>
          <a:ln>
            <a:noFill/>
          </a:ln>
        </p:spPr>
        <p:txBody>
          <a:bodyPr spcFirstLastPara="1" wrap="square" lIns="91425" tIns="91425" rIns="91425" bIns="91425" anchor="t" anchorCtr="0">
            <a:spAutoFit/>
          </a:bodyPr>
          <a:lstStyle/>
          <a:p>
            <a:pPr marL="0" marR="368300" lvl="0" indent="0" algn="ctr" rtl="1">
              <a:lnSpc>
                <a:spcPct val="115000"/>
              </a:lnSpc>
              <a:spcBef>
                <a:spcPts val="0"/>
              </a:spcBef>
              <a:spcAft>
                <a:spcPts val="0"/>
              </a:spcAft>
              <a:buNone/>
            </a:pPr>
            <a:r>
              <a:rPr lang="en" sz="2200">
                <a:solidFill>
                  <a:schemeClr val="dk1"/>
                </a:solidFill>
                <a:latin typeface="Amiri"/>
                <a:ea typeface="Amiri"/>
                <a:cs typeface="Amiri"/>
                <a:sym typeface="Amiri"/>
              </a:rPr>
              <a:t> الأمر الذي يضطر الدولة أو السكان</a:t>
            </a:r>
            <a:r>
              <a:rPr lang="en" sz="2200">
                <a:solidFill>
                  <a:srgbClr val="0000FF"/>
                </a:solidFill>
                <a:latin typeface="Amiri"/>
                <a:ea typeface="Amiri"/>
                <a:cs typeface="Amiri"/>
                <a:sym typeface="Amiri"/>
              </a:rPr>
              <a:t> </a:t>
            </a:r>
            <a:r>
              <a:rPr lang="en" sz="2200" b="1">
                <a:solidFill>
                  <a:srgbClr val="FFFF00"/>
                </a:solidFill>
                <a:latin typeface="Amiri"/>
                <a:ea typeface="Amiri"/>
                <a:cs typeface="Amiri"/>
                <a:sym typeface="Amiri"/>
              </a:rPr>
              <a:t>للاتجاه الضواحي أو القرى والمدن المجاورة</a:t>
            </a:r>
            <a:endParaRPr sz="2200" b="1">
              <a:solidFill>
                <a:srgbClr val="FFFF00"/>
              </a:solidFill>
            </a:endParaRPr>
          </a:p>
        </p:txBody>
      </p:sp>
      <p:pic>
        <p:nvPicPr>
          <p:cNvPr id="485" name="Google Shape;485;p65"/>
          <p:cNvPicPr preferRelativeResize="0"/>
          <p:nvPr/>
        </p:nvPicPr>
        <p:blipFill>
          <a:blip r:embed="rId5">
            <a:alphaModFix/>
          </a:blip>
          <a:stretch>
            <a:fillRect/>
          </a:stretch>
        </p:blipFill>
        <p:spPr>
          <a:xfrm>
            <a:off x="7938724" y="3845765"/>
            <a:ext cx="831600" cy="796056"/>
          </a:xfrm>
          <a:prstGeom prst="rect">
            <a:avLst/>
          </a:prstGeom>
          <a:noFill/>
          <a:ln>
            <a:noFill/>
          </a:ln>
        </p:spPr>
      </p:pic>
      <p:cxnSp>
        <p:nvCxnSpPr>
          <p:cNvPr id="486" name="Google Shape;486;p65"/>
          <p:cNvCxnSpPr>
            <a:stCxn id="484" idx="2"/>
            <a:endCxn id="479" idx="0"/>
          </p:cNvCxnSpPr>
          <p:nvPr/>
        </p:nvCxnSpPr>
        <p:spPr>
          <a:xfrm>
            <a:off x="3958875" y="2848575"/>
            <a:ext cx="0" cy="549300"/>
          </a:xfrm>
          <a:prstGeom prst="straightConnector1">
            <a:avLst/>
          </a:prstGeom>
          <a:noFill/>
          <a:ln w="28575" cap="flat" cmpd="sng">
            <a:solidFill>
              <a:schemeClr val="dk1"/>
            </a:solidFill>
            <a:prstDash val="dash"/>
            <a:round/>
            <a:headEnd type="none" w="med" len="med"/>
            <a:tailEnd type="triangle" w="med" len="med"/>
          </a:ln>
        </p:spPr>
      </p:cxnSp>
      <p:cxnSp>
        <p:nvCxnSpPr>
          <p:cNvPr id="487" name="Google Shape;487;p65"/>
          <p:cNvCxnSpPr/>
          <p:nvPr/>
        </p:nvCxnSpPr>
        <p:spPr>
          <a:xfrm>
            <a:off x="5403125" y="134350"/>
            <a:ext cx="0" cy="0"/>
          </a:xfrm>
          <a:prstGeom prst="straightConnector1">
            <a:avLst/>
          </a:prstGeom>
          <a:noFill/>
          <a:ln w="9525" cap="flat" cmpd="sng">
            <a:solidFill>
              <a:schemeClr val="dk2"/>
            </a:solidFill>
            <a:prstDash val="solid"/>
            <a:round/>
            <a:headEnd type="none" w="med" len="med"/>
            <a:tailEnd type="none" w="med" len="med"/>
          </a:ln>
        </p:spPr>
      </p:cxnSp>
      <p:sp>
        <p:nvSpPr>
          <p:cNvPr id="488" name="Google Shape;488;p65"/>
          <p:cNvSpPr/>
          <p:nvPr/>
        </p:nvSpPr>
        <p:spPr>
          <a:xfrm>
            <a:off x="-12200" y="-12200"/>
            <a:ext cx="9156300" cy="341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65"/>
          <p:cNvSpPr/>
          <p:nvPr/>
        </p:nvSpPr>
        <p:spPr>
          <a:xfrm flipH="1">
            <a:off x="5407150"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65"/>
          <p:cNvSpPr/>
          <p:nvPr/>
        </p:nvSpPr>
        <p:spPr>
          <a:xfrm>
            <a:off x="35326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65"/>
          <p:cNvSpPr/>
          <p:nvPr/>
        </p:nvSpPr>
        <p:spPr>
          <a:xfrm>
            <a:off x="16621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65"/>
          <p:cNvSpPr/>
          <p:nvPr/>
        </p:nvSpPr>
        <p:spPr>
          <a:xfrm>
            <a:off x="-12200" y="-12200"/>
            <a:ext cx="16743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93" name="Google Shape;493;p65"/>
          <p:cNvCxnSpPr>
            <a:stCxn id="490" idx="3"/>
          </p:cNvCxnSpPr>
          <p:nvPr/>
        </p:nvCxnSpPr>
        <p:spPr>
          <a:xfrm>
            <a:off x="5403125" y="134350"/>
            <a:ext cx="0" cy="0"/>
          </a:xfrm>
          <a:prstGeom prst="straightConnector1">
            <a:avLst/>
          </a:prstGeom>
          <a:noFill/>
          <a:ln w="9525" cap="flat" cmpd="sng">
            <a:solidFill>
              <a:schemeClr val="dk2"/>
            </a:solidFill>
            <a:prstDash val="solid"/>
            <a:round/>
            <a:headEnd type="none" w="med" len="med"/>
            <a:tailEnd type="none" w="med" len="med"/>
          </a:ln>
        </p:spPr>
      </p:cxnSp>
      <p:cxnSp>
        <p:nvCxnSpPr>
          <p:cNvPr id="494" name="Google Shape;494;p65"/>
          <p:cNvCxnSpPr/>
          <p:nvPr/>
        </p:nvCxnSpPr>
        <p:spPr>
          <a:xfrm flipH="1">
            <a:off x="540520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495" name="Google Shape;495;p65"/>
          <p:cNvCxnSpPr/>
          <p:nvPr/>
        </p:nvCxnSpPr>
        <p:spPr>
          <a:xfrm flipH="1">
            <a:off x="3532750" y="-13400"/>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496" name="Google Shape;496;p65"/>
          <p:cNvCxnSpPr/>
          <p:nvPr/>
        </p:nvCxnSpPr>
        <p:spPr>
          <a:xfrm flipH="1">
            <a:off x="1662375" y="-13400"/>
            <a:ext cx="1800" cy="295500"/>
          </a:xfrm>
          <a:prstGeom prst="straightConnector1">
            <a:avLst/>
          </a:prstGeom>
          <a:noFill/>
          <a:ln w="9525" cap="flat" cmpd="sng">
            <a:solidFill>
              <a:srgbClr val="C2C2C2"/>
            </a:solidFill>
            <a:prstDash val="solid"/>
            <a:round/>
            <a:headEnd type="none" w="med" len="med"/>
            <a:tailEnd type="none" w="med" len="med"/>
          </a:ln>
        </p:spPr>
      </p:cxnSp>
      <p:sp>
        <p:nvSpPr>
          <p:cNvPr id="497" name="Google Shape;497;p65"/>
          <p:cNvSpPr txBox="1"/>
          <p:nvPr/>
        </p:nvSpPr>
        <p:spPr>
          <a:xfrm>
            <a:off x="7470075" y="-65750"/>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lt1"/>
                </a:solidFill>
                <a:latin typeface="Amiri"/>
                <a:ea typeface="Amiri"/>
                <a:cs typeface="Amiri"/>
                <a:sym typeface="Amiri"/>
              </a:rPr>
              <a:t>مقدمة عامة</a:t>
            </a:r>
            <a:endParaRPr>
              <a:solidFill>
                <a:schemeClr val="lt1"/>
              </a:solidFill>
              <a:latin typeface="Amiri"/>
              <a:ea typeface="Amiri"/>
              <a:cs typeface="Amiri"/>
              <a:sym typeface="Amiri"/>
            </a:endParaRPr>
          </a:p>
        </p:txBody>
      </p:sp>
      <p:sp>
        <p:nvSpPr>
          <p:cNvPr id="498" name="Google Shape;498;p65"/>
          <p:cNvSpPr txBox="1"/>
          <p:nvPr/>
        </p:nvSpPr>
        <p:spPr>
          <a:xfrm>
            <a:off x="5365225" y="-65750"/>
            <a:ext cx="19794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فكرة ومبررات اختيار المشروع</a:t>
            </a:r>
            <a:endParaRPr>
              <a:solidFill>
                <a:srgbClr val="C2C2C2"/>
              </a:solidFill>
              <a:latin typeface="Amiri"/>
              <a:ea typeface="Amiri"/>
              <a:cs typeface="Amiri"/>
              <a:sym typeface="Amiri"/>
            </a:endParaRPr>
          </a:p>
        </p:txBody>
      </p:sp>
      <p:sp>
        <p:nvSpPr>
          <p:cNvPr id="499" name="Google Shape;499;p65"/>
          <p:cNvSpPr txBox="1"/>
          <p:nvPr/>
        </p:nvSpPr>
        <p:spPr>
          <a:xfrm>
            <a:off x="3725125" y="-115375"/>
            <a:ext cx="16401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موقع الدراسة</a:t>
            </a:r>
            <a:endParaRPr>
              <a:solidFill>
                <a:srgbClr val="C2C2C2"/>
              </a:solidFill>
              <a:latin typeface="Amiri"/>
              <a:ea typeface="Amiri"/>
              <a:cs typeface="Amiri"/>
              <a:sym typeface="Amiri"/>
            </a:endParaRPr>
          </a:p>
        </p:txBody>
      </p:sp>
      <p:sp>
        <p:nvSpPr>
          <p:cNvPr id="500" name="Google Shape;500;p65"/>
          <p:cNvSpPr txBox="1"/>
          <p:nvPr/>
        </p:nvSpPr>
        <p:spPr>
          <a:xfrm>
            <a:off x="1852613"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منهجية المشروع</a:t>
            </a:r>
            <a:endParaRPr>
              <a:solidFill>
                <a:srgbClr val="C2C2C2"/>
              </a:solidFill>
              <a:latin typeface="Amiri"/>
              <a:ea typeface="Amiri"/>
              <a:cs typeface="Amiri"/>
              <a:sym typeface="Amiri"/>
            </a:endParaRPr>
          </a:p>
        </p:txBody>
      </p:sp>
      <p:sp>
        <p:nvSpPr>
          <p:cNvPr id="501" name="Google Shape;501;p65"/>
          <p:cNvSpPr txBox="1"/>
          <p:nvPr/>
        </p:nvSpPr>
        <p:spPr>
          <a:xfrm>
            <a:off x="12100"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مرحلة التحليل </a:t>
            </a:r>
            <a:endParaRPr>
              <a:solidFill>
                <a:srgbClr val="C2C2C2"/>
              </a:solidFill>
              <a:latin typeface="Amiri"/>
              <a:ea typeface="Amiri"/>
              <a:cs typeface="Amiri"/>
              <a:sym typeface="Amiri"/>
            </a:endParaRPr>
          </a:p>
        </p:txBody>
      </p:sp>
      <p:cxnSp>
        <p:nvCxnSpPr>
          <p:cNvPr id="502" name="Google Shape;502;p65"/>
          <p:cNvCxnSpPr/>
          <p:nvPr/>
        </p:nvCxnSpPr>
        <p:spPr>
          <a:xfrm flipH="1">
            <a:off x="7277650" y="-10675"/>
            <a:ext cx="1800" cy="295500"/>
          </a:xfrm>
          <a:prstGeom prst="straightConnector1">
            <a:avLst/>
          </a:prstGeom>
          <a:noFill/>
          <a:ln w="9525" cap="flat" cmpd="sng">
            <a:solidFill>
              <a:srgbClr val="C2C2C2"/>
            </a:solidFill>
            <a:prstDash val="solid"/>
            <a:round/>
            <a:headEnd type="none" w="med" len="med"/>
            <a:tailEnd type="none" w="med" len="med"/>
          </a:ln>
        </p:spPr>
      </p:cxn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296"/>
        <p:cNvGrpSpPr/>
        <p:nvPr/>
      </p:nvGrpSpPr>
      <p:grpSpPr>
        <a:xfrm>
          <a:off x="0" y="0"/>
          <a:ext cx="0" cy="0"/>
          <a:chOff x="0" y="0"/>
          <a:chExt cx="0" cy="0"/>
        </a:xfrm>
      </p:grpSpPr>
      <p:pic>
        <p:nvPicPr>
          <p:cNvPr id="1297" name="Google Shape;1297;p110"/>
          <p:cNvPicPr preferRelativeResize="0"/>
          <p:nvPr/>
        </p:nvPicPr>
        <p:blipFill>
          <a:blip r:embed="rId3">
            <a:alphaModFix/>
          </a:blip>
          <a:stretch>
            <a:fillRect/>
          </a:stretch>
        </p:blipFill>
        <p:spPr>
          <a:xfrm>
            <a:off x="784425" y="0"/>
            <a:ext cx="7305042" cy="5143499"/>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301"/>
        <p:cNvGrpSpPr/>
        <p:nvPr/>
      </p:nvGrpSpPr>
      <p:grpSpPr>
        <a:xfrm>
          <a:off x="0" y="0"/>
          <a:ext cx="0" cy="0"/>
          <a:chOff x="0" y="0"/>
          <a:chExt cx="0" cy="0"/>
        </a:xfrm>
      </p:grpSpPr>
      <p:sp>
        <p:nvSpPr>
          <p:cNvPr id="1302" name="Google Shape;1302;p111"/>
          <p:cNvSpPr/>
          <p:nvPr/>
        </p:nvSpPr>
        <p:spPr>
          <a:xfrm>
            <a:off x="7024675" y="-125"/>
            <a:ext cx="21192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111"/>
          <p:cNvSpPr txBox="1">
            <a:spLocks noGrp="1"/>
          </p:cNvSpPr>
          <p:nvPr>
            <p:ph type="ctrTitle"/>
          </p:nvPr>
        </p:nvSpPr>
        <p:spPr>
          <a:xfrm>
            <a:off x="749350" y="1694400"/>
            <a:ext cx="5982900" cy="1847100"/>
          </a:xfrm>
          <a:prstGeom prst="rect">
            <a:avLst/>
          </a:prstGeom>
        </p:spPr>
        <p:txBody>
          <a:bodyPr spcFirstLastPara="1" wrap="square" lIns="91425" tIns="91425" rIns="91425" bIns="91425" anchor="ctr" anchorCtr="0">
            <a:noAutofit/>
          </a:bodyPr>
          <a:lstStyle/>
          <a:p>
            <a:pPr marL="0" lvl="0" indent="0" algn="r" rtl="1">
              <a:spcBef>
                <a:spcPts val="0"/>
              </a:spcBef>
              <a:spcAft>
                <a:spcPts val="0"/>
              </a:spcAft>
              <a:buNone/>
            </a:pPr>
            <a:r>
              <a:rPr lang="en">
                <a:latin typeface="Amiri"/>
                <a:ea typeface="Amiri"/>
                <a:cs typeface="Amiri"/>
                <a:sym typeface="Amiri"/>
              </a:rPr>
              <a:t>المعيار الخدمي</a:t>
            </a:r>
            <a:endParaRPr>
              <a:latin typeface="Amiri"/>
              <a:ea typeface="Amiri"/>
              <a:cs typeface="Amiri"/>
              <a:sym typeface="Amiri"/>
            </a:endParaRPr>
          </a:p>
          <a:p>
            <a:pPr marL="0" lvl="0" indent="0" algn="r" rtl="1">
              <a:spcBef>
                <a:spcPts val="0"/>
              </a:spcBef>
              <a:spcAft>
                <a:spcPts val="0"/>
              </a:spcAft>
              <a:buNone/>
            </a:pPr>
            <a:r>
              <a:rPr lang="en">
                <a:latin typeface="Amiri"/>
                <a:ea typeface="Amiri"/>
                <a:cs typeface="Amiri"/>
                <a:sym typeface="Amiri"/>
              </a:rPr>
              <a:t>30%</a:t>
            </a:r>
            <a:endParaRPr>
              <a:latin typeface="Amiri"/>
              <a:ea typeface="Amiri"/>
              <a:cs typeface="Amiri"/>
              <a:sym typeface="Amiri"/>
            </a:endParaRPr>
          </a:p>
        </p:txBody>
      </p:sp>
      <p:sp>
        <p:nvSpPr>
          <p:cNvPr id="1304" name="Google Shape;1304;p111"/>
          <p:cNvSpPr txBox="1">
            <a:spLocks noGrp="1"/>
          </p:cNvSpPr>
          <p:nvPr>
            <p:ph type="title" idx="2"/>
          </p:nvPr>
        </p:nvSpPr>
        <p:spPr>
          <a:xfrm>
            <a:off x="7383325" y="4023225"/>
            <a:ext cx="10440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1305" name="Google Shape;1305;p111"/>
          <p:cNvSpPr/>
          <p:nvPr/>
        </p:nvSpPr>
        <p:spPr>
          <a:xfrm>
            <a:off x="0" y="4796400"/>
            <a:ext cx="1305300" cy="34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06" name="Google Shape;1306;p111"/>
          <p:cNvGrpSpPr/>
          <p:nvPr/>
        </p:nvGrpSpPr>
        <p:grpSpPr>
          <a:xfrm>
            <a:off x="3966687" y="3390466"/>
            <a:ext cx="2700170" cy="347098"/>
            <a:chOff x="2073180" y="3822429"/>
            <a:chExt cx="4469000" cy="178200"/>
          </a:xfrm>
        </p:grpSpPr>
        <p:sp>
          <p:nvSpPr>
            <p:cNvPr id="1307" name="Google Shape;1307;p111"/>
            <p:cNvSpPr/>
            <p:nvPr/>
          </p:nvSpPr>
          <p:spPr>
            <a:xfrm rot="10800000">
              <a:off x="6363979"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111"/>
            <p:cNvSpPr/>
            <p:nvPr/>
          </p:nvSpPr>
          <p:spPr>
            <a:xfrm rot="10800000">
              <a:off x="5887170"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111"/>
            <p:cNvSpPr/>
            <p:nvPr/>
          </p:nvSpPr>
          <p:spPr>
            <a:xfrm rot="10800000">
              <a:off x="5410421"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111"/>
            <p:cNvSpPr/>
            <p:nvPr/>
          </p:nvSpPr>
          <p:spPr>
            <a:xfrm rot="10800000">
              <a:off x="4933672"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111"/>
            <p:cNvSpPr/>
            <p:nvPr/>
          </p:nvSpPr>
          <p:spPr>
            <a:xfrm rot="10800000">
              <a:off x="4456923"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111"/>
            <p:cNvSpPr/>
            <p:nvPr/>
          </p:nvSpPr>
          <p:spPr>
            <a:xfrm rot="10800000">
              <a:off x="3980175"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111"/>
            <p:cNvSpPr/>
            <p:nvPr/>
          </p:nvSpPr>
          <p:spPr>
            <a:xfrm rot="10800000">
              <a:off x="3503426"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111"/>
            <p:cNvSpPr/>
            <p:nvPr/>
          </p:nvSpPr>
          <p:spPr>
            <a:xfrm rot="10800000">
              <a:off x="3026677"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111"/>
            <p:cNvSpPr/>
            <p:nvPr/>
          </p:nvSpPr>
          <p:spPr>
            <a:xfrm rot="10800000">
              <a:off x="2549928"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111"/>
            <p:cNvSpPr/>
            <p:nvPr/>
          </p:nvSpPr>
          <p:spPr>
            <a:xfrm rot="10800000">
              <a:off x="2073180"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05"/>
                                        </p:tgtEl>
                                        <p:attrNameLst>
                                          <p:attrName>style.visibility</p:attrName>
                                        </p:attrNameLst>
                                      </p:cBhvr>
                                      <p:to>
                                        <p:strVal val="visible"/>
                                      </p:to>
                                    </p:set>
                                    <p:anim calcmode="lin" valueType="num">
                                      <p:cBhvr additive="base">
                                        <p:cTn id="7" dur="1000"/>
                                        <p:tgtEl>
                                          <p:spTgt spid="1305"/>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1303"/>
                                        </p:tgtEl>
                                        <p:attrNameLst>
                                          <p:attrName>style.visibility</p:attrName>
                                        </p:attrNameLst>
                                      </p:cBhvr>
                                      <p:to>
                                        <p:strVal val="visible"/>
                                      </p:to>
                                    </p:set>
                                    <p:anim calcmode="lin" valueType="num">
                                      <p:cBhvr additive="base">
                                        <p:cTn id="10" dur="1000"/>
                                        <p:tgtEl>
                                          <p:spTgt spid="1303"/>
                                        </p:tgtEl>
                                        <p:attrNameLst>
                                          <p:attrName>ppt_x</p:attrName>
                                        </p:attrNameLst>
                                      </p:cBhvr>
                                      <p:tavLst>
                                        <p:tav tm="0">
                                          <p:val>
                                            <p:strVal val="#ppt_x+1"/>
                                          </p:val>
                                        </p:tav>
                                        <p:tav tm="100000">
                                          <p:val>
                                            <p:strVal val="#ppt_x"/>
                                          </p:val>
                                        </p:tav>
                                      </p:tavLst>
                                    </p:anim>
                                  </p:childTnLst>
                                </p:cTn>
                              </p:par>
                              <p:par>
                                <p:cTn id="11" presetID="2" presetClass="entr" presetSubtype="4" fill="hold" nodeType="withEffect">
                                  <p:stCondLst>
                                    <p:cond delay="0"/>
                                  </p:stCondLst>
                                  <p:childTnLst>
                                    <p:set>
                                      <p:cBhvr>
                                        <p:cTn id="12" dur="1" fill="hold">
                                          <p:stCondLst>
                                            <p:cond delay="0"/>
                                          </p:stCondLst>
                                        </p:cTn>
                                        <p:tgtEl>
                                          <p:spTgt spid="1304"/>
                                        </p:tgtEl>
                                        <p:attrNameLst>
                                          <p:attrName>style.visibility</p:attrName>
                                        </p:attrNameLst>
                                      </p:cBhvr>
                                      <p:to>
                                        <p:strVal val="visible"/>
                                      </p:to>
                                    </p:set>
                                    <p:anim calcmode="lin" valueType="num">
                                      <p:cBhvr additive="base">
                                        <p:cTn id="13" dur="1000"/>
                                        <p:tgtEl>
                                          <p:spTgt spid="1304"/>
                                        </p:tgtEl>
                                        <p:attrNameLst>
                                          <p:attrName>ppt_y</p:attrName>
                                        </p:attrNameLst>
                                      </p:cBhvr>
                                      <p:tavLst>
                                        <p:tav tm="0">
                                          <p:val>
                                            <p:strVal val="#ppt_y+1"/>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1302"/>
                                        </p:tgtEl>
                                        <p:attrNameLst>
                                          <p:attrName>style.visibility</p:attrName>
                                        </p:attrNameLst>
                                      </p:cBhvr>
                                      <p:to>
                                        <p:strVal val="visible"/>
                                      </p:to>
                                    </p:set>
                                    <p:anim calcmode="lin" valueType="num">
                                      <p:cBhvr additive="base">
                                        <p:cTn id="16" dur="1000"/>
                                        <p:tgtEl>
                                          <p:spTgt spid="130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320"/>
        <p:cNvGrpSpPr/>
        <p:nvPr/>
      </p:nvGrpSpPr>
      <p:grpSpPr>
        <a:xfrm>
          <a:off x="0" y="0"/>
          <a:ext cx="0" cy="0"/>
          <a:chOff x="0" y="0"/>
          <a:chExt cx="0" cy="0"/>
        </a:xfrm>
      </p:grpSpPr>
      <p:pic>
        <p:nvPicPr>
          <p:cNvPr id="1321" name="Google Shape;1321;p112"/>
          <p:cNvPicPr preferRelativeResize="0"/>
          <p:nvPr/>
        </p:nvPicPr>
        <p:blipFill>
          <a:blip r:embed="rId3">
            <a:alphaModFix/>
          </a:blip>
          <a:stretch>
            <a:fillRect/>
          </a:stretch>
        </p:blipFill>
        <p:spPr>
          <a:xfrm>
            <a:off x="610100" y="0"/>
            <a:ext cx="7300843" cy="5143501"/>
          </a:xfrm>
          <a:prstGeom prst="rect">
            <a:avLst/>
          </a:prstGeom>
          <a:noFill/>
          <a:ln>
            <a:noFill/>
          </a:ln>
        </p:spPr>
      </p:pic>
      <p:sp>
        <p:nvSpPr>
          <p:cNvPr id="1322" name="Google Shape;1322;p112"/>
          <p:cNvSpPr/>
          <p:nvPr/>
        </p:nvSpPr>
        <p:spPr>
          <a:xfrm>
            <a:off x="8107550" y="163450"/>
            <a:ext cx="937200" cy="893700"/>
          </a:xfrm>
          <a:prstGeom prst="donut">
            <a:avLst>
              <a:gd name="adj" fmla="val 8535"/>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23" name="Google Shape;1323;p112"/>
          <p:cNvSpPr txBox="1"/>
          <p:nvPr/>
        </p:nvSpPr>
        <p:spPr>
          <a:xfrm>
            <a:off x="8292650" y="364000"/>
            <a:ext cx="752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solidFill>
                  <a:schemeClr val="dk1"/>
                </a:solidFill>
                <a:latin typeface="Amiri"/>
                <a:ea typeface="Amiri"/>
                <a:cs typeface="Amiri"/>
                <a:sym typeface="Amiri"/>
              </a:rPr>
              <a:t>25%</a:t>
            </a:r>
            <a:endParaRPr sz="2000" b="1">
              <a:solidFill>
                <a:schemeClr val="dk1"/>
              </a:solidFill>
              <a:latin typeface="Amiri"/>
              <a:ea typeface="Amiri"/>
              <a:cs typeface="Amiri"/>
              <a:sym typeface="Amiri"/>
            </a:endParaRPr>
          </a:p>
        </p:txBody>
      </p:sp>
      <p:sp>
        <p:nvSpPr>
          <p:cNvPr id="1324" name="Google Shape;1324;p112"/>
          <p:cNvSpPr/>
          <p:nvPr/>
        </p:nvSpPr>
        <p:spPr>
          <a:xfrm rot="-4233858">
            <a:off x="8069253" y="198908"/>
            <a:ext cx="879943" cy="793027"/>
          </a:xfrm>
          <a:prstGeom prst="blockArc">
            <a:avLst>
              <a:gd name="adj1" fmla="val 14179500"/>
              <a:gd name="adj2" fmla="val 20885389"/>
              <a:gd name="adj3" fmla="val 1116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328"/>
        <p:cNvGrpSpPr/>
        <p:nvPr/>
      </p:nvGrpSpPr>
      <p:grpSpPr>
        <a:xfrm>
          <a:off x="0" y="0"/>
          <a:ext cx="0" cy="0"/>
          <a:chOff x="0" y="0"/>
          <a:chExt cx="0" cy="0"/>
        </a:xfrm>
      </p:grpSpPr>
      <p:pic>
        <p:nvPicPr>
          <p:cNvPr id="1329" name="Google Shape;1329;p113"/>
          <p:cNvPicPr preferRelativeResize="0"/>
          <p:nvPr/>
        </p:nvPicPr>
        <p:blipFill>
          <a:blip r:embed="rId3">
            <a:alphaModFix/>
          </a:blip>
          <a:stretch>
            <a:fillRect/>
          </a:stretch>
        </p:blipFill>
        <p:spPr>
          <a:xfrm>
            <a:off x="599200" y="0"/>
            <a:ext cx="7300843" cy="5143501"/>
          </a:xfrm>
          <a:prstGeom prst="rect">
            <a:avLst/>
          </a:prstGeom>
          <a:noFill/>
          <a:ln>
            <a:noFill/>
          </a:ln>
        </p:spPr>
      </p:pic>
      <p:sp>
        <p:nvSpPr>
          <p:cNvPr id="1330" name="Google Shape;1330;p113"/>
          <p:cNvSpPr/>
          <p:nvPr/>
        </p:nvSpPr>
        <p:spPr>
          <a:xfrm>
            <a:off x="8107550" y="163450"/>
            <a:ext cx="937200" cy="893700"/>
          </a:xfrm>
          <a:prstGeom prst="donut">
            <a:avLst>
              <a:gd name="adj" fmla="val 8535"/>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31" name="Google Shape;1331;p113"/>
          <p:cNvSpPr txBox="1"/>
          <p:nvPr/>
        </p:nvSpPr>
        <p:spPr>
          <a:xfrm>
            <a:off x="8292650" y="364000"/>
            <a:ext cx="752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solidFill>
                  <a:schemeClr val="dk1"/>
                </a:solidFill>
                <a:latin typeface="Amiri"/>
                <a:ea typeface="Amiri"/>
                <a:cs typeface="Amiri"/>
                <a:sym typeface="Amiri"/>
              </a:rPr>
              <a:t>25%</a:t>
            </a:r>
            <a:endParaRPr sz="2000" b="1">
              <a:solidFill>
                <a:schemeClr val="dk1"/>
              </a:solidFill>
              <a:latin typeface="Amiri"/>
              <a:ea typeface="Amiri"/>
              <a:cs typeface="Amiri"/>
              <a:sym typeface="Amiri"/>
            </a:endParaRPr>
          </a:p>
        </p:txBody>
      </p:sp>
      <p:sp>
        <p:nvSpPr>
          <p:cNvPr id="1332" name="Google Shape;1332;p113"/>
          <p:cNvSpPr/>
          <p:nvPr/>
        </p:nvSpPr>
        <p:spPr>
          <a:xfrm rot="-4233858">
            <a:off x="8069253" y="198908"/>
            <a:ext cx="879943" cy="793027"/>
          </a:xfrm>
          <a:prstGeom prst="blockArc">
            <a:avLst>
              <a:gd name="adj1" fmla="val 14179500"/>
              <a:gd name="adj2" fmla="val 20885389"/>
              <a:gd name="adj3" fmla="val 1116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336"/>
        <p:cNvGrpSpPr/>
        <p:nvPr/>
      </p:nvGrpSpPr>
      <p:grpSpPr>
        <a:xfrm>
          <a:off x="0" y="0"/>
          <a:ext cx="0" cy="0"/>
          <a:chOff x="0" y="0"/>
          <a:chExt cx="0" cy="0"/>
        </a:xfrm>
      </p:grpSpPr>
      <p:pic>
        <p:nvPicPr>
          <p:cNvPr id="1337" name="Google Shape;1337;p114"/>
          <p:cNvPicPr preferRelativeResize="0"/>
          <p:nvPr/>
        </p:nvPicPr>
        <p:blipFill>
          <a:blip r:embed="rId3">
            <a:alphaModFix/>
          </a:blip>
          <a:stretch>
            <a:fillRect/>
          </a:stretch>
        </p:blipFill>
        <p:spPr>
          <a:xfrm>
            <a:off x="621000" y="0"/>
            <a:ext cx="7305047" cy="5143499"/>
          </a:xfrm>
          <a:prstGeom prst="rect">
            <a:avLst/>
          </a:prstGeom>
          <a:noFill/>
          <a:ln>
            <a:noFill/>
          </a:ln>
        </p:spPr>
      </p:pic>
      <p:pic>
        <p:nvPicPr>
          <p:cNvPr id="1338" name="Google Shape;1338;p114"/>
          <p:cNvPicPr preferRelativeResize="0"/>
          <p:nvPr/>
        </p:nvPicPr>
        <p:blipFill>
          <a:blip r:embed="rId4">
            <a:alphaModFix/>
          </a:blip>
          <a:stretch>
            <a:fillRect/>
          </a:stretch>
        </p:blipFill>
        <p:spPr>
          <a:xfrm>
            <a:off x="6562125" y="958975"/>
            <a:ext cx="1242275" cy="1670650"/>
          </a:xfrm>
          <a:prstGeom prst="rect">
            <a:avLst/>
          </a:prstGeom>
          <a:noFill/>
          <a:ln>
            <a:noFill/>
          </a:ln>
        </p:spPr>
      </p:pic>
      <p:sp>
        <p:nvSpPr>
          <p:cNvPr id="1339" name="Google Shape;1339;p114"/>
          <p:cNvSpPr/>
          <p:nvPr/>
        </p:nvSpPr>
        <p:spPr>
          <a:xfrm>
            <a:off x="8107550" y="163450"/>
            <a:ext cx="937200" cy="893700"/>
          </a:xfrm>
          <a:prstGeom prst="donut">
            <a:avLst>
              <a:gd name="adj" fmla="val 8535"/>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340" name="Google Shape;1340;p114"/>
          <p:cNvSpPr txBox="1"/>
          <p:nvPr/>
        </p:nvSpPr>
        <p:spPr>
          <a:xfrm>
            <a:off x="8292650" y="364000"/>
            <a:ext cx="752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solidFill>
                  <a:schemeClr val="dk1"/>
                </a:solidFill>
                <a:latin typeface="Amiri"/>
                <a:ea typeface="Amiri"/>
                <a:cs typeface="Amiri"/>
                <a:sym typeface="Amiri"/>
              </a:rPr>
              <a:t>50%</a:t>
            </a:r>
            <a:endParaRPr sz="2000" b="1">
              <a:solidFill>
                <a:schemeClr val="dk1"/>
              </a:solidFill>
              <a:latin typeface="Amiri"/>
              <a:ea typeface="Amiri"/>
              <a:cs typeface="Amiri"/>
              <a:sym typeface="Amiri"/>
            </a:endParaRPr>
          </a:p>
        </p:txBody>
      </p:sp>
      <p:sp>
        <p:nvSpPr>
          <p:cNvPr id="1341" name="Google Shape;1341;p114"/>
          <p:cNvSpPr/>
          <p:nvPr/>
        </p:nvSpPr>
        <p:spPr>
          <a:xfrm rot="-4233536">
            <a:off x="8093041" y="168855"/>
            <a:ext cx="918467" cy="884586"/>
          </a:xfrm>
          <a:prstGeom prst="blockArc">
            <a:avLst>
              <a:gd name="adj1" fmla="val 9402929"/>
              <a:gd name="adj2" fmla="val 20726948"/>
              <a:gd name="adj3" fmla="val 10738"/>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114"/>
          <p:cNvSpPr txBox="1"/>
          <p:nvPr/>
        </p:nvSpPr>
        <p:spPr>
          <a:xfrm>
            <a:off x="6425550" y="1025725"/>
            <a:ext cx="518400" cy="2925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700">
                <a:highlight>
                  <a:schemeClr val="dk1"/>
                </a:highlight>
                <a:latin typeface="PT Sans"/>
                <a:ea typeface="PT Sans"/>
                <a:cs typeface="PT Sans"/>
                <a:sym typeface="PT Sans"/>
              </a:rPr>
              <a:t>ملعب</a:t>
            </a:r>
            <a:endParaRPr sz="700">
              <a:highlight>
                <a:schemeClr val="dk1"/>
              </a:highlight>
              <a:latin typeface="PT Sans"/>
              <a:ea typeface="PT Sans"/>
              <a:cs typeface="PT Sans"/>
              <a:sym typeface="PT Sans"/>
            </a:endParaRPr>
          </a:p>
        </p:txBody>
      </p:sp>
      <p:sp>
        <p:nvSpPr>
          <p:cNvPr id="1343" name="Google Shape;1343;p114"/>
          <p:cNvSpPr txBox="1"/>
          <p:nvPr/>
        </p:nvSpPr>
        <p:spPr>
          <a:xfrm>
            <a:off x="6317850" y="1413125"/>
            <a:ext cx="682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highlight>
                  <a:schemeClr val="dk1"/>
                </a:highlight>
                <a:latin typeface="PT Sans"/>
                <a:ea typeface="PT Sans"/>
                <a:cs typeface="PT Sans"/>
                <a:sym typeface="PT Sans"/>
              </a:rPr>
              <a:t>منتزه </a:t>
            </a:r>
            <a:endParaRPr sz="800">
              <a:highlight>
                <a:schemeClr val="dk1"/>
              </a:highlight>
              <a:latin typeface="PT Sans"/>
              <a:ea typeface="PT Sans"/>
              <a:cs typeface="PT Sans"/>
              <a:sym typeface="PT Sans"/>
            </a:endParaRPr>
          </a:p>
        </p:txBody>
      </p:sp>
      <p:sp>
        <p:nvSpPr>
          <p:cNvPr id="1344" name="Google Shape;1344;p114"/>
          <p:cNvSpPr txBox="1"/>
          <p:nvPr/>
        </p:nvSpPr>
        <p:spPr>
          <a:xfrm>
            <a:off x="6533075" y="1773800"/>
            <a:ext cx="3612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highlight>
                  <a:schemeClr val="dk1"/>
                </a:highlight>
                <a:latin typeface="PT Sans"/>
                <a:ea typeface="PT Sans"/>
                <a:cs typeface="PT Sans"/>
                <a:sym typeface="PT Sans"/>
              </a:rPr>
              <a:t>بريد </a:t>
            </a:r>
            <a:endParaRPr sz="800">
              <a:highlight>
                <a:schemeClr val="dk1"/>
              </a:highlight>
              <a:latin typeface="PT Sans"/>
              <a:ea typeface="PT Sans"/>
              <a:cs typeface="PT Sans"/>
              <a:sym typeface="PT Sans"/>
            </a:endParaRPr>
          </a:p>
        </p:txBody>
      </p:sp>
      <p:sp>
        <p:nvSpPr>
          <p:cNvPr id="1345" name="Google Shape;1345;p114"/>
          <p:cNvSpPr txBox="1"/>
          <p:nvPr/>
        </p:nvSpPr>
        <p:spPr>
          <a:xfrm>
            <a:off x="7000350" y="1623675"/>
            <a:ext cx="588300" cy="4311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highlight>
                  <a:schemeClr val="dk1"/>
                </a:highlight>
                <a:latin typeface="PT Sans"/>
                <a:ea typeface="PT Sans"/>
                <a:cs typeface="PT Sans"/>
                <a:sym typeface="PT Sans"/>
              </a:rPr>
              <a:t>مناطق صناعية</a:t>
            </a:r>
            <a:endParaRPr sz="800">
              <a:highlight>
                <a:schemeClr val="dk1"/>
              </a:highlight>
              <a:latin typeface="PT Sans"/>
              <a:ea typeface="PT Sans"/>
              <a:cs typeface="PT Sans"/>
              <a:sym typeface="PT Sans"/>
            </a:endParaRPr>
          </a:p>
        </p:txBody>
      </p:sp>
      <p:sp>
        <p:nvSpPr>
          <p:cNvPr id="1346" name="Google Shape;1346;p114"/>
          <p:cNvSpPr txBox="1"/>
          <p:nvPr/>
        </p:nvSpPr>
        <p:spPr>
          <a:xfrm>
            <a:off x="6328125" y="1989600"/>
            <a:ext cx="13464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highlight>
                  <a:schemeClr val="dk1"/>
                </a:highlight>
                <a:latin typeface="PT Sans"/>
                <a:ea typeface="PT Sans"/>
                <a:cs typeface="PT Sans"/>
                <a:sym typeface="PT Sans"/>
              </a:rPr>
              <a:t>سوق الحلال-خدمات اقتصادية</a:t>
            </a:r>
            <a:endParaRPr sz="800">
              <a:highlight>
                <a:schemeClr val="dk1"/>
              </a:highlight>
              <a:latin typeface="PT Sans"/>
              <a:ea typeface="PT Sans"/>
              <a:cs typeface="PT Sans"/>
              <a:sym typeface="PT Sans"/>
            </a:endParaRPr>
          </a:p>
        </p:txBody>
      </p:sp>
      <p:sp>
        <p:nvSpPr>
          <p:cNvPr id="1347" name="Google Shape;1347;p114"/>
          <p:cNvSpPr txBox="1"/>
          <p:nvPr/>
        </p:nvSpPr>
        <p:spPr>
          <a:xfrm>
            <a:off x="6498500" y="2152725"/>
            <a:ext cx="588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highlight>
                  <a:schemeClr val="dk1"/>
                </a:highlight>
                <a:latin typeface="PT Sans"/>
                <a:ea typeface="PT Sans"/>
                <a:cs typeface="PT Sans"/>
                <a:sym typeface="PT Sans"/>
              </a:rPr>
              <a:t>محطة وقود</a:t>
            </a:r>
            <a:endParaRPr sz="800">
              <a:highlight>
                <a:schemeClr val="dk1"/>
              </a:highlight>
              <a:latin typeface="PT Sans"/>
              <a:ea typeface="PT Sans"/>
              <a:cs typeface="PT Sans"/>
              <a:sym typeface="PT Sans"/>
            </a:endParaRPr>
          </a:p>
        </p:txBody>
      </p:sp>
      <p:sp>
        <p:nvSpPr>
          <p:cNvPr id="1348" name="Google Shape;1348;p114"/>
          <p:cNvSpPr txBox="1"/>
          <p:nvPr/>
        </p:nvSpPr>
        <p:spPr>
          <a:xfrm>
            <a:off x="6855763" y="2321825"/>
            <a:ext cx="7011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highlight>
                  <a:schemeClr val="dk1"/>
                </a:highlight>
                <a:latin typeface="PT Sans"/>
                <a:ea typeface="PT Sans"/>
                <a:cs typeface="PT Sans"/>
                <a:sym typeface="PT Sans"/>
              </a:rPr>
              <a:t>خدمات ثقافية</a:t>
            </a:r>
            <a:endParaRPr sz="800">
              <a:highlight>
                <a:schemeClr val="dk1"/>
              </a:highlight>
              <a:latin typeface="PT Sans"/>
              <a:ea typeface="PT Sans"/>
              <a:cs typeface="PT Sans"/>
              <a:sym typeface="PT Sans"/>
            </a:endParaRPr>
          </a:p>
        </p:txBody>
      </p:sp>
      <p:sp>
        <p:nvSpPr>
          <p:cNvPr id="1349" name="Google Shape;1349;p114"/>
          <p:cNvSpPr txBox="1"/>
          <p:nvPr/>
        </p:nvSpPr>
        <p:spPr>
          <a:xfrm>
            <a:off x="6943938" y="2513200"/>
            <a:ext cx="7011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highlight>
                  <a:schemeClr val="dk1"/>
                </a:highlight>
                <a:latin typeface="PT Sans"/>
                <a:ea typeface="PT Sans"/>
                <a:cs typeface="PT Sans"/>
                <a:sym typeface="PT Sans"/>
              </a:rPr>
              <a:t>حلحول</a:t>
            </a:r>
            <a:endParaRPr sz="800">
              <a:highlight>
                <a:schemeClr val="dk1"/>
              </a:highlight>
              <a:latin typeface="PT Sans"/>
              <a:ea typeface="PT Sans"/>
              <a:cs typeface="PT Sans"/>
              <a:sym typeface="PT Sans"/>
            </a:endParaRPr>
          </a:p>
        </p:txBody>
      </p:sp>
      <p:sp>
        <p:nvSpPr>
          <p:cNvPr id="1350" name="Google Shape;1350;p114"/>
          <p:cNvSpPr txBox="1"/>
          <p:nvPr/>
        </p:nvSpPr>
        <p:spPr>
          <a:xfrm>
            <a:off x="7029963" y="1373600"/>
            <a:ext cx="701100" cy="4002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700">
                <a:highlight>
                  <a:schemeClr val="dk1"/>
                </a:highlight>
                <a:latin typeface="PT Sans"/>
                <a:ea typeface="PT Sans"/>
                <a:cs typeface="PT Sans"/>
                <a:sym typeface="PT Sans"/>
              </a:rPr>
              <a:t>شرياني خارجي</a:t>
            </a:r>
            <a:endParaRPr sz="700">
              <a:highlight>
                <a:schemeClr val="dk1"/>
              </a:highlight>
              <a:latin typeface="PT Sans"/>
              <a:ea typeface="PT Sans"/>
              <a:cs typeface="PT Sans"/>
              <a:sym typeface="PT Sans"/>
            </a:endParaRPr>
          </a:p>
          <a:p>
            <a:pPr marL="0" lvl="0" indent="0" algn="r" rtl="1">
              <a:spcBef>
                <a:spcPts val="0"/>
              </a:spcBef>
              <a:spcAft>
                <a:spcPts val="0"/>
              </a:spcAft>
              <a:buNone/>
            </a:pPr>
            <a:r>
              <a:rPr lang="en" sz="700">
                <a:highlight>
                  <a:schemeClr val="dk1"/>
                </a:highlight>
                <a:latin typeface="PT Sans"/>
                <a:ea typeface="PT Sans"/>
                <a:cs typeface="PT Sans"/>
                <a:sym typeface="PT Sans"/>
              </a:rPr>
              <a:t>تجميعي خارجي</a:t>
            </a:r>
            <a:endParaRPr sz="700">
              <a:highlight>
                <a:schemeClr val="dk1"/>
              </a:highlight>
              <a:latin typeface="PT Sans"/>
              <a:ea typeface="PT Sans"/>
              <a:cs typeface="PT Sans"/>
              <a:sym typeface="PT Sans"/>
            </a:endParaRPr>
          </a:p>
        </p:txBody>
      </p:sp>
      <p:sp>
        <p:nvSpPr>
          <p:cNvPr id="1351" name="Google Shape;1351;p114"/>
          <p:cNvSpPr txBox="1"/>
          <p:nvPr/>
        </p:nvSpPr>
        <p:spPr>
          <a:xfrm>
            <a:off x="7000338" y="1217925"/>
            <a:ext cx="701100" cy="2925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700">
                <a:highlight>
                  <a:schemeClr val="dk1"/>
                </a:highlight>
                <a:latin typeface="PT Sans"/>
                <a:ea typeface="PT Sans"/>
                <a:cs typeface="PT Sans"/>
                <a:sym typeface="PT Sans"/>
              </a:rPr>
              <a:t>مركز حلحول</a:t>
            </a:r>
            <a:endParaRPr sz="700">
              <a:highlight>
                <a:schemeClr val="dk1"/>
              </a:highlight>
              <a:latin typeface="PT Sans"/>
              <a:ea typeface="PT Sans"/>
              <a:cs typeface="PT Sans"/>
              <a:sym typeface="PT Sans"/>
            </a:endParaRPr>
          </a:p>
        </p:txBody>
      </p:sp>
      <p:sp>
        <p:nvSpPr>
          <p:cNvPr id="1352" name="Google Shape;1352;p114"/>
          <p:cNvSpPr txBox="1"/>
          <p:nvPr/>
        </p:nvSpPr>
        <p:spPr>
          <a:xfrm>
            <a:off x="7029972" y="987325"/>
            <a:ext cx="701100" cy="3693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600">
                <a:highlight>
                  <a:schemeClr val="dk1"/>
                </a:highlight>
                <a:latin typeface="PT Sans"/>
                <a:ea typeface="PT Sans"/>
                <a:cs typeface="PT Sans"/>
                <a:sym typeface="PT Sans"/>
              </a:rPr>
              <a:t>التجمعات المجاورة</a:t>
            </a:r>
            <a:endParaRPr sz="600">
              <a:highlight>
                <a:schemeClr val="dk1"/>
              </a:highlight>
              <a:latin typeface="PT Sans"/>
              <a:ea typeface="PT Sans"/>
              <a:cs typeface="PT Sans"/>
              <a:sym typeface="PT Sans"/>
            </a:endParaRPr>
          </a:p>
          <a:p>
            <a:pPr marL="0" lvl="0" indent="0" algn="r" rtl="1">
              <a:spcBef>
                <a:spcPts val="0"/>
              </a:spcBef>
              <a:spcAft>
                <a:spcPts val="0"/>
              </a:spcAft>
              <a:buNone/>
            </a:pPr>
            <a:r>
              <a:rPr lang="en" sz="600">
                <a:highlight>
                  <a:schemeClr val="dk1"/>
                </a:highlight>
                <a:latin typeface="PT Sans"/>
                <a:ea typeface="PT Sans"/>
                <a:cs typeface="PT Sans"/>
                <a:sym typeface="PT Sans"/>
              </a:rPr>
              <a:t>حدود قطب النمو</a:t>
            </a:r>
            <a:endParaRPr sz="600">
              <a:highlight>
                <a:schemeClr val="dk1"/>
              </a:highlight>
              <a:latin typeface="PT Sans"/>
              <a:ea typeface="PT Sans"/>
              <a:cs typeface="PT Sans"/>
              <a:sym typeface="PT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356"/>
        <p:cNvGrpSpPr/>
        <p:nvPr/>
      </p:nvGrpSpPr>
      <p:grpSpPr>
        <a:xfrm>
          <a:off x="0" y="0"/>
          <a:ext cx="0" cy="0"/>
          <a:chOff x="0" y="0"/>
          <a:chExt cx="0" cy="0"/>
        </a:xfrm>
      </p:grpSpPr>
      <p:sp>
        <p:nvSpPr>
          <p:cNvPr id="1357" name="Google Shape;1357;p115"/>
          <p:cNvSpPr/>
          <p:nvPr/>
        </p:nvSpPr>
        <p:spPr>
          <a:xfrm>
            <a:off x="7024675" y="-125"/>
            <a:ext cx="21192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115"/>
          <p:cNvSpPr txBox="1">
            <a:spLocks noGrp="1"/>
          </p:cNvSpPr>
          <p:nvPr>
            <p:ph type="ctrTitle"/>
          </p:nvPr>
        </p:nvSpPr>
        <p:spPr>
          <a:xfrm>
            <a:off x="749350" y="1694400"/>
            <a:ext cx="5982900" cy="1847100"/>
          </a:xfrm>
          <a:prstGeom prst="rect">
            <a:avLst/>
          </a:prstGeom>
        </p:spPr>
        <p:txBody>
          <a:bodyPr spcFirstLastPara="1" wrap="square" lIns="91425" tIns="91425" rIns="91425" bIns="91425" anchor="ctr" anchorCtr="0">
            <a:noAutofit/>
          </a:bodyPr>
          <a:lstStyle/>
          <a:p>
            <a:pPr marL="0" lvl="0" indent="0" algn="r" rtl="1">
              <a:spcBef>
                <a:spcPts val="0"/>
              </a:spcBef>
              <a:spcAft>
                <a:spcPts val="0"/>
              </a:spcAft>
              <a:buNone/>
            </a:pPr>
            <a:r>
              <a:rPr lang="en">
                <a:latin typeface="Amiri"/>
                <a:ea typeface="Amiri"/>
                <a:cs typeface="Amiri"/>
                <a:sym typeface="Amiri"/>
              </a:rPr>
              <a:t>المعيار الديموغرافي</a:t>
            </a:r>
            <a:endParaRPr>
              <a:latin typeface="Amiri"/>
              <a:ea typeface="Amiri"/>
              <a:cs typeface="Amiri"/>
              <a:sym typeface="Amiri"/>
            </a:endParaRPr>
          </a:p>
          <a:p>
            <a:pPr marL="0" lvl="0" indent="0" algn="r" rtl="1">
              <a:spcBef>
                <a:spcPts val="0"/>
              </a:spcBef>
              <a:spcAft>
                <a:spcPts val="0"/>
              </a:spcAft>
              <a:buNone/>
            </a:pPr>
            <a:r>
              <a:rPr lang="en">
                <a:latin typeface="Amiri"/>
                <a:ea typeface="Amiri"/>
                <a:cs typeface="Amiri"/>
                <a:sym typeface="Amiri"/>
              </a:rPr>
              <a:t>5%</a:t>
            </a:r>
            <a:endParaRPr>
              <a:latin typeface="Amiri"/>
              <a:ea typeface="Amiri"/>
              <a:cs typeface="Amiri"/>
              <a:sym typeface="Amiri"/>
            </a:endParaRPr>
          </a:p>
        </p:txBody>
      </p:sp>
      <p:sp>
        <p:nvSpPr>
          <p:cNvPr id="1359" name="Google Shape;1359;p115"/>
          <p:cNvSpPr txBox="1">
            <a:spLocks noGrp="1"/>
          </p:cNvSpPr>
          <p:nvPr>
            <p:ph type="title" idx="2"/>
          </p:nvPr>
        </p:nvSpPr>
        <p:spPr>
          <a:xfrm>
            <a:off x="7383325" y="4023225"/>
            <a:ext cx="10440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1360" name="Google Shape;1360;p115"/>
          <p:cNvSpPr/>
          <p:nvPr/>
        </p:nvSpPr>
        <p:spPr>
          <a:xfrm>
            <a:off x="0" y="4796400"/>
            <a:ext cx="1305300" cy="34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1" name="Google Shape;1361;p115"/>
          <p:cNvGrpSpPr/>
          <p:nvPr/>
        </p:nvGrpSpPr>
        <p:grpSpPr>
          <a:xfrm>
            <a:off x="3966687" y="3390466"/>
            <a:ext cx="2700170" cy="347098"/>
            <a:chOff x="2073180" y="3822429"/>
            <a:chExt cx="4469000" cy="178200"/>
          </a:xfrm>
        </p:grpSpPr>
        <p:sp>
          <p:nvSpPr>
            <p:cNvPr id="1362" name="Google Shape;1362;p115"/>
            <p:cNvSpPr/>
            <p:nvPr/>
          </p:nvSpPr>
          <p:spPr>
            <a:xfrm rot="10800000">
              <a:off x="6363979" y="3822429"/>
              <a:ext cx="178200" cy="178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115"/>
            <p:cNvSpPr/>
            <p:nvPr/>
          </p:nvSpPr>
          <p:spPr>
            <a:xfrm rot="10800000">
              <a:off x="5887170"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115"/>
            <p:cNvSpPr/>
            <p:nvPr/>
          </p:nvSpPr>
          <p:spPr>
            <a:xfrm rot="10800000">
              <a:off x="5410421"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115"/>
            <p:cNvSpPr/>
            <p:nvPr/>
          </p:nvSpPr>
          <p:spPr>
            <a:xfrm rot="10800000">
              <a:off x="4933672"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115"/>
            <p:cNvSpPr/>
            <p:nvPr/>
          </p:nvSpPr>
          <p:spPr>
            <a:xfrm rot="10800000">
              <a:off x="4456923"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115"/>
            <p:cNvSpPr/>
            <p:nvPr/>
          </p:nvSpPr>
          <p:spPr>
            <a:xfrm rot="10800000">
              <a:off x="3980175"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115"/>
            <p:cNvSpPr/>
            <p:nvPr/>
          </p:nvSpPr>
          <p:spPr>
            <a:xfrm rot="10800000">
              <a:off x="3503426"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115"/>
            <p:cNvSpPr/>
            <p:nvPr/>
          </p:nvSpPr>
          <p:spPr>
            <a:xfrm rot="10800000">
              <a:off x="3026677"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115"/>
            <p:cNvSpPr/>
            <p:nvPr/>
          </p:nvSpPr>
          <p:spPr>
            <a:xfrm rot="10800000">
              <a:off x="2549928"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115"/>
            <p:cNvSpPr/>
            <p:nvPr/>
          </p:nvSpPr>
          <p:spPr>
            <a:xfrm rot="10800000">
              <a:off x="2073180" y="3822429"/>
              <a:ext cx="178200" cy="178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2" name="Google Shape;1372;p115"/>
          <p:cNvSpPr/>
          <p:nvPr/>
        </p:nvSpPr>
        <p:spPr>
          <a:xfrm rot="10800000">
            <a:off x="6560120" y="3390475"/>
            <a:ext cx="53100" cy="34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60"/>
                                        </p:tgtEl>
                                        <p:attrNameLst>
                                          <p:attrName>style.visibility</p:attrName>
                                        </p:attrNameLst>
                                      </p:cBhvr>
                                      <p:to>
                                        <p:strVal val="visible"/>
                                      </p:to>
                                    </p:set>
                                    <p:anim calcmode="lin" valueType="num">
                                      <p:cBhvr additive="base">
                                        <p:cTn id="7" dur="1000"/>
                                        <p:tgtEl>
                                          <p:spTgt spid="1360"/>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1358"/>
                                        </p:tgtEl>
                                        <p:attrNameLst>
                                          <p:attrName>style.visibility</p:attrName>
                                        </p:attrNameLst>
                                      </p:cBhvr>
                                      <p:to>
                                        <p:strVal val="visible"/>
                                      </p:to>
                                    </p:set>
                                    <p:anim calcmode="lin" valueType="num">
                                      <p:cBhvr additive="base">
                                        <p:cTn id="10" dur="1000"/>
                                        <p:tgtEl>
                                          <p:spTgt spid="1358"/>
                                        </p:tgtEl>
                                        <p:attrNameLst>
                                          <p:attrName>ppt_x</p:attrName>
                                        </p:attrNameLst>
                                      </p:cBhvr>
                                      <p:tavLst>
                                        <p:tav tm="0">
                                          <p:val>
                                            <p:strVal val="#ppt_x+1"/>
                                          </p:val>
                                        </p:tav>
                                        <p:tav tm="100000">
                                          <p:val>
                                            <p:strVal val="#ppt_x"/>
                                          </p:val>
                                        </p:tav>
                                      </p:tavLst>
                                    </p:anim>
                                  </p:childTnLst>
                                </p:cTn>
                              </p:par>
                              <p:par>
                                <p:cTn id="11" presetID="2" presetClass="entr" presetSubtype="4" fill="hold" nodeType="withEffect">
                                  <p:stCondLst>
                                    <p:cond delay="0"/>
                                  </p:stCondLst>
                                  <p:childTnLst>
                                    <p:set>
                                      <p:cBhvr>
                                        <p:cTn id="12" dur="1" fill="hold">
                                          <p:stCondLst>
                                            <p:cond delay="0"/>
                                          </p:stCondLst>
                                        </p:cTn>
                                        <p:tgtEl>
                                          <p:spTgt spid="1359"/>
                                        </p:tgtEl>
                                        <p:attrNameLst>
                                          <p:attrName>style.visibility</p:attrName>
                                        </p:attrNameLst>
                                      </p:cBhvr>
                                      <p:to>
                                        <p:strVal val="visible"/>
                                      </p:to>
                                    </p:set>
                                    <p:anim calcmode="lin" valueType="num">
                                      <p:cBhvr additive="base">
                                        <p:cTn id="13" dur="1000"/>
                                        <p:tgtEl>
                                          <p:spTgt spid="1359"/>
                                        </p:tgtEl>
                                        <p:attrNameLst>
                                          <p:attrName>ppt_y</p:attrName>
                                        </p:attrNameLst>
                                      </p:cBhvr>
                                      <p:tavLst>
                                        <p:tav tm="0">
                                          <p:val>
                                            <p:strVal val="#ppt_y+1"/>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1357"/>
                                        </p:tgtEl>
                                        <p:attrNameLst>
                                          <p:attrName>style.visibility</p:attrName>
                                        </p:attrNameLst>
                                      </p:cBhvr>
                                      <p:to>
                                        <p:strVal val="visible"/>
                                      </p:to>
                                    </p:set>
                                    <p:anim calcmode="lin" valueType="num">
                                      <p:cBhvr additive="base">
                                        <p:cTn id="16" dur="1000"/>
                                        <p:tgtEl>
                                          <p:spTgt spid="135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376"/>
        <p:cNvGrpSpPr/>
        <p:nvPr/>
      </p:nvGrpSpPr>
      <p:grpSpPr>
        <a:xfrm>
          <a:off x="0" y="0"/>
          <a:ext cx="0" cy="0"/>
          <a:chOff x="0" y="0"/>
          <a:chExt cx="0" cy="0"/>
        </a:xfrm>
      </p:grpSpPr>
      <p:pic>
        <p:nvPicPr>
          <p:cNvPr id="1377" name="Google Shape;1377;p116"/>
          <p:cNvPicPr preferRelativeResize="0"/>
          <p:nvPr/>
        </p:nvPicPr>
        <p:blipFill>
          <a:blip r:embed="rId3">
            <a:alphaModFix/>
          </a:blip>
          <a:stretch>
            <a:fillRect/>
          </a:stretch>
        </p:blipFill>
        <p:spPr>
          <a:xfrm>
            <a:off x="708175" y="0"/>
            <a:ext cx="7305042" cy="5143499"/>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381"/>
        <p:cNvGrpSpPr/>
        <p:nvPr/>
      </p:nvGrpSpPr>
      <p:grpSpPr>
        <a:xfrm>
          <a:off x="0" y="0"/>
          <a:ext cx="0" cy="0"/>
          <a:chOff x="0" y="0"/>
          <a:chExt cx="0" cy="0"/>
        </a:xfrm>
      </p:grpSpPr>
      <p:grpSp>
        <p:nvGrpSpPr>
          <p:cNvPr id="1382" name="Google Shape;1382;p117"/>
          <p:cNvGrpSpPr/>
          <p:nvPr/>
        </p:nvGrpSpPr>
        <p:grpSpPr>
          <a:xfrm>
            <a:off x="697275" y="0"/>
            <a:ext cx="7305042" cy="5143499"/>
            <a:chOff x="697275" y="0"/>
            <a:chExt cx="7305042" cy="5143499"/>
          </a:xfrm>
        </p:grpSpPr>
        <p:grpSp>
          <p:nvGrpSpPr>
            <p:cNvPr id="1383" name="Google Shape;1383;p117"/>
            <p:cNvGrpSpPr/>
            <p:nvPr/>
          </p:nvGrpSpPr>
          <p:grpSpPr>
            <a:xfrm>
              <a:off x="697275" y="0"/>
              <a:ext cx="7305042" cy="5143499"/>
              <a:chOff x="697275" y="0"/>
              <a:chExt cx="7305042" cy="5143499"/>
            </a:xfrm>
          </p:grpSpPr>
          <p:pic>
            <p:nvPicPr>
              <p:cNvPr id="1384" name="Google Shape;1384;p117"/>
              <p:cNvPicPr preferRelativeResize="0"/>
              <p:nvPr/>
            </p:nvPicPr>
            <p:blipFill>
              <a:blip r:embed="rId3">
                <a:alphaModFix/>
              </a:blip>
              <a:stretch>
                <a:fillRect/>
              </a:stretch>
            </p:blipFill>
            <p:spPr>
              <a:xfrm>
                <a:off x="697275" y="0"/>
                <a:ext cx="7305042" cy="5143499"/>
              </a:xfrm>
              <a:prstGeom prst="rect">
                <a:avLst/>
              </a:prstGeom>
              <a:noFill/>
              <a:ln>
                <a:noFill/>
              </a:ln>
            </p:spPr>
          </p:pic>
          <p:sp>
            <p:nvSpPr>
              <p:cNvPr id="1385" name="Google Shape;1385;p117"/>
              <p:cNvSpPr/>
              <p:nvPr/>
            </p:nvSpPr>
            <p:spPr>
              <a:xfrm>
                <a:off x="6690900" y="2582650"/>
                <a:ext cx="1236600" cy="21360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6" name="Google Shape;1386;p117"/>
            <p:cNvSpPr/>
            <p:nvPr/>
          </p:nvSpPr>
          <p:spPr>
            <a:xfrm>
              <a:off x="6657900" y="1306075"/>
              <a:ext cx="1250700" cy="13515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87" name="Google Shape;1387;p117"/>
            <p:cNvPicPr preferRelativeResize="0"/>
            <p:nvPr/>
          </p:nvPicPr>
          <p:blipFill rotWithShape="1">
            <a:blip r:embed="rId3">
              <a:alphaModFix/>
            </a:blip>
            <a:srcRect l="81869" t="25849" r="14177" b="49673"/>
            <a:stretch/>
          </p:blipFill>
          <p:spPr>
            <a:xfrm>
              <a:off x="7598625" y="1409000"/>
              <a:ext cx="309975" cy="1632701"/>
            </a:xfrm>
            <a:prstGeom prst="rect">
              <a:avLst/>
            </a:prstGeom>
            <a:noFill/>
            <a:ln>
              <a:noFill/>
            </a:ln>
          </p:spPr>
        </p:pic>
        <p:sp>
          <p:nvSpPr>
            <p:cNvPr id="1388" name="Google Shape;1388;p117"/>
            <p:cNvSpPr txBox="1"/>
            <p:nvPr/>
          </p:nvSpPr>
          <p:spPr>
            <a:xfrm>
              <a:off x="6447350" y="1352900"/>
              <a:ext cx="1195500" cy="1777800"/>
            </a:xfrm>
            <a:prstGeom prst="rect">
              <a:avLst/>
            </a:prstGeom>
            <a:noFill/>
            <a:ln>
              <a:noFill/>
            </a:ln>
          </p:spPr>
          <p:txBody>
            <a:bodyPr spcFirstLastPara="1" wrap="square" lIns="91425" tIns="91425" rIns="91425" bIns="91425" anchor="t" anchorCtr="0">
              <a:spAutoFit/>
            </a:bodyPr>
            <a:lstStyle/>
            <a:p>
              <a:pPr marL="0" lvl="0" indent="0" algn="r" rtl="1">
                <a:lnSpc>
                  <a:spcPct val="150000"/>
                </a:lnSpc>
                <a:spcBef>
                  <a:spcPts val="0"/>
                </a:spcBef>
                <a:spcAft>
                  <a:spcPts val="0"/>
                </a:spcAft>
                <a:buNone/>
              </a:pPr>
              <a:r>
                <a:rPr lang="en" sz="900">
                  <a:latin typeface="PT Sans"/>
                  <a:ea typeface="PT Sans"/>
                  <a:cs typeface="PT Sans"/>
                  <a:sym typeface="PT Sans"/>
                </a:rPr>
                <a:t>المباني</a:t>
              </a:r>
              <a:endParaRPr sz="900">
                <a:latin typeface="PT Sans"/>
                <a:ea typeface="PT Sans"/>
                <a:cs typeface="PT Sans"/>
                <a:sym typeface="PT Sans"/>
              </a:endParaRPr>
            </a:p>
            <a:p>
              <a:pPr marL="0" lvl="0" indent="0" algn="r" rtl="1">
                <a:lnSpc>
                  <a:spcPct val="150000"/>
                </a:lnSpc>
                <a:spcBef>
                  <a:spcPts val="0"/>
                </a:spcBef>
                <a:spcAft>
                  <a:spcPts val="0"/>
                </a:spcAft>
                <a:buNone/>
              </a:pPr>
              <a:r>
                <a:rPr lang="en" sz="900">
                  <a:latin typeface="PT Sans"/>
                  <a:ea typeface="PT Sans"/>
                  <a:cs typeface="PT Sans"/>
                  <a:sym typeface="PT Sans"/>
                </a:rPr>
                <a:t>حدود التجمعات </a:t>
              </a:r>
              <a:endParaRPr sz="900">
                <a:latin typeface="PT Sans"/>
                <a:ea typeface="PT Sans"/>
                <a:cs typeface="PT Sans"/>
                <a:sym typeface="PT Sans"/>
              </a:endParaRPr>
            </a:p>
            <a:p>
              <a:pPr marL="0" lvl="0" indent="0" algn="r" rtl="1">
                <a:lnSpc>
                  <a:spcPct val="150000"/>
                </a:lnSpc>
                <a:spcBef>
                  <a:spcPts val="0"/>
                </a:spcBef>
                <a:spcAft>
                  <a:spcPts val="0"/>
                </a:spcAft>
                <a:buNone/>
              </a:pPr>
              <a:r>
                <a:rPr lang="en" sz="900">
                  <a:latin typeface="PT Sans"/>
                  <a:ea typeface="PT Sans"/>
                  <a:cs typeface="PT Sans"/>
                  <a:sym typeface="PT Sans"/>
                </a:rPr>
                <a:t>حدود منطقة الدراسة </a:t>
              </a:r>
              <a:endParaRPr sz="900">
                <a:latin typeface="PT Sans"/>
                <a:ea typeface="PT Sans"/>
                <a:cs typeface="PT Sans"/>
                <a:sym typeface="PT Sans"/>
              </a:endParaRPr>
            </a:p>
            <a:p>
              <a:pPr marL="0" lvl="0" indent="0" algn="r" rtl="1">
                <a:lnSpc>
                  <a:spcPct val="150000"/>
                </a:lnSpc>
                <a:spcBef>
                  <a:spcPts val="0"/>
                </a:spcBef>
                <a:spcAft>
                  <a:spcPts val="0"/>
                </a:spcAft>
                <a:buNone/>
              </a:pPr>
              <a:r>
                <a:rPr lang="en" sz="900">
                  <a:latin typeface="PT Sans"/>
                  <a:ea typeface="PT Sans"/>
                  <a:cs typeface="PT Sans"/>
                  <a:sym typeface="PT Sans"/>
                </a:rPr>
                <a:t>كثافة بنائية منخفضة جدا</a:t>
              </a:r>
              <a:endParaRPr sz="900">
                <a:latin typeface="PT Sans"/>
                <a:ea typeface="PT Sans"/>
                <a:cs typeface="PT Sans"/>
                <a:sym typeface="PT Sans"/>
              </a:endParaRPr>
            </a:p>
            <a:p>
              <a:pPr marL="0" lvl="0" indent="0" algn="r" rtl="1">
                <a:lnSpc>
                  <a:spcPct val="150000"/>
                </a:lnSpc>
                <a:spcBef>
                  <a:spcPts val="0"/>
                </a:spcBef>
                <a:spcAft>
                  <a:spcPts val="0"/>
                </a:spcAft>
                <a:buNone/>
              </a:pPr>
              <a:r>
                <a:rPr lang="en" sz="900">
                  <a:latin typeface="PT Sans"/>
                  <a:ea typeface="PT Sans"/>
                  <a:cs typeface="PT Sans"/>
                  <a:sym typeface="PT Sans"/>
                </a:rPr>
                <a:t>كثافة بنائية منخفضة </a:t>
              </a:r>
              <a:endParaRPr sz="900">
                <a:latin typeface="PT Sans"/>
                <a:ea typeface="PT Sans"/>
                <a:cs typeface="PT Sans"/>
                <a:sym typeface="PT Sans"/>
              </a:endParaRPr>
            </a:p>
            <a:p>
              <a:pPr marL="0" lvl="0" indent="0" algn="r" rtl="1">
                <a:lnSpc>
                  <a:spcPct val="150000"/>
                </a:lnSpc>
                <a:spcBef>
                  <a:spcPts val="0"/>
                </a:spcBef>
                <a:spcAft>
                  <a:spcPts val="0"/>
                </a:spcAft>
                <a:buNone/>
              </a:pPr>
              <a:r>
                <a:rPr lang="en" sz="900">
                  <a:latin typeface="PT Sans"/>
                  <a:ea typeface="PT Sans"/>
                  <a:cs typeface="PT Sans"/>
                  <a:sym typeface="PT Sans"/>
                </a:rPr>
                <a:t>كثافة بنائية متوسطة </a:t>
              </a:r>
              <a:endParaRPr sz="900">
                <a:latin typeface="PT Sans"/>
                <a:ea typeface="PT Sans"/>
                <a:cs typeface="PT Sans"/>
                <a:sym typeface="PT Sans"/>
              </a:endParaRPr>
            </a:p>
            <a:p>
              <a:pPr marL="0" lvl="0" indent="0" algn="r" rtl="1">
                <a:lnSpc>
                  <a:spcPct val="150000"/>
                </a:lnSpc>
                <a:spcBef>
                  <a:spcPts val="0"/>
                </a:spcBef>
                <a:spcAft>
                  <a:spcPts val="0"/>
                </a:spcAft>
                <a:buNone/>
              </a:pPr>
              <a:r>
                <a:rPr lang="en" sz="900">
                  <a:latin typeface="PT Sans"/>
                  <a:ea typeface="PT Sans"/>
                  <a:cs typeface="PT Sans"/>
                  <a:sym typeface="PT Sans"/>
                </a:rPr>
                <a:t>كثافة بنائية عالية </a:t>
              </a:r>
              <a:endParaRPr sz="900">
                <a:latin typeface="PT Sans"/>
                <a:ea typeface="PT Sans"/>
                <a:cs typeface="PT Sans"/>
                <a:sym typeface="PT Sans"/>
              </a:endParaRPr>
            </a:p>
            <a:p>
              <a:pPr marL="0" lvl="0" indent="0" algn="r" rtl="1">
                <a:lnSpc>
                  <a:spcPct val="150000"/>
                </a:lnSpc>
                <a:spcBef>
                  <a:spcPts val="0"/>
                </a:spcBef>
                <a:spcAft>
                  <a:spcPts val="0"/>
                </a:spcAft>
                <a:buNone/>
              </a:pPr>
              <a:r>
                <a:rPr lang="en" sz="900">
                  <a:latin typeface="PT Sans"/>
                  <a:ea typeface="PT Sans"/>
                  <a:cs typeface="PT Sans"/>
                  <a:sym typeface="PT Sans"/>
                </a:rPr>
                <a:t>كثافة بنائية عالية جدا</a:t>
              </a:r>
              <a:endParaRPr sz="900">
                <a:latin typeface="PT Sans"/>
                <a:ea typeface="PT Sans"/>
                <a:cs typeface="PT Sans"/>
                <a:sym typeface="PT Sans"/>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392"/>
        <p:cNvGrpSpPr/>
        <p:nvPr/>
      </p:nvGrpSpPr>
      <p:grpSpPr>
        <a:xfrm>
          <a:off x="0" y="0"/>
          <a:ext cx="0" cy="0"/>
          <a:chOff x="0" y="0"/>
          <a:chExt cx="0" cy="0"/>
        </a:xfrm>
      </p:grpSpPr>
      <p:pic>
        <p:nvPicPr>
          <p:cNvPr id="1393" name="Google Shape;1393;p118"/>
          <p:cNvPicPr preferRelativeResize="0"/>
          <p:nvPr/>
        </p:nvPicPr>
        <p:blipFill>
          <a:blip r:embed="rId3">
            <a:alphaModFix/>
          </a:blip>
          <a:stretch>
            <a:fillRect/>
          </a:stretch>
        </p:blipFill>
        <p:spPr>
          <a:xfrm>
            <a:off x="686350" y="0"/>
            <a:ext cx="7305042" cy="5143499"/>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397"/>
        <p:cNvGrpSpPr/>
        <p:nvPr/>
      </p:nvGrpSpPr>
      <p:grpSpPr>
        <a:xfrm>
          <a:off x="0" y="0"/>
          <a:ext cx="0" cy="0"/>
          <a:chOff x="0" y="0"/>
          <a:chExt cx="0" cy="0"/>
        </a:xfrm>
      </p:grpSpPr>
      <p:sp>
        <p:nvSpPr>
          <p:cNvPr id="1398" name="Google Shape;1398;p119"/>
          <p:cNvSpPr txBox="1">
            <a:spLocks noGrp="1"/>
          </p:cNvSpPr>
          <p:nvPr>
            <p:ph type="title"/>
          </p:nvPr>
        </p:nvSpPr>
        <p:spPr>
          <a:xfrm>
            <a:off x="617425" y="1945575"/>
            <a:ext cx="6935400" cy="12402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en" sz="6800" b="1">
                <a:latin typeface="Amiri"/>
                <a:ea typeface="Amiri"/>
                <a:cs typeface="Amiri"/>
                <a:sym typeface="Amiri"/>
              </a:rPr>
              <a:t>النتيجة النهائية للتحليل</a:t>
            </a:r>
            <a:endParaRPr sz="6800">
              <a:latin typeface="Amiri"/>
              <a:ea typeface="Amiri"/>
              <a:cs typeface="Amiri"/>
              <a:sym typeface="Amiri"/>
            </a:endParaRPr>
          </a:p>
        </p:txBody>
      </p:sp>
      <p:sp>
        <p:nvSpPr>
          <p:cNvPr id="1399" name="Google Shape;1399;p119"/>
          <p:cNvSpPr/>
          <p:nvPr/>
        </p:nvSpPr>
        <p:spPr>
          <a:xfrm rot="-5400000">
            <a:off x="7419475" y="2476295"/>
            <a:ext cx="777900" cy="238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119"/>
          <p:cNvSpPr/>
          <p:nvPr/>
        </p:nvSpPr>
        <p:spPr>
          <a:xfrm>
            <a:off x="0" y="-6075"/>
            <a:ext cx="10398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398"/>
                                        </p:tgtEl>
                                        <p:attrNameLst>
                                          <p:attrName>style.visibility</p:attrName>
                                        </p:attrNameLst>
                                      </p:cBhvr>
                                      <p:to>
                                        <p:strVal val="visible"/>
                                      </p:to>
                                    </p:set>
                                    <p:anim calcmode="lin" valueType="num">
                                      <p:cBhvr additive="base">
                                        <p:cTn id="7" dur="1000"/>
                                        <p:tgtEl>
                                          <p:spTgt spid="1398"/>
                                        </p:tgtEl>
                                        <p:attrNameLst>
                                          <p:attrName>ppt_x</p:attrName>
                                        </p:attrNameLst>
                                      </p:cBhvr>
                                      <p:tavLst>
                                        <p:tav tm="0">
                                          <p:val>
                                            <p:strVal val="#ppt_x+1"/>
                                          </p:val>
                                        </p:tav>
                                        <p:tav tm="100000">
                                          <p:val>
                                            <p:strVal val="#ppt_x"/>
                                          </p:val>
                                        </p:tav>
                                      </p:tavLst>
                                    </p:anim>
                                  </p:childTnLst>
                                </p:cTn>
                              </p:par>
                              <p:par>
                                <p:cTn id="8" presetID="2" presetClass="entr" presetSubtype="4" fill="hold" nodeType="withEffect">
                                  <p:stCondLst>
                                    <p:cond delay="0"/>
                                  </p:stCondLst>
                                  <p:childTnLst>
                                    <p:set>
                                      <p:cBhvr>
                                        <p:cTn id="9" dur="1" fill="hold">
                                          <p:stCondLst>
                                            <p:cond delay="0"/>
                                          </p:stCondLst>
                                        </p:cTn>
                                        <p:tgtEl>
                                          <p:spTgt spid="1399"/>
                                        </p:tgtEl>
                                        <p:attrNameLst>
                                          <p:attrName>style.visibility</p:attrName>
                                        </p:attrNameLst>
                                      </p:cBhvr>
                                      <p:to>
                                        <p:strVal val="visible"/>
                                      </p:to>
                                    </p:set>
                                    <p:anim calcmode="lin" valueType="num">
                                      <p:cBhvr additive="base">
                                        <p:cTn id="10" dur="1000"/>
                                        <p:tgtEl>
                                          <p:spTgt spid="1399"/>
                                        </p:tgtEl>
                                        <p:attrNameLst>
                                          <p:attrName>ppt_y</p:attrName>
                                        </p:attrNameLst>
                                      </p:cBhvr>
                                      <p:tavLst>
                                        <p:tav tm="0">
                                          <p:val>
                                            <p:strVal val="#ppt_y+1"/>
                                          </p:val>
                                        </p:tav>
                                        <p:tav tm="100000">
                                          <p:val>
                                            <p:strVal val="#ppt_y"/>
                                          </p:val>
                                        </p:tav>
                                      </p:tavLst>
                                    </p:anim>
                                  </p:childTnLst>
                                </p:cTn>
                              </p:par>
                              <p:par>
                                <p:cTn id="11" presetID="2" presetClass="entr" presetSubtype="8" fill="hold" nodeType="withEffect">
                                  <p:stCondLst>
                                    <p:cond delay="0"/>
                                  </p:stCondLst>
                                  <p:childTnLst>
                                    <p:set>
                                      <p:cBhvr>
                                        <p:cTn id="12" dur="1" fill="hold">
                                          <p:stCondLst>
                                            <p:cond delay="0"/>
                                          </p:stCondLst>
                                        </p:cTn>
                                        <p:tgtEl>
                                          <p:spTgt spid="1400"/>
                                        </p:tgtEl>
                                        <p:attrNameLst>
                                          <p:attrName>style.visibility</p:attrName>
                                        </p:attrNameLst>
                                      </p:cBhvr>
                                      <p:to>
                                        <p:strVal val="visible"/>
                                      </p:to>
                                    </p:set>
                                    <p:anim calcmode="lin" valueType="num">
                                      <p:cBhvr additive="base">
                                        <p:cTn id="13" dur="1000"/>
                                        <p:tgtEl>
                                          <p:spTgt spid="1400"/>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66"/>
          <p:cNvSpPr txBox="1"/>
          <p:nvPr/>
        </p:nvSpPr>
        <p:spPr>
          <a:xfrm>
            <a:off x="148225" y="580050"/>
            <a:ext cx="8793900" cy="4386900"/>
          </a:xfrm>
          <a:prstGeom prst="rect">
            <a:avLst/>
          </a:prstGeom>
          <a:noFill/>
          <a:ln>
            <a:noFill/>
          </a:ln>
        </p:spPr>
        <p:txBody>
          <a:bodyPr spcFirstLastPara="1" wrap="square" lIns="91425" tIns="91425" rIns="91425" bIns="91425" anchor="t" anchorCtr="0">
            <a:spAutoFit/>
          </a:bodyPr>
          <a:lstStyle/>
          <a:p>
            <a:pPr marL="0" marR="368300" lvl="0" indent="0" algn="ctr" rtl="1">
              <a:lnSpc>
                <a:spcPct val="150000"/>
              </a:lnSpc>
              <a:spcBef>
                <a:spcPts val="0"/>
              </a:spcBef>
              <a:spcAft>
                <a:spcPts val="0"/>
              </a:spcAft>
              <a:buNone/>
            </a:pPr>
            <a:r>
              <a:rPr lang="en" sz="2100">
                <a:solidFill>
                  <a:schemeClr val="dk1"/>
                </a:solidFill>
                <a:latin typeface="Amiri"/>
                <a:ea typeface="Amiri"/>
                <a:cs typeface="Amiri"/>
                <a:sym typeface="Amiri"/>
              </a:rPr>
              <a:t>العمل على إيجاد أقطاب نمو جديدة لمنطقة الخليل الحضرية،</a:t>
            </a:r>
            <a:r>
              <a:rPr lang="en" sz="2100">
                <a:solidFill>
                  <a:srgbClr val="FFFF00"/>
                </a:solidFill>
                <a:latin typeface="Amiri"/>
                <a:ea typeface="Amiri"/>
                <a:cs typeface="Amiri"/>
                <a:sym typeface="Amiri"/>
              </a:rPr>
              <a:t>لتخفيف الضغط الحضري الواقع على مركزها</a:t>
            </a:r>
            <a:r>
              <a:rPr lang="en" sz="2100">
                <a:solidFill>
                  <a:schemeClr val="dk1"/>
                </a:solidFill>
                <a:latin typeface="Amiri"/>
                <a:ea typeface="Amiri"/>
                <a:cs typeface="Amiri"/>
                <a:sym typeface="Amiri"/>
              </a:rPr>
              <a:t> (مدينة الخليل)،</a:t>
            </a:r>
            <a:r>
              <a:rPr lang="en" sz="2100">
                <a:solidFill>
                  <a:srgbClr val="FFFF00"/>
                </a:solidFill>
                <a:latin typeface="Amiri"/>
                <a:ea typeface="Amiri"/>
                <a:cs typeface="Amiri"/>
                <a:sym typeface="Amiri"/>
              </a:rPr>
              <a:t>وتعزيز الدور الوظيفي أقطاب النمو </a:t>
            </a:r>
            <a:r>
              <a:rPr lang="en" sz="2100">
                <a:solidFill>
                  <a:schemeClr val="dk1"/>
                </a:solidFill>
                <a:latin typeface="Amiri"/>
                <a:ea typeface="Amiri"/>
                <a:cs typeface="Amiri"/>
                <a:sym typeface="Amiri"/>
              </a:rPr>
              <a:t>وإعداد دراسة تفصيلية خاصة بوظيفة هذه الأقطاب،</a:t>
            </a:r>
            <a:endParaRPr sz="2100">
              <a:solidFill>
                <a:schemeClr val="dk1"/>
              </a:solidFill>
              <a:latin typeface="Amiri"/>
              <a:ea typeface="Amiri"/>
              <a:cs typeface="Amiri"/>
              <a:sym typeface="Amiri"/>
            </a:endParaRPr>
          </a:p>
          <a:p>
            <a:pPr marL="0" marR="368300" lvl="0" indent="0" algn="ctr" rtl="1">
              <a:lnSpc>
                <a:spcPct val="150000"/>
              </a:lnSpc>
              <a:spcBef>
                <a:spcPts val="0"/>
              </a:spcBef>
              <a:spcAft>
                <a:spcPts val="0"/>
              </a:spcAft>
              <a:buNone/>
            </a:pPr>
            <a:r>
              <a:rPr lang="en" sz="2100">
                <a:solidFill>
                  <a:schemeClr val="dk1"/>
                </a:solidFill>
                <a:latin typeface="Amiri"/>
                <a:ea typeface="Amiri"/>
                <a:cs typeface="Amiri"/>
                <a:sym typeface="Amiri"/>
              </a:rPr>
              <a:t>بالاضافة</a:t>
            </a:r>
            <a:r>
              <a:rPr lang="en" sz="2100">
                <a:solidFill>
                  <a:srgbClr val="FFFF00"/>
                </a:solidFill>
                <a:latin typeface="Amiri"/>
                <a:ea typeface="Amiri"/>
                <a:cs typeface="Amiri"/>
                <a:sym typeface="Amiri"/>
              </a:rPr>
              <a:t> لتعزيز التكامل و الترابط في المنطقة الحضرية</a:t>
            </a:r>
            <a:r>
              <a:rPr lang="en" sz="2100">
                <a:solidFill>
                  <a:schemeClr val="dk1"/>
                </a:solidFill>
                <a:latin typeface="Amiri"/>
                <a:ea typeface="Amiri"/>
                <a:cs typeface="Amiri"/>
                <a:sym typeface="Amiri"/>
              </a:rPr>
              <a:t> وما يحيطها لتشمل الاقطاب المقترحة والمراكز الحضرية القائمة،والمحاور المختلطة التجارية و السكنية</a:t>
            </a:r>
            <a:endParaRPr sz="2100">
              <a:solidFill>
                <a:schemeClr val="dk1"/>
              </a:solidFill>
              <a:latin typeface="Amiri"/>
              <a:ea typeface="Amiri"/>
              <a:cs typeface="Amiri"/>
              <a:sym typeface="Amiri"/>
            </a:endParaRPr>
          </a:p>
          <a:p>
            <a:pPr marL="0" marR="368300" lvl="0" indent="0" algn="ctr" rtl="1">
              <a:lnSpc>
                <a:spcPct val="150000"/>
              </a:lnSpc>
              <a:spcBef>
                <a:spcPts val="0"/>
              </a:spcBef>
              <a:spcAft>
                <a:spcPts val="0"/>
              </a:spcAft>
              <a:buNone/>
            </a:pPr>
            <a:endParaRPr sz="2100">
              <a:solidFill>
                <a:schemeClr val="dk1"/>
              </a:solidFill>
              <a:latin typeface="Amiri"/>
              <a:ea typeface="Amiri"/>
              <a:cs typeface="Amiri"/>
              <a:sym typeface="Amiri"/>
            </a:endParaRPr>
          </a:p>
          <a:p>
            <a:pPr marL="0" marR="368300" lvl="0" indent="0" algn="ctr" rtl="1">
              <a:lnSpc>
                <a:spcPct val="150000"/>
              </a:lnSpc>
              <a:spcBef>
                <a:spcPts val="0"/>
              </a:spcBef>
              <a:spcAft>
                <a:spcPts val="0"/>
              </a:spcAft>
              <a:buNone/>
            </a:pPr>
            <a:endParaRPr sz="2100">
              <a:solidFill>
                <a:schemeClr val="dk1"/>
              </a:solidFill>
              <a:latin typeface="Amiri"/>
              <a:ea typeface="Amiri"/>
              <a:cs typeface="Amiri"/>
              <a:sym typeface="Amiri"/>
            </a:endParaRPr>
          </a:p>
          <a:p>
            <a:pPr marL="0" marR="368300" lvl="0" indent="0" algn="ctr" rtl="1">
              <a:lnSpc>
                <a:spcPct val="150000"/>
              </a:lnSpc>
              <a:spcBef>
                <a:spcPts val="0"/>
              </a:spcBef>
              <a:spcAft>
                <a:spcPts val="0"/>
              </a:spcAft>
              <a:buNone/>
            </a:pPr>
            <a:r>
              <a:rPr lang="en" sz="2100">
                <a:solidFill>
                  <a:schemeClr val="dk1"/>
                </a:solidFill>
                <a:latin typeface="Amiri"/>
                <a:ea typeface="Amiri"/>
                <a:cs typeface="Amiri"/>
                <a:sym typeface="Amiri"/>
              </a:rPr>
              <a:t>الأمر الذي يؤدي الى الارتقاء بالمنطقة الحضرية،وتطوير الاقتصاد لمنطقة الخليل الحضرية</a:t>
            </a:r>
            <a:endParaRPr sz="2100">
              <a:solidFill>
                <a:schemeClr val="dk1"/>
              </a:solidFill>
              <a:latin typeface="Amiri"/>
              <a:ea typeface="Amiri"/>
              <a:cs typeface="Amiri"/>
              <a:sym typeface="Amiri"/>
            </a:endParaRPr>
          </a:p>
          <a:p>
            <a:pPr marL="0" marR="368300" lvl="0" indent="0" algn="ctr" rtl="1">
              <a:lnSpc>
                <a:spcPct val="150000"/>
              </a:lnSpc>
              <a:spcBef>
                <a:spcPts val="0"/>
              </a:spcBef>
              <a:spcAft>
                <a:spcPts val="0"/>
              </a:spcAft>
              <a:buNone/>
            </a:pPr>
            <a:r>
              <a:rPr lang="en" sz="2100">
                <a:solidFill>
                  <a:schemeClr val="dk1"/>
                </a:solidFill>
                <a:latin typeface="Amiri"/>
                <a:ea typeface="Amiri"/>
                <a:cs typeface="Amiri"/>
                <a:sym typeface="Amiri"/>
              </a:rPr>
              <a:t>(مستوى المنطقة الحضرية)</a:t>
            </a:r>
            <a:endParaRPr sz="2100">
              <a:solidFill>
                <a:schemeClr val="dk1"/>
              </a:solidFill>
              <a:latin typeface="Amiri"/>
              <a:ea typeface="Amiri"/>
              <a:cs typeface="Amiri"/>
              <a:sym typeface="Amiri"/>
            </a:endParaRPr>
          </a:p>
        </p:txBody>
      </p:sp>
      <p:sp>
        <p:nvSpPr>
          <p:cNvPr id="508" name="Google Shape;508;p66"/>
          <p:cNvSpPr/>
          <p:nvPr/>
        </p:nvSpPr>
        <p:spPr>
          <a:xfrm>
            <a:off x="-12200" y="-12200"/>
            <a:ext cx="9156300" cy="341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66"/>
          <p:cNvSpPr/>
          <p:nvPr/>
        </p:nvSpPr>
        <p:spPr>
          <a:xfrm>
            <a:off x="7277650"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66"/>
          <p:cNvSpPr/>
          <p:nvPr/>
        </p:nvSpPr>
        <p:spPr>
          <a:xfrm>
            <a:off x="35326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66"/>
          <p:cNvSpPr/>
          <p:nvPr/>
        </p:nvSpPr>
        <p:spPr>
          <a:xfrm>
            <a:off x="16621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66"/>
          <p:cNvSpPr/>
          <p:nvPr/>
        </p:nvSpPr>
        <p:spPr>
          <a:xfrm>
            <a:off x="-12200" y="-12200"/>
            <a:ext cx="16743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13" name="Google Shape;513;p66"/>
          <p:cNvCxnSpPr>
            <a:stCxn id="510" idx="3"/>
          </p:cNvCxnSpPr>
          <p:nvPr/>
        </p:nvCxnSpPr>
        <p:spPr>
          <a:xfrm>
            <a:off x="5403125" y="134350"/>
            <a:ext cx="0" cy="0"/>
          </a:xfrm>
          <a:prstGeom prst="straightConnector1">
            <a:avLst/>
          </a:prstGeom>
          <a:noFill/>
          <a:ln w="9525" cap="flat" cmpd="sng">
            <a:solidFill>
              <a:schemeClr val="dk2"/>
            </a:solidFill>
            <a:prstDash val="solid"/>
            <a:round/>
            <a:headEnd type="none" w="med" len="med"/>
            <a:tailEnd type="none" w="med" len="med"/>
          </a:ln>
        </p:spPr>
      </p:cxnSp>
      <p:cxnSp>
        <p:nvCxnSpPr>
          <p:cNvPr id="514" name="Google Shape;514;p66"/>
          <p:cNvCxnSpPr/>
          <p:nvPr/>
        </p:nvCxnSpPr>
        <p:spPr>
          <a:xfrm flipH="1">
            <a:off x="540520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515" name="Google Shape;515;p66"/>
          <p:cNvCxnSpPr/>
          <p:nvPr/>
        </p:nvCxnSpPr>
        <p:spPr>
          <a:xfrm flipH="1">
            <a:off x="3532750" y="-13400"/>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516" name="Google Shape;516;p66"/>
          <p:cNvCxnSpPr/>
          <p:nvPr/>
        </p:nvCxnSpPr>
        <p:spPr>
          <a:xfrm flipH="1">
            <a:off x="1662375" y="-13400"/>
            <a:ext cx="1800" cy="295500"/>
          </a:xfrm>
          <a:prstGeom prst="straightConnector1">
            <a:avLst/>
          </a:prstGeom>
          <a:noFill/>
          <a:ln w="9525" cap="flat" cmpd="sng">
            <a:solidFill>
              <a:srgbClr val="C2C2C2"/>
            </a:solidFill>
            <a:prstDash val="solid"/>
            <a:round/>
            <a:headEnd type="none" w="med" len="med"/>
            <a:tailEnd type="none" w="med" len="med"/>
          </a:ln>
        </p:spPr>
      </p:cxnSp>
      <p:sp>
        <p:nvSpPr>
          <p:cNvPr id="517" name="Google Shape;517;p66"/>
          <p:cNvSpPr txBox="1"/>
          <p:nvPr/>
        </p:nvSpPr>
        <p:spPr>
          <a:xfrm>
            <a:off x="7470075" y="-65750"/>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مقدمة عامة</a:t>
            </a:r>
            <a:endParaRPr>
              <a:solidFill>
                <a:srgbClr val="C2C2C2"/>
              </a:solidFill>
              <a:latin typeface="Amiri"/>
              <a:ea typeface="Amiri"/>
              <a:cs typeface="Amiri"/>
              <a:sym typeface="Amiri"/>
            </a:endParaRPr>
          </a:p>
        </p:txBody>
      </p:sp>
      <p:sp>
        <p:nvSpPr>
          <p:cNvPr id="518" name="Google Shape;518;p66"/>
          <p:cNvSpPr txBox="1"/>
          <p:nvPr/>
        </p:nvSpPr>
        <p:spPr>
          <a:xfrm>
            <a:off x="5365225" y="-65750"/>
            <a:ext cx="19794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lt1"/>
                </a:solidFill>
                <a:latin typeface="Amiri"/>
                <a:ea typeface="Amiri"/>
                <a:cs typeface="Amiri"/>
                <a:sym typeface="Amiri"/>
              </a:rPr>
              <a:t>فكرة ومبررات اختيار المشروع</a:t>
            </a:r>
            <a:endParaRPr>
              <a:solidFill>
                <a:schemeClr val="lt1"/>
              </a:solidFill>
              <a:latin typeface="Amiri"/>
              <a:ea typeface="Amiri"/>
              <a:cs typeface="Amiri"/>
              <a:sym typeface="Amiri"/>
            </a:endParaRPr>
          </a:p>
        </p:txBody>
      </p:sp>
      <p:sp>
        <p:nvSpPr>
          <p:cNvPr id="519" name="Google Shape;519;p66"/>
          <p:cNvSpPr txBox="1"/>
          <p:nvPr/>
        </p:nvSpPr>
        <p:spPr>
          <a:xfrm>
            <a:off x="3725125" y="-115375"/>
            <a:ext cx="16401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موقع الدراسة</a:t>
            </a:r>
            <a:endParaRPr>
              <a:solidFill>
                <a:srgbClr val="C2C2C2"/>
              </a:solidFill>
              <a:latin typeface="Amiri"/>
              <a:ea typeface="Amiri"/>
              <a:cs typeface="Amiri"/>
              <a:sym typeface="Amiri"/>
            </a:endParaRPr>
          </a:p>
        </p:txBody>
      </p:sp>
      <p:sp>
        <p:nvSpPr>
          <p:cNvPr id="520" name="Google Shape;520;p66"/>
          <p:cNvSpPr txBox="1"/>
          <p:nvPr/>
        </p:nvSpPr>
        <p:spPr>
          <a:xfrm>
            <a:off x="1852613"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منهجية المشروع</a:t>
            </a:r>
            <a:endParaRPr>
              <a:solidFill>
                <a:srgbClr val="C2C2C2"/>
              </a:solidFill>
              <a:latin typeface="Amiri"/>
              <a:ea typeface="Amiri"/>
              <a:cs typeface="Amiri"/>
              <a:sym typeface="Amiri"/>
            </a:endParaRPr>
          </a:p>
        </p:txBody>
      </p:sp>
      <p:sp>
        <p:nvSpPr>
          <p:cNvPr id="521" name="Google Shape;521;p66"/>
          <p:cNvSpPr txBox="1"/>
          <p:nvPr/>
        </p:nvSpPr>
        <p:spPr>
          <a:xfrm>
            <a:off x="12100"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مرحلة التحليل </a:t>
            </a:r>
            <a:endParaRPr>
              <a:solidFill>
                <a:srgbClr val="C2C2C2"/>
              </a:solidFill>
              <a:latin typeface="Amiri"/>
              <a:ea typeface="Amiri"/>
              <a:cs typeface="Amiri"/>
              <a:sym typeface="Amiri"/>
            </a:endParaRPr>
          </a:p>
        </p:txBody>
      </p:sp>
      <p:cxnSp>
        <p:nvCxnSpPr>
          <p:cNvPr id="522" name="Google Shape;522;p66"/>
          <p:cNvCxnSpPr/>
          <p:nvPr/>
        </p:nvCxnSpPr>
        <p:spPr>
          <a:xfrm flipH="1">
            <a:off x="727765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523" name="Google Shape;523;p66"/>
          <p:cNvCxnSpPr/>
          <p:nvPr/>
        </p:nvCxnSpPr>
        <p:spPr>
          <a:xfrm>
            <a:off x="4522350" y="3083925"/>
            <a:ext cx="16800" cy="773700"/>
          </a:xfrm>
          <a:prstGeom prst="straightConnector1">
            <a:avLst/>
          </a:prstGeom>
          <a:noFill/>
          <a:ln w="28575" cap="flat" cmpd="sng">
            <a:solidFill>
              <a:schemeClr val="dk1"/>
            </a:solidFill>
            <a:prstDash val="dash"/>
            <a:round/>
            <a:headEnd type="none" w="med" len="med"/>
            <a:tailEnd type="triangle" w="med" len="med"/>
          </a:ln>
        </p:spPr>
      </p:cxn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404"/>
        <p:cNvGrpSpPr/>
        <p:nvPr/>
      </p:nvGrpSpPr>
      <p:grpSpPr>
        <a:xfrm>
          <a:off x="0" y="0"/>
          <a:ext cx="0" cy="0"/>
          <a:chOff x="0" y="0"/>
          <a:chExt cx="0" cy="0"/>
        </a:xfrm>
      </p:grpSpPr>
      <p:sp>
        <p:nvSpPr>
          <p:cNvPr id="1405" name="Google Shape;1405;p120"/>
          <p:cNvSpPr txBox="1"/>
          <p:nvPr/>
        </p:nvSpPr>
        <p:spPr>
          <a:xfrm>
            <a:off x="4849275" y="1997400"/>
            <a:ext cx="4074900" cy="708000"/>
          </a:xfrm>
          <a:prstGeom prst="rect">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3400" b="1">
                <a:solidFill>
                  <a:schemeClr val="dk1"/>
                </a:solidFill>
                <a:latin typeface="Amatic SC"/>
                <a:ea typeface="Amatic SC"/>
                <a:cs typeface="Amatic SC"/>
                <a:sym typeface="Amatic SC"/>
              </a:rPr>
              <a:t>Weighted Overlay Model </a:t>
            </a:r>
            <a:endParaRPr sz="3400" b="1">
              <a:solidFill>
                <a:schemeClr val="dk1"/>
              </a:solidFill>
              <a:latin typeface="Amatic SC"/>
              <a:ea typeface="Amatic SC"/>
              <a:cs typeface="Amatic SC"/>
              <a:sym typeface="Amatic SC"/>
            </a:endParaRPr>
          </a:p>
        </p:txBody>
      </p:sp>
      <p:grpSp>
        <p:nvGrpSpPr>
          <p:cNvPr id="1406" name="Google Shape;1406;p120"/>
          <p:cNvGrpSpPr/>
          <p:nvPr/>
        </p:nvGrpSpPr>
        <p:grpSpPr>
          <a:xfrm>
            <a:off x="359600" y="-2725"/>
            <a:ext cx="4162800" cy="5148950"/>
            <a:chOff x="1634575" y="-21800"/>
            <a:chExt cx="4162800" cy="5148950"/>
          </a:xfrm>
        </p:grpSpPr>
        <p:sp>
          <p:nvSpPr>
            <p:cNvPr id="1407" name="Google Shape;1407;p120"/>
            <p:cNvSpPr/>
            <p:nvPr/>
          </p:nvSpPr>
          <p:spPr>
            <a:xfrm>
              <a:off x="1634575" y="-21800"/>
              <a:ext cx="4162800" cy="51435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08" name="Google Shape;1408;p120"/>
            <p:cNvGrpSpPr/>
            <p:nvPr/>
          </p:nvGrpSpPr>
          <p:grpSpPr>
            <a:xfrm>
              <a:off x="1705297" y="16350"/>
              <a:ext cx="3993978" cy="5110800"/>
              <a:chOff x="-1324153" y="87175"/>
              <a:chExt cx="3993978" cy="5110800"/>
            </a:xfrm>
          </p:grpSpPr>
          <p:pic>
            <p:nvPicPr>
              <p:cNvPr id="1409" name="Google Shape;1409;p120"/>
              <p:cNvPicPr preferRelativeResize="0"/>
              <p:nvPr/>
            </p:nvPicPr>
            <p:blipFill>
              <a:blip r:embed="rId3">
                <a:alphaModFix/>
              </a:blip>
              <a:stretch>
                <a:fillRect/>
              </a:stretch>
            </p:blipFill>
            <p:spPr>
              <a:xfrm>
                <a:off x="87025" y="87175"/>
                <a:ext cx="1931274" cy="1473882"/>
              </a:xfrm>
              <a:prstGeom prst="rect">
                <a:avLst/>
              </a:prstGeom>
              <a:noFill/>
              <a:ln>
                <a:noFill/>
              </a:ln>
            </p:spPr>
          </p:pic>
          <p:pic>
            <p:nvPicPr>
              <p:cNvPr id="1410" name="Google Shape;1410;p120"/>
              <p:cNvPicPr preferRelativeResize="0"/>
              <p:nvPr/>
            </p:nvPicPr>
            <p:blipFill>
              <a:blip r:embed="rId4">
                <a:alphaModFix/>
              </a:blip>
              <a:stretch>
                <a:fillRect/>
              </a:stretch>
            </p:blipFill>
            <p:spPr>
              <a:xfrm>
                <a:off x="87025" y="1561057"/>
                <a:ext cx="2582800" cy="1261318"/>
              </a:xfrm>
              <a:prstGeom prst="rect">
                <a:avLst/>
              </a:prstGeom>
              <a:noFill/>
              <a:ln>
                <a:noFill/>
              </a:ln>
            </p:spPr>
          </p:pic>
          <p:pic>
            <p:nvPicPr>
              <p:cNvPr id="1411" name="Google Shape;1411;p120"/>
              <p:cNvPicPr preferRelativeResize="0"/>
              <p:nvPr/>
            </p:nvPicPr>
            <p:blipFill>
              <a:blip r:embed="rId5">
                <a:alphaModFix/>
              </a:blip>
              <a:stretch>
                <a:fillRect/>
              </a:stretch>
            </p:blipFill>
            <p:spPr>
              <a:xfrm>
                <a:off x="-1324153" y="2822375"/>
                <a:ext cx="3470929" cy="1732675"/>
              </a:xfrm>
              <a:prstGeom prst="rect">
                <a:avLst/>
              </a:prstGeom>
              <a:noFill/>
              <a:ln>
                <a:noFill/>
              </a:ln>
            </p:spPr>
          </p:pic>
          <p:pic>
            <p:nvPicPr>
              <p:cNvPr id="1412" name="Google Shape;1412;p120"/>
              <p:cNvPicPr preferRelativeResize="0"/>
              <p:nvPr/>
            </p:nvPicPr>
            <p:blipFill>
              <a:blip r:embed="rId6">
                <a:alphaModFix/>
              </a:blip>
              <a:stretch>
                <a:fillRect/>
              </a:stretch>
            </p:blipFill>
            <p:spPr>
              <a:xfrm>
                <a:off x="704475" y="4555050"/>
                <a:ext cx="1442300" cy="642925"/>
              </a:xfrm>
              <a:prstGeom prst="rect">
                <a:avLst/>
              </a:prstGeom>
              <a:noFill/>
              <a:ln>
                <a:noFill/>
              </a:ln>
            </p:spPr>
          </p:pic>
        </p:gr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416"/>
        <p:cNvGrpSpPr/>
        <p:nvPr/>
      </p:nvGrpSpPr>
      <p:grpSpPr>
        <a:xfrm>
          <a:off x="0" y="0"/>
          <a:ext cx="0" cy="0"/>
          <a:chOff x="0" y="0"/>
          <a:chExt cx="0" cy="0"/>
        </a:xfrm>
      </p:grpSpPr>
      <p:pic>
        <p:nvPicPr>
          <p:cNvPr id="1417" name="Google Shape;1417;p121"/>
          <p:cNvPicPr preferRelativeResize="0"/>
          <p:nvPr/>
        </p:nvPicPr>
        <p:blipFill>
          <a:blip r:embed="rId3">
            <a:alphaModFix/>
          </a:blip>
          <a:stretch>
            <a:fillRect/>
          </a:stretch>
        </p:blipFill>
        <p:spPr>
          <a:xfrm>
            <a:off x="740875" y="0"/>
            <a:ext cx="7305042" cy="5143499"/>
          </a:xfrm>
          <a:prstGeom prst="rect">
            <a:avLst/>
          </a:prstGeom>
          <a:noFill/>
          <a:ln>
            <a:noFill/>
          </a:ln>
        </p:spPr>
      </p:pic>
      <p:pic>
        <p:nvPicPr>
          <p:cNvPr id="1418" name="Google Shape;1418;p121"/>
          <p:cNvPicPr preferRelativeResize="0"/>
          <p:nvPr/>
        </p:nvPicPr>
        <p:blipFill>
          <a:blip r:embed="rId4">
            <a:alphaModFix/>
          </a:blip>
          <a:stretch>
            <a:fillRect/>
          </a:stretch>
        </p:blipFill>
        <p:spPr>
          <a:xfrm>
            <a:off x="2382875" y="1439825"/>
            <a:ext cx="3207400" cy="1799000"/>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422"/>
        <p:cNvGrpSpPr/>
        <p:nvPr/>
      </p:nvGrpSpPr>
      <p:grpSpPr>
        <a:xfrm>
          <a:off x="0" y="0"/>
          <a:ext cx="0" cy="0"/>
          <a:chOff x="0" y="0"/>
          <a:chExt cx="0" cy="0"/>
        </a:xfrm>
      </p:grpSpPr>
      <p:sp>
        <p:nvSpPr>
          <p:cNvPr id="1423" name="Google Shape;1423;p122"/>
          <p:cNvSpPr/>
          <p:nvPr/>
        </p:nvSpPr>
        <p:spPr>
          <a:xfrm rot="-5400000">
            <a:off x="1545150" y="543875"/>
            <a:ext cx="1482900" cy="4573200"/>
          </a:xfrm>
          <a:prstGeom prst="rect">
            <a:avLst/>
          </a:prstGeom>
          <a:solidFill>
            <a:srgbClr val="434343">
              <a:alpha val="56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122"/>
          <p:cNvSpPr txBox="1">
            <a:spLocks noGrp="1"/>
          </p:cNvSpPr>
          <p:nvPr>
            <p:ph type="ctrTitle"/>
          </p:nvPr>
        </p:nvSpPr>
        <p:spPr>
          <a:xfrm>
            <a:off x="2048675" y="2310875"/>
            <a:ext cx="5962800" cy="10392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en" sz="5200" b="1">
                <a:latin typeface="Amiri"/>
                <a:ea typeface="Amiri"/>
                <a:cs typeface="Amiri"/>
                <a:sym typeface="Amiri"/>
              </a:rPr>
              <a:t>التدخل المقترح</a:t>
            </a:r>
            <a:endParaRPr sz="5200" b="1">
              <a:latin typeface="Amiri"/>
              <a:ea typeface="Amiri"/>
              <a:cs typeface="Amiri"/>
              <a:sym typeface="Amiri"/>
            </a:endParaRPr>
          </a:p>
        </p:txBody>
      </p:sp>
      <p:sp>
        <p:nvSpPr>
          <p:cNvPr id="1425" name="Google Shape;1425;p122"/>
          <p:cNvSpPr/>
          <p:nvPr/>
        </p:nvSpPr>
        <p:spPr>
          <a:xfrm rot="5400000">
            <a:off x="7639700" y="2654725"/>
            <a:ext cx="1478700" cy="34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23"/>
                                        </p:tgtEl>
                                        <p:attrNameLst>
                                          <p:attrName>style.visibility</p:attrName>
                                        </p:attrNameLst>
                                      </p:cBhvr>
                                      <p:to>
                                        <p:strVal val="visible"/>
                                      </p:to>
                                    </p:set>
                                    <p:anim calcmode="lin" valueType="num">
                                      <p:cBhvr additive="base">
                                        <p:cTn id="7" dur="1000"/>
                                        <p:tgtEl>
                                          <p:spTgt spid="1423"/>
                                        </p:tgtEl>
                                        <p:attrNameLst>
                                          <p:attrName>ppt_x</p:attrName>
                                        </p:attrNameLst>
                                      </p:cBhvr>
                                      <p:tavLst>
                                        <p:tav tm="0">
                                          <p:val>
                                            <p:strVal val="#ppt_x-1"/>
                                          </p:val>
                                        </p:tav>
                                        <p:tav tm="100000">
                                          <p:val>
                                            <p:strVal val="#ppt_x"/>
                                          </p:val>
                                        </p:tav>
                                      </p:tavLst>
                                    </p:anim>
                                  </p:childTnLst>
                                </p:cTn>
                              </p:par>
                              <p:par>
                                <p:cTn id="8" presetID="2" presetClass="entr" presetSubtype="1" fill="hold" nodeType="withEffect">
                                  <p:stCondLst>
                                    <p:cond delay="0"/>
                                  </p:stCondLst>
                                  <p:childTnLst>
                                    <p:set>
                                      <p:cBhvr>
                                        <p:cTn id="9" dur="1" fill="hold">
                                          <p:stCondLst>
                                            <p:cond delay="0"/>
                                          </p:stCondLst>
                                        </p:cTn>
                                        <p:tgtEl>
                                          <p:spTgt spid="1425"/>
                                        </p:tgtEl>
                                        <p:attrNameLst>
                                          <p:attrName>style.visibility</p:attrName>
                                        </p:attrNameLst>
                                      </p:cBhvr>
                                      <p:to>
                                        <p:strVal val="visible"/>
                                      </p:to>
                                    </p:set>
                                    <p:anim calcmode="lin" valueType="num">
                                      <p:cBhvr additive="base">
                                        <p:cTn id="10" dur="1000"/>
                                        <p:tgtEl>
                                          <p:spTgt spid="1425"/>
                                        </p:tgtEl>
                                        <p:attrNameLst>
                                          <p:attrName>ppt_y</p:attrName>
                                        </p:attrNameLst>
                                      </p:cBhvr>
                                      <p:tavLst>
                                        <p:tav tm="0">
                                          <p:val>
                                            <p:strVal val="#ppt_y-1"/>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1424"/>
                                        </p:tgtEl>
                                        <p:attrNameLst>
                                          <p:attrName>style.visibility</p:attrName>
                                        </p:attrNameLst>
                                      </p:cBhvr>
                                      <p:to>
                                        <p:strVal val="visible"/>
                                      </p:to>
                                    </p:set>
                                    <p:animEffect transition="in" filter="fade">
                                      <p:cBhvr>
                                        <p:cTn id="13" dur="1000"/>
                                        <p:tgtEl>
                                          <p:spTgt spid="14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429"/>
        <p:cNvGrpSpPr/>
        <p:nvPr/>
      </p:nvGrpSpPr>
      <p:grpSpPr>
        <a:xfrm>
          <a:off x="0" y="0"/>
          <a:ext cx="0" cy="0"/>
          <a:chOff x="0" y="0"/>
          <a:chExt cx="0" cy="0"/>
        </a:xfrm>
      </p:grpSpPr>
      <p:sp>
        <p:nvSpPr>
          <p:cNvPr id="1430" name="Google Shape;1430;p123"/>
          <p:cNvSpPr txBox="1"/>
          <p:nvPr/>
        </p:nvSpPr>
        <p:spPr>
          <a:xfrm>
            <a:off x="443550" y="168300"/>
            <a:ext cx="8074800" cy="4806900"/>
          </a:xfrm>
          <a:prstGeom prst="rect">
            <a:avLst/>
          </a:prstGeom>
          <a:noFill/>
          <a:ln>
            <a:noFill/>
          </a:ln>
        </p:spPr>
        <p:txBody>
          <a:bodyPr spcFirstLastPara="1" wrap="square" lIns="91425" tIns="91425" rIns="91425" bIns="91425" anchor="t" anchorCtr="0">
            <a:spAutoFit/>
          </a:bodyPr>
          <a:lstStyle/>
          <a:p>
            <a:pPr marL="0" lvl="0" indent="0" algn="r" rtl="1">
              <a:lnSpc>
                <a:spcPct val="115000"/>
              </a:lnSpc>
              <a:spcBef>
                <a:spcPts val="0"/>
              </a:spcBef>
              <a:spcAft>
                <a:spcPts val="0"/>
              </a:spcAft>
              <a:buNone/>
            </a:pPr>
            <a:r>
              <a:rPr lang="en" sz="2200" dirty="0">
                <a:solidFill>
                  <a:schemeClr val="dk1"/>
                </a:solidFill>
                <a:latin typeface="Amiri"/>
                <a:ea typeface="Amiri"/>
                <a:cs typeface="Amiri"/>
                <a:sym typeface="Amiri"/>
              </a:rPr>
              <a:t>وفقا للتحليل السابق تم اختيار محوري ربط (حلحول -خاراس + حلحول - نوبا) كمحاور نمو في قطب النمو الشمالي</a:t>
            </a:r>
            <a:endParaRPr sz="2200" dirty="0">
              <a:solidFill>
                <a:schemeClr val="dk1"/>
              </a:solidFill>
              <a:latin typeface="Amiri"/>
              <a:ea typeface="Amiri"/>
              <a:cs typeface="Amiri"/>
              <a:sym typeface="Amiri"/>
            </a:endParaRPr>
          </a:p>
          <a:p>
            <a:pPr marL="0" lvl="0" indent="0" algn="r" rtl="1">
              <a:lnSpc>
                <a:spcPct val="115000"/>
              </a:lnSpc>
              <a:spcBef>
                <a:spcPts val="0"/>
              </a:spcBef>
              <a:spcAft>
                <a:spcPts val="0"/>
              </a:spcAft>
              <a:buNone/>
            </a:pPr>
            <a:endParaRPr sz="2200" dirty="0">
              <a:solidFill>
                <a:schemeClr val="dk1"/>
              </a:solidFill>
              <a:latin typeface="Amiri"/>
              <a:ea typeface="Amiri"/>
              <a:cs typeface="Amiri"/>
              <a:sym typeface="Amiri"/>
            </a:endParaRPr>
          </a:p>
          <a:p>
            <a:pPr marL="0" lvl="0" indent="0" algn="r" rtl="1">
              <a:lnSpc>
                <a:spcPct val="115000"/>
              </a:lnSpc>
              <a:spcBef>
                <a:spcPts val="0"/>
              </a:spcBef>
              <a:spcAft>
                <a:spcPts val="0"/>
              </a:spcAft>
              <a:buNone/>
            </a:pPr>
            <a:r>
              <a:rPr lang="en" sz="2200" b="1" dirty="0">
                <a:solidFill>
                  <a:srgbClr val="FFFF00"/>
                </a:solidFill>
                <a:latin typeface="Amiri"/>
                <a:ea typeface="Amiri"/>
                <a:cs typeface="Amiri"/>
                <a:sym typeface="Amiri"/>
              </a:rPr>
              <a:t>الحلول المقترحة:</a:t>
            </a:r>
            <a:endParaRPr sz="2200" b="1" dirty="0">
              <a:solidFill>
                <a:srgbClr val="FFFF00"/>
              </a:solidFill>
              <a:latin typeface="Amiri"/>
              <a:ea typeface="Amiri"/>
              <a:cs typeface="Amiri"/>
              <a:sym typeface="Amiri"/>
            </a:endParaRPr>
          </a:p>
          <a:p>
            <a:pPr marL="0" lvl="0" indent="0" algn="r" rtl="1">
              <a:lnSpc>
                <a:spcPct val="115000"/>
              </a:lnSpc>
              <a:spcBef>
                <a:spcPts val="0"/>
              </a:spcBef>
              <a:spcAft>
                <a:spcPts val="0"/>
              </a:spcAft>
              <a:buNone/>
            </a:pPr>
            <a:r>
              <a:rPr lang="en" sz="2200" dirty="0">
                <a:solidFill>
                  <a:schemeClr val="dk1"/>
                </a:solidFill>
                <a:latin typeface="Amiri"/>
                <a:ea typeface="Amiri"/>
                <a:cs typeface="Amiri"/>
                <a:sym typeface="Amiri"/>
              </a:rPr>
              <a:t>1- تنظيم تفصيلي للمخطط الهيكلي الحالي لحلحول </a:t>
            </a:r>
            <a:endParaRPr sz="2200" dirty="0">
              <a:solidFill>
                <a:schemeClr val="dk1"/>
              </a:solidFill>
              <a:latin typeface="Amiri"/>
              <a:ea typeface="Amiri"/>
              <a:cs typeface="Amiri"/>
              <a:sym typeface="Amiri"/>
            </a:endParaRPr>
          </a:p>
          <a:p>
            <a:pPr marL="0" lvl="0" indent="0" algn="r" rtl="1">
              <a:lnSpc>
                <a:spcPct val="115000"/>
              </a:lnSpc>
              <a:spcBef>
                <a:spcPts val="0"/>
              </a:spcBef>
              <a:spcAft>
                <a:spcPts val="0"/>
              </a:spcAft>
              <a:buNone/>
            </a:pPr>
            <a:r>
              <a:rPr lang="en" sz="2200" dirty="0">
                <a:solidFill>
                  <a:schemeClr val="dk1"/>
                </a:solidFill>
                <a:latin typeface="Amiri"/>
                <a:ea typeface="Amiri"/>
                <a:cs typeface="Amiri"/>
                <a:sym typeface="Amiri"/>
              </a:rPr>
              <a:t>2- توسعة للمخطط الهيكلي وفقا لاتجاه التوسع من خلال محاور النمو</a:t>
            </a:r>
            <a:endParaRPr sz="2200" dirty="0">
              <a:solidFill>
                <a:schemeClr val="dk1"/>
              </a:solidFill>
              <a:latin typeface="Amiri"/>
              <a:ea typeface="Amiri"/>
              <a:cs typeface="Amiri"/>
              <a:sym typeface="Amiri"/>
            </a:endParaRPr>
          </a:p>
          <a:p>
            <a:pPr marL="0" lvl="0" indent="0" algn="r" rtl="1">
              <a:lnSpc>
                <a:spcPct val="115000"/>
              </a:lnSpc>
              <a:spcBef>
                <a:spcPts val="0"/>
              </a:spcBef>
              <a:spcAft>
                <a:spcPts val="0"/>
              </a:spcAft>
              <a:buNone/>
            </a:pPr>
            <a:r>
              <a:rPr lang="en" sz="2200" dirty="0">
                <a:solidFill>
                  <a:schemeClr val="dk1"/>
                </a:solidFill>
                <a:latin typeface="Amiri"/>
                <a:ea typeface="Amiri"/>
                <a:cs typeface="Amiri"/>
                <a:sym typeface="Amiri"/>
              </a:rPr>
              <a:t>3-توسعة الشوارع في منطقة القطب </a:t>
            </a:r>
            <a:endParaRPr sz="2200" dirty="0">
              <a:solidFill>
                <a:schemeClr val="dk1"/>
              </a:solidFill>
              <a:latin typeface="Amiri"/>
              <a:ea typeface="Amiri"/>
              <a:cs typeface="Amiri"/>
              <a:sym typeface="Amiri"/>
            </a:endParaRPr>
          </a:p>
          <a:p>
            <a:pPr marL="0" lvl="0" indent="0" algn="r" rtl="1">
              <a:lnSpc>
                <a:spcPct val="115000"/>
              </a:lnSpc>
              <a:spcBef>
                <a:spcPts val="0"/>
              </a:spcBef>
              <a:spcAft>
                <a:spcPts val="0"/>
              </a:spcAft>
              <a:buNone/>
            </a:pPr>
            <a:r>
              <a:rPr lang="en" sz="2200" dirty="0">
                <a:solidFill>
                  <a:schemeClr val="dk1"/>
                </a:solidFill>
                <a:latin typeface="Amiri"/>
                <a:ea typeface="Amiri"/>
                <a:cs typeface="Amiri"/>
                <a:sym typeface="Amiri"/>
              </a:rPr>
              <a:t>4- عمل مسار سياحي زراعي لتطوير والحفاظ على الطابع الزراعي للمنطقة و الاستفادة منه من ناحية اقتصادية سياحية  - بدءً من احراش نوبا</a:t>
            </a:r>
            <a:endParaRPr sz="2200" dirty="0">
              <a:solidFill>
                <a:schemeClr val="dk1"/>
              </a:solidFill>
              <a:latin typeface="Amiri"/>
              <a:ea typeface="Amiri"/>
              <a:cs typeface="Amiri"/>
              <a:sym typeface="Amiri"/>
            </a:endParaRPr>
          </a:p>
          <a:p>
            <a:pPr marL="0" lvl="0" indent="0" algn="r" rtl="1">
              <a:lnSpc>
                <a:spcPct val="115000"/>
              </a:lnSpc>
              <a:spcBef>
                <a:spcPts val="0"/>
              </a:spcBef>
              <a:spcAft>
                <a:spcPts val="0"/>
              </a:spcAft>
              <a:buNone/>
            </a:pPr>
            <a:r>
              <a:rPr lang="en" sz="2200" dirty="0">
                <a:solidFill>
                  <a:schemeClr val="dk1"/>
                </a:solidFill>
                <a:latin typeface="Amiri"/>
                <a:ea typeface="Amiri"/>
                <a:cs typeface="Amiri"/>
                <a:sym typeface="Amiri"/>
              </a:rPr>
              <a:t>5- اقتراح استخدامات أراضي تفصيلية مختلفة لتطوير ونمو المدينة وفقا لاحتياجها حسب التحليل السابق - كقطب نمو خدماتي سكاني.</a:t>
            </a:r>
            <a:endParaRPr sz="2200" dirty="0">
              <a:solidFill>
                <a:schemeClr val="dk1"/>
              </a:solidFill>
              <a:latin typeface="Amiri"/>
              <a:ea typeface="Amiri"/>
              <a:cs typeface="Amiri"/>
              <a:sym typeface="Amiri"/>
            </a:endParaRPr>
          </a:p>
          <a:p>
            <a:pPr marL="0" lvl="0" indent="0" algn="r" rtl="1">
              <a:lnSpc>
                <a:spcPct val="115000"/>
              </a:lnSpc>
              <a:spcBef>
                <a:spcPts val="0"/>
              </a:spcBef>
              <a:spcAft>
                <a:spcPts val="0"/>
              </a:spcAft>
              <a:buNone/>
            </a:pPr>
            <a:endParaRPr sz="2200" dirty="0">
              <a:solidFill>
                <a:schemeClr val="dk1"/>
              </a:solidFill>
              <a:latin typeface="Amiri"/>
              <a:ea typeface="Amiri"/>
              <a:cs typeface="Amiri"/>
              <a:sym typeface="Amiri"/>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434"/>
        <p:cNvGrpSpPr/>
        <p:nvPr/>
      </p:nvGrpSpPr>
      <p:grpSpPr>
        <a:xfrm>
          <a:off x="0" y="0"/>
          <a:ext cx="0" cy="0"/>
          <a:chOff x="0" y="0"/>
          <a:chExt cx="0" cy="0"/>
        </a:xfrm>
      </p:grpSpPr>
      <p:sp>
        <p:nvSpPr>
          <p:cNvPr id="1435" name="Google Shape;1435;p124"/>
          <p:cNvSpPr/>
          <p:nvPr/>
        </p:nvSpPr>
        <p:spPr>
          <a:xfrm rot="-5400000">
            <a:off x="1545150" y="543875"/>
            <a:ext cx="1482900" cy="4573200"/>
          </a:xfrm>
          <a:prstGeom prst="rect">
            <a:avLst/>
          </a:prstGeom>
          <a:solidFill>
            <a:srgbClr val="434343">
              <a:alpha val="56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124"/>
          <p:cNvSpPr txBox="1">
            <a:spLocks noGrp="1"/>
          </p:cNvSpPr>
          <p:nvPr>
            <p:ph type="ctrTitle"/>
          </p:nvPr>
        </p:nvSpPr>
        <p:spPr>
          <a:xfrm>
            <a:off x="2092275" y="2528425"/>
            <a:ext cx="5962800" cy="10392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en" sz="5200" b="1">
                <a:latin typeface="Amiri"/>
                <a:ea typeface="Amiri"/>
                <a:cs typeface="Amiri"/>
                <a:sym typeface="Amiri"/>
              </a:rPr>
              <a:t>المخطط الهيكلي الحالي</a:t>
            </a:r>
            <a:endParaRPr sz="5200" b="1">
              <a:latin typeface="Amiri"/>
              <a:ea typeface="Amiri"/>
              <a:cs typeface="Amiri"/>
              <a:sym typeface="Amiri"/>
            </a:endParaRPr>
          </a:p>
          <a:p>
            <a:pPr marL="0" lvl="0" indent="0" algn="r" rtl="1">
              <a:spcBef>
                <a:spcPts val="0"/>
              </a:spcBef>
              <a:spcAft>
                <a:spcPts val="0"/>
              </a:spcAft>
              <a:buNone/>
            </a:pPr>
            <a:r>
              <a:rPr lang="en" sz="5200" b="1">
                <a:latin typeface="Amiri"/>
                <a:ea typeface="Amiri"/>
                <a:cs typeface="Amiri"/>
                <a:sym typeface="Amiri"/>
              </a:rPr>
              <a:t>2013</a:t>
            </a:r>
            <a:endParaRPr sz="5200" b="1">
              <a:latin typeface="Amiri"/>
              <a:ea typeface="Amiri"/>
              <a:cs typeface="Amiri"/>
              <a:sym typeface="Amiri"/>
            </a:endParaRPr>
          </a:p>
        </p:txBody>
      </p:sp>
      <p:sp>
        <p:nvSpPr>
          <p:cNvPr id="1437" name="Google Shape;1437;p124"/>
          <p:cNvSpPr/>
          <p:nvPr/>
        </p:nvSpPr>
        <p:spPr>
          <a:xfrm rot="5400000">
            <a:off x="7639700" y="2654725"/>
            <a:ext cx="1478700" cy="34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35"/>
                                        </p:tgtEl>
                                        <p:attrNameLst>
                                          <p:attrName>style.visibility</p:attrName>
                                        </p:attrNameLst>
                                      </p:cBhvr>
                                      <p:to>
                                        <p:strVal val="visible"/>
                                      </p:to>
                                    </p:set>
                                    <p:anim calcmode="lin" valueType="num">
                                      <p:cBhvr additive="base">
                                        <p:cTn id="7" dur="1000"/>
                                        <p:tgtEl>
                                          <p:spTgt spid="1435"/>
                                        </p:tgtEl>
                                        <p:attrNameLst>
                                          <p:attrName>ppt_x</p:attrName>
                                        </p:attrNameLst>
                                      </p:cBhvr>
                                      <p:tavLst>
                                        <p:tav tm="0">
                                          <p:val>
                                            <p:strVal val="#ppt_x-1"/>
                                          </p:val>
                                        </p:tav>
                                        <p:tav tm="100000">
                                          <p:val>
                                            <p:strVal val="#ppt_x"/>
                                          </p:val>
                                        </p:tav>
                                      </p:tavLst>
                                    </p:anim>
                                  </p:childTnLst>
                                </p:cTn>
                              </p:par>
                              <p:par>
                                <p:cTn id="8" presetID="2" presetClass="entr" presetSubtype="1" fill="hold" nodeType="withEffect">
                                  <p:stCondLst>
                                    <p:cond delay="0"/>
                                  </p:stCondLst>
                                  <p:childTnLst>
                                    <p:set>
                                      <p:cBhvr>
                                        <p:cTn id="9" dur="1" fill="hold">
                                          <p:stCondLst>
                                            <p:cond delay="0"/>
                                          </p:stCondLst>
                                        </p:cTn>
                                        <p:tgtEl>
                                          <p:spTgt spid="1437"/>
                                        </p:tgtEl>
                                        <p:attrNameLst>
                                          <p:attrName>style.visibility</p:attrName>
                                        </p:attrNameLst>
                                      </p:cBhvr>
                                      <p:to>
                                        <p:strVal val="visible"/>
                                      </p:to>
                                    </p:set>
                                    <p:anim calcmode="lin" valueType="num">
                                      <p:cBhvr additive="base">
                                        <p:cTn id="10" dur="1000"/>
                                        <p:tgtEl>
                                          <p:spTgt spid="1437"/>
                                        </p:tgtEl>
                                        <p:attrNameLst>
                                          <p:attrName>ppt_y</p:attrName>
                                        </p:attrNameLst>
                                      </p:cBhvr>
                                      <p:tavLst>
                                        <p:tav tm="0">
                                          <p:val>
                                            <p:strVal val="#ppt_y-1"/>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1436"/>
                                        </p:tgtEl>
                                        <p:attrNameLst>
                                          <p:attrName>style.visibility</p:attrName>
                                        </p:attrNameLst>
                                      </p:cBhvr>
                                      <p:to>
                                        <p:strVal val="visible"/>
                                      </p:to>
                                    </p:set>
                                    <p:animEffect transition="in" filter="fade">
                                      <p:cBhvr>
                                        <p:cTn id="13" dur="1000"/>
                                        <p:tgtEl>
                                          <p:spTgt spid="1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441"/>
        <p:cNvGrpSpPr/>
        <p:nvPr/>
      </p:nvGrpSpPr>
      <p:grpSpPr>
        <a:xfrm>
          <a:off x="0" y="0"/>
          <a:ext cx="0" cy="0"/>
          <a:chOff x="0" y="0"/>
          <a:chExt cx="0" cy="0"/>
        </a:xfrm>
      </p:grpSpPr>
      <p:cxnSp>
        <p:nvCxnSpPr>
          <p:cNvPr id="1448" name="Google Shape;1448;p125"/>
          <p:cNvCxnSpPr/>
          <p:nvPr/>
        </p:nvCxnSpPr>
        <p:spPr>
          <a:xfrm rot="10800000" flipH="1">
            <a:off x="6415925" y="4859800"/>
            <a:ext cx="2701800" cy="12300"/>
          </a:xfrm>
          <a:prstGeom prst="straightConnector1">
            <a:avLst/>
          </a:prstGeom>
          <a:noFill/>
          <a:ln w="9525" cap="flat" cmpd="sng">
            <a:solidFill>
              <a:schemeClr val="dk2"/>
            </a:solidFill>
            <a:prstDash val="solid"/>
            <a:round/>
            <a:headEnd type="none" w="med" len="med"/>
            <a:tailEnd type="none" w="med" len="med"/>
          </a:ln>
        </p:spPr>
      </p:cxnSp>
      <p:pic>
        <p:nvPicPr>
          <p:cNvPr id="1450" name="Google Shape;1450;p125"/>
          <p:cNvPicPr preferRelativeResize="0"/>
          <p:nvPr/>
        </p:nvPicPr>
        <p:blipFill rotWithShape="1">
          <a:blip r:embed="rId3">
            <a:alphaModFix/>
          </a:blip>
          <a:srcRect b="26335"/>
          <a:stretch/>
        </p:blipFill>
        <p:spPr>
          <a:xfrm>
            <a:off x="77400" y="250023"/>
            <a:ext cx="542272" cy="600300"/>
          </a:xfrm>
          <a:prstGeom prst="rect">
            <a:avLst/>
          </a:prstGeom>
          <a:noFill/>
          <a:ln>
            <a:noFill/>
          </a:ln>
        </p:spPr>
      </p:pic>
      <p:grpSp>
        <p:nvGrpSpPr>
          <p:cNvPr id="2" name="Group 1">
            <a:extLst>
              <a:ext uri="{FF2B5EF4-FFF2-40B4-BE49-F238E27FC236}">
                <a16:creationId xmlns:a16="http://schemas.microsoft.com/office/drawing/2014/main" id="{803299D0-2A99-18AE-38A1-C07CB8A7FCC4}"/>
              </a:ext>
            </a:extLst>
          </p:cNvPr>
          <p:cNvGrpSpPr/>
          <p:nvPr/>
        </p:nvGrpSpPr>
        <p:grpSpPr>
          <a:xfrm>
            <a:off x="0" y="0"/>
            <a:ext cx="9297425" cy="5155549"/>
            <a:chOff x="0" y="0"/>
            <a:chExt cx="9297425" cy="5155549"/>
          </a:xfrm>
        </p:grpSpPr>
        <p:pic>
          <p:nvPicPr>
            <p:cNvPr id="1442" name="Google Shape;1442;p125"/>
            <p:cNvPicPr preferRelativeResize="0"/>
            <p:nvPr/>
          </p:nvPicPr>
          <p:blipFill rotWithShape="1">
            <a:blip r:embed="rId4">
              <a:alphaModFix/>
            </a:blip>
            <a:srcRect l="5645" r="5592"/>
            <a:stretch/>
          </p:blipFill>
          <p:spPr>
            <a:xfrm>
              <a:off x="0" y="12050"/>
              <a:ext cx="6457334" cy="5143499"/>
            </a:xfrm>
            <a:prstGeom prst="rect">
              <a:avLst/>
            </a:prstGeom>
            <a:noFill/>
            <a:ln>
              <a:noFill/>
            </a:ln>
          </p:spPr>
        </p:pic>
        <p:sp>
          <p:nvSpPr>
            <p:cNvPr id="1443" name="Google Shape;1443;p125"/>
            <p:cNvSpPr/>
            <p:nvPr/>
          </p:nvSpPr>
          <p:spPr>
            <a:xfrm>
              <a:off x="6407675" y="31050"/>
              <a:ext cx="2718300" cy="5081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125"/>
            <p:cNvSpPr txBox="1"/>
            <p:nvPr/>
          </p:nvSpPr>
          <p:spPr>
            <a:xfrm>
              <a:off x="6236225" y="0"/>
              <a:ext cx="3061200" cy="6003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900" b="1">
                  <a:latin typeface="Amiri"/>
                  <a:ea typeface="Amiri"/>
                  <a:cs typeface="Amiri"/>
                  <a:sym typeface="Amiri"/>
                </a:rPr>
                <a:t>جامعة النجاح الوطنية - نابلس</a:t>
              </a:r>
              <a:endParaRPr sz="900" b="1">
                <a:latin typeface="Amiri"/>
                <a:ea typeface="Amiri"/>
                <a:cs typeface="Amiri"/>
                <a:sym typeface="Amiri"/>
              </a:endParaRPr>
            </a:p>
            <a:p>
              <a:pPr marL="0" lvl="0" indent="0" algn="ctr" rtl="1">
                <a:spcBef>
                  <a:spcPts val="0"/>
                </a:spcBef>
                <a:spcAft>
                  <a:spcPts val="0"/>
                </a:spcAft>
                <a:buNone/>
              </a:pPr>
              <a:r>
                <a:rPr lang="en" sz="900" b="1">
                  <a:latin typeface="Amiri"/>
                  <a:ea typeface="Amiri"/>
                  <a:cs typeface="Amiri"/>
                  <a:sym typeface="Amiri"/>
                </a:rPr>
                <a:t>كلية الهندسة والتكنولوجيا  - قسم هندسة تخطيط وتكنولوجيا المدن</a:t>
              </a:r>
              <a:endParaRPr sz="900" b="1">
                <a:latin typeface="Amiri"/>
                <a:ea typeface="Amiri"/>
                <a:cs typeface="Amiri"/>
                <a:sym typeface="Amiri"/>
              </a:endParaRPr>
            </a:p>
            <a:p>
              <a:pPr marL="0" lvl="0" indent="0" algn="ctr" rtl="1">
                <a:spcBef>
                  <a:spcPts val="0"/>
                </a:spcBef>
                <a:spcAft>
                  <a:spcPts val="0"/>
                </a:spcAft>
                <a:buNone/>
              </a:pPr>
              <a:endParaRPr sz="900" b="1">
                <a:latin typeface="Amiri"/>
                <a:ea typeface="Amiri"/>
                <a:cs typeface="Amiri"/>
                <a:sym typeface="Amiri"/>
              </a:endParaRPr>
            </a:p>
          </p:txBody>
        </p:sp>
        <p:sp>
          <p:nvSpPr>
            <p:cNvPr id="1445" name="Google Shape;1445;p125"/>
            <p:cNvSpPr txBox="1"/>
            <p:nvPr/>
          </p:nvSpPr>
          <p:spPr>
            <a:xfrm>
              <a:off x="6261875" y="366775"/>
              <a:ext cx="3009900" cy="8004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dirty="0">
                  <a:latin typeface="Amiri"/>
                  <a:ea typeface="Amiri"/>
                  <a:cs typeface="Amiri"/>
                  <a:sym typeface="Amiri"/>
                </a:rPr>
                <a:t>مشروع تخرج</a:t>
              </a:r>
              <a:endParaRPr sz="1000" b="1" dirty="0">
                <a:latin typeface="Amiri"/>
                <a:ea typeface="Amiri"/>
                <a:cs typeface="Amiri"/>
                <a:sym typeface="Amiri"/>
              </a:endParaRPr>
            </a:p>
            <a:p>
              <a:pPr marL="0" lvl="0" indent="0" algn="ctr" rtl="1">
                <a:spcBef>
                  <a:spcPts val="0"/>
                </a:spcBef>
                <a:spcAft>
                  <a:spcPts val="0"/>
                </a:spcAft>
                <a:buNone/>
              </a:pPr>
              <a:r>
                <a:rPr lang="en" sz="1000" b="1" dirty="0">
                  <a:latin typeface="Amiri"/>
                  <a:ea typeface="Amiri"/>
                  <a:cs typeface="Amiri"/>
                  <a:sym typeface="Amiri"/>
                </a:rPr>
                <a:t> "تخطيط تنظيم تفصيلي لأحد أقطاب النمو في منطقة الخليل الحضرية - القطب الشمالي - حلحول"</a:t>
              </a:r>
              <a:endParaRPr sz="1000" b="1" dirty="0">
                <a:latin typeface="Amiri"/>
                <a:ea typeface="Amiri"/>
                <a:cs typeface="Amiri"/>
                <a:sym typeface="Amiri"/>
              </a:endParaRPr>
            </a:p>
            <a:p>
              <a:pPr marL="0" lvl="0" indent="0" algn="ctr" rtl="1">
                <a:spcBef>
                  <a:spcPts val="0"/>
                </a:spcBef>
                <a:spcAft>
                  <a:spcPts val="0"/>
                </a:spcAft>
                <a:buNone/>
              </a:pPr>
              <a:endParaRPr sz="1000" b="1" dirty="0">
                <a:latin typeface="Amiri"/>
                <a:ea typeface="Amiri"/>
                <a:cs typeface="Amiri"/>
                <a:sym typeface="Amiri"/>
              </a:endParaRPr>
            </a:p>
          </p:txBody>
        </p:sp>
        <p:cxnSp>
          <p:nvCxnSpPr>
            <p:cNvPr id="1446" name="Google Shape;1446;p125"/>
            <p:cNvCxnSpPr/>
            <p:nvPr/>
          </p:nvCxnSpPr>
          <p:spPr>
            <a:xfrm rot="10800000" flipH="1">
              <a:off x="6415925" y="446150"/>
              <a:ext cx="2701800" cy="12300"/>
            </a:xfrm>
            <a:prstGeom prst="straightConnector1">
              <a:avLst/>
            </a:prstGeom>
            <a:noFill/>
            <a:ln w="9525" cap="flat" cmpd="sng">
              <a:solidFill>
                <a:schemeClr val="dk2"/>
              </a:solidFill>
              <a:prstDash val="solid"/>
              <a:round/>
              <a:headEnd type="none" w="med" len="med"/>
              <a:tailEnd type="none" w="med" len="med"/>
            </a:ln>
          </p:spPr>
        </p:cxnSp>
        <p:cxnSp>
          <p:nvCxnSpPr>
            <p:cNvPr id="1447" name="Google Shape;1447;p125"/>
            <p:cNvCxnSpPr/>
            <p:nvPr/>
          </p:nvCxnSpPr>
          <p:spPr>
            <a:xfrm rot="10800000" flipH="1">
              <a:off x="6415925" y="967250"/>
              <a:ext cx="2701800" cy="12300"/>
            </a:xfrm>
            <a:prstGeom prst="straightConnector1">
              <a:avLst/>
            </a:prstGeom>
            <a:noFill/>
            <a:ln w="9525" cap="flat" cmpd="sng">
              <a:solidFill>
                <a:schemeClr val="dk2"/>
              </a:solidFill>
              <a:prstDash val="solid"/>
              <a:round/>
              <a:headEnd type="none" w="med" len="med"/>
              <a:tailEnd type="none" w="med" len="med"/>
            </a:ln>
          </p:spPr>
        </p:cxnSp>
        <p:sp>
          <p:nvSpPr>
            <p:cNvPr id="1449" name="Google Shape;1449;p125"/>
            <p:cNvSpPr txBox="1"/>
            <p:nvPr/>
          </p:nvSpPr>
          <p:spPr>
            <a:xfrm>
              <a:off x="6415925" y="4804800"/>
              <a:ext cx="2701800" cy="3387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dirty="0">
                  <a:latin typeface="Amiri"/>
                  <a:ea typeface="Amiri"/>
                  <a:cs typeface="Amiri"/>
                  <a:sym typeface="Amiri"/>
                </a:rPr>
                <a:t>مقياس الرسم 1:60,000</a:t>
              </a:r>
              <a:endParaRPr sz="1000" b="1" dirty="0">
                <a:latin typeface="Amiri"/>
                <a:ea typeface="Amiri"/>
                <a:cs typeface="Amiri"/>
                <a:sym typeface="Amiri"/>
              </a:endParaRPr>
            </a:p>
          </p:txBody>
        </p:sp>
        <p:pic>
          <p:nvPicPr>
            <p:cNvPr id="1451" name="Google Shape;1451;p125"/>
            <p:cNvPicPr preferRelativeResize="0"/>
            <p:nvPr/>
          </p:nvPicPr>
          <p:blipFill rotWithShape="1">
            <a:blip r:embed="rId5">
              <a:alphaModFix/>
            </a:blip>
            <a:srcRect l="4232" b="4122"/>
            <a:stretch/>
          </p:blipFill>
          <p:spPr>
            <a:xfrm>
              <a:off x="6415925" y="1044375"/>
              <a:ext cx="2679183" cy="3791073"/>
            </a:xfrm>
            <a:prstGeom prst="rect">
              <a:avLst/>
            </a:prstGeom>
            <a:noFill/>
            <a:ln>
              <a:noFill/>
            </a:ln>
          </p:spPr>
        </p:pic>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455"/>
        <p:cNvGrpSpPr/>
        <p:nvPr/>
      </p:nvGrpSpPr>
      <p:grpSpPr>
        <a:xfrm>
          <a:off x="0" y="0"/>
          <a:ext cx="0" cy="0"/>
          <a:chOff x="0" y="0"/>
          <a:chExt cx="0" cy="0"/>
        </a:xfrm>
      </p:grpSpPr>
      <p:sp>
        <p:nvSpPr>
          <p:cNvPr id="1456" name="Google Shape;1456;p126"/>
          <p:cNvSpPr/>
          <p:nvPr/>
        </p:nvSpPr>
        <p:spPr>
          <a:xfrm rot="-5400000">
            <a:off x="1545150" y="543875"/>
            <a:ext cx="1482900" cy="4573200"/>
          </a:xfrm>
          <a:prstGeom prst="rect">
            <a:avLst/>
          </a:prstGeom>
          <a:solidFill>
            <a:srgbClr val="434343">
              <a:alpha val="56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126"/>
          <p:cNvSpPr txBox="1">
            <a:spLocks noGrp="1"/>
          </p:cNvSpPr>
          <p:nvPr>
            <p:ph type="ctrTitle"/>
          </p:nvPr>
        </p:nvSpPr>
        <p:spPr>
          <a:xfrm>
            <a:off x="2092275" y="2210600"/>
            <a:ext cx="5962800" cy="10392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en" sz="5200" b="1">
                <a:latin typeface="Amiri"/>
                <a:ea typeface="Amiri"/>
                <a:cs typeface="Amiri"/>
                <a:sym typeface="Amiri"/>
              </a:rPr>
              <a:t>المخطط الهيكلي المقترح</a:t>
            </a:r>
            <a:endParaRPr sz="5200" b="1">
              <a:latin typeface="Amiri"/>
              <a:ea typeface="Amiri"/>
              <a:cs typeface="Amiri"/>
              <a:sym typeface="Amiri"/>
            </a:endParaRPr>
          </a:p>
        </p:txBody>
      </p:sp>
      <p:sp>
        <p:nvSpPr>
          <p:cNvPr id="1458" name="Google Shape;1458;p126"/>
          <p:cNvSpPr/>
          <p:nvPr/>
        </p:nvSpPr>
        <p:spPr>
          <a:xfrm rot="5400000">
            <a:off x="7639700" y="2654725"/>
            <a:ext cx="1478700" cy="34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56"/>
                                        </p:tgtEl>
                                        <p:attrNameLst>
                                          <p:attrName>style.visibility</p:attrName>
                                        </p:attrNameLst>
                                      </p:cBhvr>
                                      <p:to>
                                        <p:strVal val="visible"/>
                                      </p:to>
                                    </p:set>
                                    <p:anim calcmode="lin" valueType="num">
                                      <p:cBhvr additive="base">
                                        <p:cTn id="7" dur="1000"/>
                                        <p:tgtEl>
                                          <p:spTgt spid="1456"/>
                                        </p:tgtEl>
                                        <p:attrNameLst>
                                          <p:attrName>ppt_x</p:attrName>
                                        </p:attrNameLst>
                                      </p:cBhvr>
                                      <p:tavLst>
                                        <p:tav tm="0">
                                          <p:val>
                                            <p:strVal val="#ppt_x-1"/>
                                          </p:val>
                                        </p:tav>
                                        <p:tav tm="100000">
                                          <p:val>
                                            <p:strVal val="#ppt_x"/>
                                          </p:val>
                                        </p:tav>
                                      </p:tavLst>
                                    </p:anim>
                                  </p:childTnLst>
                                </p:cTn>
                              </p:par>
                              <p:par>
                                <p:cTn id="8" presetID="2" presetClass="entr" presetSubtype="1" fill="hold" nodeType="withEffect">
                                  <p:stCondLst>
                                    <p:cond delay="0"/>
                                  </p:stCondLst>
                                  <p:childTnLst>
                                    <p:set>
                                      <p:cBhvr>
                                        <p:cTn id="9" dur="1" fill="hold">
                                          <p:stCondLst>
                                            <p:cond delay="0"/>
                                          </p:stCondLst>
                                        </p:cTn>
                                        <p:tgtEl>
                                          <p:spTgt spid="1458"/>
                                        </p:tgtEl>
                                        <p:attrNameLst>
                                          <p:attrName>style.visibility</p:attrName>
                                        </p:attrNameLst>
                                      </p:cBhvr>
                                      <p:to>
                                        <p:strVal val="visible"/>
                                      </p:to>
                                    </p:set>
                                    <p:anim calcmode="lin" valueType="num">
                                      <p:cBhvr additive="base">
                                        <p:cTn id="10" dur="1000"/>
                                        <p:tgtEl>
                                          <p:spTgt spid="1458"/>
                                        </p:tgtEl>
                                        <p:attrNameLst>
                                          <p:attrName>ppt_y</p:attrName>
                                        </p:attrNameLst>
                                      </p:cBhvr>
                                      <p:tavLst>
                                        <p:tav tm="0">
                                          <p:val>
                                            <p:strVal val="#ppt_y-1"/>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1457"/>
                                        </p:tgtEl>
                                        <p:attrNameLst>
                                          <p:attrName>style.visibility</p:attrName>
                                        </p:attrNameLst>
                                      </p:cBhvr>
                                      <p:to>
                                        <p:strVal val="visible"/>
                                      </p:to>
                                    </p:set>
                                    <p:animEffect transition="in" filter="fade">
                                      <p:cBhvr>
                                        <p:cTn id="13" dur="1000"/>
                                        <p:tgtEl>
                                          <p:spTgt spid="1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462"/>
        <p:cNvGrpSpPr/>
        <p:nvPr/>
      </p:nvGrpSpPr>
      <p:grpSpPr>
        <a:xfrm>
          <a:off x="0" y="0"/>
          <a:ext cx="0" cy="0"/>
          <a:chOff x="0" y="0"/>
          <a:chExt cx="0" cy="0"/>
        </a:xfrm>
      </p:grpSpPr>
      <p:grpSp>
        <p:nvGrpSpPr>
          <p:cNvPr id="3" name="Group 2">
            <a:extLst>
              <a:ext uri="{FF2B5EF4-FFF2-40B4-BE49-F238E27FC236}">
                <a16:creationId xmlns:a16="http://schemas.microsoft.com/office/drawing/2014/main" id="{D51DAFF6-33D5-097A-779D-3F1757331DAF}"/>
              </a:ext>
            </a:extLst>
          </p:cNvPr>
          <p:cNvGrpSpPr/>
          <p:nvPr/>
        </p:nvGrpSpPr>
        <p:grpSpPr>
          <a:xfrm>
            <a:off x="0" y="0"/>
            <a:ext cx="9125975" cy="5143500"/>
            <a:chOff x="0" y="0"/>
            <a:chExt cx="9125975" cy="5143500"/>
          </a:xfrm>
        </p:grpSpPr>
        <p:cxnSp>
          <p:nvCxnSpPr>
            <p:cNvPr id="1464" name="Google Shape;1464;p127"/>
            <p:cNvCxnSpPr/>
            <p:nvPr/>
          </p:nvCxnSpPr>
          <p:spPr>
            <a:xfrm rot="10800000" flipH="1">
              <a:off x="6415925" y="4859800"/>
              <a:ext cx="2701800" cy="12300"/>
            </a:xfrm>
            <a:prstGeom prst="straightConnector1">
              <a:avLst/>
            </a:prstGeom>
            <a:noFill/>
            <a:ln w="9525" cap="flat" cmpd="sng">
              <a:solidFill>
                <a:schemeClr val="dk2"/>
              </a:solidFill>
              <a:prstDash val="solid"/>
              <a:round/>
              <a:headEnd type="none" w="med" len="med"/>
              <a:tailEnd type="none" w="med" len="med"/>
            </a:ln>
          </p:spPr>
        </p:cxnSp>
        <p:pic>
          <p:nvPicPr>
            <p:cNvPr id="1466" name="Google Shape;1466;p127"/>
            <p:cNvPicPr preferRelativeResize="0"/>
            <p:nvPr/>
          </p:nvPicPr>
          <p:blipFill rotWithShape="1">
            <a:blip r:embed="rId3">
              <a:alphaModFix/>
            </a:blip>
            <a:srcRect b="26335"/>
            <a:stretch/>
          </p:blipFill>
          <p:spPr>
            <a:xfrm>
              <a:off x="77400" y="250023"/>
              <a:ext cx="542272" cy="600300"/>
            </a:xfrm>
            <a:prstGeom prst="rect">
              <a:avLst/>
            </a:prstGeom>
            <a:noFill/>
            <a:ln>
              <a:noFill/>
            </a:ln>
          </p:spPr>
        </p:pic>
        <p:grpSp>
          <p:nvGrpSpPr>
            <p:cNvPr id="2" name="Group 1">
              <a:extLst>
                <a:ext uri="{FF2B5EF4-FFF2-40B4-BE49-F238E27FC236}">
                  <a16:creationId xmlns:a16="http://schemas.microsoft.com/office/drawing/2014/main" id="{8A69034C-DC61-5866-2D45-A7E4EBC53B83}"/>
                </a:ext>
              </a:extLst>
            </p:cNvPr>
            <p:cNvGrpSpPr/>
            <p:nvPr/>
          </p:nvGrpSpPr>
          <p:grpSpPr>
            <a:xfrm>
              <a:off x="0" y="0"/>
              <a:ext cx="9125975" cy="5143500"/>
              <a:chOff x="0" y="0"/>
              <a:chExt cx="9125975" cy="5143500"/>
            </a:xfrm>
          </p:grpSpPr>
          <p:sp>
            <p:nvSpPr>
              <p:cNvPr id="1463" name="Google Shape;1463;p127"/>
              <p:cNvSpPr/>
              <p:nvPr/>
            </p:nvSpPr>
            <p:spPr>
              <a:xfrm>
                <a:off x="6407675" y="31050"/>
                <a:ext cx="2718300" cy="5081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127"/>
              <p:cNvSpPr txBox="1"/>
              <p:nvPr/>
            </p:nvSpPr>
            <p:spPr>
              <a:xfrm>
                <a:off x="6415925" y="4804800"/>
                <a:ext cx="2701800" cy="3387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a:latin typeface="Amiri"/>
                    <a:ea typeface="Amiri"/>
                    <a:cs typeface="Amiri"/>
                    <a:sym typeface="Amiri"/>
                  </a:rPr>
                  <a:t>مقياس الرسم 1:60,000</a:t>
                </a:r>
                <a:endParaRPr sz="1000" b="1">
                  <a:latin typeface="Amiri"/>
                  <a:ea typeface="Amiri"/>
                  <a:cs typeface="Amiri"/>
                  <a:sym typeface="Amiri"/>
                </a:endParaRPr>
              </a:p>
            </p:txBody>
          </p:sp>
          <p:grpSp>
            <p:nvGrpSpPr>
              <p:cNvPr id="1467" name="Google Shape;1467;p127"/>
              <p:cNvGrpSpPr/>
              <p:nvPr/>
            </p:nvGrpSpPr>
            <p:grpSpPr>
              <a:xfrm>
                <a:off x="0" y="0"/>
                <a:ext cx="6407675" cy="5143499"/>
                <a:chOff x="0" y="0"/>
                <a:chExt cx="6407675" cy="5143499"/>
              </a:xfrm>
            </p:grpSpPr>
            <p:pic>
              <p:nvPicPr>
                <p:cNvPr id="1468" name="Google Shape;1468;p127"/>
                <p:cNvPicPr preferRelativeResize="0"/>
                <p:nvPr/>
              </p:nvPicPr>
              <p:blipFill rotWithShape="1">
                <a:blip r:embed="rId4">
                  <a:alphaModFix/>
                </a:blip>
                <a:srcRect l="5742" r="6174"/>
                <a:stretch/>
              </p:blipFill>
              <p:spPr>
                <a:xfrm>
                  <a:off x="0" y="0"/>
                  <a:ext cx="6407675" cy="5143499"/>
                </a:xfrm>
                <a:prstGeom prst="rect">
                  <a:avLst/>
                </a:prstGeom>
                <a:noFill/>
                <a:ln>
                  <a:noFill/>
                </a:ln>
              </p:spPr>
            </p:pic>
            <p:pic>
              <p:nvPicPr>
                <p:cNvPr id="1469" name="Google Shape;1469;p127"/>
                <p:cNvPicPr preferRelativeResize="0"/>
                <p:nvPr/>
              </p:nvPicPr>
              <p:blipFill>
                <a:blip r:embed="rId5">
                  <a:alphaModFix/>
                </a:blip>
                <a:stretch>
                  <a:fillRect/>
                </a:stretch>
              </p:blipFill>
              <p:spPr>
                <a:xfrm>
                  <a:off x="697225" y="1054600"/>
                  <a:ext cx="2273375" cy="1607400"/>
                </a:xfrm>
                <a:prstGeom prst="rect">
                  <a:avLst/>
                </a:prstGeom>
                <a:noFill/>
                <a:ln>
                  <a:noFill/>
                </a:ln>
              </p:spPr>
            </p:pic>
          </p:grpSp>
          <p:pic>
            <p:nvPicPr>
              <p:cNvPr id="1470" name="Google Shape;1470;p127"/>
              <p:cNvPicPr preferRelativeResize="0"/>
              <p:nvPr/>
            </p:nvPicPr>
            <p:blipFill rotWithShape="1">
              <a:blip r:embed="rId6">
                <a:alphaModFix/>
              </a:blip>
              <a:srcRect l="18449" t="36198" r="97" b="35835"/>
              <a:stretch/>
            </p:blipFill>
            <p:spPr>
              <a:xfrm rot="16200000">
                <a:off x="5351950" y="1291313"/>
                <a:ext cx="4796824" cy="2300896"/>
              </a:xfrm>
              <a:prstGeom prst="rect">
                <a:avLst/>
              </a:prstGeom>
              <a:noFill/>
              <a:ln>
                <a:noFill/>
              </a:ln>
            </p:spPr>
          </p:pic>
          <p:sp>
            <p:nvSpPr>
              <p:cNvPr id="1471" name="Google Shape;1471;p127"/>
              <p:cNvSpPr txBox="1"/>
              <p:nvPr/>
            </p:nvSpPr>
            <p:spPr>
              <a:xfrm>
                <a:off x="811938" y="31050"/>
                <a:ext cx="4783800" cy="338700"/>
              </a:xfrm>
              <a:prstGeom prst="rect">
                <a:avLst/>
              </a:prstGeom>
              <a:solidFill>
                <a:schemeClr val="dk1"/>
              </a:solid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a:latin typeface="Amiri"/>
                    <a:ea typeface="Amiri"/>
                    <a:cs typeface="Amiri"/>
                    <a:sym typeface="Amiri"/>
                  </a:rPr>
                  <a:t> "تخطيط تنظيم تفصيلي لأحد أقطاب النمو في منطقة الخليل الحضرية - القطب الشمالي - حلحول"</a:t>
                </a:r>
                <a:endParaRPr sz="1000" b="1">
                  <a:latin typeface="Amiri"/>
                  <a:ea typeface="Amiri"/>
                  <a:cs typeface="Amiri"/>
                  <a:sym typeface="Amiri"/>
                </a:endParaRPr>
              </a:p>
            </p:txBody>
          </p:sp>
        </p:grpSp>
        <p:pic>
          <p:nvPicPr>
            <p:cNvPr id="1472" name="Google Shape;1472;p127"/>
            <p:cNvPicPr preferRelativeResize="0"/>
            <p:nvPr/>
          </p:nvPicPr>
          <p:blipFill rotWithShape="1">
            <a:blip r:embed="rId3">
              <a:alphaModFix/>
            </a:blip>
            <a:srcRect b="26335"/>
            <a:stretch/>
          </p:blipFill>
          <p:spPr>
            <a:xfrm>
              <a:off x="77400" y="250023"/>
              <a:ext cx="542272" cy="600300"/>
            </a:xfrm>
            <a:prstGeom prst="rect">
              <a:avLst/>
            </a:prstGeom>
            <a:noFill/>
            <a:ln>
              <a:noFill/>
            </a:ln>
          </p:spPr>
        </p:pic>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aphicFrame>
        <p:nvGraphicFramePr>
          <p:cNvPr id="1477" name="Google Shape;1477;p128"/>
          <p:cNvGraphicFramePr/>
          <p:nvPr>
            <p:extLst>
              <p:ext uri="{D42A27DB-BD31-4B8C-83A1-F6EECF244321}">
                <p14:modId xmlns:p14="http://schemas.microsoft.com/office/powerpoint/2010/main" val="2610472160"/>
              </p:ext>
            </p:extLst>
          </p:nvPr>
        </p:nvGraphicFramePr>
        <p:xfrm>
          <a:off x="645725" y="1041300"/>
          <a:ext cx="7852525" cy="3274956"/>
        </p:xfrm>
        <a:graphic>
          <a:graphicData uri="http://schemas.openxmlformats.org/drawingml/2006/table">
            <a:tbl>
              <a:tblPr>
                <a:noFill/>
                <a:tableStyleId>{B2A77C0F-B3BE-4FC9-973F-F47756C9C6D0}</a:tableStyleId>
              </a:tblPr>
              <a:tblGrid>
                <a:gridCol w="4679150">
                  <a:extLst>
                    <a:ext uri="{9D8B030D-6E8A-4147-A177-3AD203B41FA5}">
                      <a16:colId xmlns:a16="http://schemas.microsoft.com/office/drawing/2014/main" val="20000"/>
                    </a:ext>
                  </a:extLst>
                </a:gridCol>
                <a:gridCol w="3173375">
                  <a:extLst>
                    <a:ext uri="{9D8B030D-6E8A-4147-A177-3AD203B41FA5}">
                      <a16:colId xmlns:a16="http://schemas.microsoft.com/office/drawing/2014/main" val="20001"/>
                    </a:ext>
                  </a:extLst>
                </a:gridCol>
              </a:tblGrid>
              <a:tr h="381000">
                <a:tc>
                  <a:txBody>
                    <a:bodyPr/>
                    <a:lstStyle/>
                    <a:p>
                      <a:pPr marL="0" lvl="0" indent="0" algn="ctr" rtl="1">
                        <a:spcBef>
                          <a:spcPts val="0"/>
                        </a:spcBef>
                        <a:spcAft>
                          <a:spcPts val="0"/>
                        </a:spcAft>
                        <a:buNone/>
                      </a:pPr>
                      <a:r>
                        <a:rPr lang="en" sz="2200">
                          <a:latin typeface="Amiri"/>
                          <a:ea typeface="Amiri"/>
                          <a:cs typeface="Amiri"/>
                          <a:sym typeface="Amiri"/>
                        </a:rPr>
                        <a:t>الاحكام الخاصة</a:t>
                      </a:r>
                      <a:endParaRPr sz="2200">
                        <a:latin typeface="Amiri"/>
                        <a:ea typeface="Amiri"/>
                        <a:cs typeface="Amiri"/>
                        <a:sym typeface="Amiri"/>
                      </a:endParaRPr>
                    </a:p>
                  </a:txBody>
                  <a:tcPr marL="91425" marR="91425" marT="91425" marB="91425">
                    <a:lnL w="9525" cap="flat" cmpd="sng">
                      <a:solidFill>
                        <a:srgbClr val="666666"/>
                      </a:solidFill>
                      <a:prstDash val="solid"/>
                      <a:round/>
                      <a:headEnd type="none" w="sm" len="sm"/>
                      <a:tailEnd type="none" w="sm" len="sm"/>
                    </a:lnL>
                    <a:lnR w="9525" cap="flat" cmpd="sng">
                      <a:solidFill>
                        <a:srgbClr val="666666"/>
                      </a:solidFill>
                      <a:prstDash val="solid"/>
                      <a:round/>
                      <a:headEnd type="none" w="sm" len="sm"/>
                      <a:tailEnd type="none" w="sm" len="sm"/>
                    </a:lnR>
                    <a:lnT w="9525" cap="flat" cmpd="sng">
                      <a:solidFill>
                        <a:srgbClr val="666666"/>
                      </a:solidFill>
                      <a:prstDash val="solid"/>
                      <a:round/>
                      <a:headEnd type="none" w="sm" len="sm"/>
                      <a:tailEnd type="none" w="sm" len="sm"/>
                    </a:lnT>
                    <a:lnB w="9525" cap="flat" cmpd="sng">
                      <a:solidFill>
                        <a:srgbClr val="666666"/>
                      </a:solidFill>
                      <a:prstDash val="solid"/>
                      <a:round/>
                      <a:headEnd type="none" w="sm" len="sm"/>
                      <a:tailEnd type="none" w="sm" len="sm"/>
                    </a:lnB>
                    <a:solidFill>
                      <a:schemeClr val="tx1"/>
                    </a:solidFill>
                  </a:tcPr>
                </a:tc>
                <a:tc>
                  <a:txBody>
                    <a:bodyPr/>
                    <a:lstStyle/>
                    <a:p>
                      <a:pPr marL="0" lvl="0" indent="0" algn="ctr" rtl="1">
                        <a:spcBef>
                          <a:spcPts val="0"/>
                        </a:spcBef>
                        <a:spcAft>
                          <a:spcPts val="0"/>
                        </a:spcAft>
                        <a:buNone/>
                      </a:pPr>
                      <a:r>
                        <a:rPr lang="en" sz="2200" dirty="0">
                          <a:latin typeface="Amiri"/>
                          <a:ea typeface="Amiri"/>
                          <a:cs typeface="Amiri"/>
                          <a:sym typeface="Amiri"/>
                        </a:rPr>
                        <a:t>الرمز</a:t>
                      </a:r>
                      <a:endParaRPr sz="2200" dirty="0">
                        <a:latin typeface="Amiri"/>
                        <a:ea typeface="Amiri"/>
                        <a:cs typeface="Amiri"/>
                        <a:sym typeface="Amiri"/>
                      </a:endParaRPr>
                    </a:p>
                  </a:txBody>
                  <a:tcPr marL="91425" marR="91425" marT="91425" marB="91425">
                    <a:lnL w="9525" cap="flat" cmpd="sng">
                      <a:solidFill>
                        <a:srgbClr val="666666"/>
                      </a:solidFill>
                      <a:prstDash val="solid"/>
                      <a:round/>
                      <a:headEnd type="none" w="sm" len="sm"/>
                      <a:tailEnd type="none" w="sm" len="sm"/>
                    </a:lnL>
                    <a:lnR w="9525" cap="flat" cmpd="sng">
                      <a:solidFill>
                        <a:srgbClr val="666666"/>
                      </a:solidFill>
                      <a:prstDash val="solid"/>
                      <a:round/>
                      <a:headEnd type="none" w="sm" len="sm"/>
                      <a:tailEnd type="none" w="sm" len="sm"/>
                    </a:lnR>
                    <a:lnT w="9525" cap="flat" cmpd="sng">
                      <a:solidFill>
                        <a:srgbClr val="666666"/>
                      </a:solidFill>
                      <a:prstDash val="solid"/>
                      <a:round/>
                      <a:headEnd type="none" w="sm" len="sm"/>
                      <a:tailEnd type="none" w="sm" len="sm"/>
                    </a:lnT>
                    <a:lnB w="9525" cap="flat" cmpd="sng">
                      <a:solidFill>
                        <a:srgbClr val="666666"/>
                      </a:solidFill>
                      <a:prstDash val="solid"/>
                      <a:round/>
                      <a:headEnd type="none" w="sm" len="sm"/>
                      <a:tailEnd type="none" w="sm" len="sm"/>
                    </a:lnB>
                    <a:solidFill>
                      <a:schemeClr val="tx1"/>
                    </a:solidFill>
                  </a:tcPr>
                </a:tc>
                <a:extLst>
                  <a:ext uri="{0D108BD9-81ED-4DB2-BD59-A6C34878D82A}">
                    <a16:rowId xmlns:a16="http://schemas.microsoft.com/office/drawing/2014/main" val="10000"/>
                  </a:ext>
                </a:extLst>
              </a:tr>
              <a:tr h="381000">
                <a:tc>
                  <a:txBody>
                    <a:bodyPr/>
                    <a:lstStyle/>
                    <a:p>
                      <a:pPr marL="0" lvl="0" indent="0" algn="r" rtl="1">
                        <a:lnSpc>
                          <a:spcPct val="115000"/>
                        </a:lnSpc>
                        <a:spcBef>
                          <a:spcPts val="0"/>
                        </a:spcBef>
                        <a:spcAft>
                          <a:spcPts val="0"/>
                        </a:spcAft>
                        <a:buClr>
                          <a:schemeClr val="lt1"/>
                        </a:buClr>
                        <a:buSzPts val="1100"/>
                        <a:buFont typeface="Arial"/>
                        <a:buNone/>
                      </a:pPr>
                      <a:r>
                        <a:rPr lang="en">
                          <a:latin typeface="Amiri"/>
                          <a:ea typeface="Amiri"/>
                          <a:cs typeface="Amiri"/>
                          <a:sym typeface="Amiri"/>
                        </a:rPr>
                        <a:t>1- أن لا يزيد ارتفاع الابنية عن 3 طوابق</a:t>
                      </a:r>
                      <a:endParaRPr>
                        <a:latin typeface="Amiri"/>
                        <a:ea typeface="Amiri"/>
                        <a:cs typeface="Amiri"/>
                        <a:sym typeface="Amiri"/>
                      </a:endParaRPr>
                    </a:p>
                    <a:p>
                      <a:pPr marL="0" lvl="0" indent="0" algn="r" rtl="1">
                        <a:lnSpc>
                          <a:spcPct val="115000"/>
                        </a:lnSpc>
                        <a:spcBef>
                          <a:spcPts val="0"/>
                        </a:spcBef>
                        <a:spcAft>
                          <a:spcPts val="0"/>
                        </a:spcAft>
                        <a:buClr>
                          <a:schemeClr val="lt1"/>
                        </a:buClr>
                        <a:buSzPts val="1100"/>
                        <a:buFont typeface="Arial"/>
                        <a:buNone/>
                      </a:pPr>
                      <a:r>
                        <a:rPr lang="en">
                          <a:latin typeface="Amiri"/>
                          <a:ea typeface="Amiri"/>
                          <a:cs typeface="Amiri"/>
                          <a:sym typeface="Amiri"/>
                        </a:rPr>
                        <a:t>2- يكون للبناء ارتداد امامي 10 م ,وارتداد خلفي 7 م,وارتداد جانبي 5 م</a:t>
                      </a:r>
                      <a:endParaRPr>
                        <a:latin typeface="Amiri"/>
                        <a:ea typeface="Amiri"/>
                        <a:cs typeface="Amiri"/>
                        <a:sym typeface="Amiri"/>
                      </a:endParaRPr>
                    </a:p>
                    <a:p>
                      <a:pPr marL="0" lvl="0" indent="0" algn="r" rtl="1">
                        <a:lnSpc>
                          <a:spcPct val="115000"/>
                        </a:lnSpc>
                        <a:spcBef>
                          <a:spcPts val="0"/>
                        </a:spcBef>
                        <a:spcAft>
                          <a:spcPts val="0"/>
                        </a:spcAft>
                        <a:buNone/>
                      </a:pPr>
                      <a:r>
                        <a:rPr lang="en">
                          <a:latin typeface="Amiri"/>
                          <a:ea typeface="Amiri"/>
                          <a:cs typeface="Amiri"/>
                          <a:sym typeface="Amiri"/>
                        </a:rPr>
                        <a:t>3- أن تكون النسبة المئوية للبناء = 25% = 500 م^2  لكل 2 دونم</a:t>
                      </a:r>
                      <a:endParaRPr>
                        <a:latin typeface="Amiri"/>
                        <a:ea typeface="Amiri"/>
                        <a:cs typeface="Amiri"/>
                        <a:sym typeface="Amiri"/>
                      </a:endParaRPr>
                    </a:p>
                  </a:txBody>
                  <a:tcPr marL="91425" marR="91425" marT="91425" marB="91425">
                    <a:lnL w="9525" cap="flat" cmpd="sng">
                      <a:solidFill>
                        <a:srgbClr val="666666"/>
                      </a:solidFill>
                      <a:prstDash val="solid"/>
                      <a:round/>
                      <a:headEnd type="none" w="sm" len="sm"/>
                      <a:tailEnd type="none" w="sm" len="sm"/>
                    </a:lnL>
                    <a:lnR w="9525" cap="flat" cmpd="sng">
                      <a:solidFill>
                        <a:srgbClr val="666666"/>
                      </a:solidFill>
                      <a:prstDash val="solid"/>
                      <a:round/>
                      <a:headEnd type="none" w="sm" len="sm"/>
                      <a:tailEnd type="none" w="sm" len="sm"/>
                    </a:lnR>
                    <a:lnT w="9525" cap="flat" cmpd="sng">
                      <a:solidFill>
                        <a:srgbClr val="666666"/>
                      </a:solidFill>
                      <a:prstDash val="solid"/>
                      <a:round/>
                      <a:headEnd type="none" w="sm" len="sm"/>
                      <a:tailEnd type="none" w="sm" len="sm"/>
                    </a:lnT>
                    <a:lnB w="9525" cap="flat" cmpd="sng">
                      <a:solidFill>
                        <a:srgbClr val="666666"/>
                      </a:solidFill>
                      <a:prstDash val="solid"/>
                      <a:round/>
                      <a:headEnd type="none" w="sm" len="sm"/>
                      <a:tailEnd type="none" w="sm" len="sm"/>
                    </a:lnB>
                    <a:solidFill>
                      <a:schemeClr val="tx1"/>
                    </a:solidFill>
                  </a:tcPr>
                </a:tc>
                <a:tc>
                  <a:txBody>
                    <a:bodyPr/>
                    <a:lstStyle/>
                    <a:p>
                      <a:pPr marL="0" lvl="0" indent="0" algn="ctr" rtl="1">
                        <a:spcBef>
                          <a:spcPts val="0"/>
                        </a:spcBef>
                        <a:spcAft>
                          <a:spcPts val="0"/>
                        </a:spcAft>
                        <a:buNone/>
                      </a:pPr>
                      <a:r>
                        <a:rPr lang="en" dirty="0">
                          <a:latin typeface="Amiri"/>
                          <a:ea typeface="Amiri"/>
                          <a:cs typeface="Amiri"/>
                          <a:sym typeface="Amiri"/>
                        </a:rPr>
                        <a:t>                     سكن أ  بأحكام خاصة </a:t>
                      </a:r>
                      <a:endParaRPr sz="2200" dirty="0">
                        <a:latin typeface="Amiri"/>
                        <a:ea typeface="Amiri"/>
                        <a:cs typeface="Amiri"/>
                        <a:sym typeface="Amiri"/>
                      </a:endParaRPr>
                    </a:p>
                  </a:txBody>
                  <a:tcPr marL="91425" marR="91425" marT="91425" marB="91425" anchor="ctr">
                    <a:lnL w="9525" cap="flat" cmpd="sng">
                      <a:solidFill>
                        <a:srgbClr val="666666"/>
                      </a:solidFill>
                      <a:prstDash val="solid"/>
                      <a:round/>
                      <a:headEnd type="none" w="sm" len="sm"/>
                      <a:tailEnd type="none" w="sm" len="sm"/>
                    </a:lnL>
                    <a:lnR w="9525" cap="flat" cmpd="sng">
                      <a:solidFill>
                        <a:srgbClr val="666666"/>
                      </a:solidFill>
                      <a:prstDash val="solid"/>
                      <a:round/>
                      <a:headEnd type="none" w="sm" len="sm"/>
                      <a:tailEnd type="none" w="sm" len="sm"/>
                    </a:lnR>
                    <a:lnT w="9525" cap="flat" cmpd="sng">
                      <a:solidFill>
                        <a:srgbClr val="666666"/>
                      </a:solidFill>
                      <a:prstDash val="solid"/>
                      <a:round/>
                      <a:headEnd type="none" w="sm" len="sm"/>
                      <a:tailEnd type="none" w="sm" len="sm"/>
                    </a:lnT>
                    <a:lnB w="9525" cap="flat" cmpd="sng">
                      <a:solidFill>
                        <a:srgbClr val="666666"/>
                      </a:solidFill>
                      <a:prstDash val="solid"/>
                      <a:round/>
                      <a:headEnd type="none" w="sm" len="sm"/>
                      <a:tailEnd type="none" w="sm" len="sm"/>
                    </a:lnB>
                    <a:solidFill>
                      <a:schemeClr val="tx1"/>
                    </a:solidFill>
                  </a:tcPr>
                </a:tc>
                <a:extLst>
                  <a:ext uri="{0D108BD9-81ED-4DB2-BD59-A6C34878D82A}">
                    <a16:rowId xmlns:a16="http://schemas.microsoft.com/office/drawing/2014/main" val="10001"/>
                  </a:ext>
                </a:extLst>
              </a:tr>
              <a:tr h="713425">
                <a:tc>
                  <a:txBody>
                    <a:bodyPr/>
                    <a:lstStyle/>
                    <a:p>
                      <a:pPr marL="0" lvl="0" indent="0" algn="r" rtl="1">
                        <a:lnSpc>
                          <a:spcPct val="115000"/>
                        </a:lnSpc>
                        <a:spcBef>
                          <a:spcPts val="0"/>
                        </a:spcBef>
                        <a:spcAft>
                          <a:spcPts val="0"/>
                        </a:spcAft>
                        <a:buClr>
                          <a:schemeClr val="lt1"/>
                        </a:buClr>
                        <a:buSzPts val="1100"/>
                        <a:buFont typeface="Arial"/>
                        <a:buNone/>
                      </a:pPr>
                      <a:r>
                        <a:rPr lang="en">
                          <a:latin typeface="Amiri"/>
                          <a:ea typeface="Amiri"/>
                          <a:cs typeface="Amiri"/>
                          <a:sym typeface="Amiri"/>
                        </a:rPr>
                        <a:t>1- أن لا يزيد ارتفاع الابنية عن 4 طوابق</a:t>
                      </a:r>
                      <a:endParaRPr>
                        <a:latin typeface="Amiri"/>
                        <a:ea typeface="Amiri"/>
                        <a:cs typeface="Amiri"/>
                        <a:sym typeface="Amiri"/>
                      </a:endParaRPr>
                    </a:p>
                    <a:p>
                      <a:pPr marL="0" lvl="0" indent="0" algn="r" rtl="1">
                        <a:lnSpc>
                          <a:spcPct val="115000"/>
                        </a:lnSpc>
                        <a:spcBef>
                          <a:spcPts val="0"/>
                        </a:spcBef>
                        <a:spcAft>
                          <a:spcPts val="0"/>
                        </a:spcAft>
                        <a:buClr>
                          <a:schemeClr val="lt1"/>
                        </a:buClr>
                        <a:buSzPts val="1100"/>
                        <a:buFont typeface="Arial"/>
                        <a:buNone/>
                      </a:pPr>
                      <a:r>
                        <a:rPr lang="en">
                          <a:latin typeface="Amiri"/>
                          <a:ea typeface="Amiri"/>
                          <a:cs typeface="Amiri"/>
                          <a:sym typeface="Amiri"/>
                        </a:rPr>
                        <a:t>2- يكون للبناء ارتداد امامي 7 م ,وارتداد خلفي 5 م,وارتداد جانبي 5 م</a:t>
                      </a:r>
                      <a:endParaRPr>
                        <a:latin typeface="Amiri"/>
                        <a:ea typeface="Amiri"/>
                        <a:cs typeface="Amiri"/>
                        <a:sym typeface="Amiri"/>
                      </a:endParaRPr>
                    </a:p>
                    <a:p>
                      <a:pPr marL="0" lvl="0" indent="0" algn="r" rtl="1">
                        <a:lnSpc>
                          <a:spcPct val="115000"/>
                        </a:lnSpc>
                        <a:spcBef>
                          <a:spcPts val="0"/>
                        </a:spcBef>
                        <a:spcAft>
                          <a:spcPts val="0"/>
                        </a:spcAft>
                        <a:buNone/>
                      </a:pPr>
                      <a:r>
                        <a:rPr lang="en">
                          <a:latin typeface="Amiri"/>
                          <a:ea typeface="Amiri"/>
                          <a:cs typeface="Amiri"/>
                          <a:sym typeface="Amiri"/>
                        </a:rPr>
                        <a:t>3- أن تكون النسبة المئوية للبناء = 30% </a:t>
                      </a:r>
                      <a:endParaRPr>
                        <a:latin typeface="Amiri"/>
                        <a:ea typeface="Amiri"/>
                        <a:cs typeface="Amiri"/>
                        <a:sym typeface="Amiri"/>
                      </a:endParaRPr>
                    </a:p>
                  </a:txBody>
                  <a:tcPr marL="91425" marR="91425" marT="91425" marB="91425">
                    <a:lnL w="9525" cap="flat" cmpd="sng">
                      <a:solidFill>
                        <a:srgbClr val="666666"/>
                      </a:solidFill>
                      <a:prstDash val="solid"/>
                      <a:round/>
                      <a:headEnd type="none" w="sm" len="sm"/>
                      <a:tailEnd type="none" w="sm" len="sm"/>
                    </a:lnL>
                    <a:lnR w="9525" cap="flat" cmpd="sng">
                      <a:solidFill>
                        <a:srgbClr val="666666"/>
                      </a:solidFill>
                      <a:prstDash val="solid"/>
                      <a:round/>
                      <a:headEnd type="none" w="sm" len="sm"/>
                      <a:tailEnd type="none" w="sm" len="sm"/>
                    </a:lnR>
                    <a:lnT w="9525" cap="flat" cmpd="sng">
                      <a:solidFill>
                        <a:srgbClr val="666666"/>
                      </a:solidFill>
                      <a:prstDash val="solid"/>
                      <a:round/>
                      <a:headEnd type="none" w="sm" len="sm"/>
                      <a:tailEnd type="none" w="sm" len="sm"/>
                    </a:lnT>
                    <a:lnB w="9525" cap="flat" cmpd="sng">
                      <a:solidFill>
                        <a:srgbClr val="666666"/>
                      </a:solidFill>
                      <a:prstDash val="solid"/>
                      <a:round/>
                      <a:headEnd type="none" w="sm" len="sm"/>
                      <a:tailEnd type="none" w="sm" len="sm"/>
                    </a:lnB>
                    <a:solidFill>
                      <a:schemeClr val="tx1"/>
                    </a:solidFill>
                  </a:tcPr>
                </a:tc>
                <a:tc>
                  <a:txBody>
                    <a:bodyPr/>
                    <a:lstStyle/>
                    <a:p>
                      <a:pPr marL="0" lvl="0" indent="0" algn="ctr" rtl="1">
                        <a:spcBef>
                          <a:spcPts val="0"/>
                        </a:spcBef>
                        <a:spcAft>
                          <a:spcPts val="0"/>
                        </a:spcAft>
                        <a:buNone/>
                      </a:pPr>
                      <a:r>
                        <a:rPr lang="en" dirty="0">
                          <a:solidFill>
                            <a:schemeClr val="lt1"/>
                          </a:solidFill>
                          <a:latin typeface="Amiri"/>
                          <a:ea typeface="Amiri"/>
                          <a:cs typeface="Amiri"/>
                          <a:sym typeface="Amiri"/>
                        </a:rPr>
                        <a:t>                     سكن ب  بأحكام خاصة </a:t>
                      </a:r>
                      <a:endParaRPr sz="2200" dirty="0">
                        <a:latin typeface="Amiri"/>
                        <a:ea typeface="Amiri"/>
                        <a:cs typeface="Amiri"/>
                        <a:sym typeface="Amiri"/>
                      </a:endParaRPr>
                    </a:p>
                  </a:txBody>
                  <a:tcPr marL="91425" marR="91425" marT="91425" marB="91425" anchor="ctr">
                    <a:lnL w="9525" cap="flat" cmpd="sng">
                      <a:solidFill>
                        <a:srgbClr val="666666"/>
                      </a:solidFill>
                      <a:prstDash val="solid"/>
                      <a:round/>
                      <a:headEnd type="none" w="sm" len="sm"/>
                      <a:tailEnd type="none" w="sm" len="sm"/>
                    </a:lnL>
                    <a:lnR w="9525" cap="flat" cmpd="sng">
                      <a:solidFill>
                        <a:srgbClr val="666666"/>
                      </a:solidFill>
                      <a:prstDash val="solid"/>
                      <a:round/>
                      <a:headEnd type="none" w="sm" len="sm"/>
                      <a:tailEnd type="none" w="sm" len="sm"/>
                    </a:lnR>
                    <a:lnT w="9525" cap="flat" cmpd="sng">
                      <a:solidFill>
                        <a:srgbClr val="666666"/>
                      </a:solidFill>
                      <a:prstDash val="solid"/>
                      <a:round/>
                      <a:headEnd type="none" w="sm" len="sm"/>
                      <a:tailEnd type="none" w="sm" len="sm"/>
                    </a:lnT>
                    <a:lnB w="9525" cap="flat" cmpd="sng">
                      <a:solidFill>
                        <a:srgbClr val="666666"/>
                      </a:solidFill>
                      <a:prstDash val="solid"/>
                      <a:round/>
                      <a:headEnd type="none" w="sm" len="sm"/>
                      <a:tailEnd type="none" w="sm" len="sm"/>
                    </a:lnB>
                    <a:solidFill>
                      <a:schemeClr val="tx1"/>
                    </a:solidFill>
                  </a:tcPr>
                </a:tc>
                <a:extLst>
                  <a:ext uri="{0D108BD9-81ED-4DB2-BD59-A6C34878D82A}">
                    <a16:rowId xmlns:a16="http://schemas.microsoft.com/office/drawing/2014/main" val="10002"/>
                  </a:ext>
                </a:extLst>
              </a:tr>
              <a:tr h="381000">
                <a:tc>
                  <a:txBody>
                    <a:bodyPr/>
                    <a:lstStyle/>
                    <a:p>
                      <a:pPr marL="0" lvl="0" indent="0" algn="r" rtl="1">
                        <a:lnSpc>
                          <a:spcPct val="115000"/>
                        </a:lnSpc>
                        <a:spcBef>
                          <a:spcPts val="0"/>
                        </a:spcBef>
                        <a:spcAft>
                          <a:spcPts val="0"/>
                        </a:spcAft>
                        <a:buNone/>
                      </a:pPr>
                      <a:r>
                        <a:rPr lang="en">
                          <a:latin typeface="Amiri"/>
                          <a:ea typeface="Amiri"/>
                          <a:cs typeface="Amiri"/>
                          <a:sym typeface="Amiri"/>
                        </a:rPr>
                        <a:t>1- استخدام مختلط (تجاري و وسكني),على ان لا يزيد عدد الطوابق الكلي عن 5 طوابق</a:t>
                      </a:r>
                      <a:endParaRPr>
                        <a:latin typeface="Amiri"/>
                        <a:ea typeface="Amiri"/>
                        <a:cs typeface="Amiri"/>
                        <a:sym typeface="Amiri"/>
                      </a:endParaRPr>
                    </a:p>
                    <a:p>
                      <a:pPr marL="0" lvl="0" indent="0" algn="r" rtl="1">
                        <a:lnSpc>
                          <a:spcPct val="115000"/>
                        </a:lnSpc>
                        <a:spcBef>
                          <a:spcPts val="0"/>
                        </a:spcBef>
                        <a:spcAft>
                          <a:spcPts val="0"/>
                        </a:spcAft>
                        <a:buNone/>
                      </a:pPr>
                      <a:r>
                        <a:rPr lang="en">
                          <a:latin typeface="Amiri"/>
                          <a:ea typeface="Amiri"/>
                          <a:cs typeface="Amiri"/>
                          <a:sym typeface="Amiri"/>
                        </a:rPr>
                        <a:t>2– يكون للبناء التجاري ارتداد امامي 5 م ,وارتداد جانبي 3 م</a:t>
                      </a:r>
                      <a:endParaRPr>
                        <a:latin typeface="Amiri"/>
                        <a:ea typeface="Amiri"/>
                        <a:cs typeface="Amiri"/>
                        <a:sym typeface="Amiri"/>
                      </a:endParaRPr>
                    </a:p>
                  </a:txBody>
                  <a:tcPr marL="91425" marR="91425" marT="91425" marB="91425">
                    <a:lnL w="9525" cap="flat" cmpd="sng">
                      <a:solidFill>
                        <a:srgbClr val="666666"/>
                      </a:solidFill>
                      <a:prstDash val="solid"/>
                      <a:round/>
                      <a:headEnd type="none" w="sm" len="sm"/>
                      <a:tailEnd type="none" w="sm" len="sm"/>
                    </a:lnL>
                    <a:lnR w="9525" cap="flat" cmpd="sng">
                      <a:solidFill>
                        <a:srgbClr val="666666"/>
                      </a:solidFill>
                      <a:prstDash val="solid"/>
                      <a:round/>
                      <a:headEnd type="none" w="sm" len="sm"/>
                      <a:tailEnd type="none" w="sm" len="sm"/>
                    </a:lnR>
                    <a:lnT w="9525" cap="flat" cmpd="sng">
                      <a:solidFill>
                        <a:srgbClr val="666666"/>
                      </a:solidFill>
                      <a:prstDash val="solid"/>
                      <a:round/>
                      <a:headEnd type="none" w="sm" len="sm"/>
                      <a:tailEnd type="none" w="sm" len="sm"/>
                    </a:lnT>
                    <a:lnB w="9525" cap="flat" cmpd="sng">
                      <a:solidFill>
                        <a:srgbClr val="666666"/>
                      </a:solidFill>
                      <a:prstDash val="solid"/>
                      <a:round/>
                      <a:headEnd type="none" w="sm" len="sm"/>
                      <a:tailEnd type="none" w="sm" len="sm"/>
                    </a:lnB>
                    <a:solidFill>
                      <a:schemeClr val="tx1"/>
                    </a:solidFill>
                  </a:tcPr>
                </a:tc>
                <a:tc>
                  <a:txBody>
                    <a:bodyPr/>
                    <a:lstStyle/>
                    <a:p>
                      <a:pPr marL="0" lvl="0" indent="0" algn="ctr" rtl="1">
                        <a:spcBef>
                          <a:spcPts val="0"/>
                        </a:spcBef>
                        <a:spcAft>
                          <a:spcPts val="0"/>
                        </a:spcAft>
                        <a:buNone/>
                      </a:pPr>
                      <a:r>
                        <a:rPr lang="en" dirty="0">
                          <a:solidFill>
                            <a:schemeClr val="lt1"/>
                          </a:solidFill>
                          <a:latin typeface="Amiri"/>
                          <a:ea typeface="Amiri"/>
                          <a:cs typeface="Amiri"/>
                          <a:sym typeface="Amiri"/>
                        </a:rPr>
                        <a:t>                      تجاري طولي بأحكام خاصة </a:t>
                      </a:r>
                      <a:endParaRPr sz="2200" dirty="0">
                        <a:latin typeface="Amiri"/>
                        <a:ea typeface="Amiri"/>
                        <a:cs typeface="Amiri"/>
                        <a:sym typeface="Amiri"/>
                      </a:endParaRPr>
                    </a:p>
                  </a:txBody>
                  <a:tcPr marL="91425" marR="91425" marT="91425" marB="91425" anchor="ctr">
                    <a:lnL w="9525" cap="flat" cmpd="sng">
                      <a:solidFill>
                        <a:srgbClr val="666666"/>
                      </a:solidFill>
                      <a:prstDash val="solid"/>
                      <a:round/>
                      <a:headEnd type="none" w="sm" len="sm"/>
                      <a:tailEnd type="none" w="sm" len="sm"/>
                    </a:lnL>
                    <a:lnR w="9525" cap="flat" cmpd="sng">
                      <a:solidFill>
                        <a:srgbClr val="666666"/>
                      </a:solidFill>
                      <a:prstDash val="solid"/>
                      <a:round/>
                      <a:headEnd type="none" w="sm" len="sm"/>
                      <a:tailEnd type="none" w="sm" len="sm"/>
                    </a:lnR>
                    <a:lnT w="9525" cap="flat" cmpd="sng">
                      <a:solidFill>
                        <a:srgbClr val="666666"/>
                      </a:solidFill>
                      <a:prstDash val="solid"/>
                      <a:round/>
                      <a:headEnd type="none" w="sm" len="sm"/>
                      <a:tailEnd type="none" w="sm" len="sm"/>
                    </a:lnT>
                    <a:lnB w="9525" cap="flat" cmpd="sng">
                      <a:solidFill>
                        <a:srgbClr val="666666"/>
                      </a:solidFill>
                      <a:prstDash val="solid"/>
                      <a:round/>
                      <a:headEnd type="none" w="sm" len="sm"/>
                      <a:tailEnd type="none" w="sm" len="sm"/>
                    </a:lnB>
                    <a:solidFill>
                      <a:schemeClr val="tx1"/>
                    </a:solidFill>
                  </a:tcPr>
                </a:tc>
                <a:extLst>
                  <a:ext uri="{0D108BD9-81ED-4DB2-BD59-A6C34878D82A}">
                    <a16:rowId xmlns:a16="http://schemas.microsoft.com/office/drawing/2014/main" val="10003"/>
                  </a:ext>
                </a:extLst>
              </a:tr>
            </a:tbl>
          </a:graphicData>
        </a:graphic>
      </p:graphicFrame>
      <p:pic>
        <p:nvPicPr>
          <p:cNvPr id="1478" name="Google Shape;1478;p128"/>
          <p:cNvPicPr preferRelativeResize="0"/>
          <p:nvPr/>
        </p:nvPicPr>
        <p:blipFill rotWithShape="1">
          <a:blip r:embed="rId3">
            <a:alphaModFix/>
          </a:blip>
          <a:srcRect l="3441" t="9435" r="3552" b="11406"/>
          <a:stretch/>
        </p:blipFill>
        <p:spPr>
          <a:xfrm>
            <a:off x="7296925" y="1860696"/>
            <a:ext cx="1014950" cy="356204"/>
          </a:xfrm>
          <a:prstGeom prst="rect">
            <a:avLst/>
          </a:prstGeom>
          <a:noFill/>
          <a:ln>
            <a:noFill/>
          </a:ln>
        </p:spPr>
      </p:pic>
      <p:pic>
        <p:nvPicPr>
          <p:cNvPr id="1479" name="Google Shape;1479;p128"/>
          <p:cNvPicPr preferRelativeResize="0"/>
          <p:nvPr/>
        </p:nvPicPr>
        <p:blipFill>
          <a:blip r:embed="rId4">
            <a:alphaModFix/>
          </a:blip>
          <a:stretch>
            <a:fillRect/>
          </a:stretch>
        </p:blipFill>
        <p:spPr>
          <a:xfrm>
            <a:off x="7296925" y="2709675"/>
            <a:ext cx="1014950" cy="361381"/>
          </a:xfrm>
          <a:prstGeom prst="rect">
            <a:avLst/>
          </a:prstGeom>
          <a:noFill/>
          <a:ln>
            <a:noFill/>
          </a:ln>
        </p:spPr>
      </p:pic>
      <p:pic>
        <p:nvPicPr>
          <p:cNvPr id="1480" name="Google Shape;1480;p128"/>
          <p:cNvPicPr preferRelativeResize="0"/>
          <p:nvPr/>
        </p:nvPicPr>
        <p:blipFill>
          <a:blip r:embed="rId5">
            <a:alphaModFix/>
          </a:blip>
          <a:stretch>
            <a:fillRect/>
          </a:stretch>
        </p:blipFill>
        <p:spPr>
          <a:xfrm>
            <a:off x="7320988" y="3622574"/>
            <a:ext cx="1014950" cy="361375"/>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484"/>
        <p:cNvGrpSpPr/>
        <p:nvPr/>
      </p:nvGrpSpPr>
      <p:grpSpPr>
        <a:xfrm>
          <a:off x="0" y="0"/>
          <a:ext cx="0" cy="0"/>
          <a:chOff x="0" y="0"/>
          <a:chExt cx="0" cy="0"/>
        </a:xfrm>
      </p:grpSpPr>
      <p:sp>
        <p:nvSpPr>
          <p:cNvPr id="1485" name="Google Shape;1485;p129"/>
          <p:cNvSpPr/>
          <p:nvPr/>
        </p:nvSpPr>
        <p:spPr>
          <a:xfrm rot="-5400000">
            <a:off x="1545150" y="543875"/>
            <a:ext cx="1482900" cy="4573200"/>
          </a:xfrm>
          <a:prstGeom prst="rect">
            <a:avLst/>
          </a:prstGeom>
          <a:solidFill>
            <a:srgbClr val="434343">
              <a:alpha val="568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129"/>
          <p:cNvSpPr txBox="1">
            <a:spLocks noGrp="1"/>
          </p:cNvSpPr>
          <p:nvPr>
            <p:ph type="ctrTitle"/>
          </p:nvPr>
        </p:nvSpPr>
        <p:spPr>
          <a:xfrm>
            <a:off x="0" y="1450100"/>
            <a:ext cx="8067300" cy="18255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en" sz="4300" b="1">
                <a:latin typeface="Amiri"/>
                <a:ea typeface="Amiri"/>
                <a:cs typeface="Amiri"/>
                <a:sym typeface="Amiri"/>
              </a:rPr>
              <a:t>التنظيم التفصيلي المقترح ضمن المخطط الهيكلي</a:t>
            </a:r>
            <a:endParaRPr sz="4300" b="1">
              <a:latin typeface="Amiri"/>
              <a:ea typeface="Amiri"/>
              <a:cs typeface="Amiri"/>
              <a:sym typeface="Amiri"/>
            </a:endParaRPr>
          </a:p>
        </p:txBody>
      </p:sp>
      <p:sp>
        <p:nvSpPr>
          <p:cNvPr id="1487" name="Google Shape;1487;p129"/>
          <p:cNvSpPr/>
          <p:nvPr/>
        </p:nvSpPr>
        <p:spPr>
          <a:xfrm rot="5400000">
            <a:off x="7639700" y="2654725"/>
            <a:ext cx="1478700" cy="34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85"/>
                                        </p:tgtEl>
                                        <p:attrNameLst>
                                          <p:attrName>style.visibility</p:attrName>
                                        </p:attrNameLst>
                                      </p:cBhvr>
                                      <p:to>
                                        <p:strVal val="visible"/>
                                      </p:to>
                                    </p:set>
                                    <p:anim calcmode="lin" valueType="num">
                                      <p:cBhvr additive="base">
                                        <p:cTn id="7" dur="1000"/>
                                        <p:tgtEl>
                                          <p:spTgt spid="1485"/>
                                        </p:tgtEl>
                                        <p:attrNameLst>
                                          <p:attrName>ppt_x</p:attrName>
                                        </p:attrNameLst>
                                      </p:cBhvr>
                                      <p:tavLst>
                                        <p:tav tm="0">
                                          <p:val>
                                            <p:strVal val="#ppt_x-1"/>
                                          </p:val>
                                        </p:tav>
                                        <p:tav tm="100000">
                                          <p:val>
                                            <p:strVal val="#ppt_x"/>
                                          </p:val>
                                        </p:tav>
                                      </p:tavLst>
                                    </p:anim>
                                  </p:childTnLst>
                                </p:cTn>
                              </p:par>
                              <p:par>
                                <p:cTn id="8" presetID="2" presetClass="entr" presetSubtype="1" fill="hold" nodeType="withEffect">
                                  <p:stCondLst>
                                    <p:cond delay="0"/>
                                  </p:stCondLst>
                                  <p:childTnLst>
                                    <p:set>
                                      <p:cBhvr>
                                        <p:cTn id="9" dur="1" fill="hold">
                                          <p:stCondLst>
                                            <p:cond delay="0"/>
                                          </p:stCondLst>
                                        </p:cTn>
                                        <p:tgtEl>
                                          <p:spTgt spid="1487"/>
                                        </p:tgtEl>
                                        <p:attrNameLst>
                                          <p:attrName>style.visibility</p:attrName>
                                        </p:attrNameLst>
                                      </p:cBhvr>
                                      <p:to>
                                        <p:strVal val="visible"/>
                                      </p:to>
                                    </p:set>
                                    <p:anim calcmode="lin" valueType="num">
                                      <p:cBhvr additive="base">
                                        <p:cTn id="10" dur="1000"/>
                                        <p:tgtEl>
                                          <p:spTgt spid="1487"/>
                                        </p:tgtEl>
                                        <p:attrNameLst>
                                          <p:attrName>ppt_y</p:attrName>
                                        </p:attrNameLst>
                                      </p:cBhvr>
                                      <p:tavLst>
                                        <p:tav tm="0">
                                          <p:val>
                                            <p:strVal val="#ppt_y-1"/>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1486"/>
                                        </p:tgtEl>
                                        <p:attrNameLst>
                                          <p:attrName>style.visibility</p:attrName>
                                        </p:attrNameLst>
                                      </p:cBhvr>
                                      <p:to>
                                        <p:strVal val="visible"/>
                                      </p:to>
                                    </p:set>
                                    <p:animEffect transition="in" filter="fade">
                                      <p:cBhvr>
                                        <p:cTn id="13" dur="1000"/>
                                        <p:tgtEl>
                                          <p:spTgt spid="1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67"/>
          <p:cNvSpPr txBox="1"/>
          <p:nvPr/>
        </p:nvSpPr>
        <p:spPr>
          <a:xfrm>
            <a:off x="-83575" y="958925"/>
            <a:ext cx="8803500" cy="3901800"/>
          </a:xfrm>
          <a:prstGeom prst="rect">
            <a:avLst/>
          </a:prstGeom>
          <a:noFill/>
          <a:ln>
            <a:noFill/>
          </a:ln>
        </p:spPr>
        <p:txBody>
          <a:bodyPr spcFirstLastPara="1" wrap="square" lIns="91425" tIns="91425" rIns="91425" bIns="91425" anchor="t" anchorCtr="0">
            <a:spAutoFit/>
          </a:bodyPr>
          <a:lstStyle/>
          <a:p>
            <a:pPr marL="0" marR="368300" lvl="0" indent="0" algn="ctr" rtl="1">
              <a:lnSpc>
                <a:spcPct val="150000"/>
              </a:lnSpc>
              <a:spcBef>
                <a:spcPts val="0"/>
              </a:spcBef>
              <a:spcAft>
                <a:spcPts val="0"/>
              </a:spcAft>
              <a:buNone/>
            </a:pPr>
            <a:r>
              <a:rPr lang="en" sz="2100">
                <a:solidFill>
                  <a:schemeClr val="dk1"/>
                </a:solidFill>
                <a:latin typeface="Amiri"/>
                <a:ea typeface="Amiri"/>
                <a:cs typeface="Amiri"/>
                <a:sym typeface="Amiri"/>
              </a:rPr>
              <a:t>تخطيط أقطاب نمو جديدة في جنوب الضفة الغربية سيساهم في </a:t>
            </a:r>
            <a:r>
              <a:rPr lang="en" sz="2100">
                <a:solidFill>
                  <a:srgbClr val="FFFF00"/>
                </a:solidFill>
                <a:latin typeface="Amiri"/>
                <a:ea typeface="Amiri"/>
                <a:cs typeface="Amiri"/>
                <a:sym typeface="Amiri"/>
              </a:rPr>
              <a:t>تحسين الوضع الاقتصادي والاجتماعي</a:t>
            </a:r>
            <a:r>
              <a:rPr lang="en" sz="2100">
                <a:solidFill>
                  <a:schemeClr val="dk1"/>
                </a:solidFill>
                <a:latin typeface="Amiri"/>
                <a:ea typeface="Amiri"/>
                <a:cs typeface="Amiri"/>
                <a:sym typeface="Amiri"/>
              </a:rPr>
              <a:t> ليس فقط على المستوى المحلي لمنطقة الخليل الحضرية فقط ،بل أيضا على المستوى الوطني أيضا،فتوجيه الاستقطاب لمناطق مختلفة في محافظة الخليل بدلا عن مدينة الخليل (المركز) يعمل على الارتقاء بالقرى والمدن المحيطة في هذا الإقليم وتعزيز الوضع الاجتماعي والاقتصادي لهم أيضا,</a:t>
            </a:r>
            <a:endParaRPr sz="2100">
              <a:solidFill>
                <a:schemeClr val="dk1"/>
              </a:solidFill>
              <a:latin typeface="Amiri"/>
              <a:ea typeface="Amiri"/>
              <a:cs typeface="Amiri"/>
              <a:sym typeface="Amiri"/>
            </a:endParaRPr>
          </a:p>
          <a:p>
            <a:pPr marL="0" marR="368300" lvl="0" indent="0" algn="ctr" rtl="1">
              <a:lnSpc>
                <a:spcPct val="150000"/>
              </a:lnSpc>
              <a:spcBef>
                <a:spcPts val="0"/>
              </a:spcBef>
              <a:spcAft>
                <a:spcPts val="0"/>
              </a:spcAft>
              <a:buNone/>
            </a:pPr>
            <a:r>
              <a:rPr lang="en" sz="2100">
                <a:solidFill>
                  <a:schemeClr val="dk1"/>
                </a:solidFill>
                <a:latin typeface="Amiri"/>
                <a:ea typeface="Amiri"/>
                <a:cs typeface="Amiri"/>
                <a:sym typeface="Amiri"/>
              </a:rPr>
              <a:t>كما و</a:t>
            </a:r>
            <a:r>
              <a:rPr lang="en" sz="2100">
                <a:solidFill>
                  <a:srgbClr val="FFFF00"/>
                </a:solidFill>
                <a:latin typeface="Amiri"/>
                <a:ea typeface="Amiri"/>
                <a:cs typeface="Amiri"/>
                <a:sym typeface="Amiri"/>
              </a:rPr>
              <a:t>سيحسن من العلاقات مع المحافظات الاخرى ايضا على المستوى الوطني وسيكون مركز استقطاب للسكان والأعمال المختلفة</a:t>
            </a:r>
            <a:endParaRPr sz="2100">
              <a:solidFill>
                <a:srgbClr val="FFFF00"/>
              </a:solidFill>
              <a:latin typeface="Amiri"/>
              <a:ea typeface="Amiri"/>
              <a:cs typeface="Amiri"/>
              <a:sym typeface="Amiri"/>
            </a:endParaRPr>
          </a:p>
          <a:p>
            <a:pPr marL="0" marR="368300" lvl="0" indent="0" algn="ctr" rtl="1">
              <a:lnSpc>
                <a:spcPct val="150000"/>
              </a:lnSpc>
              <a:spcBef>
                <a:spcPts val="0"/>
              </a:spcBef>
              <a:spcAft>
                <a:spcPts val="0"/>
              </a:spcAft>
              <a:buNone/>
            </a:pPr>
            <a:r>
              <a:rPr lang="en" sz="2100">
                <a:solidFill>
                  <a:schemeClr val="dk1"/>
                </a:solidFill>
                <a:latin typeface="Amiri"/>
                <a:ea typeface="Amiri"/>
                <a:cs typeface="Amiri"/>
                <a:sym typeface="Amiri"/>
              </a:rPr>
              <a:t>(المستوى الوطني )</a:t>
            </a:r>
            <a:endParaRPr sz="2100">
              <a:solidFill>
                <a:schemeClr val="dk1"/>
              </a:solidFill>
              <a:latin typeface="Amiri"/>
              <a:ea typeface="Amiri"/>
              <a:cs typeface="Amiri"/>
              <a:sym typeface="Amiri"/>
            </a:endParaRPr>
          </a:p>
        </p:txBody>
      </p:sp>
      <p:sp>
        <p:nvSpPr>
          <p:cNvPr id="529" name="Google Shape;529;p67"/>
          <p:cNvSpPr/>
          <p:nvPr/>
        </p:nvSpPr>
        <p:spPr>
          <a:xfrm>
            <a:off x="-12200" y="-12200"/>
            <a:ext cx="9156300" cy="341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67"/>
          <p:cNvSpPr/>
          <p:nvPr/>
        </p:nvSpPr>
        <p:spPr>
          <a:xfrm>
            <a:off x="7277650"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67"/>
          <p:cNvSpPr/>
          <p:nvPr/>
        </p:nvSpPr>
        <p:spPr>
          <a:xfrm>
            <a:off x="35326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67"/>
          <p:cNvSpPr/>
          <p:nvPr/>
        </p:nvSpPr>
        <p:spPr>
          <a:xfrm>
            <a:off x="16621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67"/>
          <p:cNvSpPr/>
          <p:nvPr/>
        </p:nvSpPr>
        <p:spPr>
          <a:xfrm>
            <a:off x="-12200" y="-12200"/>
            <a:ext cx="16743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34" name="Google Shape;534;p67"/>
          <p:cNvCxnSpPr>
            <a:stCxn id="531" idx="3"/>
          </p:cNvCxnSpPr>
          <p:nvPr/>
        </p:nvCxnSpPr>
        <p:spPr>
          <a:xfrm>
            <a:off x="5403125" y="134350"/>
            <a:ext cx="0" cy="0"/>
          </a:xfrm>
          <a:prstGeom prst="straightConnector1">
            <a:avLst/>
          </a:prstGeom>
          <a:noFill/>
          <a:ln w="9525" cap="flat" cmpd="sng">
            <a:solidFill>
              <a:schemeClr val="dk2"/>
            </a:solidFill>
            <a:prstDash val="solid"/>
            <a:round/>
            <a:headEnd type="none" w="med" len="med"/>
            <a:tailEnd type="none" w="med" len="med"/>
          </a:ln>
        </p:spPr>
      </p:cxnSp>
      <p:cxnSp>
        <p:nvCxnSpPr>
          <p:cNvPr id="535" name="Google Shape;535;p67"/>
          <p:cNvCxnSpPr/>
          <p:nvPr/>
        </p:nvCxnSpPr>
        <p:spPr>
          <a:xfrm flipH="1">
            <a:off x="540520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536" name="Google Shape;536;p67"/>
          <p:cNvCxnSpPr/>
          <p:nvPr/>
        </p:nvCxnSpPr>
        <p:spPr>
          <a:xfrm flipH="1">
            <a:off x="3532750" y="-13400"/>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537" name="Google Shape;537;p67"/>
          <p:cNvCxnSpPr/>
          <p:nvPr/>
        </p:nvCxnSpPr>
        <p:spPr>
          <a:xfrm flipH="1">
            <a:off x="1662375" y="-13400"/>
            <a:ext cx="1800" cy="295500"/>
          </a:xfrm>
          <a:prstGeom prst="straightConnector1">
            <a:avLst/>
          </a:prstGeom>
          <a:noFill/>
          <a:ln w="9525" cap="flat" cmpd="sng">
            <a:solidFill>
              <a:srgbClr val="C2C2C2"/>
            </a:solidFill>
            <a:prstDash val="solid"/>
            <a:round/>
            <a:headEnd type="none" w="med" len="med"/>
            <a:tailEnd type="none" w="med" len="med"/>
          </a:ln>
        </p:spPr>
      </p:cxnSp>
      <p:sp>
        <p:nvSpPr>
          <p:cNvPr id="538" name="Google Shape;538;p67"/>
          <p:cNvSpPr txBox="1"/>
          <p:nvPr/>
        </p:nvSpPr>
        <p:spPr>
          <a:xfrm>
            <a:off x="7470075" y="-65750"/>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مقدمة عامة</a:t>
            </a:r>
            <a:endParaRPr>
              <a:solidFill>
                <a:srgbClr val="C2C2C2"/>
              </a:solidFill>
              <a:latin typeface="Amiri"/>
              <a:ea typeface="Amiri"/>
              <a:cs typeface="Amiri"/>
              <a:sym typeface="Amiri"/>
            </a:endParaRPr>
          </a:p>
        </p:txBody>
      </p:sp>
      <p:sp>
        <p:nvSpPr>
          <p:cNvPr id="539" name="Google Shape;539;p67"/>
          <p:cNvSpPr txBox="1"/>
          <p:nvPr/>
        </p:nvSpPr>
        <p:spPr>
          <a:xfrm>
            <a:off x="5365225" y="-65750"/>
            <a:ext cx="19794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lt1"/>
                </a:solidFill>
                <a:latin typeface="Amiri"/>
                <a:ea typeface="Amiri"/>
                <a:cs typeface="Amiri"/>
                <a:sym typeface="Amiri"/>
              </a:rPr>
              <a:t>فكرة ومبررات اختيار المشروع</a:t>
            </a:r>
            <a:endParaRPr>
              <a:solidFill>
                <a:schemeClr val="lt1"/>
              </a:solidFill>
              <a:latin typeface="Amiri"/>
              <a:ea typeface="Amiri"/>
              <a:cs typeface="Amiri"/>
              <a:sym typeface="Amiri"/>
            </a:endParaRPr>
          </a:p>
        </p:txBody>
      </p:sp>
      <p:sp>
        <p:nvSpPr>
          <p:cNvPr id="540" name="Google Shape;540;p67"/>
          <p:cNvSpPr txBox="1"/>
          <p:nvPr/>
        </p:nvSpPr>
        <p:spPr>
          <a:xfrm>
            <a:off x="3628863" y="-63025"/>
            <a:ext cx="16401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موقع الدراسة</a:t>
            </a:r>
            <a:endParaRPr>
              <a:solidFill>
                <a:srgbClr val="C2C2C2"/>
              </a:solidFill>
              <a:latin typeface="Amiri"/>
              <a:ea typeface="Amiri"/>
              <a:cs typeface="Amiri"/>
              <a:sym typeface="Amiri"/>
            </a:endParaRPr>
          </a:p>
        </p:txBody>
      </p:sp>
      <p:sp>
        <p:nvSpPr>
          <p:cNvPr id="541" name="Google Shape;541;p67"/>
          <p:cNvSpPr txBox="1"/>
          <p:nvPr/>
        </p:nvSpPr>
        <p:spPr>
          <a:xfrm>
            <a:off x="1852613"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منهجية المشروع</a:t>
            </a:r>
            <a:endParaRPr>
              <a:solidFill>
                <a:srgbClr val="C2C2C2"/>
              </a:solidFill>
              <a:latin typeface="Amiri"/>
              <a:ea typeface="Amiri"/>
              <a:cs typeface="Amiri"/>
              <a:sym typeface="Amiri"/>
            </a:endParaRPr>
          </a:p>
        </p:txBody>
      </p:sp>
      <p:sp>
        <p:nvSpPr>
          <p:cNvPr id="542" name="Google Shape;542;p67"/>
          <p:cNvSpPr txBox="1"/>
          <p:nvPr/>
        </p:nvSpPr>
        <p:spPr>
          <a:xfrm>
            <a:off x="12100"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مرحلة التحليل </a:t>
            </a:r>
            <a:endParaRPr>
              <a:solidFill>
                <a:srgbClr val="C2C2C2"/>
              </a:solidFill>
              <a:latin typeface="Amiri"/>
              <a:ea typeface="Amiri"/>
              <a:cs typeface="Amiri"/>
              <a:sym typeface="Amiri"/>
            </a:endParaRPr>
          </a:p>
        </p:txBody>
      </p:sp>
      <p:cxnSp>
        <p:nvCxnSpPr>
          <p:cNvPr id="543" name="Google Shape;543;p67"/>
          <p:cNvCxnSpPr/>
          <p:nvPr/>
        </p:nvCxnSpPr>
        <p:spPr>
          <a:xfrm flipH="1">
            <a:off x="7277650" y="-10675"/>
            <a:ext cx="1800" cy="295500"/>
          </a:xfrm>
          <a:prstGeom prst="straightConnector1">
            <a:avLst/>
          </a:prstGeom>
          <a:noFill/>
          <a:ln w="9525" cap="flat" cmpd="sng">
            <a:solidFill>
              <a:srgbClr val="C2C2C2"/>
            </a:solidFill>
            <a:prstDash val="solid"/>
            <a:round/>
            <a:headEnd type="none" w="med" len="med"/>
            <a:tailEnd type="none" w="med" len="med"/>
          </a:ln>
        </p:spPr>
      </p:cxn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491"/>
        <p:cNvGrpSpPr/>
        <p:nvPr/>
      </p:nvGrpSpPr>
      <p:grpSpPr>
        <a:xfrm>
          <a:off x="0" y="0"/>
          <a:ext cx="0" cy="0"/>
          <a:chOff x="0" y="0"/>
          <a:chExt cx="0" cy="0"/>
        </a:xfrm>
      </p:grpSpPr>
      <p:sp>
        <p:nvSpPr>
          <p:cNvPr id="1492" name="Google Shape;1492;p130"/>
          <p:cNvSpPr txBox="1"/>
          <p:nvPr/>
        </p:nvSpPr>
        <p:spPr>
          <a:xfrm>
            <a:off x="6236225" y="0"/>
            <a:ext cx="3061200" cy="6003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900" b="1">
                <a:latin typeface="Amiri"/>
                <a:ea typeface="Amiri"/>
                <a:cs typeface="Amiri"/>
                <a:sym typeface="Amiri"/>
              </a:rPr>
              <a:t>جامعة النجاح الوطنية - نابلس</a:t>
            </a:r>
            <a:endParaRPr sz="900" b="1">
              <a:latin typeface="Amiri"/>
              <a:ea typeface="Amiri"/>
              <a:cs typeface="Amiri"/>
              <a:sym typeface="Amiri"/>
            </a:endParaRPr>
          </a:p>
          <a:p>
            <a:pPr marL="0" lvl="0" indent="0" algn="ctr" rtl="1">
              <a:spcBef>
                <a:spcPts val="0"/>
              </a:spcBef>
              <a:spcAft>
                <a:spcPts val="0"/>
              </a:spcAft>
              <a:buNone/>
            </a:pPr>
            <a:r>
              <a:rPr lang="en" sz="900" b="1">
                <a:latin typeface="Amiri"/>
                <a:ea typeface="Amiri"/>
                <a:cs typeface="Amiri"/>
                <a:sym typeface="Amiri"/>
              </a:rPr>
              <a:t>كلية الهندسة والتكنولوجيا  - قسم هندسة تخطيط وتكنولوجيا المدن</a:t>
            </a:r>
            <a:endParaRPr sz="900" b="1">
              <a:latin typeface="Amiri"/>
              <a:ea typeface="Amiri"/>
              <a:cs typeface="Amiri"/>
              <a:sym typeface="Amiri"/>
            </a:endParaRPr>
          </a:p>
          <a:p>
            <a:pPr marL="0" lvl="0" indent="0" algn="ctr" rtl="1">
              <a:spcBef>
                <a:spcPts val="0"/>
              </a:spcBef>
              <a:spcAft>
                <a:spcPts val="0"/>
              </a:spcAft>
              <a:buNone/>
            </a:pPr>
            <a:endParaRPr sz="900" b="1">
              <a:latin typeface="Amiri"/>
              <a:ea typeface="Amiri"/>
              <a:cs typeface="Amiri"/>
              <a:sym typeface="Amiri"/>
            </a:endParaRPr>
          </a:p>
        </p:txBody>
      </p:sp>
      <p:cxnSp>
        <p:nvCxnSpPr>
          <p:cNvPr id="1493" name="Google Shape;1493;p130"/>
          <p:cNvCxnSpPr/>
          <p:nvPr/>
        </p:nvCxnSpPr>
        <p:spPr>
          <a:xfrm rot="10800000" flipH="1">
            <a:off x="6358100" y="446075"/>
            <a:ext cx="2759700" cy="24900"/>
          </a:xfrm>
          <a:prstGeom prst="straightConnector1">
            <a:avLst/>
          </a:prstGeom>
          <a:noFill/>
          <a:ln w="9525" cap="flat" cmpd="sng">
            <a:solidFill>
              <a:schemeClr val="dk2"/>
            </a:solidFill>
            <a:prstDash val="solid"/>
            <a:round/>
            <a:headEnd type="none" w="med" len="med"/>
            <a:tailEnd type="none" w="med" len="med"/>
          </a:ln>
        </p:spPr>
      </p:cxnSp>
      <p:cxnSp>
        <p:nvCxnSpPr>
          <p:cNvPr id="1494" name="Google Shape;1494;p130"/>
          <p:cNvCxnSpPr/>
          <p:nvPr/>
        </p:nvCxnSpPr>
        <p:spPr>
          <a:xfrm rot="10800000" flipH="1">
            <a:off x="6345725" y="4859825"/>
            <a:ext cx="2772000" cy="23400"/>
          </a:xfrm>
          <a:prstGeom prst="straightConnector1">
            <a:avLst/>
          </a:prstGeom>
          <a:noFill/>
          <a:ln w="9525" cap="flat" cmpd="sng">
            <a:solidFill>
              <a:schemeClr val="dk2"/>
            </a:solidFill>
            <a:prstDash val="solid"/>
            <a:round/>
            <a:headEnd type="none" w="med" len="med"/>
            <a:tailEnd type="none" w="med" len="med"/>
          </a:ln>
        </p:spPr>
      </p:cxnSp>
      <p:sp>
        <p:nvSpPr>
          <p:cNvPr id="1495" name="Google Shape;1495;p130"/>
          <p:cNvSpPr txBox="1"/>
          <p:nvPr/>
        </p:nvSpPr>
        <p:spPr>
          <a:xfrm>
            <a:off x="6593600" y="4804800"/>
            <a:ext cx="2524200" cy="3387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a:latin typeface="Amiri"/>
                <a:ea typeface="Amiri"/>
                <a:cs typeface="Amiri"/>
                <a:sym typeface="Amiri"/>
              </a:rPr>
              <a:t>مقياس الرسم 1:500</a:t>
            </a:r>
            <a:endParaRPr sz="1000" b="1">
              <a:latin typeface="Amiri"/>
              <a:ea typeface="Amiri"/>
              <a:cs typeface="Amiri"/>
              <a:sym typeface="Amiri"/>
            </a:endParaRPr>
          </a:p>
        </p:txBody>
      </p:sp>
      <p:grpSp>
        <p:nvGrpSpPr>
          <p:cNvPr id="1496" name="Google Shape;1496;p130"/>
          <p:cNvGrpSpPr/>
          <p:nvPr/>
        </p:nvGrpSpPr>
        <p:grpSpPr>
          <a:xfrm>
            <a:off x="631444" y="2775"/>
            <a:ext cx="8640331" cy="5143499"/>
            <a:chOff x="631444" y="2775"/>
            <a:chExt cx="8640331" cy="5143499"/>
          </a:xfrm>
        </p:grpSpPr>
        <p:sp>
          <p:nvSpPr>
            <p:cNvPr id="1497" name="Google Shape;1497;p130"/>
            <p:cNvSpPr/>
            <p:nvPr/>
          </p:nvSpPr>
          <p:spPr>
            <a:xfrm>
              <a:off x="6335375" y="33825"/>
              <a:ext cx="2792700" cy="5081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98" name="Google Shape;1498;p130"/>
            <p:cNvPicPr preferRelativeResize="0"/>
            <p:nvPr/>
          </p:nvPicPr>
          <p:blipFill rotWithShape="1">
            <a:blip r:embed="rId3">
              <a:alphaModFix/>
            </a:blip>
            <a:srcRect l="7887" t="-1270" r="9344" b="88265"/>
            <a:stretch/>
          </p:blipFill>
          <p:spPr>
            <a:xfrm>
              <a:off x="6639525" y="1815598"/>
              <a:ext cx="2432350" cy="540575"/>
            </a:xfrm>
            <a:prstGeom prst="rect">
              <a:avLst/>
            </a:prstGeom>
            <a:noFill/>
            <a:ln>
              <a:noFill/>
            </a:ln>
          </p:spPr>
        </p:pic>
        <p:sp>
          <p:nvSpPr>
            <p:cNvPr id="1499" name="Google Shape;1499;p130"/>
            <p:cNvSpPr txBox="1"/>
            <p:nvPr/>
          </p:nvSpPr>
          <p:spPr>
            <a:xfrm>
              <a:off x="6261875" y="366775"/>
              <a:ext cx="3009900" cy="8004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a:latin typeface="Amiri"/>
                  <a:ea typeface="Amiri"/>
                  <a:cs typeface="Amiri"/>
                  <a:sym typeface="Amiri"/>
                </a:rPr>
                <a:t>مشروع تخرج</a:t>
              </a:r>
              <a:endParaRPr sz="1000" b="1">
                <a:latin typeface="Amiri"/>
                <a:ea typeface="Amiri"/>
                <a:cs typeface="Amiri"/>
                <a:sym typeface="Amiri"/>
              </a:endParaRPr>
            </a:p>
            <a:p>
              <a:pPr marL="0" lvl="0" indent="0" algn="ctr" rtl="1">
                <a:spcBef>
                  <a:spcPts val="0"/>
                </a:spcBef>
                <a:spcAft>
                  <a:spcPts val="0"/>
                </a:spcAft>
                <a:buNone/>
              </a:pPr>
              <a:r>
                <a:rPr lang="en" sz="1000" b="1">
                  <a:latin typeface="Amiri"/>
                  <a:ea typeface="Amiri"/>
                  <a:cs typeface="Amiri"/>
                  <a:sym typeface="Amiri"/>
                </a:rPr>
                <a:t> "تخطيط تنظيم تفصيلي لأحد أقطاب النمو في منطقة الخليل الحضرية - القطب الشمالي - حلحول"</a:t>
              </a:r>
              <a:endParaRPr sz="1000" b="1">
                <a:latin typeface="Amiri"/>
                <a:ea typeface="Amiri"/>
                <a:cs typeface="Amiri"/>
                <a:sym typeface="Amiri"/>
              </a:endParaRPr>
            </a:p>
            <a:p>
              <a:pPr marL="0" lvl="0" indent="0" algn="ctr" rtl="1">
                <a:spcBef>
                  <a:spcPts val="0"/>
                </a:spcBef>
                <a:spcAft>
                  <a:spcPts val="0"/>
                </a:spcAft>
                <a:buNone/>
              </a:pPr>
              <a:endParaRPr sz="1000" b="1">
                <a:latin typeface="Amiri"/>
                <a:ea typeface="Amiri"/>
                <a:cs typeface="Amiri"/>
                <a:sym typeface="Amiri"/>
              </a:endParaRPr>
            </a:p>
          </p:txBody>
        </p:sp>
        <p:sp>
          <p:nvSpPr>
            <p:cNvPr id="1500" name="Google Shape;1500;p130"/>
            <p:cNvSpPr txBox="1"/>
            <p:nvPr/>
          </p:nvSpPr>
          <p:spPr>
            <a:xfrm>
              <a:off x="6261875" y="949500"/>
              <a:ext cx="3009900" cy="9543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a:latin typeface="Amiri"/>
                  <a:ea typeface="Amiri"/>
                  <a:cs typeface="Amiri"/>
                  <a:sym typeface="Amiri"/>
                </a:rPr>
                <a:t>إعداد الطالبة: سيما ايمن الحموري</a:t>
              </a:r>
              <a:endParaRPr sz="1000" b="1">
                <a:latin typeface="Amiri"/>
                <a:ea typeface="Amiri"/>
                <a:cs typeface="Amiri"/>
                <a:sym typeface="Amiri"/>
              </a:endParaRPr>
            </a:p>
            <a:p>
              <a:pPr marL="0" lvl="0" indent="0" algn="ctr" rtl="1">
                <a:spcBef>
                  <a:spcPts val="0"/>
                </a:spcBef>
                <a:spcAft>
                  <a:spcPts val="0"/>
                </a:spcAft>
                <a:buNone/>
              </a:pPr>
              <a:r>
                <a:rPr lang="en" sz="1000" b="1">
                  <a:latin typeface="Amiri"/>
                  <a:ea typeface="Amiri"/>
                  <a:cs typeface="Amiri"/>
                  <a:sym typeface="Amiri"/>
                </a:rPr>
                <a:t>اشراف :د.علي عبد الحميد</a:t>
              </a:r>
              <a:endParaRPr sz="1000" b="1">
                <a:latin typeface="Amiri"/>
                <a:ea typeface="Amiri"/>
                <a:cs typeface="Amiri"/>
                <a:sym typeface="Amiri"/>
              </a:endParaRPr>
            </a:p>
            <a:p>
              <a:pPr marL="0" lvl="0" indent="0" algn="ctr" rtl="1">
                <a:spcBef>
                  <a:spcPts val="0"/>
                </a:spcBef>
                <a:spcAft>
                  <a:spcPts val="0"/>
                </a:spcAft>
                <a:buNone/>
              </a:pPr>
              <a:r>
                <a:rPr lang="en" sz="1000" b="1">
                  <a:latin typeface="Amiri"/>
                  <a:ea typeface="Amiri"/>
                  <a:cs typeface="Amiri"/>
                  <a:sym typeface="Amiri"/>
                </a:rPr>
                <a:t>د.زهراء زواوي</a:t>
              </a:r>
              <a:endParaRPr sz="1000" b="1">
                <a:latin typeface="Amiri"/>
                <a:ea typeface="Amiri"/>
                <a:cs typeface="Amiri"/>
                <a:sym typeface="Amiri"/>
              </a:endParaRPr>
            </a:p>
            <a:p>
              <a:pPr marL="0" lvl="0" indent="0" algn="ctr" rtl="1">
                <a:spcBef>
                  <a:spcPts val="0"/>
                </a:spcBef>
                <a:spcAft>
                  <a:spcPts val="0"/>
                </a:spcAft>
                <a:buNone/>
              </a:pPr>
              <a:endParaRPr sz="1000" b="1">
                <a:latin typeface="Amiri"/>
                <a:ea typeface="Amiri"/>
                <a:cs typeface="Amiri"/>
                <a:sym typeface="Amiri"/>
              </a:endParaRPr>
            </a:p>
            <a:p>
              <a:pPr marL="0" lvl="0" indent="0" algn="ctr" rtl="1">
                <a:spcBef>
                  <a:spcPts val="0"/>
                </a:spcBef>
                <a:spcAft>
                  <a:spcPts val="0"/>
                </a:spcAft>
                <a:buNone/>
              </a:pPr>
              <a:r>
                <a:rPr lang="en" sz="1000" b="1">
                  <a:latin typeface="Amiri"/>
                  <a:ea typeface="Amiri"/>
                  <a:cs typeface="Amiri"/>
                  <a:sym typeface="Amiri"/>
                </a:rPr>
                <a:t> 31/5/2023</a:t>
              </a:r>
              <a:endParaRPr sz="1000" b="1">
                <a:latin typeface="Amiri"/>
                <a:ea typeface="Amiri"/>
                <a:cs typeface="Amiri"/>
                <a:sym typeface="Amiri"/>
              </a:endParaRPr>
            </a:p>
          </p:txBody>
        </p:sp>
        <p:cxnSp>
          <p:nvCxnSpPr>
            <p:cNvPr id="1501" name="Google Shape;1501;p130"/>
            <p:cNvCxnSpPr/>
            <p:nvPr/>
          </p:nvCxnSpPr>
          <p:spPr>
            <a:xfrm rot="10800000" flipH="1">
              <a:off x="6333325" y="967225"/>
              <a:ext cx="2784300" cy="24300"/>
            </a:xfrm>
            <a:prstGeom prst="straightConnector1">
              <a:avLst/>
            </a:prstGeom>
            <a:noFill/>
            <a:ln w="9525" cap="flat" cmpd="sng">
              <a:solidFill>
                <a:schemeClr val="dk2"/>
              </a:solidFill>
              <a:prstDash val="solid"/>
              <a:round/>
              <a:headEnd type="none" w="med" len="med"/>
              <a:tailEnd type="none" w="med" len="med"/>
            </a:ln>
          </p:spPr>
        </p:cxnSp>
        <p:cxnSp>
          <p:nvCxnSpPr>
            <p:cNvPr id="1502" name="Google Shape;1502;p130"/>
            <p:cNvCxnSpPr/>
            <p:nvPr/>
          </p:nvCxnSpPr>
          <p:spPr>
            <a:xfrm rot="10800000" flipH="1">
              <a:off x="6358100" y="1873675"/>
              <a:ext cx="2759700" cy="10200"/>
            </a:xfrm>
            <a:prstGeom prst="straightConnector1">
              <a:avLst/>
            </a:prstGeom>
            <a:noFill/>
            <a:ln w="9525" cap="flat" cmpd="sng">
              <a:solidFill>
                <a:schemeClr val="dk2"/>
              </a:solidFill>
              <a:prstDash val="solid"/>
              <a:round/>
              <a:headEnd type="none" w="med" len="med"/>
              <a:tailEnd type="none" w="med" len="med"/>
            </a:ln>
          </p:spPr>
        </p:cxnSp>
        <p:pic>
          <p:nvPicPr>
            <p:cNvPr id="1503" name="Google Shape;1503;p130"/>
            <p:cNvPicPr preferRelativeResize="0"/>
            <p:nvPr/>
          </p:nvPicPr>
          <p:blipFill rotWithShape="1">
            <a:blip r:embed="rId4">
              <a:alphaModFix/>
            </a:blip>
            <a:srcRect l="11377" r="11222"/>
            <a:stretch/>
          </p:blipFill>
          <p:spPr>
            <a:xfrm>
              <a:off x="631444" y="2775"/>
              <a:ext cx="5630433" cy="5143499"/>
            </a:xfrm>
            <a:prstGeom prst="rect">
              <a:avLst/>
            </a:prstGeom>
            <a:noFill/>
            <a:ln>
              <a:noFill/>
            </a:ln>
          </p:spPr>
        </p:pic>
        <p:pic>
          <p:nvPicPr>
            <p:cNvPr id="1504" name="Google Shape;1504;p130"/>
            <p:cNvPicPr preferRelativeResize="0"/>
            <p:nvPr/>
          </p:nvPicPr>
          <p:blipFill rotWithShape="1">
            <a:blip r:embed="rId5">
              <a:alphaModFix/>
            </a:blip>
            <a:srcRect b="26335"/>
            <a:stretch/>
          </p:blipFill>
          <p:spPr>
            <a:xfrm>
              <a:off x="5719600" y="93023"/>
              <a:ext cx="542272" cy="600300"/>
            </a:xfrm>
            <a:prstGeom prst="rect">
              <a:avLst/>
            </a:prstGeom>
            <a:noFill/>
            <a:ln>
              <a:noFill/>
            </a:ln>
          </p:spPr>
        </p:pic>
        <p:cxnSp>
          <p:nvCxnSpPr>
            <p:cNvPr id="1505" name="Google Shape;1505;p130"/>
            <p:cNvCxnSpPr/>
            <p:nvPr/>
          </p:nvCxnSpPr>
          <p:spPr>
            <a:xfrm rot="10800000" flipH="1">
              <a:off x="6415925" y="1873725"/>
              <a:ext cx="2701800" cy="12300"/>
            </a:xfrm>
            <a:prstGeom prst="straightConnector1">
              <a:avLst/>
            </a:prstGeom>
            <a:noFill/>
            <a:ln w="9525" cap="flat" cmpd="sng">
              <a:solidFill>
                <a:schemeClr val="dk2"/>
              </a:solidFill>
              <a:prstDash val="solid"/>
              <a:round/>
              <a:headEnd type="none" w="med" len="med"/>
              <a:tailEnd type="none" w="med" len="med"/>
            </a:ln>
          </p:spPr>
        </p:cxnSp>
        <p:pic>
          <p:nvPicPr>
            <p:cNvPr id="1506" name="Google Shape;1506;p130"/>
            <p:cNvPicPr preferRelativeResize="0"/>
            <p:nvPr/>
          </p:nvPicPr>
          <p:blipFill rotWithShape="1">
            <a:blip r:embed="rId3">
              <a:alphaModFix/>
            </a:blip>
            <a:srcRect l="8616" t="68501" r="8616"/>
            <a:stretch/>
          </p:blipFill>
          <p:spPr>
            <a:xfrm>
              <a:off x="6657325" y="2320988"/>
              <a:ext cx="2432350" cy="1278838"/>
            </a:xfrm>
            <a:prstGeom prst="rect">
              <a:avLst/>
            </a:prstGeom>
            <a:noFill/>
            <a:ln>
              <a:noFill/>
            </a:ln>
          </p:spPr>
        </p:pic>
        <p:sp>
          <p:nvSpPr>
            <p:cNvPr id="1507" name="Google Shape;1507;p130"/>
            <p:cNvSpPr txBox="1"/>
            <p:nvPr/>
          </p:nvSpPr>
          <p:spPr>
            <a:xfrm>
              <a:off x="7706775" y="2483982"/>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اطفائية</a:t>
              </a:r>
              <a:endParaRPr sz="800">
                <a:latin typeface="Amiri"/>
                <a:ea typeface="Amiri"/>
                <a:cs typeface="Amiri"/>
                <a:sym typeface="Amiri"/>
              </a:endParaRPr>
            </a:p>
          </p:txBody>
        </p:sp>
        <p:sp>
          <p:nvSpPr>
            <p:cNvPr id="1508" name="Google Shape;1508;p130"/>
            <p:cNvSpPr txBox="1"/>
            <p:nvPr/>
          </p:nvSpPr>
          <p:spPr>
            <a:xfrm>
              <a:off x="7719375" y="2279838"/>
              <a:ext cx="672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دفاع مدني</a:t>
              </a:r>
              <a:endParaRPr sz="800">
                <a:latin typeface="Amiri"/>
                <a:ea typeface="Amiri"/>
                <a:cs typeface="Amiri"/>
                <a:sym typeface="Amiri"/>
              </a:endParaRPr>
            </a:p>
          </p:txBody>
        </p:sp>
        <p:sp>
          <p:nvSpPr>
            <p:cNvPr id="1509" name="Google Shape;1509;p130"/>
            <p:cNvSpPr txBox="1"/>
            <p:nvPr/>
          </p:nvSpPr>
          <p:spPr>
            <a:xfrm>
              <a:off x="7433200" y="2696750"/>
              <a:ext cx="1089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مدرسة اساسية</a:t>
              </a:r>
              <a:endParaRPr sz="800">
                <a:latin typeface="Amiri"/>
                <a:ea typeface="Amiri"/>
                <a:cs typeface="Amiri"/>
                <a:sym typeface="Amiri"/>
              </a:endParaRPr>
            </a:p>
          </p:txBody>
        </p:sp>
        <p:sp>
          <p:nvSpPr>
            <p:cNvPr id="1510" name="Google Shape;1510;p130"/>
            <p:cNvSpPr txBox="1"/>
            <p:nvPr/>
          </p:nvSpPr>
          <p:spPr>
            <a:xfrm>
              <a:off x="7789625" y="2859588"/>
              <a:ext cx="672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مسجد</a:t>
              </a:r>
              <a:endParaRPr sz="800">
                <a:latin typeface="Amiri"/>
                <a:ea typeface="Amiri"/>
                <a:cs typeface="Amiri"/>
                <a:sym typeface="Amiri"/>
              </a:endParaRPr>
            </a:p>
          </p:txBody>
        </p:sp>
        <p:sp>
          <p:nvSpPr>
            <p:cNvPr id="1511" name="Google Shape;1511;p130"/>
            <p:cNvSpPr txBox="1"/>
            <p:nvPr/>
          </p:nvSpPr>
          <p:spPr>
            <a:xfrm>
              <a:off x="7850200" y="3089113"/>
              <a:ext cx="672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مركز شرطة</a:t>
              </a:r>
              <a:endParaRPr sz="800">
                <a:latin typeface="Amiri"/>
                <a:ea typeface="Amiri"/>
                <a:cs typeface="Amiri"/>
                <a:sym typeface="Amiri"/>
              </a:endParaRPr>
            </a:p>
          </p:txBody>
        </p:sp>
        <p:sp>
          <p:nvSpPr>
            <p:cNvPr id="1512" name="Google Shape;1512;p130"/>
            <p:cNvSpPr txBox="1"/>
            <p:nvPr/>
          </p:nvSpPr>
          <p:spPr>
            <a:xfrm>
              <a:off x="8283000" y="1974238"/>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الرمز</a:t>
              </a:r>
              <a:endParaRPr sz="800">
                <a:latin typeface="Amiri"/>
                <a:ea typeface="Amiri"/>
                <a:cs typeface="Amiri"/>
                <a:sym typeface="Amiri"/>
              </a:endParaRPr>
            </a:p>
          </p:txBody>
        </p:sp>
        <p:sp>
          <p:nvSpPr>
            <p:cNvPr id="1513" name="Google Shape;1513;p130"/>
            <p:cNvSpPr txBox="1"/>
            <p:nvPr/>
          </p:nvSpPr>
          <p:spPr>
            <a:xfrm>
              <a:off x="7533600" y="1974225"/>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المعنى</a:t>
              </a:r>
              <a:endParaRPr sz="800">
                <a:latin typeface="Amiri"/>
                <a:ea typeface="Amiri"/>
                <a:cs typeface="Amiri"/>
                <a:sym typeface="Amiri"/>
              </a:endParaRPr>
            </a:p>
          </p:txBody>
        </p:sp>
        <p:sp>
          <p:nvSpPr>
            <p:cNvPr id="1514" name="Google Shape;1514;p130"/>
            <p:cNvSpPr txBox="1"/>
            <p:nvPr/>
          </p:nvSpPr>
          <p:spPr>
            <a:xfrm>
              <a:off x="6673475" y="194205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المساحة بالدونم</a:t>
              </a:r>
              <a:endParaRPr sz="800">
                <a:latin typeface="Amiri"/>
                <a:ea typeface="Amiri"/>
                <a:cs typeface="Amiri"/>
                <a:sym typeface="Amiri"/>
              </a:endParaRPr>
            </a:p>
          </p:txBody>
        </p:sp>
        <p:sp>
          <p:nvSpPr>
            <p:cNvPr id="1515" name="Google Shape;1515;p130"/>
            <p:cNvSpPr txBox="1"/>
            <p:nvPr/>
          </p:nvSpPr>
          <p:spPr>
            <a:xfrm>
              <a:off x="6735700" y="2273363"/>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4</a:t>
              </a:r>
              <a:endParaRPr sz="800">
                <a:latin typeface="Amiri"/>
                <a:ea typeface="Amiri"/>
                <a:cs typeface="Amiri"/>
                <a:sym typeface="Amiri"/>
              </a:endParaRPr>
            </a:p>
          </p:txBody>
        </p:sp>
        <p:sp>
          <p:nvSpPr>
            <p:cNvPr id="1516" name="Google Shape;1516;p130"/>
            <p:cNvSpPr txBox="1"/>
            <p:nvPr/>
          </p:nvSpPr>
          <p:spPr>
            <a:xfrm>
              <a:off x="6735700" y="2483988"/>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4.5</a:t>
              </a:r>
              <a:endParaRPr sz="800">
                <a:latin typeface="Amiri"/>
                <a:ea typeface="Amiri"/>
                <a:cs typeface="Amiri"/>
                <a:sym typeface="Amiri"/>
              </a:endParaRPr>
            </a:p>
          </p:txBody>
        </p:sp>
        <p:sp>
          <p:nvSpPr>
            <p:cNvPr id="1517" name="Google Shape;1517;p130"/>
            <p:cNvSpPr txBox="1"/>
            <p:nvPr/>
          </p:nvSpPr>
          <p:spPr>
            <a:xfrm>
              <a:off x="6795800" y="269675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6</a:t>
              </a:r>
              <a:endParaRPr sz="800">
                <a:latin typeface="Amiri"/>
                <a:ea typeface="Amiri"/>
                <a:cs typeface="Amiri"/>
                <a:sym typeface="Amiri"/>
              </a:endParaRPr>
            </a:p>
          </p:txBody>
        </p:sp>
        <p:sp>
          <p:nvSpPr>
            <p:cNvPr id="1518" name="Google Shape;1518;p130"/>
            <p:cNvSpPr txBox="1"/>
            <p:nvPr/>
          </p:nvSpPr>
          <p:spPr>
            <a:xfrm>
              <a:off x="6795800" y="289915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4</a:t>
              </a:r>
              <a:endParaRPr sz="800">
                <a:latin typeface="Amiri"/>
                <a:ea typeface="Amiri"/>
                <a:cs typeface="Amiri"/>
                <a:sym typeface="Amiri"/>
              </a:endParaRPr>
            </a:p>
          </p:txBody>
        </p:sp>
        <p:sp>
          <p:nvSpPr>
            <p:cNvPr id="1519" name="Google Shape;1519;p130"/>
            <p:cNvSpPr txBox="1"/>
            <p:nvPr/>
          </p:nvSpPr>
          <p:spPr>
            <a:xfrm>
              <a:off x="6795788" y="3089125"/>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2</a:t>
              </a:r>
              <a:endParaRPr sz="800">
                <a:latin typeface="Amiri"/>
                <a:ea typeface="Amiri"/>
                <a:cs typeface="Amiri"/>
                <a:sym typeface="Amiri"/>
              </a:endParaRPr>
            </a:p>
          </p:txBody>
        </p:sp>
        <p:sp>
          <p:nvSpPr>
            <p:cNvPr id="1520" name="Google Shape;1520;p130"/>
            <p:cNvSpPr txBox="1"/>
            <p:nvPr/>
          </p:nvSpPr>
          <p:spPr>
            <a:xfrm>
              <a:off x="7789625" y="3264763"/>
              <a:ext cx="672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شوارع</a:t>
              </a:r>
              <a:endParaRPr sz="800">
                <a:latin typeface="Amiri"/>
                <a:ea typeface="Amiri"/>
                <a:cs typeface="Amiri"/>
                <a:sym typeface="Amiri"/>
              </a:endParaRPr>
            </a:p>
          </p:txBody>
        </p:sp>
      </p:grpSp>
      <p:pic>
        <p:nvPicPr>
          <p:cNvPr id="1521" name="Google Shape;1521;p130"/>
          <p:cNvPicPr preferRelativeResize="0"/>
          <p:nvPr/>
        </p:nvPicPr>
        <p:blipFill>
          <a:blip r:embed="rId6">
            <a:alphaModFix/>
          </a:blip>
          <a:stretch>
            <a:fillRect/>
          </a:stretch>
        </p:blipFill>
        <p:spPr>
          <a:xfrm>
            <a:off x="8704825" y="2968600"/>
            <a:ext cx="313350" cy="119650"/>
          </a:xfrm>
          <a:prstGeom prst="rect">
            <a:avLst/>
          </a:prstGeom>
          <a:noFill/>
          <a:ln>
            <a:noFill/>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525"/>
        <p:cNvGrpSpPr/>
        <p:nvPr/>
      </p:nvGrpSpPr>
      <p:grpSpPr>
        <a:xfrm>
          <a:off x="0" y="0"/>
          <a:ext cx="0" cy="0"/>
          <a:chOff x="0" y="0"/>
          <a:chExt cx="0" cy="0"/>
        </a:xfrm>
      </p:grpSpPr>
      <p:pic>
        <p:nvPicPr>
          <p:cNvPr id="1526" name="Google Shape;1526;p131"/>
          <p:cNvPicPr preferRelativeResize="0"/>
          <p:nvPr/>
        </p:nvPicPr>
        <p:blipFill rotWithShape="1">
          <a:blip r:embed="rId3">
            <a:alphaModFix/>
          </a:blip>
          <a:srcRect l="3791" r="5274"/>
          <a:stretch/>
        </p:blipFill>
        <p:spPr>
          <a:xfrm>
            <a:off x="0" y="80806"/>
            <a:ext cx="6407675" cy="4981895"/>
          </a:xfrm>
          <a:prstGeom prst="rect">
            <a:avLst/>
          </a:prstGeom>
          <a:noFill/>
          <a:ln>
            <a:noFill/>
          </a:ln>
        </p:spPr>
      </p:pic>
      <p:sp>
        <p:nvSpPr>
          <p:cNvPr id="1527" name="Google Shape;1527;p131"/>
          <p:cNvSpPr/>
          <p:nvPr/>
        </p:nvSpPr>
        <p:spPr>
          <a:xfrm>
            <a:off x="6407675" y="31050"/>
            <a:ext cx="2718300" cy="50814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131"/>
          <p:cNvSpPr txBox="1"/>
          <p:nvPr/>
        </p:nvSpPr>
        <p:spPr>
          <a:xfrm>
            <a:off x="6236225" y="0"/>
            <a:ext cx="3061200" cy="6003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900" b="1">
                <a:latin typeface="Amiri"/>
                <a:ea typeface="Amiri"/>
                <a:cs typeface="Amiri"/>
                <a:sym typeface="Amiri"/>
              </a:rPr>
              <a:t>جامعة النجاح الوطنية - نابلس</a:t>
            </a:r>
            <a:endParaRPr sz="900" b="1">
              <a:latin typeface="Amiri"/>
              <a:ea typeface="Amiri"/>
              <a:cs typeface="Amiri"/>
              <a:sym typeface="Amiri"/>
            </a:endParaRPr>
          </a:p>
          <a:p>
            <a:pPr marL="0" lvl="0" indent="0" algn="ctr" rtl="1">
              <a:spcBef>
                <a:spcPts val="0"/>
              </a:spcBef>
              <a:spcAft>
                <a:spcPts val="0"/>
              </a:spcAft>
              <a:buNone/>
            </a:pPr>
            <a:r>
              <a:rPr lang="en" sz="900" b="1">
                <a:latin typeface="Amiri"/>
                <a:ea typeface="Amiri"/>
                <a:cs typeface="Amiri"/>
                <a:sym typeface="Amiri"/>
              </a:rPr>
              <a:t>كلية الهندسة والتكنولوجيا  - قسم هندسة تخطيط وتكنولوجيا المدن</a:t>
            </a:r>
            <a:endParaRPr sz="900" b="1">
              <a:latin typeface="Amiri"/>
              <a:ea typeface="Amiri"/>
              <a:cs typeface="Amiri"/>
              <a:sym typeface="Amiri"/>
            </a:endParaRPr>
          </a:p>
          <a:p>
            <a:pPr marL="0" lvl="0" indent="0" algn="ctr" rtl="1">
              <a:spcBef>
                <a:spcPts val="0"/>
              </a:spcBef>
              <a:spcAft>
                <a:spcPts val="0"/>
              </a:spcAft>
              <a:buNone/>
            </a:pPr>
            <a:endParaRPr sz="900" b="1">
              <a:latin typeface="Amiri"/>
              <a:ea typeface="Amiri"/>
              <a:cs typeface="Amiri"/>
              <a:sym typeface="Amiri"/>
            </a:endParaRPr>
          </a:p>
        </p:txBody>
      </p:sp>
      <p:sp>
        <p:nvSpPr>
          <p:cNvPr id="1529" name="Google Shape;1529;p131"/>
          <p:cNvSpPr txBox="1"/>
          <p:nvPr/>
        </p:nvSpPr>
        <p:spPr>
          <a:xfrm>
            <a:off x="6261875" y="366775"/>
            <a:ext cx="3009900" cy="8004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a:latin typeface="Amiri"/>
                <a:ea typeface="Amiri"/>
                <a:cs typeface="Amiri"/>
                <a:sym typeface="Amiri"/>
              </a:rPr>
              <a:t>مشروع تخرج</a:t>
            </a:r>
            <a:endParaRPr sz="1000" b="1">
              <a:latin typeface="Amiri"/>
              <a:ea typeface="Amiri"/>
              <a:cs typeface="Amiri"/>
              <a:sym typeface="Amiri"/>
            </a:endParaRPr>
          </a:p>
          <a:p>
            <a:pPr marL="0" lvl="0" indent="0" algn="ctr" rtl="1">
              <a:spcBef>
                <a:spcPts val="0"/>
              </a:spcBef>
              <a:spcAft>
                <a:spcPts val="0"/>
              </a:spcAft>
              <a:buNone/>
            </a:pPr>
            <a:r>
              <a:rPr lang="en" sz="1000" b="1">
                <a:latin typeface="Amiri"/>
                <a:ea typeface="Amiri"/>
                <a:cs typeface="Amiri"/>
                <a:sym typeface="Amiri"/>
              </a:rPr>
              <a:t> "تخطيط تنظيم تفصيلي لأحد أقطاب النمو في منطقة الخليل الحضرية - القطب الشمالي - حلحول"</a:t>
            </a:r>
            <a:endParaRPr sz="1000" b="1">
              <a:latin typeface="Amiri"/>
              <a:ea typeface="Amiri"/>
              <a:cs typeface="Amiri"/>
              <a:sym typeface="Amiri"/>
            </a:endParaRPr>
          </a:p>
          <a:p>
            <a:pPr marL="0" lvl="0" indent="0" algn="ctr" rtl="1">
              <a:spcBef>
                <a:spcPts val="0"/>
              </a:spcBef>
              <a:spcAft>
                <a:spcPts val="0"/>
              </a:spcAft>
              <a:buNone/>
            </a:pPr>
            <a:endParaRPr sz="1000" b="1">
              <a:latin typeface="Amiri"/>
              <a:ea typeface="Amiri"/>
              <a:cs typeface="Amiri"/>
              <a:sym typeface="Amiri"/>
            </a:endParaRPr>
          </a:p>
        </p:txBody>
      </p:sp>
      <p:cxnSp>
        <p:nvCxnSpPr>
          <p:cNvPr id="1530" name="Google Shape;1530;p131"/>
          <p:cNvCxnSpPr/>
          <p:nvPr/>
        </p:nvCxnSpPr>
        <p:spPr>
          <a:xfrm rot="10800000" flipH="1">
            <a:off x="6415925" y="446150"/>
            <a:ext cx="2701800" cy="12300"/>
          </a:xfrm>
          <a:prstGeom prst="straightConnector1">
            <a:avLst/>
          </a:prstGeom>
          <a:noFill/>
          <a:ln w="9525" cap="flat" cmpd="sng">
            <a:solidFill>
              <a:schemeClr val="dk2"/>
            </a:solidFill>
            <a:prstDash val="solid"/>
            <a:round/>
            <a:headEnd type="none" w="med" len="med"/>
            <a:tailEnd type="none" w="med" len="med"/>
          </a:ln>
        </p:spPr>
      </p:cxnSp>
      <p:sp>
        <p:nvSpPr>
          <p:cNvPr id="1531" name="Google Shape;1531;p131"/>
          <p:cNvSpPr txBox="1"/>
          <p:nvPr/>
        </p:nvSpPr>
        <p:spPr>
          <a:xfrm>
            <a:off x="6261875" y="949500"/>
            <a:ext cx="3009900" cy="9543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a:latin typeface="Amiri"/>
                <a:ea typeface="Amiri"/>
                <a:cs typeface="Amiri"/>
                <a:sym typeface="Amiri"/>
              </a:rPr>
              <a:t>إعداد الطالبة: سيما ايمن الحموري</a:t>
            </a:r>
            <a:endParaRPr sz="1000" b="1">
              <a:latin typeface="Amiri"/>
              <a:ea typeface="Amiri"/>
              <a:cs typeface="Amiri"/>
              <a:sym typeface="Amiri"/>
            </a:endParaRPr>
          </a:p>
          <a:p>
            <a:pPr marL="0" lvl="0" indent="0" algn="ctr" rtl="1">
              <a:spcBef>
                <a:spcPts val="0"/>
              </a:spcBef>
              <a:spcAft>
                <a:spcPts val="0"/>
              </a:spcAft>
              <a:buNone/>
            </a:pPr>
            <a:r>
              <a:rPr lang="en" sz="1000" b="1">
                <a:latin typeface="Amiri"/>
                <a:ea typeface="Amiri"/>
                <a:cs typeface="Amiri"/>
                <a:sym typeface="Amiri"/>
              </a:rPr>
              <a:t>اشراف :د.علي عبد الحميد</a:t>
            </a:r>
            <a:endParaRPr sz="1000" b="1">
              <a:latin typeface="Amiri"/>
              <a:ea typeface="Amiri"/>
              <a:cs typeface="Amiri"/>
              <a:sym typeface="Amiri"/>
            </a:endParaRPr>
          </a:p>
          <a:p>
            <a:pPr marL="0" lvl="0" indent="0" algn="ctr" rtl="1">
              <a:spcBef>
                <a:spcPts val="0"/>
              </a:spcBef>
              <a:spcAft>
                <a:spcPts val="0"/>
              </a:spcAft>
              <a:buNone/>
            </a:pPr>
            <a:r>
              <a:rPr lang="en" sz="1000" b="1">
                <a:latin typeface="Amiri"/>
                <a:ea typeface="Amiri"/>
                <a:cs typeface="Amiri"/>
                <a:sym typeface="Amiri"/>
              </a:rPr>
              <a:t>د.زهراء زواوي</a:t>
            </a:r>
            <a:endParaRPr sz="1000" b="1">
              <a:latin typeface="Amiri"/>
              <a:ea typeface="Amiri"/>
              <a:cs typeface="Amiri"/>
              <a:sym typeface="Amiri"/>
            </a:endParaRPr>
          </a:p>
          <a:p>
            <a:pPr marL="0" lvl="0" indent="0" algn="ctr" rtl="1">
              <a:spcBef>
                <a:spcPts val="0"/>
              </a:spcBef>
              <a:spcAft>
                <a:spcPts val="0"/>
              </a:spcAft>
              <a:buNone/>
            </a:pPr>
            <a:endParaRPr sz="1000" b="1">
              <a:latin typeface="Amiri"/>
              <a:ea typeface="Amiri"/>
              <a:cs typeface="Amiri"/>
              <a:sym typeface="Amiri"/>
            </a:endParaRPr>
          </a:p>
          <a:p>
            <a:pPr marL="0" lvl="0" indent="0" algn="ctr" rtl="1">
              <a:spcBef>
                <a:spcPts val="0"/>
              </a:spcBef>
              <a:spcAft>
                <a:spcPts val="0"/>
              </a:spcAft>
              <a:buNone/>
            </a:pPr>
            <a:r>
              <a:rPr lang="en" sz="1000" b="1">
                <a:latin typeface="Amiri"/>
                <a:ea typeface="Amiri"/>
                <a:cs typeface="Amiri"/>
                <a:sym typeface="Amiri"/>
              </a:rPr>
              <a:t> 31/5/2023</a:t>
            </a:r>
            <a:endParaRPr sz="1000" b="1">
              <a:latin typeface="Amiri"/>
              <a:ea typeface="Amiri"/>
              <a:cs typeface="Amiri"/>
              <a:sym typeface="Amiri"/>
            </a:endParaRPr>
          </a:p>
        </p:txBody>
      </p:sp>
      <p:cxnSp>
        <p:nvCxnSpPr>
          <p:cNvPr id="1532" name="Google Shape;1532;p131"/>
          <p:cNvCxnSpPr/>
          <p:nvPr/>
        </p:nvCxnSpPr>
        <p:spPr>
          <a:xfrm rot="10800000" flipH="1">
            <a:off x="6415925" y="967250"/>
            <a:ext cx="2701800" cy="12300"/>
          </a:xfrm>
          <a:prstGeom prst="straightConnector1">
            <a:avLst/>
          </a:prstGeom>
          <a:noFill/>
          <a:ln w="9525" cap="flat" cmpd="sng">
            <a:solidFill>
              <a:schemeClr val="dk2"/>
            </a:solidFill>
            <a:prstDash val="solid"/>
            <a:round/>
            <a:headEnd type="none" w="med" len="med"/>
            <a:tailEnd type="none" w="med" len="med"/>
          </a:ln>
        </p:spPr>
      </p:cxnSp>
      <p:cxnSp>
        <p:nvCxnSpPr>
          <p:cNvPr id="1533" name="Google Shape;1533;p131"/>
          <p:cNvCxnSpPr/>
          <p:nvPr/>
        </p:nvCxnSpPr>
        <p:spPr>
          <a:xfrm rot="10800000" flipH="1">
            <a:off x="6415925" y="1873725"/>
            <a:ext cx="2701800" cy="12300"/>
          </a:xfrm>
          <a:prstGeom prst="straightConnector1">
            <a:avLst/>
          </a:prstGeom>
          <a:noFill/>
          <a:ln w="9525" cap="flat" cmpd="sng">
            <a:solidFill>
              <a:schemeClr val="dk2"/>
            </a:solidFill>
            <a:prstDash val="solid"/>
            <a:round/>
            <a:headEnd type="none" w="med" len="med"/>
            <a:tailEnd type="none" w="med" len="med"/>
          </a:ln>
        </p:spPr>
      </p:cxnSp>
      <p:cxnSp>
        <p:nvCxnSpPr>
          <p:cNvPr id="1534" name="Google Shape;1534;p131"/>
          <p:cNvCxnSpPr/>
          <p:nvPr/>
        </p:nvCxnSpPr>
        <p:spPr>
          <a:xfrm rot="10800000" flipH="1">
            <a:off x="6415925" y="4859800"/>
            <a:ext cx="2701800" cy="12300"/>
          </a:xfrm>
          <a:prstGeom prst="straightConnector1">
            <a:avLst/>
          </a:prstGeom>
          <a:noFill/>
          <a:ln w="9525" cap="flat" cmpd="sng">
            <a:solidFill>
              <a:schemeClr val="dk2"/>
            </a:solidFill>
            <a:prstDash val="solid"/>
            <a:round/>
            <a:headEnd type="none" w="med" len="med"/>
            <a:tailEnd type="none" w="med" len="med"/>
          </a:ln>
        </p:spPr>
      </p:cxnSp>
      <p:sp>
        <p:nvSpPr>
          <p:cNvPr id="1535" name="Google Shape;1535;p131"/>
          <p:cNvSpPr txBox="1"/>
          <p:nvPr/>
        </p:nvSpPr>
        <p:spPr>
          <a:xfrm>
            <a:off x="6415925" y="4804800"/>
            <a:ext cx="2701800" cy="3387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000" b="1">
                <a:latin typeface="Amiri"/>
                <a:ea typeface="Amiri"/>
                <a:cs typeface="Amiri"/>
                <a:sym typeface="Amiri"/>
              </a:rPr>
              <a:t>مقياس الرسم 1:2500 </a:t>
            </a:r>
            <a:endParaRPr sz="1000" b="1">
              <a:latin typeface="Amiri"/>
              <a:ea typeface="Amiri"/>
              <a:cs typeface="Amiri"/>
              <a:sym typeface="Amiri"/>
            </a:endParaRPr>
          </a:p>
        </p:txBody>
      </p:sp>
      <p:pic>
        <p:nvPicPr>
          <p:cNvPr id="1536" name="Google Shape;1536;p131"/>
          <p:cNvPicPr preferRelativeResize="0"/>
          <p:nvPr/>
        </p:nvPicPr>
        <p:blipFill rotWithShape="1">
          <a:blip r:embed="rId4">
            <a:alphaModFix/>
          </a:blip>
          <a:srcRect b="26335"/>
          <a:stretch/>
        </p:blipFill>
        <p:spPr>
          <a:xfrm>
            <a:off x="5873650" y="31048"/>
            <a:ext cx="542272" cy="600300"/>
          </a:xfrm>
          <a:prstGeom prst="rect">
            <a:avLst/>
          </a:prstGeom>
          <a:noFill/>
          <a:ln>
            <a:noFill/>
          </a:ln>
        </p:spPr>
      </p:pic>
      <p:pic>
        <p:nvPicPr>
          <p:cNvPr id="1537" name="Google Shape;1537;p131"/>
          <p:cNvPicPr preferRelativeResize="0"/>
          <p:nvPr/>
        </p:nvPicPr>
        <p:blipFill rotWithShape="1">
          <a:blip r:embed="rId5">
            <a:alphaModFix/>
          </a:blip>
          <a:srcRect l="7987" t="3136" r="9245" b="30120"/>
          <a:stretch/>
        </p:blipFill>
        <p:spPr>
          <a:xfrm>
            <a:off x="6586462" y="1903800"/>
            <a:ext cx="2432325" cy="2774124"/>
          </a:xfrm>
          <a:prstGeom prst="rect">
            <a:avLst/>
          </a:prstGeom>
          <a:noFill/>
          <a:ln>
            <a:noFill/>
          </a:ln>
        </p:spPr>
      </p:pic>
      <p:sp>
        <p:nvSpPr>
          <p:cNvPr id="1538" name="Google Shape;1538;p131"/>
          <p:cNvSpPr txBox="1"/>
          <p:nvPr/>
        </p:nvSpPr>
        <p:spPr>
          <a:xfrm>
            <a:off x="7669825" y="257615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مدرسة ثانوية</a:t>
            </a:r>
            <a:endParaRPr sz="800">
              <a:latin typeface="Amiri"/>
              <a:ea typeface="Amiri"/>
              <a:cs typeface="Amiri"/>
              <a:sym typeface="Amiri"/>
            </a:endParaRPr>
          </a:p>
        </p:txBody>
      </p:sp>
      <p:sp>
        <p:nvSpPr>
          <p:cNvPr id="1539" name="Google Shape;1539;p131"/>
          <p:cNvSpPr txBox="1"/>
          <p:nvPr/>
        </p:nvSpPr>
        <p:spPr>
          <a:xfrm>
            <a:off x="7669825" y="217450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منطقة إسكان</a:t>
            </a:r>
            <a:endParaRPr sz="800">
              <a:latin typeface="Amiri"/>
              <a:ea typeface="Amiri"/>
              <a:cs typeface="Amiri"/>
              <a:sym typeface="Amiri"/>
            </a:endParaRPr>
          </a:p>
        </p:txBody>
      </p:sp>
      <p:sp>
        <p:nvSpPr>
          <p:cNvPr id="1540" name="Google Shape;1540;p131"/>
          <p:cNvSpPr txBox="1"/>
          <p:nvPr/>
        </p:nvSpPr>
        <p:spPr>
          <a:xfrm>
            <a:off x="6534350" y="257615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10</a:t>
            </a:r>
            <a:endParaRPr sz="800">
              <a:latin typeface="Amiri"/>
              <a:ea typeface="Amiri"/>
              <a:cs typeface="Amiri"/>
              <a:sym typeface="Amiri"/>
            </a:endParaRPr>
          </a:p>
        </p:txBody>
      </p:sp>
      <p:sp>
        <p:nvSpPr>
          <p:cNvPr id="1541" name="Google Shape;1541;p131"/>
          <p:cNvSpPr txBox="1"/>
          <p:nvPr/>
        </p:nvSpPr>
        <p:spPr>
          <a:xfrm>
            <a:off x="7669825" y="239485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مكتبة عامة</a:t>
            </a:r>
            <a:endParaRPr sz="800">
              <a:latin typeface="Amiri"/>
              <a:ea typeface="Amiri"/>
              <a:cs typeface="Amiri"/>
              <a:sym typeface="Amiri"/>
            </a:endParaRPr>
          </a:p>
        </p:txBody>
      </p:sp>
      <p:sp>
        <p:nvSpPr>
          <p:cNvPr id="1542" name="Google Shape;1542;p131"/>
          <p:cNvSpPr txBox="1"/>
          <p:nvPr/>
        </p:nvSpPr>
        <p:spPr>
          <a:xfrm>
            <a:off x="7641700" y="2765763"/>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مركز ثقافي</a:t>
            </a:r>
            <a:endParaRPr sz="800">
              <a:latin typeface="Amiri"/>
              <a:ea typeface="Amiri"/>
              <a:cs typeface="Amiri"/>
              <a:sym typeface="Amiri"/>
            </a:endParaRPr>
          </a:p>
        </p:txBody>
      </p:sp>
      <p:sp>
        <p:nvSpPr>
          <p:cNvPr id="1543" name="Google Shape;1543;p131"/>
          <p:cNvSpPr txBox="1"/>
          <p:nvPr/>
        </p:nvSpPr>
        <p:spPr>
          <a:xfrm>
            <a:off x="7641700" y="2977788"/>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مركز صحي</a:t>
            </a:r>
            <a:endParaRPr sz="800">
              <a:latin typeface="Amiri"/>
              <a:ea typeface="Amiri"/>
              <a:cs typeface="Amiri"/>
              <a:sym typeface="Amiri"/>
            </a:endParaRPr>
          </a:p>
        </p:txBody>
      </p:sp>
      <p:sp>
        <p:nvSpPr>
          <p:cNvPr id="1544" name="Google Shape;1544;p131"/>
          <p:cNvSpPr txBox="1"/>
          <p:nvPr/>
        </p:nvSpPr>
        <p:spPr>
          <a:xfrm>
            <a:off x="7654300" y="3191513"/>
            <a:ext cx="672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منطقة تجارية</a:t>
            </a:r>
            <a:endParaRPr sz="800">
              <a:latin typeface="Amiri"/>
              <a:ea typeface="Amiri"/>
              <a:cs typeface="Amiri"/>
              <a:sym typeface="Amiri"/>
            </a:endParaRPr>
          </a:p>
        </p:txBody>
      </p:sp>
      <p:sp>
        <p:nvSpPr>
          <p:cNvPr id="1545" name="Google Shape;1545;p131"/>
          <p:cNvSpPr txBox="1"/>
          <p:nvPr/>
        </p:nvSpPr>
        <p:spPr>
          <a:xfrm>
            <a:off x="7682425" y="3412388"/>
            <a:ext cx="672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منتدى للنساء</a:t>
            </a:r>
            <a:endParaRPr sz="800">
              <a:latin typeface="Amiri"/>
              <a:ea typeface="Amiri"/>
              <a:cs typeface="Amiri"/>
              <a:sym typeface="Amiri"/>
            </a:endParaRPr>
          </a:p>
        </p:txBody>
      </p:sp>
      <p:sp>
        <p:nvSpPr>
          <p:cNvPr id="1546" name="Google Shape;1546;p131"/>
          <p:cNvSpPr txBox="1"/>
          <p:nvPr/>
        </p:nvSpPr>
        <p:spPr>
          <a:xfrm>
            <a:off x="7654300" y="3599813"/>
            <a:ext cx="672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مركز شبابي</a:t>
            </a:r>
            <a:endParaRPr sz="800">
              <a:latin typeface="Amiri"/>
              <a:ea typeface="Amiri"/>
              <a:cs typeface="Amiri"/>
              <a:sym typeface="Amiri"/>
            </a:endParaRPr>
          </a:p>
        </p:txBody>
      </p:sp>
      <p:sp>
        <p:nvSpPr>
          <p:cNvPr id="1547" name="Google Shape;1547;p131"/>
          <p:cNvSpPr txBox="1"/>
          <p:nvPr/>
        </p:nvSpPr>
        <p:spPr>
          <a:xfrm>
            <a:off x="7370975" y="3785300"/>
            <a:ext cx="1089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منطقة عامة وملاعب</a:t>
            </a:r>
            <a:endParaRPr sz="800">
              <a:latin typeface="Amiri"/>
              <a:ea typeface="Amiri"/>
              <a:cs typeface="Amiri"/>
              <a:sym typeface="Amiri"/>
            </a:endParaRPr>
          </a:p>
        </p:txBody>
      </p:sp>
      <p:sp>
        <p:nvSpPr>
          <p:cNvPr id="1548" name="Google Shape;1548;p131"/>
          <p:cNvSpPr txBox="1"/>
          <p:nvPr/>
        </p:nvSpPr>
        <p:spPr>
          <a:xfrm>
            <a:off x="7445800" y="3967413"/>
            <a:ext cx="1089300" cy="3693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600">
                <a:latin typeface="Amiri"/>
                <a:ea typeface="Amiri"/>
                <a:cs typeface="Amiri"/>
                <a:sym typeface="Amiri"/>
              </a:rPr>
              <a:t>مركز تجاري وبيع معدات ومنتجات زراعية</a:t>
            </a:r>
            <a:endParaRPr sz="600">
              <a:latin typeface="Amiri"/>
              <a:ea typeface="Amiri"/>
              <a:cs typeface="Amiri"/>
              <a:sym typeface="Amiri"/>
            </a:endParaRPr>
          </a:p>
        </p:txBody>
      </p:sp>
      <p:sp>
        <p:nvSpPr>
          <p:cNvPr id="1549" name="Google Shape;1549;p131"/>
          <p:cNvSpPr txBox="1"/>
          <p:nvPr/>
        </p:nvSpPr>
        <p:spPr>
          <a:xfrm>
            <a:off x="7641700" y="4202313"/>
            <a:ext cx="672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مسجد</a:t>
            </a:r>
            <a:endParaRPr sz="800">
              <a:latin typeface="Amiri"/>
              <a:ea typeface="Amiri"/>
              <a:cs typeface="Amiri"/>
              <a:sym typeface="Amiri"/>
            </a:endParaRPr>
          </a:p>
        </p:txBody>
      </p:sp>
      <p:sp>
        <p:nvSpPr>
          <p:cNvPr id="1550" name="Google Shape;1550;p131"/>
          <p:cNvSpPr txBox="1"/>
          <p:nvPr/>
        </p:nvSpPr>
        <p:spPr>
          <a:xfrm>
            <a:off x="7610700" y="4396513"/>
            <a:ext cx="6723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مركز شرطة</a:t>
            </a:r>
            <a:endParaRPr sz="800">
              <a:latin typeface="Amiri"/>
              <a:ea typeface="Amiri"/>
              <a:cs typeface="Amiri"/>
              <a:sym typeface="Amiri"/>
            </a:endParaRPr>
          </a:p>
        </p:txBody>
      </p:sp>
      <p:sp>
        <p:nvSpPr>
          <p:cNvPr id="1551" name="Google Shape;1551;p131"/>
          <p:cNvSpPr txBox="1"/>
          <p:nvPr/>
        </p:nvSpPr>
        <p:spPr>
          <a:xfrm>
            <a:off x="8283000" y="1918575"/>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الرمز</a:t>
            </a:r>
            <a:endParaRPr sz="800">
              <a:latin typeface="Amiri"/>
              <a:ea typeface="Amiri"/>
              <a:cs typeface="Amiri"/>
              <a:sym typeface="Amiri"/>
            </a:endParaRPr>
          </a:p>
        </p:txBody>
      </p:sp>
      <p:sp>
        <p:nvSpPr>
          <p:cNvPr id="1552" name="Google Shape;1552;p131"/>
          <p:cNvSpPr txBox="1"/>
          <p:nvPr/>
        </p:nvSpPr>
        <p:spPr>
          <a:xfrm>
            <a:off x="7538925" y="1918588"/>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المعنى</a:t>
            </a:r>
            <a:endParaRPr sz="800">
              <a:latin typeface="Amiri"/>
              <a:ea typeface="Amiri"/>
              <a:cs typeface="Amiri"/>
              <a:sym typeface="Amiri"/>
            </a:endParaRPr>
          </a:p>
        </p:txBody>
      </p:sp>
      <p:sp>
        <p:nvSpPr>
          <p:cNvPr id="1553" name="Google Shape;1553;p131"/>
          <p:cNvSpPr txBox="1"/>
          <p:nvPr/>
        </p:nvSpPr>
        <p:spPr>
          <a:xfrm>
            <a:off x="6673475" y="1918588"/>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المساحة بالدونم</a:t>
            </a:r>
            <a:endParaRPr sz="800">
              <a:latin typeface="Amiri"/>
              <a:ea typeface="Amiri"/>
              <a:cs typeface="Amiri"/>
              <a:sym typeface="Amiri"/>
            </a:endParaRPr>
          </a:p>
        </p:txBody>
      </p:sp>
      <p:sp>
        <p:nvSpPr>
          <p:cNvPr id="1554" name="Google Shape;1554;p131"/>
          <p:cNvSpPr txBox="1"/>
          <p:nvPr/>
        </p:nvSpPr>
        <p:spPr>
          <a:xfrm>
            <a:off x="6534350" y="239485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5</a:t>
            </a:r>
            <a:endParaRPr sz="800">
              <a:latin typeface="Amiri"/>
              <a:ea typeface="Amiri"/>
              <a:cs typeface="Amiri"/>
              <a:sym typeface="Amiri"/>
            </a:endParaRPr>
          </a:p>
        </p:txBody>
      </p:sp>
      <p:sp>
        <p:nvSpPr>
          <p:cNvPr id="1555" name="Google Shape;1555;p131"/>
          <p:cNvSpPr txBox="1"/>
          <p:nvPr/>
        </p:nvSpPr>
        <p:spPr>
          <a:xfrm>
            <a:off x="6534350" y="2765775"/>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5</a:t>
            </a:r>
            <a:endParaRPr sz="800">
              <a:latin typeface="Amiri"/>
              <a:ea typeface="Amiri"/>
              <a:cs typeface="Amiri"/>
              <a:sym typeface="Amiri"/>
            </a:endParaRPr>
          </a:p>
        </p:txBody>
      </p:sp>
      <p:sp>
        <p:nvSpPr>
          <p:cNvPr id="1556" name="Google Shape;1556;p131"/>
          <p:cNvSpPr txBox="1"/>
          <p:nvPr/>
        </p:nvSpPr>
        <p:spPr>
          <a:xfrm>
            <a:off x="6534350" y="2977825"/>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3</a:t>
            </a:r>
            <a:endParaRPr sz="800">
              <a:latin typeface="Amiri"/>
              <a:ea typeface="Amiri"/>
              <a:cs typeface="Amiri"/>
              <a:sym typeface="Amiri"/>
            </a:endParaRPr>
          </a:p>
        </p:txBody>
      </p:sp>
      <p:sp>
        <p:nvSpPr>
          <p:cNvPr id="1557" name="Google Shape;1557;p131"/>
          <p:cNvSpPr txBox="1"/>
          <p:nvPr/>
        </p:nvSpPr>
        <p:spPr>
          <a:xfrm>
            <a:off x="6534350" y="320040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4</a:t>
            </a:r>
            <a:endParaRPr sz="800">
              <a:latin typeface="Amiri"/>
              <a:ea typeface="Amiri"/>
              <a:cs typeface="Amiri"/>
              <a:sym typeface="Amiri"/>
            </a:endParaRPr>
          </a:p>
        </p:txBody>
      </p:sp>
      <p:sp>
        <p:nvSpPr>
          <p:cNvPr id="1558" name="Google Shape;1558;p131"/>
          <p:cNvSpPr txBox="1"/>
          <p:nvPr/>
        </p:nvSpPr>
        <p:spPr>
          <a:xfrm>
            <a:off x="6534350" y="2180875"/>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145</a:t>
            </a:r>
            <a:endParaRPr sz="800">
              <a:latin typeface="Amiri"/>
              <a:ea typeface="Amiri"/>
              <a:cs typeface="Amiri"/>
              <a:sym typeface="Amiri"/>
            </a:endParaRPr>
          </a:p>
        </p:txBody>
      </p:sp>
      <p:sp>
        <p:nvSpPr>
          <p:cNvPr id="1559" name="Google Shape;1559;p131"/>
          <p:cNvSpPr txBox="1"/>
          <p:nvPr/>
        </p:nvSpPr>
        <p:spPr>
          <a:xfrm>
            <a:off x="6534350" y="338920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2.5</a:t>
            </a:r>
            <a:endParaRPr sz="800">
              <a:latin typeface="Amiri"/>
              <a:ea typeface="Amiri"/>
              <a:cs typeface="Amiri"/>
              <a:sym typeface="Amiri"/>
            </a:endParaRPr>
          </a:p>
        </p:txBody>
      </p:sp>
      <p:sp>
        <p:nvSpPr>
          <p:cNvPr id="1560" name="Google Shape;1560;p131"/>
          <p:cNvSpPr txBox="1"/>
          <p:nvPr/>
        </p:nvSpPr>
        <p:spPr>
          <a:xfrm>
            <a:off x="6499975" y="3599825"/>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3</a:t>
            </a:r>
            <a:endParaRPr sz="800">
              <a:latin typeface="Amiri"/>
              <a:ea typeface="Amiri"/>
              <a:cs typeface="Amiri"/>
              <a:sym typeface="Amiri"/>
            </a:endParaRPr>
          </a:p>
        </p:txBody>
      </p:sp>
      <p:sp>
        <p:nvSpPr>
          <p:cNvPr id="1561" name="Google Shape;1561;p131"/>
          <p:cNvSpPr txBox="1"/>
          <p:nvPr/>
        </p:nvSpPr>
        <p:spPr>
          <a:xfrm>
            <a:off x="6499975" y="3812775"/>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15</a:t>
            </a:r>
            <a:endParaRPr sz="800">
              <a:latin typeface="Amiri"/>
              <a:ea typeface="Amiri"/>
              <a:cs typeface="Amiri"/>
              <a:sym typeface="Amiri"/>
            </a:endParaRPr>
          </a:p>
        </p:txBody>
      </p:sp>
      <p:sp>
        <p:nvSpPr>
          <p:cNvPr id="1562" name="Google Shape;1562;p131"/>
          <p:cNvSpPr txBox="1"/>
          <p:nvPr/>
        </p:nvSpPr>
        <p:spPr>
          <a:xfrm>
            <a:off x="6540575" y="400260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10</a:t>
            </a:r>
            <a:endParaRPr sz="800">
              <a:latin typeface="Amiri"/>
              <a:ea typeface="Amiri"/>
              <a:cs typeface="Amiri"/>
              <a:sym typeface="Amiri"/>
            </a:endParaRPr>
          </a:p>
        </p:txBody>
      </p:sp>
      <p:sp>
        <p:nvSpPr>
          <p:cNvPr id="1563" name="Google Shape;1563;p131"/>
          <p:cNvSpPr txBox="1"/>
          <p:nvPr/>
        </p:nvSpPr>
        <p:spPr>
          <a:xfrm>
            <a:off x="6499963" y="420230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9</a:t>
            </a:r>
            <a:endParaRPr sz="800">
              <a:latin typeface="Amiri"/>
              <a:ea typeface="Amiri"/>
              <a:cs typeface="Amiri"/>
              <a:sym typeface="Amiri"/>
            </a:endParaRPr>
          </a:p>
        </p:txBody>
      </p:sp>
      <p:sp>
        <p:nvSpPr>
          <p:cNvPr id="1564" name="Google Shape;1564;p131"/>
          <p:cNvSpPr txBox="1"/>
          <p:nvPr/>
        </p:nvSpPr>
        <p:spPr>
          <a:xfrm>
            <a:off x="6499963" y="4383550"/>
            <a:ext cx="697500" cy="3078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800">
                <a:latin typeface="Amiri"/>
                <a:ea typeface="Amiri"/>
                <a:cs typeface="Amiri"/>
                <a:sym typeface="Amiri"/>
              </a:rPr>
              <a:t>11</a:t>
            </a:r>
            <a:endParaRPr sz="800">
              <a:latin typeface="Amiri"/>
              <a:ea typeface="Amiri"/>
              <a:cs typeface="Amiri"/>
              <a:sym typeface="Amiri"/>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568"/>
        <p:cNvGrpSpPr/>
        <p:nvPr/>
      </p:nvGrpSpPr>
      <p:grpSpPr>
        <a:xfrm>
          <a:off x="0" y="0"/>
          <a:ext cx="0" cy="0"/>
          <a:chOff x="0" y="0"/>
          <a:chExt cx="0" cy="0"/>
        </a:xfrm>
      </p:grpSpPr>
      <p:sp>
        <p:nvSpPr>
          <p:cNvPr id="1569" name="Google Shape;1569;p132"/>
          <p:cNvSpPr txBox="1"/>
          <p:nvPr/>
        </p:nvSpPr>
        <p:spPr>
          <a:xfrm>
            <a:off x="904500" y="1264100"/>
            <a:ext cx="6658200" cy="1293000"/>
          </a:xfrm>
          <a:prstGeom prst="rect">
            <a:avLst/>
          </a:prstGeom>
          <a:noFill/>
          <a:ln>
            <a:noFill/>
          </a:ln>
        </p:spPr>
        <p:txBody>
          <a:bodyPr spcFirstLastPara="1" wrap="square" lIns="91425" tIns="91425" rIns="91425" bIns="91425" anchor="t" anchorCtr="0">
            <a:spAutoFit/>
          </a:bodyPr>
          <a:lstStyle/>
          <a:p>
            <a:pPr marL="0" lvl="0" indent="0" algn="r" rtl="1">
              <a:spcBef>
                <a:spcPts val="0"/>
              </a:spcBef>
              <a:spcAft>
                <a:spcPts val="0"/>
              </a:spcAft>
              <a:buNone/>
            </a:pPr>
            <a:r>
              <a:rPr lang="en" sz="7200" b="1">
                <a:solidFill>
                  <a:schemeClr val="dk1"/>
                </a:solidFill>
                <a:latin typeface="Amiri"/>
                <a:ea typeface="Amiri"/>
                <a:cs typeface="Amiri"/>
                <a:sym typeface="Amiri"/>
              </a:rPr>
              <a:t>شكرا لحسن استماعكم</a:t>
            </a:r>
            <a:endParaRPr sz="7200" b="1">
              <a:solidFill>
                <a:schemeClr val="dk1"/>
              </a:solidFill>
              <a:latin typeface="Amiri"/>
              <a:ea typeface="Amiri"/>
              <a:cs typeface="Amiri"/>
              <a:sym typeface="Amiri"/>
            </a:endParaRPr>
          </a:p>
        </p:txBody>
      </p:sp>
      <p:sp>
        <p:nvSpPr>
          <p:cNvPr id="1570" name="Google Shape;1570;p132"/>
          <p:cNvSpPr txBox="1"/>
          <p:nvPr/>
        </p:nvSpPr>
        <p:spPr>
          <a:xfrm>
            <a:off x="3242475" y="3094825"/>
            <a:ext cx="2441100" cy="5694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2500">
                <a:solidFill>
                  <a:schemeClr val="dk1"/>
                </a:solidFill>
                <a:latin typeface="PT Sans"/>
                <a:ea typeface="PT Sans"/>
                <a:cs typeface="PT Sans"/>
                <a:sym typeface="PT Sans"/>
              </a:rPr>
              <a:t>أية أسئلة</a:t>
            </a:r>
            <a:endParaRPr sz="2500">
              <a:solidFill>
                <a:schemeClr val="dk1"/>
              </a:solidFill>
              <a:latin typeface="PT Sans"/>
              <a:ea typeface="PT Sans"/>
              <a:cs typeface="PT Sans"/>
              <a:sym typeface="PT Sans"/>
            </a:endParaRPr>
          </a:p>
        </p:txBody>
      </p:sp>
      <p:pic>
        <p:nvPicPr>
          <p:cNvPr id="1571" name="Google Shape;1571;p132"/>
          <p:cNvPicPr preferRelativeResize="0"/>
          <p:nvPr/>
        </p:nvPicPr>
        <p:blipFill>
          <a:blip r:embed="rId3">
            <a:alphaModFix/>
          </a:blip>
          <a:stretch>
            <a:fillRect/>
          </a:stretch>
        </p:blipFill>
        <p:spPr>
          <a:xfrm>
            <a:off x="3122550" y="3258275"/>
            <a:ext cx="942125" cy="9421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68"/>
          <p:cNvSpPr/>
          <p:nvPr/>
        </p:nvSpPr>
        <p:spPr>
          <a:xfrm>
            <a:off x="-12200" y="-12200"/>
            <a:ext cx="9156300" cy="341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68"/>
          <p:cNvSpPr/>
          <p:nvPr/>
        </p:nvSpPr>
        <p:spPr>
          <a:xfrm>
            <a:off x="7277650"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68"/>
          <p:cNvSpPr/>
          <p:nvPr/>
        </p:nvSpPr>
        <p:spPr>
          <a:xfrm>
            <a:off x="5428750" y="-9475"/>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68"/>
          <p:cNvSpPr/>
          <p:nvPr/>
        </p:nvSpPr>
        <p:spPr>
          <a:xfrm>
            <a:off x="16621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68"/>
          <p:cNvSpPr/>
          <p:nvPr/>
        </p:nvSpPr>
        <p:spPr>
          <a:xfrm>
            <a:off x="-12200" y="-12200"/>
            <a:ext cx="16743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53" name="Google Shape;553;p68"/>
          <p:cNvCxnSpPr>
            <a:stCxn id="550" idx="3"/>
          </p:cNvCxnSpPr>
          <p:nvPr/>
        </p:nvCxnSpPr>
        <p:spPr>
          <a:xfrm>
            <a:off x="7299250" y="137075"/>
            <a:ext cx="0" cy="0"/>
          </a:xfrm>
          <a:prstGeom prst="straightConnector1">
            <a:avLst/>
          </a:prstGeom>
          <a:noFill/>
          <a:ln w="9525" cap="flat" cmpd="sng">
            <a:solidFill>
              <a:schemeClr val="dk2"/>
            </a:solidFill>
            <a:prstDash val="solid"/>
            <a:round/>
            <a:headEnd type="none" w="med" len="med"/>
            <a:tailEnd type="none" w="med" len="med"/>
          </a:ln>
        </p:spPr>
      </p:cxnSp>
      <p:cxnSp>
        <p:nvCxnSpPr>
          <p:cNvPr id="554" name="Google Shape;554;p68"/>
          <p:cNvCxnSpPr/>
          <p:nvPr/>
        </p:nvCxnSpPr>
        <p:spPr>
          <a:xfrm flipH="1">
            <a:off x="540520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555" name="Google Shape;555;p68"/>
          <p:cNvCxnSpPr/>
          <p:nvPr/>
        </p:nvCxnSpPr>
        <p:spPr>
          <a:xfrm flipH="1">
            <a:off x="3532750" y="-13400"/>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556" name="Google Shape;556;p68"/>
          <p:cNvCxnSpPr/>
          <p:nvPr/>
        </p:nvCxnSpPr>
        <p:spPr>
          <a:xfrm flipH="1">
            <a:off x="1662375" y="-13400"/>
            <a:ext cx="1800" cy="295500"/>
          </a:xfrm>
          <a:prstGeom prst="straightConnector1">
            <a:avLst/>
          </a:prstGeom>
          <a:noFill/>
          <a:ln w="9525" cap="flat" cmpd="sng">
            <a:solidFill>
              <a:srgbClr val="C2C2C2"/>
            </a:solidFill>
            <a:prstDash val="solid"/>
            <a:round/>
            <a:headEnd type="none" w="med" len="med"/>
            <a:tailEnd type="none" w="med" len="med"/>
          </a:ln>
        </p:spPr>
      </p:cxnSp>
      <p:sp>
        <p:nvSpPr>
          <p:cNvPr id="557" name="Google Shape;557;p68"/>
          <p:cNvSpPr txBox="1"/>
          <p:nvPr/>
        </p:nvSpPr>
        <p:spPr>
          <a:xfrm>
            <a:off x="7470075" y="-6302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مقدمة عامة</a:t>
            </a:r>
            <a:endParaRPr>
              <a:solidFill>
                <a:srgbClr val="C2C2C2"/>
              </a:solidFill>
              <a:latin typeface="Amiri"/>
              <a:ea typeface="Amiri"/>
              <a:cs typeface="Amiri"/>
              <a:sym typeface="Amiri"/>
            </a:endParaRPr>
          </a:p>
        </p:txBody>
      </p:sp>
      <p:sp>
        <p:nvSpPr>
          <p:cNvPr id="558" name="Google Shape;558;p68"/>
          <p:cNvSpPr txBox="1"/>
          <p:nvPr/>
        </p:nvSpPr>
        <p:spPr>
          <a:xfrm>
            <a:off x="5365225" y="-65750"/>
            <a:ext cx="19794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فكرة ومبررات اختيار المشروع</a:t>
            </a:r>
            <a:endParaRPr>
              <a:solidFill>
                <a:srgbClr val="C2C2C2"/>
              </a:solidFill>
              <a:latin typeface="Amiri"/>
              <a:ea typeface="Amiri"/>
              <a:cs typeface="Amiri"/>
              <a:sym typeface="Amiri"/>
            </a:endParaRPr>
          </a:p>
        </p:txBody>
      </p:sp>
      <p:sp>
        <p:nvSpPr>
          <p:cNvPr id="559" name="Google Shape;559;p68"/>
          <p:cNvSpPr txBox="1"/>
          <p:nvPr/>
        </p:nvSpPr>
        <p:spPr>
          <a:xfrm>
            <a:off x="3666550" y="-65750"/>
            <a:ext cx="16233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lt1"/>
                </a:solidFill>
                <a:latin typeface="Amiri"/>
                <a:ea typeface="Amiri"/>
                <a:cs typeface="Amiri"/>
                <a:sym typeface="Amiri"/>
              </a:rPr>
              <a:t>موقع الدراسة</a:t>
            </a:r>
            <a:endParaRPr>
              <a:solidFill>
                <a:schemeClr val="lt1"/>
              </a:solidFill>
              <a:latin typeface="Amiri"/>
              <a:ea typeface="Amiri"/>
              <a:cs typeface="Amiri"/>
              <a:sym typeface="Amiri"/>
            </a:endParaRPr>
          </a:p>
        </p:txBody>
      </p:sp>
      <p:sp>
        <p:nvSpPr>
          <p:cNvPr id="560" name="Google Shape;560;p68"/>
          <p:cNvSpPr txBox="1"/>
          <p:nvPr/>
        </p:nvSpPr>
        <p:spPr>
          <a:xfrm>
            <a:off x="1852613"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منهجية المشروع</a:t>
            </a:r>
            <a:endParaRPr>
              <a:solidFill>
                <a:srgbClr val="C2C2C2"/>
              </a:solidFill>
              <a:latin typeface="Amiri"/>
              <a:ea typeface="Amiri"/>
              <a:cs typeface="Amiri"/>
              <a:sym typeface="Amiri"/>
            </a:endParaRPr>
          </a:p>
        </p:txBody>
      </p:sp>
      <p:sp>
        <p:nvSpPr>
          <p:cNvPr id="561" name="Google Shape;561;p68"/>
          <p:cNvSpPr txBox="1"/>
          <p:nvPr/>
        </p:nvSpPr>
        <p:spPr>
          <a:xfrm>
            <a:off x="12100"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مرحلة التحليل </a:t>
            </a:r>
            <a:endParaRPr>
              <a:solidFill>
                <a:srgbClr val="C2C2C2"/>
              </a:solidFill>
              <a:latin typeface="Amiri"/>
              <a:ea typeface="Amiri"/>
              <a:cs typeface="Amiri"/>
              <a:sym typeface="Amiri"/>
            </a:endParaRPr>
          </a:p>
        </p:txBody>
      </p:sp>
      <p:cxnSp>
        <p:nvCxnSpPr>
          <p:cNvPr id="562" name="Google Shape;562;p68"/>
          <p:cNvCxnSpPr/>
          <p:nvPr/>
        </p:nvCxnSpPr>
        <p:spPr>
          <a:xfrm flipH="1">
            <a:off x="7277650" y="-10675"/>
            <a:ext cx="1800" cy="295500"/>
          </a:xfrm>
          <a:prstGeom prst="straightConnector1">
            <a:avLst/>
          </a:prstGeom>
          <a:noFill/>
          <a:ln w="9525" cap="flat" cmpd="sng">
            <a:solidFill>
              <a:srgbClr val="C2C2C2"/>
            </a:solidFill>
            <a:prstDash val="solid"/>
            <a:round/>
            <a:headEnd type="none" w="med" len="med"/>
            <a:tailEnd type="none" w="med" len="med"/>
          </a:ln>
        </p:spPr>
      </p:cxnSp>
      <p:sp>
        <p:nvSpPr>
          <p:cNvPr id="563" name="Google Shape;563;p68"/>
          <p:cNvSpPr txBox="1"/>
          <p:nvPr/>
        </p:nvSpPr>
        <p:spPr>
          <a:xfrm>
            <a:off x="228850" y="559725"/>
            <a:ext cx="8554500" cy="2801400"/>
          </a:xfrm>
          <a:prstGeom prst="rect">
            <a:avLst/>
          </a:prstGeom>
          <a:noFill/>
          <a:ln>
            <a:noFill/>
          </a:ln>
        </p:spPr>
        <p:txBody>
          <a:bodyPr spcFirstLastPara="1" wrap="square" lIns="91425" tIns="91425" rIns="91425" bIns="91425" anchor="t" anchorCtr="0">
            <a:spAutoFit/>
          </a:bodyPr>
          <a:lstStyle/>
          <a:p>
            <a:pPr marL="457200" lvl="0" indent="-355600" algn="r" rtl="1">
              <a:lnSpc>
                <a:spcPct val="150000"/>
              </a:lnSpc>
              <a:spcBef>
                <a:spcPts val="0"/>
              </a:spcBef>
              <a:spcAft>
                <a:spcPts val="0"/>
              </a:spcAft>
              <a:buClr>
                <a:schemeClr val="dk1"/>
              </a:buClr>
              <a:buSzPts val="2000"/>
              <a:buFont typeface="Amiri"/>
              <a:buChar char="❏"/>
            </a:pPr>
            <a:r>
              <a:rPr lang="en" sz="2000">
                <a:solidFill>
                  <a:srgbClr val="FFFF00"/>
                </a:solidFill>
                <a:latin typeface="Amiri"/>
                <a:ea typeface="Amiri"/>
                <a:cs typeface="Amiri"/>
                <a:sym typeface="Amiri"/>
              </a:rPr>
              <a:t>تم اختيار منطقة الدراسة بناءاً على الدراسة الاستراتيجية سابقة للسياسات التطويرية المقترحة لمنطقة الخليل الحضرية ضمن مشروع المدن المتكاملة والتنمية الحضرية ,2022.</a:t>
            </a:r>
            <a:endParaRPr sz="2000">
              <a:solidFill>
                <a:srgbClr val="FFFF00"/>
              </a:solidFill>
              <a:latin typeface="Amiri"/>
              <a:ea typeface="Amiri"/>
              <a:cs typeface="Amiri"/>
              <a:sym typeface="Amiri"/>
            </a:endParaRPr>
          </a:p>
          <a:p>
            <a:pPr marL="0" lvl="0" indent="0" algn="ctr" rtl="1">
              <a:lnSpc>
                <a:spcPct val="150000"/>
              </a:lnSpc>
              <a:spcBef>
                <a:spcPts val="0"/>
              </a:spcBef>
              <a:spcAft>
                <a:spcPts val="0"/>
              </a:spcAft>
              <a:buNone/>
            </a:pPr>
            <a:endParaRPr sz="2000">
              <a:solidFill>
                <a:schemeClr val="dk1"/>
              </a:solidFill>
              <a:latin typeface="Amiri"/>
              <a:ea typeface="Amiri"/>
              <a:cs typeface="Amiri"/>
              <a:sym typeface="Amiri"/>
            </a:endParaRPr>
          </a:p>
          <a:p>
            <a:pPr marL="457200" lvl="0" indent="-355600" algn="r" rtl="1">
              <a:lnSpc>
                <a:spcPct val="150000"/>
              </a:lnSpc>
              <a:spcBef>
                <a:spcPts val="0"/>
              </a:spcBef>
              <a:spcAft>
                <a:spcPts val="0"/>
              </a:spcAft>
              <a:buClr>
                <a:schemeClr val="dk1"/>
              </a:buClr>
              <a:buSzPts val="2000"/>
              <a:buFont typeface="Amiri"/>
              <a:buChar char="❏"/>
            </a:pPr>
            <a:r>
              <a:rPr lang="en" sz="2000">
                <a:solidFill>
                  <a:schemeClr val="dk1"/>
                </a:solidFill>
                <a:latin typeface="Amiri"/>
                <a:ea typeface="Amiri"/>
                <a:cs typeface="Amiri"/>
                <a:sym typeface="Amiri"/>
              </a:rPr>
              <a:t>تمثلت أبرز المشاكل التي ناقشتها السياسة الاستراتيجية هي أن الضغط لا يقتصر على المراكز الحضرية المتمثلة في مركز المدينة (الخليل) ،</a:t>
            </a:r>
            <a:r>
              <a:rPr lang="en" sz="2000">
                <a:solidFill>
                  <a:srgbClr val="FFFF00"/>
                </a:solidFill>
                <a:latin typeface="Amiri"/>
                <a:ea typeface="Amiri"/>
                <a:cs typeface="Amiri"/>
                <a:sym typeface="Amiri"/>
              </a:rPr>
              <a:t>بل والمدن والبلدات الملاصقة لها</a:t>
            </a:r>
            <a:r>
              <a:rPr lang="en" sz="2000">
                <a:solidFill>
                  <a:schemeClr val="dk1"/>
                </a:solidFill>
                <a:latin typeface="Amiri"/>
                <a:ea typeface="Amiri"/>
                <a:cs typeface="Amiri"/>
                <a:sym typeface="Amiri"/>
              </a:rPr>
              <a:t>، كما ويشمل ايضا قطاعات أخرى متعددة مثل قطاع الإسكان</a:t>
            </a:r>
            <a:endParaRPr sz="2000">
              <a:solidFill>
                <a:schemeClr val="dk1"/>
              </a:solidFill>
              <a:latin typeface="Amiri"/>
              <a:ea typeface="Amiri"/>
              <a:cs typeface="Amiri"/>
              <a:sym typeface="Amiri"/>
            </a:endParaRPr>
          </a:p>
        </p:txBody>
      </p:sp>
      <p:grpSp>
        <p:nvGrpSpPr>
          <p:cNvPr id="564" name="Google Shape;564;p68"/>
          <p:cNvGrpSpPr/>
          <p:nvPr/>
        </p:nvGrpSpPr>
        <p:grpSpPr>
          <a:xfrm>
            <a:off x="108146" y="3676416"/>
            <a:ext cx="2492868" cy="1379876"/>
            <a:chOff x="2654821" y="2311071"/>
            <a:chExt cx="2279715" cy="1262120"/>
          </a:xfrm>
        </p:grpSpPr>
        <p:grpSp>
          <p:nvGrpSpPr>
            <p:cNvPr id="565" name="Google Shape;565;p68"/>
            <p:cNvGrpSpPr/>
            <p:nvPr/>
          </p:nvGrpSpPr>
          <p:grpSpPr>
            <a:xfrm>
              <a:off x="4034269" y="2840745"/>
              <a:ext cx="40212" cy="36437"/>
              <a:chOff x="4293400" y="2574725"/>
              <a:chExt cx="84425" cy="80100"/>
            </a:xfrm>
          </p:grpSpPr>
          <p:sp>
            <p:nvSpPr>
              <p:cNvPr id="566" name="Google Shape;566;p68"/>
              <p:cNvSpPr/>
              <p:nvPr/>
            </p:nvSpPr>
            <p:spPr>
              <a:xfrm>
                <a:off x="4293400" y="2574725"/>
                <a:ext cx="57150" cy="45250"/>
              </a:xfrm>
              <a:custGeom>
                <a:avLst/>
                <a:gdLst/>
                <a:ahLst/>
                <a:cxnLst/>
                <a:rect l="l" t="t" r="r" b="b"/>
                <a:pathLst>
                  <a:path w="2286" h="1810" extrusionOk="0">
                    <a:moveTo>
                      <a:pt x="2286" y="905"/>
                    </a:moveTo>
                    <a:lnTo>
                      <a:pt x="1857" y="476"/>
                    </a:lnTo>
                    <a:lnTo>
                      <a:pt x="0" y="0"/>
                    </a:lnTo>
                    <a:lnTo>
                      <a:pt x="95" y="834"/>
                    </a:lnTo>
                    <a:lnTo>
                      <a:pt x="952" y="1476"/>
                    </a:lnTo>
                    <a:lnTo>
                      <a:pt x="1952" y="1810"/>
                    </a:lnTo>
                    <a:close/>
                  </a:path>
                </a:pathLst>
              </a:custGeom>
              <a:solidFill>
                <a:srgbClr val="DBE2E7"/>
              </a:solidFill>
              <a:ln>
                <a:noFill/>
              </a:ln>
            </p:spPr>
          </p:sp>
          <p:sp>
            <p:nvSpPr>
              <p:cNvPr id="567" name="Google Shape;567;p68"/>
              <p:cNvSpPr/>
              <p:nvPr/>
            </p:nvSpPr>
            <p:spPr>
              <a:xfrm>
                <a:off x="4299350" y="2589925"/>
                <a:ext cx="78475" cy="64900"/>
              </a:xfrm>
              <a:custGeom>
                <a:avLst/>
                <a:gdLst/>
                <a:ahLst/>
                <a:cxnLst/>
                <a:rect l="l" t="t" r="r" b="b"/>
                <a:pathLst>
                  <a:path w="3139" h="2596" extrusionOk="0">
                    <a:moveTo>
                      <a:pt x="2009" y="1"/>
                    </a:moveTo>
                    <a:lnTo>
                      <a:pt x="1820" y="252"/>
                    </a:lnTo>
                    <a:lnTo>
                      <a:pt x="1632" y="314"/>
                    </a:lnTo>
                    <a:lnTo>
                      <a:pt x="1590" y="419"/>
                    </a:lnTo>
                    <a:lnTo>
                      <a:pt x="1318" y="398"/>
                    </a:lnTo>
                    <a:lnTo>
                      <a:pt x="1255" y="273"/>
                    </a:lnTo>
                    <a:lnTo>
                      <a:pt x="983" y="63"/>
                    </a:lnTo>
                    <a:lnTo>
                      <a:pt x="837" y="42"/>
                    </a:lnTo>
                    <a:lnTo>
                      <a:pt x="795" y="63"/>
                    </a:lnTo>
                    <a:lnTo>
                      <a:pt x="753" y="252"/>
                    </a:lnTo>
                    <a:lnTo>
                      <a:pt x="900" y="314"/>
                    </a:lnTo>
                    <a:lnTo>
                      <a:pt x="983" y="461"/>
                    </a:lnTo>
                    <a:lnTo>
                      <a:pt x="963" y="670"/>
                    </a:lnTo>
                    <a:lnTo>
                      <a:pt x="753" y="566"/>
                    </a:lnTo>
                    <a:lnTo>
                      <a:pt x="544" y="524"/>
                    </a:lnTo>
                    <a:lnTo>
                      <a:pt x="209" y="356"/>
                    </a:lnTo>
                    <a:lnTo>
                      <a:pt x="0" y="419"/>
                    </a:lnTo>
                    <a:lnTo>
                      <a:pt x="0" y="524"/>
                    </a:lnTo>
                    <a:lnTo>
                      <a:pt x="105" y="628"/>
                    </a:lnTo>
                    <a:lnTo>
                      <a:pt x="314" y="670"/>
                    </a:lnTo>
                    <a:lnTo>
                      <a:pt x="419" y="796"/>
                    </a:lnTo>
                    <a:lnTo>
                      <a:pt x="377" y="921"/>
                    </a:lnTo>
                    <a:lnTo>
                      <a:pt x="377" y="1026"/>
                    </a:lnTo>
                    <a:lnTo>
                      <a:pt x="628" y="1214"/>
                    </a:lnTo>
                    <a:lnTo>
                      <a:pt x="628" y="1340"/>
                    </a:lnTo>
                    <a:lnTo>
                      <a:pt x="544" y="1423"/>
                    </a:lnTo>
                    <a:lnTo>
                      <a:pt x="628" y="1612"/>
                    </a:lnTo>
                    <a:lnTo>
                      <a:pt x="879" y="1737"/>
                    </a:lnTo>
                    <a:lnTo>
                      <a:pt x="1067" y="1737"/>
                    </a:lnTo>
                    <a:lnTo>
                      <a:pt x="1193" y="1863"/>
                    </a:lnTo>
                    <a:lnTo>
                      <a:pt x="1046" y="1884"/>
                    </a:lnTo>
                    <a:lnTo>
                      <a:pt x="1109" y="2051"/>
                    </a:lnTo>
                    <a:lnTo>
                      <a:pt x="1088" y="2093"/>
                    </a:lnTo>
                    <a:lnTo>
                      <a:pt x="1088" y="2239"/>
                    </a:lnTo>
                    <a:lnTo>
                      <a:pt x="1172" y="2260"/>
                    </a:lnTo>
                    <a:lnTo>
                      <a:pt x="1276" y="2198"/>
                    </a:lnTo>
                    <a:lnTo>
                      <a:pt x="1276" y="2156"/>
                    </a:lnTo>
                    <a:lnTo>
                      <a:pt x="1318" y="2093"/>
                    </a:lnTo>
                    <a:lnTo>
                      <a:pt x="1381" y="2072"/>
                    </a:lnTo>
                    <a:lnTo>
                      <a:pt x="1486" y="1946"/>
                    </a:lnTo>
                    <a:lnTo>
                      <a:pt x="1569" y="1926"/>
                    </a:lnTo>
                    <a:lnTo>
                      <a:pt x="1611" y="1821"/>
                    </a:lnTo>
                    <a:lnTo>
                      <a:pt x="1695" y="1821"/>
                    </a:lnTo>
                    <a:lnTo>
                      <a:pt x="1820" y="1737"/>
                    </a:lnTo>
                    <a:lnTo>
                      <a:pt x="1883" y="1737"/>
                    </a:lnTo>
                    <a:lnTo>
                      <a:pt x="1883" y="1758"/>
                    </a:lnTo>
                    <a:lnTo>
                      <a:pt x="1925" y="1758"/>
                    </a:lnTo>
                    <a:lnTo>
                      <a:pt x="1988" y="1863"/>
                    </a:lnTo>
                    <a:lnTo>
                      <a:pt x="2051" y="1946"/>
                    </a:lnTo>
                    <a:lnTo>
                      <a:pt x="2009" y="1988"/>
                    </a:lnTo>
                    <a:lnTo>
                      <a:pt x="2030" y="2051"/>
                    </a:lnTo>
                    <a:lnTo>
                      <a:pt x="2155" y="2135"/>
                    </a:lnTo>
                    <a:lnTo>
                      <a:pt x="1988" y="2260"/>
                    </a:lnTo>
                    <a:lnTo>
                      <a:pt x="2155" y="2470"/>
                    </a:lnTo>
                    <a:lnTo>
                      <a:pt x="2260" y="2511"/>
                    </a:lnTo>
                    <a:lnTo>
                      <a:pt x="2302" y="2574"/>
                    </a:lnTo>
                    <a:lnTo>
                      <a:pt x="2406" y="2595"/>
                    </a:lnTo>
                    <a:lnTo>
                      <a:pt x="2448" y="2574"/>
                    </a:lnTo>
                    <a:lnTo>
                      <a:pt x="2448" y="2365"/>
                    </a:lnTo>
                    <a:lnTo>
                      <a:pt x="2427" y="2302"/>
                    </a:lnTo>
                    <a:lnTo>
                      <a:pt x="2427" y="2198"/>
                    </a:lnTo>
                    <a:lnTo>
                      <a:pt x="2406" y="2072"/>
                    </a:lnTo>
                    <a:lnTo>
                      <a:pt x="2427" y="1967"/>
                    </a:lnTo>
                    <a:lnTo>
                      <a:pt x="2469" y="1946"/>
                    </a:lnTo>
                    <a:lnTo>
                      <a:pt x="2553" y="2030"/>
                    </a:lnTo>
                    <a:lnTo>
                      <a:pt x="2511" y="2135"/>
                    </a:lnTo>
                    <a:lnTo>
                      <a:pt x="2553" y="2198"/>
                    </a:lnTo>
                    <a:lnTo>
                      <a:pt x="2574" y="2135"/>
                    </a:lnTo>
                    <a:lnTo>
                      <a:pt x="2574" y="1946"/>
                    </a:lnTo>
                    <a:lnTo>
                      <a:pt x="2636" y="1884"/>
                    </a:lnTo>
                    <a:lnTo>
                      <a:pt x="2636" y="1779"/>
                    </a:lnTo>
                    <a:lnTo>
                      <a:pt x="2574" y="1737"/>
                    </a:lnTo>
                    <a:lnTo>
                      <a:pt x="2616" y="1633"/>
                    </a:lnTo>
                    <a:lnTo>
                      <a:pt x="2657" y="1549"/>
                    </a:lnTo>
                    <a:lnTo>
                      <a:pt x="2636" y="1444"/>
                    </a:lnTo>
                    <a:lnTo>
                      <a:pt x="2636" y="1298"/>
                    </a:lnTo>
                    <a:lnTo>
                      <a:pt x="2783" y="1151"/>
                    </a:lnTo>
                    <a:lnTo>
                      <a:pt x="2950" y="1130"/>
                    </a:lnTo>
                    <a:lnTo>
                      <a:pt x="3034" y="1089"/>
                    </a:lnTo>
                    <a:lnTo>
                      <a:pt x="3139" y="1089"/>
                    </a:lnTo>
                    <a:lnTo>
                      <a:pt x="3034" y="984"/>
                    </a:lnTo>
                    <a:lnTo>
                      <a:pt x="2888" y="900"/>
                    </a:lnTo>
                    <a:lnTo>
                      <a:pt x="2741" y="921"/>
                    </a:lnTo>
                    <a:lnTo>
                      <a:pt x="2616" y="817"/>
                    </a:lnTo>
                    <a:lnTo>
                      <a:pt x="2574" y="712"/>
                    </a:lnTo>
                    <a:lnTo>
                      <a:pt x="2406" y="586"/>
                    </a:lnTo>
                    <a:lnTo>
                      <a:pt x="2323" y="419"/>
                    </a:lnTo>
                    <a:lnTo>
                      <a:pt x="2323" y="314"/>
                    </a:lnTo>
                    <a:lnTo>
                      <a:pt x="2134" y="84"/>
                    </a:lnTo>
                    <a:lnTo>
                      <a:pt x="2009"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8" name="Google Shape;568;p68"/>
            <p:cNvGrpSpPr/>
            <p:nvPr/>
          </p:nvGrpSpPr>
          <p:grpSpPr>
            <a:xfrm>
              <a:off x="3894606" y="2334874"/>
              <a:ext cx="913198" cy="518984"/>
              <a:chOff x="4000175" y="1462675"/>
              <a:chExt cx="1917275" cy="1140875"/>
            </a:xfrm>
          </p:grpSpPr>
          <p:sp>
            <p:nvSpPr>
              <p:cNvPr id="569" name="Google Shape;569;p68"/>
              <p:cNvSpPr/>
              <p:nvPr/>
            </p:nvSpPr>
            <p:spPr>
              <a:xfrm>
                <a:off x="4178050" y="2433300"/>
                <a:ext cx="60250" cy="65175"/>
              </a:xfrm>
              <a:custGeom>
                <a:avLst/>
                <a:gdLst/>
                <a:ahLst/>
                <a:cxnLst/>
                <a:rect l="l" t="t" r="r" b="b"/>
                <a:pathLst>
                  <a:path w="2410" h="2607" extrusionOk="0">
                    <a:moveTo>
                      <a:pt x="639" y="2410"/>
                    </a:moveTo>
                    <a:lnTo>
                      <a:pt x="1180" y="2607"/>
                    </a:lnTo>
                    <a:lnTo>
                      <a:pt x="2410" y="2017"/>
                    </a:lnTo>
                    <a:lnTo>
                      <a:pt x="2262" y="0"/>
                    </a:lnTo>
                    <a:lnTo>
                      <a:pt x="541" y="0"/>
                    </a:lnTo>
                    <a:lnTo>
                      <a:pt x="0" y="1771"/>
                    </a:lnTo>
                    <a:close/>
                  </a:path>
                </a:pathLst>
              </a:custGeom>
              <a:solidFill>
                <a:srgbClr val="DBE2E7"/>
              </a:solidFill>
              <a:ln>
                <a:noFill/>
              </a:ln>
            </p:spPr>
          </p:sp>
          <p:grpSp>
            <p:nvGrpSpPr>
              <p:cNvPr id="570" name="Google Shape;570;p68"/>
              <p:cNvGrpSpPr/>
              <p:nvPr/>
            </p:nvGrpSpPr>
            <p:grpSpPr>
              <a:xfrm>
                <a:off x="4000175" y="1462675"/>
                <a:ext cx="1917275" cy="1140875"/>
                <a:chOff x="4000175" y="1462675"/>
                <a:chExt cx="1917275" cy="1140875"/>
              </a:xfrm>
            </p:grpSpPr>
            <p:sp>
              <p:nvSpPr>
                <p:cNvPr id="571" name="Google Shape;571;p68"/>
                <p:cNvSpPr/>
                <p:nvPr/>
              </p:nvSpPr>
              <p:spPr>
                <a:xfrm>
                  <a:off x="4000175" y="2000075"/>
                  <a:ext cx="1545875" cy="510000"/>
                </a:xfrm>
                <a:custGeom>
                  <a:avLst/>
                  <a:gdLst/>
                  <a:ahLst/>
                  <a:cxnLst/>
                  <a:rect l="l" t="t" r="r" b="b"/>
                  <a:pathLst>
                    <a:path w="61835" h="20400" extrusionOk="0">
                      <a:moveTo>
                        <a:pt x="1594" y="319"/>
                      </a:moveTo>
                      <a:lnTo>
                        <a:pt x="106" y="0"/>
                      </a:lnTo>
                      <a:lnTo>
                        <a:pt x="0" y="2444"/>
                      </a:lnTo>
                      <a:lnTo>
                        <a:pt x="1062" y="9031"/>
                      </a:lnTo>
                      <a:lnTo>
                        <a:pt x="3931" y="9775"/>
                      </a:lnTo>
                      <a:lnTo>
                        <a:pt x="2125" y="10200"/>
                      </a:lnTo>
                      <a:lnTo>
                        <a:pt x="531" y="10413"/>
                      </a:lnTo>
                      <a:lnTo>
                        <a:pt x="1487" y="13600"/>
                      </a:lnTo>
                      <a:lnTo>
                        <a:pt x="3931" y="17212"/>
                      </a:lnTo>
                      <a:lnTo>
                        <a:pt x="8393" y="18594"/>
                      </a:lnTo>
                      <a:lnTo>
                        <a:pt x="9987" y="18169"/>
                      </a:lnTo>
                      <a:lnTo>
                        <a:pt x="13281" y="20400"/>
                      </a:lnTo>
                      <a:lnTo>
                        <a:pt x="14343" y="18912"/>
                      </a:lnTo>
                      <a:lnTo>
                        <a:pt x="28793" y="17319"/>
                      </a:lnTo>
                      <a:lnTo>
                        <a:pt x="35699" y="16894"/>
                      </a:lnTo>
                      <a:lnTo>
                        <a:pt x="48342" y="16894"/>
                      </a:lnTo>
                      <a:lnTo>
                        <a:pt x="49617" y="15194"/>
                      </a:lnTo>
                      <a:lnTo>
                        <a:pt x="59285" y="20294"/>
                      </a:lnTo>
                      <a:lnTo>
                        <a:pt x="60135" y="19231"/>
                      </a:lnTo>
                      <a:lnTo>
                        <a:pt x="61835" y="18487"/>
                      </a:lnTo>
                      <a:lnTo>
                        <a:pt x="61092" y="13494"/>
                      </a:lnTo>
                      <a:lnTo>
                        <a:pt x="46323" y="3188"/>
                      </a:lnTo>
                      <a:lnTo>
                        <a:pt x="12962" y="10413"/>
                      </a:lnTo>
                      <a:lnTo>
                        <a:pt x="4569" y="7013"/>
                      </a:lnTo>
                      <a:lnTo>
                        <a:pt x="2444" y="3507"/>
                      </a:lnTo>
                      <a:lnTo>
                        <a:pt x="2019" y="1807"/>
                      </a:lnTo>
                      <a:close/>
                    </a:path>
                  </a:pathLst>
                </a:custGeom>
                <a:solidFill>
                  <a:srgbClr val="DBE2E7"/>
                </a:solidFill>
                <a:ln>
                  <a:noFill/>
                </a:ln>
              </p:spPr>
            </p:sp>
            <p:sp>
              <p:nvSpPr>
                <p:cNvPr id="572" name="Google Shape;572;p68"/>
                <p:cNvSpPr/>
                <p:nvPr/>
              </p:nvSpPr>
              <p:spPr>
                <a:xfrm>
                  <a:off x="4624175" y="1521775"/>
                  <a:ext cx="58100" cy="73775"/>
                </a:xfrm>
                <a:custGeom>
                  <a:avLst/>
                  <a:gdLst/>
                  <a:ahLst/>
                  <a:cxnLst/>
                  <a:rect l="l" t="t" r="r" b="b"/>
                  <a:pathLst>
                    <a:path w="2324" h="2951" extrusionOk="0">
                      <a:moveTo>
                        <a:pt x="210" y="1"/>
                      </a:moveTo>
                      <a:lnTo>
                        <a:pt x="126" y="84"/>
                      </a:lnTo>
                      <a:lnTo>
                        <a:pt x="147" y="189"/>
                      </a:lnTo>
                      <a:lnTo>
                        <a:pt x="252" y="252"/>
                      </a:lnTo>
                      <a:lnTo>
                        <a:pt x="335" y="356"/>
                      </a:lnTo>
                      <a:lnTo>
                        <a:pt x="273" y="419"/>
                      </a:lnTo>
                      <a:lnTo>
                        <a:pt x="210" y="419"/>
                      </a:lnTo>
                      <a:lnTo>
                        <a:pt x="147" y="335"/>
                      </a:lnTo>
                      <a:lnTo>
                        <a:pt x="63" y="293"/>
                      </a:lnTo>
                      <a:lnTo>
                        <a:pt x="22" y="293"/>
                      </a:lnTo>
                      <a:lnTo>
                        <a:pt x="42" y="356"/>
                      </a:lnTo>
                      <a:lnTo>
                        <a:pt x="22" y="545"/>
                      </a:lnTo>
                      <a:lnTo>
                        <a:pt x="1" y="565"/>
                      </a:lnTo>
                      <a:lnTo>
                        <a:pt x="1" y="712"/>
                      </a:lnTo>
                      <a:lnTo>
                        <a:pt x="42" y="754"/>
                      </a:lnTo>
                      <a:lnTo>
                        <a:pt x="126" y="775"/>
                      </a:lnTo>
                      <a:lnTo>
                        <a:pt x="189" y="858"/>
                      </a:lnTo>
                      <a:lnTo>
                        <a:pt x="147" y="963"/>
                      </a:lnTo>
                      <a:lnTo>
                        <a:pt x="294" y="1256"/>
                      </a:lnTo>
                      <a:lnTo>
                        <a:pt x="356" y="1340"/>
                      </a:lnTo>
                      <a:lnTo>
                        <a:pt x="461" y="1340"/>
                      </a:lnTo>
                      <a:lnTo>
                        <a:pt x="398" y="1402"/>
                      </a:lnTo>
                      <a:lnTo>
                        <a:pt x="294" y="1444"/>
                      </a:lnTo>
                      <a:lnTo>
                        <a:pt x="231" y="1612"/>
                      </a:lnTo>
                      <a:lnTo>
                        <a:pt x="335" y="1821"/>
                      </a:lnTo>
                      <a:lnTo>
                        <a:pt x="398" y="1988"/>
                      </a:lnTo>
                      <a:lnTo>
                        <a:pt x="398" y="2114"/>
                      </a:lnTo>
                      <a:lnTo>
                        <a:pt x="440" y="2177"/>
                      </a:lnTo>
                      <a:lnTo>
                        <a:pt x="461" y="2281"/>
                      </a:lnTo>
                      <a:lnTo>
                        <a:pt x="419" y="2323"/>
                      </a:lnTo>
                      <a:lnTo>
                        <a:pt x="503" y="2511"/>
                      </a:lnTo>
                      <a:lnTo>
                        <a:pt x="545" y="2679"/>
                      </a:lnTo>
                      <a:lnTo>
                        <a:pt x="649" y="2762"/>
                      </a:lnTo>
                      <a:lnTo>
                        <a:pt x="649" y="2867"/>
                      </a:lnTo>
                      <a:lnTo>
                        <a:pt x="733" y="2951"/>
                      </a:lnTo>
                      <a:lnTo>
                        <a:pt x="879" y="2909"/>
                      </a:lnTo>
                      <a:lnTo>
                        <a:pt x="963" y="2742"/>
                      </a:lnTo>
                      <a:lnTo>
                        <a:pt x="1089" y="2553"/>
                      </a:lnTo>
                      <a:lnTo>
                        <a:pt x="1172" y="2511"/>
                      </a:lnTo>
                      <a:lnTo>
                        <a:pt x="1151" y="2428"/>
                      </a:lnTo>
                      <a:lnTo>
                        <a:pt x="1172" y="2323"/>
                      </a:lnTo>
                      <a:lnTo>
                        <a:pt x="1423" y="2135"/>
                      </a:lnTo>
                      <a:lnTo>
                        <a:pt x="1528" y="2114"/>
                      </a:lnTo>
                      <a:lnTo>
                        <a:pt x="1612" y="2177"/>
                      </a:lnTo>
                      <a:lnTo>
                        <a:pt x="1695" y="2177"/>
                      </a:lnTo>
                      <a:lnTo>
                        <a:pt x="1737" y="2072"/>
                      </a:lnTo>
                      <a:lnTo>
                        <a:pt x="1800" y="1988"/>
                      </a:lnTo>
                      <a:lnTo>
                        <a:pt x="1926" y="1926"/>
                      </a:lnTo>
                      <a:lnTo>
                        <a:pt x="2114" y="1779"/>
                      </a:lnTo>
                      <a:lnTo>
                        <a:pt x="2135" y="1674"/>
                      </a:lnTo>
                      <a:lnTo>
                        <a:pt x="2219" y="1612"/>
                      </a:lnTo>
                      <a:lnTo>
                        <a:pt x="2323" y="1382"/>
                      </a:lnTo>
                      <a:lnTo>
                        <a:pt x="2302" y="1256"/>
                      </a:lnTo>
                      <a:lnTo>
                        <a:pt x="2135" y="1068"/>
                      </a:lnTo>
                      <a:lnTo>
                        <a:pt x="2051" y="942"/>
                      </a:lnTo>
                      <a:lnTo>
                        <a:pt x="2051" y="837"/>
                      </a:lnTo>
                      <a:lnTo>
                        <a:pt x="1884" y="712"/>
                      </a:lnTo>
                      <a:lnTo>
                        <a:pt x="1779" y="712"/>
                      </a:lnTo>
                      <a:lnTo>
                        <a:pt x="1716" y="733"/>
                      </a:lnTo>
                      <a:lnTo>
                        <a:pt x="1633" y="670"/>
                      </a:lnTo>
                      <a:lnTo>
                        <a:pt x="1507" y="628"/>
                      </a:lnTo>
                      <a:lnTo>
                        <a:pt x="1382" y="503"/>
                      </a:lnTo>
                      <a:lnTo>
                        <a:pt x="1319" y="461"/>
                      </a:lnTo>
                      <a:lnTo>
                        <a:pt x="1298" y="524"/>
                      </a:lnTo>
                      <a:lnTo>
                        <a:pt x="1214" y="503"/>
                      </a:lnTo>
                      <a:lnTo>
                        <a:pt x="1193" y="419"/>
                      </a:lnTo>
                      <a:lnTo>
                        <a:pt x="1110" y="314"/>
                      </a:lnTo>
                      <a:lnTo>
                        <a:pt x="1047" y="314"/>
                      </a:lnTo>
                      <a:lnTo>
                        <a:pt x="1005" y="419"/>
                      </a:lnTo>
                      <a:lnTo>
                        <a:pt x="963" y="419"/>
                      </a:lnTo>
                      <a:lnTo>
                        <a:pt x="858" y="252"/>
                      </a:lnTo>
                      <a:lnTo>
                        <a:pt x="775" y="210"/>
                      </a:lnTo>
                      <a:lnTo>
                        <a:pt x="775" y="252"/>
                      </a:lnTo>
                      <a:lnTo>
                        <a:pt x="858" y="356"/>
                      </a:lnTo>
                      <a:lnTo>
                        <a:pt x="858" y="440"/>
                      </a:lnTo>
                      <a:lnTo>
                        <a:pt x="775" y="503"/>
                      </a:lnTo>
                      <a:lnTo>
                        <a:pt x="775" y="607"/>
                      </a:lnTo>
                      <a:lnTo>
                        <a:pt x="733" y="607"/>
                      </a:lnTo>
                      <a:lnTo>
                        <a:pt x="670" y="524"/>
                      </a:lnTo>
                      <a:lnTo>
                        <a:pt x="649" y="147"/>
                      </a:lnTo>
                      <a:lnTo>
                        <a:pt x="545" y="105"/>
                      </a:lnTo>
                      <a:lnTo>
                        <a:pt x="440" y="84"/>
                      </a:lnTo>
                      <a:lnTo>
                        <a:pt x="27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68"/>
                <p:cNvSpPr/>
                <p:nvPr/>
              </p:nvSpPr>
              <p:spPr>
                <a:xfrm>
                  <a:off x="4499150" y="1462675"/>
                  <a:ext cx="117200" cy="104100"/>
                </a:xfrm>
                <a:custGeom>
                  <a:avLst/>
                  <a:gdLst/>
                  <a:ahLst/>
                  <a:cxnLst/>
                  <a:rect l="l" t="t" r="r" b="b"/>
                  <a:pathLst>
                    <a:path w="4688" h="4164" extrusionOk="0">
                      <a:moveTo>
                        <a:pt x="398" y="0"/>
                      </a:moveTo>
                      <a:lnTo>
                        <a:pt x="357" y="63"/>
                      </a:lnTo>
                      <a:lnTo>
                        <a:pt x="336" y="168"/>
                      </a:lnTo>
                      <a:lnTo>
                        <a:pt x="357" y="251"/>
                      </a:lnTo>
                      <a:lnTo>
                        <a:pt x="357" y="398"/>
                      </a:lnTo>
                      <a:lnTo>
                        <a:pt x="252" y="523"/>
                      </a:lnTo>
                      <a:lnTo>
                        <a:pt x="147" y="712"/>
                      </a:lnTo>
                      <a:lnTo>
                        <a:pt x="22" y="879"/>
                      </a:lnTo>
                      <a:lnTo>
                        <a:pt x="1" y="984"/>
                      </a:lnTo>
                      <a:lnTo>
                        <a:pt x="22" y="1423"/>
                      </a:lnTo>
                      <a:lnTo>
                        <a:pt x="105" y="1507"/>
                      </a:lnTo>
                      <a:lnTo>
                        <a:pt x="210" y="1549"/>
                      </a:lnTo>
                      <a:lnTo>
                        <a:pt x="231" y="1653"/>
                      </a:lnTo>
                      <a:lnTo>
                        <a:pt x="189" y="1967"/>
                      </a:lnTo>
                      <a:lnTo>
                        <a:pt x="126" y="2093"/>
                      </a:lnTo>
                      <a:lnTo>
                        <a:pt x="105" y="2197"/>
                      </a:lnTo>
                      <a:lnTo>
                        <a:pt x="126" y="2281"/>
                      </a:lnTo>
                      <a:lnTo>
                        <a:pt x="189" y="2260"/>
                      </a:lnTo>
                      <a:lnTo>
                        <a:pt x="273" y="2155"/>
                      </a:lnTo>
                      <a:lnTo>
                        <a:pt x="419" y="2093"/>
                      </a:lnTo>
                      <a:lnTo>
                        <a:pt x="482" y="2155"/>
                      </a:lnTo>
                      <a:lnTo>
                        <a:pt x="503" y="2260"/>
                      </a:lnTo>
                      <a:lnTo>
                        <a:pt x="650" y="2385"/>
                      </a:lnTo>
                      <a:lnTo>
                        <a:pt x="754" y="2385"/>
                      </a:lnTo>
                      <a:lnTo>
                        <a:pt x="817" y="2344"/>
                      </a:lnTo>
                      <a:lnTo>
                        <a:pt x="901" y="2365"/>
                      </a:lnTo>
                      <a:cubicBezTo>
                        <a:pt x="859" y="2448"/>
                        <a:pt x="859" y="2511"/>
                        <a:pt x="859" y="2595"/>
                      </a:cubicBezTo>
                      <a:lnTo>
                        <a:pt x="838" y="2595"/>
                      </a:lnTo>
                      <a:lnTo>
                        <a:pt x="733" y="2657"/>
                      </a:lnTo>
                      <a:lnTo>
                        <a:pt x="629" y="2595"/>
                      </a:lnTo>
                      <a:lnTo>
                        <a:pt x="545" y="2595"/>
                      </a:lnTo>
                      <a:lnTo>
                        <a:pt x="440" y="2678"/>
                      </a:lnTo>
                      <a:lnTo>
                        <a:pt x="315" y="2678"/>
                      </a:lnTo>
                      <a:lnTo>
                        <a:pt x="294" y="2699"/>
                      </a:lnTo>
                      <a:lnTo>
                        <a:pt x="336" y="2783"/>
                      </a:lnTo>
                      <a:lnTo>
                        <a:pt x="482" y="2804"/>
                      </a:lnTo>
                      <a:lnTo>
                        <a:pt x="524" y="2909"/>
                      </a:lnTo>
                      <a:lnTo>
                        <a:pt x="650" y="2971"/>
                      </a:lnTo>
                      <a:lnTo>
                        <a:pt x="733" y="3076"/>
                      </a:lnTo>
                      <a:lnTo>
                        <a:pt x="901" y="3118"/>
                      </a:lnTo>
                      <a:lnTo>
                        <a:pt x="1110" y="3118"/>
                      </a:lnTo>
                      <a:lnTo>
                        <a:pt x="1173" y="3139"/>
                      </a:lnTo>
                      <a:lnTo>
                        <a:pt x="1131" y="3181"/>
                      </a:lnTo>
                      <a:lnTo>
                        <a:pt x="963" y="3222"/>
                      </a:lnTo>
                      <a:lnTo>
                        <a:pt x="838" y="3222"/>
                      </a:lnTo>
                      <a:lnTo>
                        <a:pt x="838" y="3285"/>
                      </a:lnTo>
                      <a:lnTo>
                        <a:pt x="942" y="3327"/>
                      </a:lnTo>
                      <a:lnTo>
                        <a:pt x="1068" y="3327"/>
                      </a:lnTo>
                      <a:lnTo>
                        <a:pt x="1173" y="3243"/>
                      </a:lnTo>
                      <a:lnTo>
                        <a:pt x="1319" y="3139"/>
                      </a:lnTo>
                      <a:lnTo>
                        <a:pt x="1382" y="3097"/>
                      </a:lnTo>
                      <a:lnTo>
                        <a:pt x="1445" y="2929"/>
                      </a:lnTo>
                      <a:lnTo>
                        <a:pt x="1528" y="2762"/>
                      </a:lnTo>
                      <a:lnTo>
                        <a:pt x="1486" y="2678"/>
                      </a:lnTo>
                      <a:lnTo>
                        <a:pt x="1256" y="2532"/>
                      </a:lnTo>
                      <a:lnTo>
                        <a:pt x="1152" y="2511"/>
                      </a:lnTo>
                      <a:lnTo>
                        <a:pt x="1152" y="2385"/>
                      </a:lnTo>
                      <a:lnTo>
                        <a:pt x="1256" y="2406"/>
                      </a:lnTo>
                      <a:lnTo>
                        <a:pt x="1382" y="2385"/>
                      </a:lnTo>
                      <a:lnTo>
                        <a:pt x="1570" y="2281"/>
                      </a:lnTo>
                      <a:lnTo>
                        <a:pt x="1654" y="2176"/>
                      </a:lnTo>
                      <a:lnTo>
                        <a:pt x="1654" y="2072"/>
                      </a:lnTo>
                      <a:lnTo>
                        <a:pt x="1779" y="1946"/>
                      </a:lnTo>
                      <a:lnTo>
                        <a:pt x="1968" y="1800"/>
                      </a:lnTo>
                      <a:lnTo>
                        <a:pt x="2114" y="1967"/>
                      </a:lnTo>
                      <a:lnTo>
                        <a:pt x="2010" y="2009"/>
                      </a:lnTo>
                      <a:lnTo>
                        <a:pt x="1968" y="2093"/>
                      </a:lnTo>
                      <a:lnTo>
                        <a:pt x="1968" y="2176"/>
                      </a:lnTo>
                      <a:lnTo>
                        <a:pt x="1800" y="2197"/>
                      </a:lnTo>
                      <a:lnTo>
                        <a:pt x="1696" y="2281"/>
                      </a:lnTo>
                      <a:lnTo>
                        <a:pt x="1654" y="2469"/>
                      </a:lnTo>
                      <a:lnTo>
                        <a:pt x="1654" y="2574"/>
                      </a:lnTo>
                      <a:lnTo>
                        <a:pt x="1758" y="2637"/>
                      </a:lnTo>
                      <a:lnTo>
                        <a:pt x="1821" y="2637"/>
                      </a:lnTo>
                      <a:lnTo>
                        <a:pt x="1884" y="2720"/>
                      </a:lnTo>
                      <a:lnTo>
                        <a:pt x="1758" y="2867"/>
                      </a:lnTo>
                      <a:lnTo>
                        <a:pt x="1717" y="2971"/>
                      </a:lnTo>
                      <a:lnTo>
                        <a:pt x="1779" y="3139"/>
                      </a:lnTo>
                      <a:lnTo>
                        <a:pt x="1758" y="3222"/>
                      </a:lnTo>
                      <a:lnTo>
                        <a:pt x="1570" y="3327"/>
                      </a:lnTo>
                      <a:lnTo>
                        <a:pt x="1549" y="3390"/>
                      </a:lnTo>
                      <a:lnTo>
                        <a:pt x="1675" y="3453"/>
                      </a:lnTo>
                      <a:lnTo>
                        <a:pt x="1738" y="3515"/>
                      </a:lnTo>
                      <a:lnTo>
                        <a:pt x="1779" y="3494"/>
                      </a:lnTo>
                      <a:lnTo>
                        <a:pt x="1758" y="3411"/>
                      </a:lnTo>
                      <a:lnTo>
                        <a:pt x="1779" y="3348"/>
                      </a:lnTo>
                      <a:lnTo>
                        <a:pt x="1884" y="3411"/>
                      </a:lnTo>
                      <a:lnTo>
                        <a:pt x="1989" y="3494"/>
                      </a:lnTo>
                      <a:lnTo>
                        <a:pt x="2093" y="3432"/>
                      </a:lnTo>
                      <a:lnTo>
                        <a:pt x="2177" y="3432"/>
                      </a:lnTo>
                      <a:lnTo>
                        <a:pt x="2240" y="3536"/>
                      </a:lnTo>
                      <a:lnTo>
                        <a:pt x="2323" y="3746"/>
                      </a:lnTo>
                      <a:lnTo>
                        <a:pt x="2407" y="3829"/>
                      </a:lnTo>
                      <a:lnTo>
                        <a:pt x="2533" y="3850"/>
                      </a:lnTo>
                      <a:lnTo>
                        <a:pt x="2658" y="3934"/>
                      </a:lnTo>
                      <a:lnTo>
                        <a:pt x="2763" y="3955"/>
                      </a:lnTo>
                      <a:lnTo>
                        <a:pt x="2909" y="3871"/>
                      </a:lnTo>
                      <a:lnTo>
                        <a:pt x="3056" y="3829"/>
                      </a:lnTo>
                      <a:lnTo>
                        <a:pt x="3139" y="3871"/>
                      </a:lnTo>
                      <a:lnTo>
                        <a:pt x="3286" y="3955"/>
                      </a:lnTo>
                      <a:lnTo>
                        <a:pt x="3579" y="3976"/>
                      </a:lnTo>
                      <a:lnTo>
                        <a:pt x="3683" y="3955"/>
                      </a:lnTo>
                      <a:lnTo>
                        <a:pt x="3767" y="3976"/>
                      </a:lnTo>
                      <a:lnTo>
                        <a:pt x="3872" y="3976"/>
                      </a:lnTo>
                      <a:lnTo>
                        <a:pt x="3955" y="4059"/>
                      </a:lnTo>
                      <a:lnTo>
                        <a:pt x="4060" y="4164"/>
                      </a:lnTo>
                      <a:lnTo>
                        <a:pt x="4165" y="4164"/>
                      </a:lnTo>
                      <a:lnTo>
                        <a:pt x="4269" y="4080"/>
                      </a:lnTo>
                      <a:lnTo>
                        <a:pt x="4395" y="3955"/>
                      </a:lnTo>
                      <a:lnTo>
                        <a:pt x="4541" y="3913"/>
                      </a:lnTo>
                      <a:lnTo>
                        <a:pt x="4688" y="3725"/>
                      </a:lnTo>
                      <a:lnTo>
                        <a:pt x="4688" y="3620"/>
                      </a:lnTo>
                      <a:lnTo>
                        <a:pt x="4541" y="3453"/>
                      </a:lnTo>
                      <a:lnTo>
                        <a:pt x="4479" y="3432"/>
                      </a:lnTo>
                      <a:lnTo>
                        <a:pt x="4332" y="3285"/>
                      </a:lnTo>
                      <a:lnTo>
                        <a:pt x="4186" y="3243"/>
                      </a:lnTo>
                      <a:lnTo>
                        <a:pt x="4060" y="3181"/>
                      </a:lnTo>
                      <a:lnTo>
                        <a:pt x="4018" y="3034"/>
                      </a:lnTo>
                      <a:lnTo>
                        <a:pt x="4102" y="3034"/>
                      </a:lnTo>
                      <a:lnTo>
                        <a:pt x="4186" y="3097"/>
                      </a:lnTo>
                      <a:lnTo>
                        <a:pt x="4290" y="3097"/>
                      </a:lnTo>
                      <a:lnTo>
                        <a:pt x="4290" y="3013"/>
                      </a:lnTo>
                      <a:lnTo>
                        <a:pt x="4165" y="2825"/>
                      </a:lnTo>
                      <a:lnTo>
                        <a:pt x="3976" y="2657"/>
                      </a:lnTo>
                      <a:lnTo>
                        <a:pt x="3976" y="2490"/>
                      </a:lnTo>
                      <a:lnTo>
                        <a:pt x="3955" y="2344"/>
                      </a:lnTo>
                      <a:lnTo>
                        <a:pt x="3851" y="2281"/>
                      </a:lnTo>
                      <a:lnTo>
                        <a:pt x="3851" y="2155"/>
                      </a:lnTo>
                      <a:lnTo>
                        <a:pt x="3788" y="2093"/>
                      </a:lnTo>
                      <a:lnTo>
                        <a:pt x="3746" y="2093"/>
                      </a:lnTo>
                      <a:lnTo>
                        <a:pt x="3370" y="1821"/>
                      </a:lnTo>
                      <a:lnTo>
                        <a:pt x="3160" y="1779"/>
                      </a:lnTo>
                      <a:lnTo>
                        <a:pt x="2972" y="1821"/>
                      </a:lnTo>
                      <a:lnTo>
                        <a:pt x="2951" y="1883"/>
                      </a:lnTo>
                      <a:lnTo>
                        <a:pt x="2972" y="1967"/>
                      </a:lnTo>
                      <a:lnTo>
                        <a:pt x="3139" y="2155"/>
                      </a:lnTo>
                      <a:lnTo>
                        <a:pt x="3139" y="2239"/>
                      </a:lnTo>
                      <a:lnTo>
                        <a:pt x="3077" y="2344"/>
                      </a:lnTo>
                      <a:lnTo>
                        <a:pt x="3077" y="2448"/>
                      </a:lnTo>
                      <a:lnTo>
                        <a:pt x="3056" y="2574"/>
                      </a:lnTo>
                      <a:lnTo>
                        <a:pt x="2972" y="2720"/>
                      </a:lnTo>
                      <a:lnTo>
                        <a:pt x="2930" y="2783"/>
                      </a:lnTo>
                      <a:lnTo>
                        <a:pt x="2909" y="2699"/>
                      </a:lnTo>
                      <a:lnTo>
                        <a:pt x="2951" y="2595"/>
                      </a:lnTo>
                      <a:lnTo>
                        <a:pt x="2972" y="2490"/>
                      </a:lnTo>
                      <a:lnTo>
                        <a:pt x="2930" y="2448"/>
                      </a:lnTo>
                      <a:lnTo>
                        <a:pt x="2972" y="2260"/>
                      </a:lnTo>
                      <a:lnTo>
                        <a:pt x="2930" y="2155"/>
                      </a:lnTo>
                      <a:lnTo>
                        <a:pt x="2742" y="1883"/>
                      </a:lnTo>
                      <a:lnTo>
                        <a:pt x="2595" y="1779"/>
                      </a:lnTo>
                      <a:lnTo>
                        <a:pt x="2386" y="1758"/>
                      </a:lnTo>
                      <a:lnTo>
                        <a:pt x="2323" y="1779"/>
                      </a:lnTo>
                      <a:lnTo>
                        <a:pt x="2282" y="1925"/>
                      </a:lnTo>
                      <a:lnTo>
                        <a:pt x="2240" y="1946"/>
                      </a:lnTo>
                      <a:cubicBezTo>
                        <a:pt x="2198" y="1883"/>
                        <a:pt x="2114" y="1841"/>
                        <a:pt x="2072" y="1821"/>
                      </a:cubicBezTo>
                      <a:lnTo>
                        <a:pt x="2114" y="1779"/>
                      </a:lnTo>
                      <a:lnTo>
                        <a:pt x="2177" y="1674"/>
                      </a:lnTo>
                      <a:lnTo>
                        <a:pt x="2177" y="1549"/>
                      </a:lnTo>
                      <a:lnTo>
                        <a:pt x="1989" y="1444"/>
                      </a:lnTo>
                      <a:lnTo>
                        <a:pt x="1800" y="1297"/>
                      </a:lnTo>
                      <a:lnTo>
                        <a:pt x="1696" y="1109"/>
                      </a:lnTo>
                      <a:lnTo>
                        <a:pt x="1696" y="984"/>
                      </a:lnTo>
                      <a:lnTo>
                        <a:pt x="1758" y="837"/>
                      </a:lnTo>
                      <a:lnTo>
                        <a:pt x="1758" y="733"/>
                      </a:lnTo>
                      <a:lnTo>
                        <a:pt x="1696" y="712"/>
                      </a:lnTo>
                      <a:lnTo>
                        <a:pt x="1403" y="712"/>
                      </a:lnTo>
                      <a:lnTo>
                        <a:pt x="1194" y="628"/>
                      </a:lnTo>
                      <a:lnTo>
                        <a:pt x="1047" y="523"/>
                      </a:lnTo>
                      <a:lnTo>
                        <a:pt x="817" y="251"/>
                      </a:lnTo>
                      <a:lnTo>
                        <a:pt x="650" y="105"/>
                      </a:lnTo>
                      <a:lnTo>
                        <a:pt x="46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68"/>
                <p:cNvSpPr/>
                <p:nvPr/>
              </p:nvSpPr>
              <p:spPr>
                <a:xfrm>
                  <a:off x="4241800" y="1706950"/>
                  <a:ext cx="130800" cy="246400"/>
                </a:xfrm>
                <a:custGeom>
                  <a:avLst/>
                  <a:gdLst/>
                  <a:ahLst/>
                  <a:cxnLst/>
                  <a:rect l="l" t="t" r="r" b="b"/>
                  <a:pathLst>
                    <a:path w="5232" h="9856" extrusionOk="0">
                      <a:moveTo>
                        <a:pt x="4750" y="1"/>
                      </a:moveTo>
                      <a:lnTo>
                        <a:pt x="4625" y="63"/>
                      </a:lnTo>
                      <a:lnTo>
                        <a:pt x="4604" y="126"/>
                      </a:lnTo>
                      <a:lnTo>
                        <a:pt x="4520" y="105"/>
                      </a:lnTo>
                      <a:lnTo>
                        <a:pt x="4436" y="42"/>
                      </a:lnTo>
                      <a:lnTo>
                        <a:pt x="4332" y="63"/>
                      </a:lnTo>
                      <a:lnTo>
                        <a:pt x="4206" y="168"/>
                      </a:lnTo>
                      <a:lnTo>
                        <a:pt x="4185" y="273"/>
                      </a:lnTo>
                      <a:lnTo>
                        <a:pt x="4101" y="335"/>
                      </a:lnTo>
                      <a:lnTo>
                        <a:pt x="4018" y="356"/>
                      </a:lnTo>
                      <a:lnTo>
                        <a:pt x="3934" y="440"/>
                      </a:lnTo>
                      <a:lnTo>
                        <a:pt x="3934" y="524"/>
                      </a:lnTo>
                      <a:lnTo>
                        <a:pt x="3871" y="628"/>
                      </a:lnTo>
                      <a:lnTo>
                        <a:pt x="3871" y="670"/>
                      </a:lnTo>
                      <a:lnTo>
                        <a:pt x="3934" y="775"/>
                      </a:lnTo>
                      <a:lnTo>
                        <a:pt x="3934" y="858"/>
                      </a:lnTo>
                      <a:lnTo>
                        <a:pt x="3829" y="858"/>
                      </a:lnTo>
                      <a:lnTo>
                        <a:pt x="3788" y="900"/>
                      </a:lnTo>
                      <a:lnTo>
                        <a:pt x="3788" y="984"/>
                      </a:lnTo>
                      <a:lnTo>
                        <a:pt x="3725" y="1047"/>
                      </a:lnTo>
                      <a:lnTo>
                        <a:pt x="3662" y="1109"/>
                      </a:lnTo>
                      <a:lnTo>
                        <a:pt x="3453" y="1256"/>
                      </a:lnTo>
                      <a:lnTo>
                        <a:pt x="3369" y="1298"/>
                      </a:lnTo>
                      <a:lnTo>
                        <a:pt x="3306" y="1277"/>
                      </a:lnTo>
                      <a:lnTo>
                        <a:pt x="3202" y="1277"/>
                      </a:lnTo>
                      <a:lnTo>
                        <a:pt x="3139" y="1319"/>
                      </a:lnTo>
                      <a:lnTo>
                        <a:pt x="3034" y="1486"/>
                      </a:lnTo>
                      <a:lnTo>
                        <a:pt x="2951" y="1528"/>
                      </a:lnTo>
                      <a:lnTo>
                        <a:pt x="2888" y="1507"/>
                      </a:lnTo>
                      <a:lnTo>
                        <a:pt x="2867" y="1423"/>
                      </a:lnTo>
                      <a:lnTo>
                        <a:pt x="2825" y="1423"/>
                      </a:lnTo>
                      <a:lnTo>
                        <a:pt x="2783" y="1507"/>
                      </a:lnTo>
                      <a:lnTo>
                        <a:pt x="2825" y="1633"/>
                      </a:lnTo>
                      <a:lnTo>
                        <a:pt x="2783" y="1695"/>
                      </a:lnTo>
                      <a:lnTo>
                        <a:pt x="2762" y="1591"/>
                      </a:lnTo>
                      <a:lnTo>
                        <a:pt x="2721" y="1486"/>
                      </a:lnTo>
                      <a:lnTo>
                        <a:pt x="2532" y="1507"/>
                      </a:lnTo>
                      <a:lnTo>
                        <a:pt x="2323" y="1570"/>
                      </a:lnTo>
                      <a:lnTo>
                        <a:pt x="2260" y="1612"/>
                      </a:lnTo>
                      <a:lnTo>
                        <a:pt x="2197" y="1633"/>
                      </a:lnTo>
                      <a:lnTo>
                        <a:pt x="2156" y="1695"/>
                      </a:lnTo>
                      <a:lnTo>
                        <a:pt x="2218" y="1842"/>
                      </a:lnTo>
                      <a:lnTo>
                        <a:pt x="2260" y="1905"/>
                      </a:lnTo>
                      <a:lnTo>
                        <a:pt x="2260" y="1946"/>
                      </a:lnTo>
                      <a:lnTo>
                        <a:pt x="2218" y="1988"/>
                      </a:lnTo>
                      <a:lnTo>
                        <a:pt x="2135" y="2093"/>
                      </a:lnTo>
                      <a:lnTo>
                        <a:pt x="2093" y="2051"/>
                      </a:lnTo>
                      <a:lnTo>
                        <a:pt x="2093" y="2009"/>
                      </a:lnTo>
                      <a:lnTo>
                        <a:pt x="2135" y="1946"/>
                      </a:lnTo>
                      <a:lnTo>
                        <a:pt x="2135" y="1884"/>
                      </a:lnTo>
                      <a:lnTo>
                        <a:pt x="2051" y="1884"/>
                      </a:lnTo>
                      <a:lnTo>
                        <a:pt x="1946" y="2009"/>
                      </a:lnTo>
                      <a:lnTo>
                        <a:pt x="1884" y="2051"/>
                      </a:lnTo>
                      <a:lnTo>
                        <a:pt x="1884" y="2135"/>
                      </a:lnTo>
                      <a:lnTo>
                        <a:pt x="1946" y="2156"/>
                      </a:lnTo>
                      <a:lnTo>
                        <a:pt x="1905" y="2218"/>
                      </a:lnTo>
                      <a:lnTo>
                        <a:pt x="1842" y="2323"/>
                      </a:lnTo>
                      <a:lnTo>
                        <a:pt x="1716" y="2323"/>
                      </a:lnTo>
                      <a:lnTo>
                        <a:pt x="1632" y="2365"/>
                      </a:lnTo>
                      <a:lnTo>
                        <a:pt x="1612" y="2449"/>
                      </a:lnTo>
                      <a:lnTo>
                        <a:pt x="1507" y="2470"/>
                      </a:lnTo>
                      <a:lnTo>
                        <a:pt x="1465" y="2553"/>
                      </a:lnTo>
                      <a:lnTo>
                        <a:pt x="1423" y="2721"/>
                      </a:lnTo>
                      <a:lnTo>
                        <a:pt x="1465" y="2742"/>
                      </a:lnTo>
                      <a:lnTo>
                        <a:pt x="1528" y="2742"/>
                      </a:lnTo>
                      <a:lnTo>
                        <a:pt x="1465" y="2825"/>
                      </a:lnTo>
                      <a:lnTo>
                        <a:pt x="1277" y="2825"/>
                      </a:lnTo>
                      <a:lnTo>
                        <a:pt x="1214" y="2867"/>
                      </a:lnTo>
                      <a:lnTo>
                        <a:pt x="1193" y="3034"/>
                      </a:lnTo>
                      <a:lnTo>
                        <a:pt x="1214" y="3097"/>
                      </a:lnTo>
                      <a:lnTo>
                        <a:pt x="1277" y="3097"/>
                      </a:lnTo>
                      <a:lnTo>
                        <a:pt x="1360" y="3076"/>
                      </a:lnTo>
                      <a:lnTo>
                        <a:pt x="1381" y="3139"/>
                      </a:lnTo>
                      <a:lnTo>
                        <a:pt x="1360" y="3181"/>
                      </a:lnTo>
                      <a:lnTo>
                        <a:pt x="1360" y="3286"/>
                      </a:lnTo>
                      <a:lnTo>
                        <a:pt x="1277" y="3348"/>
                      </a:lnTo>
                      <a:lnTo>
                        <a:pt x="1193" y="3306"/>
                      </a:lnTo>
                      <a:lnTo>
                        <a:pt x="1068" y="3286"/>
                      </a:lnTo>
                      <a:lnTo>
                        <a:pt x="942" y="3348"/>
                      </a:lnTo>
                      <a:lnTo>
                        <a:pt x="900" y="3411"/>
                      </a:lnTo>
                      <a:lnTo>
                        <a:pt x="900" y="3495"/>
                      </a:lnTo>
                      <a:lnTo>
                        <a:pt x="858" y="3599"/>
                      </a:lnTo>
                      <a:lnTo>
                        <a:pt x="754" y="3683"/>
                      </a:lnTo>
                      <a:lnTo>
                        <a:pt x="670" y="3620"/>
                      </a:lnTo>
                      <a:lnTo>
                        <a:pt x="628" y="3558"/>
                      </a:lnTo>
                      <a:lnTo>
                        <a:pt x="586" y="3474"/>
                      </a:lnTo>
                      <a:lnTo>
                        <a:pt x="544" y="3495"/>
                      </a:lnTo>
                      <a:lnTo>
                        <a:pt x="524" y="3662"/>
                      </a:lnTo>
                      <a:lnTo>
                        <a:pt x="544" y="3788"/>
                      </a:lnTo>
                      <a:lnTo>
                        <a:pt x="649" y="3871"/>
                      </a:lnTo>
                      <a:lnTo>
                        <a:pt x="733" y="3830"/>
                      </a:lnTo>
                      <a:lnTo>
                        <a:pt x="754" y="3871"/>
                      </a:lnTo>
                      <a:lnTo>
                        <a:pt x="754" y="3934"/>
                      </a:lnTo>
                      <a:lnTo>
                        <a:pt x="691" y="4081"/>
                      </a:lnTo>
                      <a:lnTo>
                        <a:pt x="733" y="4122"/>
                      </a:lnTo>
                      <a:lnTo>
                        <a:pt x="796" y="4143"/>
                      </a:lnTo>
                      <a:lnTo>
                        <a:pt x="858" y="4081"/>
                      </a:lnTo>
                      <a:lnTo>
                        <a:pt x="900" y="4081"/>
                      </a:lnTo>
                      <a:lnTo>
                        <a:pt x="963" y="4102"/>
                      </a:lnTo>
                      <a:lnTo>
                        <a:pt x="1068" y="4102"/>
                      </a:lnTo>
                      <a:lnTo>
                        <a:pt x="1151" y="4039"/>
                      </a:lnTo>
                      <a:lnTo>
                        <a:pt x="1172" y="4081"/>
                      </a:lnTo>
                      <a:lnTo>
                        <a:pt x="1109" y="4143"/>
                      </a:lnTo>
                      <a:lnTo>
                        <a:pt x="1047" y="4185"/>
                      </a:lnTo>
                      <a:lnTo>
                        <a:pt x="900" y="4185"/>
                      </a:lnTo>
                      <a:lnTo>
                        <a:pt x="858" y="4248"/>
                      </a:lnTo>
                      <a:lnTo>
                        <a:pt x="775" y="4227"/>
                      </a:lnTo>
                      <a:lnTo>
                        <a:pt x="733" y="4311"/>
                      </a:lnTo>
                      <a:lnTo>
                        <a:pt x="754" y="4436"/>
                      </a:lnTo>
                      <a:lnTo>
                        <a:pt x="837" y="4499"/>
                      </a:lnTo>
                      <a:lnTo>
                        <a:pt x="900" y="4520"/>
                      </a:lnTo>
                      <a:lnTo>
                        <a:pt x="984" y="4499"/>
                      </a:lnTo>
                      <a:lnTo>
                        <a:pt x="1005" y="4520"/>
                      </a:lnTo>
                      <a:lnTo>
                        <a:pt x="984" y="4562"/>
                      </a:lnTo>
                      <a:lnTo>
                        <a:pt x="858" y="4625"/>
                      </a:lnTo>
                      <a:lnTo>
                        <a:pt x="733" y="4625"/>
                      </a:lnTo>
                      <a:lnTo>
                        <a:pt x="649" y="4666"/>
                      </a:lnTo>
                      <a:lnTo>
                        <a:pt x="649" y="4729"/>
                      </a:lnTo>
                      <a:lnTo>
                        <a:pt x="691" y="4771"/>
                      </a:lnTo>
                      <a:lnTo>
                        <a:pt x="796" y="4750"/>
                      </a:lnTo>
                      <a:lnTo>
                        <a:pt x="900" y="4750"/>
                      </a:lnTo>
                      <a:lnTo>
                        <a:pt x="900" y="4813"/>
                      </a:lnTo>
                      <a:lnTo>
                        <a:pt x="837" y="4834"/>
                      </a:lnTo>
                      <a:lnTo>
                        <a:pt x="733" y="4855"/>
                      </a:lnTo>
                      <a:lnTo>
                        <a:pt x="733" y="4897"/>
                      </a:lnTo>
                      <a:lnTo>
                        <a:pt x="754" y="4938"/>
                      </a:lnTo>
                      <a:lnTo>
                        <a:pt x="879" y="4959"/>
                      </a:lnTo>
                      <a:lnTo>
                        <a:pt x="984" y="5043"/>
                      </a:lnTo>
                      <a:lnTo>
                        <a:pt x="984" y="5085"/>
                      </a:lnTo>
                      <a:lnTo>
                        <a:pt x="858" y="5085"/>
                      </a:lnTo>
                      <a:lnTo>
                        <a:pt x="754" y="5043"/>
                      </a:lnTo>
                      <a:lnTo>
                        <a:pt x="649" y="5043"/>
                      </a:lnTo>
                      <a:lnTo>
                        <a:pt x="565" y="5085"/>
                      </a:lnTo>
                      <a:lnTo>
                        <a:pt x="544" y="5169"/>
                      </a:lnTo>
                      <a:lnTo>
                        <a:pt x="482" y="5210"/>
                      </a:lnTo>
                      <a:lnTo>
                        <a:pt x="482" y="5273"/>
                      </a:lnTo>
                      <a:lnTo>
                        <a:pt x="544" y="5315"/>
                      </a:lnTo>
                      <a:lnTo>
                        <a:pt x="524" y="5378"/>
                      </a:lnTo>
                      <a:lnTo>
                        <a:pt x="461" y="5399"/>
                      </a:lnTo>
                      <a:lnTo>
                        <a:pt x="419" y="5399"/>
                      </a:lnTo>
                      <a:lnTo>
                        <a:pt x="335" y="5483"/>
                      </a:lnTo>
                      <a:lnTo>
                        <a:pt x="314" y="5566"/>
                      </a:lnTo>
                      <a:lnTo>
                        <a:pt x="335" y="5608"/>
                      </a:lnTo>
                      <a:lnTo>
                        <a:pt x="314" y="5671"/>
                      </a:lnTo>
                      <a:lnTo>
                        <a:pt x="210" y="5692"/>
                      </a:lnTo>
                      <a:lnTo>
                        <a:pt x="210" y="5713"/>
                      </a:lnTo>
                      <a:lnTo>
                        <a:pt x="335" y="5838"/>
                      </a:lnTo>
                      <a:lnTo>
                        <a:pt x="440" y="5901"/>
                      </a:lnTo>
                      <a:lnTo>
                        <a:pt x="482" y="5880"/>
                      </a:lnTo>
                      <a:lnTo>
                        <a:pt x="524" y="5796"/>
                      </a:lnTo>
                      <a:lnTo>
                        <a:pt x="586" y="5734"/>
                      </a:lnTo>
                      <a:lnTo>
                        <a:pt x="754" y="5629"/>
                      </a:lnTo>
                      <a:lnTo>
                        <a:pt x="858" y="5587"/>
                      </a:lnTo>
                      <a:lnTo>
                        <a:pt x="858" y="5629"/>
                      </a:lnTo>
                      <a:lnTo>
                        <a:pt x="837" y="5629"/>
                      </a:lnTo>
                      <a:lnTo>
                        <a:pt x="796" y="5713"/>
                      </a:lnTo>
                      <a:lnTo>
                        <a:pt x="649" y="5817"/>
                      </a:lnTo>
                      <a:lnTo>
                        <a:pt x="586" y="5922"/>
                      </a:lnTo>
                      <a:lnTo>
                        <a:pt x="565" y="6027"/>
                      </a:lnTo>
                      <a:lnTo>
                        <a:pt x="586" y="6131"/>
                      </a:lnTo>
                      <a:lnTo>
                        <a:pt x="565" y="6194"/>
                      </a:lnTo>
                      <a:lnTo>
                        <a:pt x="565" y="6236"/>
                      </a:lnTo>
                      <a:lnTo>
                        <a:pt x="754" y="6236"/>
                      </a:lnTo>
                      <a:lnTo>
                        <a:pt x="837" y="6194"/>
                      </a:lnTo>
                      <a:lnTo>
                        <a:pt x="837" y="6257"/>
                      </a:lnTo>
                      <a:lnTo>
                        <a:pt x="775" y="6299"/>
                      </a:lnTo>
                      <a:lnTo>
                        <a:pt x="586" y="6299"/>
                      </a:lnTo>
                      <a:lnTo>
                        <a:pt x="524" y="6340"/>
                      </a:lnTo>
                      <a:lnTo>
                        <a:pt x="356" y="6445"/>
                      </a:lnTo>
                      <a:lnTo>
                        <a:pt x="356" y="6571"/>
                      </a:lnTo>
                      <a:lnTo>
                        <a:pt x="335" y="6654"/>
                      </a:lnTo>
                      <a:lnTo>
                        <a:pt x="356" y="6759"/>
                      </a:lnTo>
                      <a:lnTo>
                        <a:pt x="461" y="6759"/>
                      </a:lnTo>
                      <a:lnTo>
                        <a:pt x="524" y="6822"/>
                      </a:lnTo>
                      <a:lnTo>
                        <a:pt x="482" y="6863"/>
                      </a:lnTo>
                      <a:lnTo>
                        <a:pt x="377" y="6863"/>
                      </a:lnTo>
                      <a:lnTo>
                        <a:pt x="252" y="6884"/>
                      </a:lnTo>
                      <a:lnTo>
                        <a:pt x="147" y="7052"/>
                      </a:lnTo>
                      <a:lnTo>
                        <a:pt x="147" y="7177"/>
                      </a:lnTo>
                      <a:lnTo>
                        <a:pt x="210" y="7240"/>
                      </a:lnTo>
                      <a:lnTo>
                        <a:pt x="272" y="7198"/>
                      </a:lnTo>
                      <a:lnTo>
                        <a:pt x="440" y="7135"/>
                      </a:lnTo>
                      <a:lnTo>
                        <a:pt x="461" y="7177"/>
                      </a:lnTo>
                      <a:lnTo>
                        <a:pt x="356" y="7261"/>
                      </a:lnTo>
                      <a:lnTo>
                        <a:pt x="335" y="7366"/>
                      </a:lnTo>
                      <a:lnTo>
                        <a:pt x="377" y="7366"/>
                      </a:lnTo>
                      <a:lnTo>
                        <a:pt x="461" y="7282"/>
                      </a:lnTo>
                      <a:lnTo>
                        <a:pt x="544" y="7261"/>
                      </a:lnTo>
                      <a:lnTo>
                        <a:pt x="565" y="7303"/>
                      </a:lnTo>
                      <a:lnTo>
                        <a:pt x="482" y="7387"/>
                      </a:lnTo>
                      <a:lnTo>
                        <a:pt x="461" y="7470"/>
                      </a:lnTo>
                      <a:lnTo>
                        <a:pt x="544" y="7554"/>
                      </a:lnTo>
                      <a:lnTo>
                        <a:pt x="649" y="7554"/>
                      </a:lnTo>
                      <a:lnTo>
                        <a:pt x="565" y="7575"/>
                      </a:lnTo>
                      <a:lnTo>
                        <a:pt x="482" y="7575"/>
                      </a:lnTo>
                      <a:lnTo>
                        <a:pt x="419" y="7659"/>
                      </a:lnTo>
                      <a:lnTo>
                        <a:pt x="419" y="7721"/>
                      </a:lnTo>
                      <a:lnTo>
                        <a:pt x="461" y="7826"/>
                      </a:lnTo>
                      <a:lnTo>
                        <a:pt x="419" y="7889"/>
                      </a:lnTo>
                      <a:lnTo>
                        <a:pt x="356" y="7868"/>
                      </a:lnTo>
                      <a:lnTo>
                        <a:pt x="252" y="7889"/>
                      </a:lnTo>
                      <a:lnTo>
                        <a:pt x="168" y="7826"/>
                      </a:lnTo>
                      <a:lnTo>
                        <a:pt x="105" y="7826"/>
                      </a:lnTo>
                      <a:lnTo>
                        <a:pt x="0" y="7972"/>
                      </a:lnTo>
                      <a:lnTo>
                        <a:pt x="0" y="8077"/>
                      </a:lnTo>
                      <a:lnTo>
                        <a:pt x="168" y="8265"/>
                      </a:lnTo>
                      <a:lnTo>
                        <a:pt x="147" y="8391"/>
                      </a:lnTo>
                      <a:lnTo>
                        <a:pt x="168" y="8496"/>
                      </a:lnTo>
                      <a:lnTo>
                        <a:pt x="335" y="8621"/>
                      </a:lnTo>
                      <a:lnTo>
                        <a:pt x="335" y="8705"/>
                      </a:lnTo>
                      <a:lnTo>
                        <a:pt x="482" y="8830"/>
                      </a:lnTo>
                      <a:lnTo>
                        <a:pt x="586" y="8872"/>
                      </a:lnTo>
                      <a:lnTo>
                        <a:pt x="649" y="8851"/>
                      </a:lnTo>
                      <a:lnTo>
                        <a:pt x="733" y="8830"/>
                      </a:lnTo>
                      <a:lnTo>
                        <a:pt x="837" y="8663"/>
                      </a:lnTo>
                      <a:lnTo>
                        <a:pt x="796" y="8516"/>
                      </a:lnTo>
                      <a:lnTo>
                        <a:pt x="837" y="8412"/>
                      </a:lnTo>
                      <a:lnTo>
                        <a:pt x="900" y="8307"/>
                      </a:lnTo>
                      <a:lnTo>
                        <a:pt x="858" y="8433"/>
                      </a:lnTo>
                      <a:lnTo>
                        <a:pt x="858" y="8516"/>
                      </a:lnTo>
                      <a:lnTo>
                        <a:pt x="900" y="8600"/>
                      </a:lnTo>
                      <a:lnTo>
                        <a:pt x="963" y="8747"/>
                      </a:lnTo>
                      <a:lnTo>
                        <a:pt x="1047" y="8788"/>
                      </a:lnTo>
                      <a:lnTo>
                        <a:pt x="1109" y="8726"/>
                      </a:lnTo>
                      <a:lnTo>
                        <a:pt x="1109" y="8642"/>
                      </a:lnTo>
                      <a:lnTo>
                        <a:pt x="1172" y="8537"/>
                      </a:lnTo>
                      <a:lnTo>
                        <a:pt x="1193" y="8600"/>
                      </a:lnTo>
                      <a:lnTo>
                        <a:pt x="1172" y="8642"/>
                      </a:lnTo>
                      <a:lnTo>
                        <a:pt x="1172" y="8747"/>
                      </a:lnTo>
                      <a:lnTo>
                        <a:pt x="1277" y="8935"/>
                      </a:lnTo>
                      <a:lnTo>
                        <a:pt x="1402" y="9019"/>
                      </a:lnTo>
                      <a:lnTo>
                        <a:pt x="1507" y="9019"/>
                      </a:lnTo>
                      <a:lnTo>
                        <a:pt x="1591" y="8956"/>
                      </a:lnTo>
                      <a:lnTo>
                        <a:pt x="1632" y="8998"/>
                      </a:lnTo>
                      <a:lnTo>
                        <a:pt x="1612" y="9040"/>
                      </a:lnTo>
                      <a:lnTo>
                        <a:pt x="1570" y="9040"/>
                      </a:lnTo>
                      <a:lnTo>
                        <a:pt x="1528" y="9123"/>
                      </a:lnTo>
                      <a:lnTo>
                        <a:pt x="1444" y="9165"/>
                      </a:lnTo>
                      <a:lnTo>
                        <a:pt x="1423" y="9249"/>
                      </a:lnTo>
                      <a:lnTo>
                        <a:pt x="1528" y="9332"/>
                      </a:lnTo>
                      <a:lnTo>
                        <a:pt x="1528" y="9416"/>
                      </a:lnTo>
                      <a:lnTo>
                        <a:pt x="1444" y="9416"/>
                      </a:lnTo>
                      <a:lnTo>
                        <a:pt x="1381" y="9374"/>
                      </a:lnTo>
                      <a:lnTo>
                        <a:pt x="1381" y="9458"/>
                      </a:lnTo>
                      <a:lnTo>
                        <a:pt x="1423" y="9521"/>
                      </a:lnTo>
                      <a:lnTo>
                        <a:pt x="1612" y="9542"/>
                      </a:lnTo>
                      <a:lnTo>
                        <a:pt x="1716" y="9584"/>
                      </a:lnTo>
                      <a:lnTo>
                        <a:pt x="1821" y="9563"/>
                      </a:lnTo>
                      <a:lnTo>
                        <a:pt x="1967" y="9604"/>
                      </a:lnTo>
                      <a:lnTo>
                        <a:pt x="1967" y="9521"/>
                      </a:lnTo>
                      <a:lnTo>
                        <a:pt x="2051" y="9542"/>
                      </a:lnTo>
                      <a:lnTo>
                        <a:pt x="2072" y="9625"/>
                      </a:lnTo>
                      <a:lnTo>
                        <a:pt x="2135" y="9772"/>
                      </a:lnTo>
                      <a:lnTo>
                        <a:pt x="2218" y="9856"/>
                      </a:lnTo>
                      <a:lnTo>
                        <a:pt x="2281" y="9856"/>
                      </a:lnTo>
                      <a:lnTo>
                        <a:pt x="2365" y="9751"/>
                      </a:lnTo>
                      <a:lnTo>
                        <a:pt x="2344" y="9625"/>
                      </a:lnTo>
                      <a:lnTo>
                        <a:pt x="2177" y="9542"/>
                      </a:lnTo>
                      <a:lnTo>
                        <a:pt x="2135" y="9521"/>
                      </a:lnTo>
                      <a:lnTo>
                        <a:pt x="2177" y="9479"/>
                      </a:lnTo>
                      <a:lnTo>
                        <a:pt x="2260" y="9521"/>
                      </a:lnTo>
                      <a:lnTo>
                        <a:pt x="2365" y="9584"/>
                      </a:lnTo>
                      <a:lnTo>
                        <a:pt x="2428" y="9667"/>
                      </a:lnTo>
                      <a:lnTo>
                        <a:pt x="2469" y="9772"/>
                      </a:lnTo>
                      <a:lnTo>
                        <a:pt x="2532" y="9772"/>
                      </a:lnTo>
                      <a:lnTo>
                        <a:pt x="2553" y="9667"/>
                      </a:lnTo>
                      <a:lnTo>
                        <a:pt x="2595" y="9646"/>
                      </a:lnTo>
                      <a:lnTo>
                        <a:pt x="2679" y="9751"/>
                      </a:lnTo>
                      <a:lnTo>
                        <a:pt x="2804" y="9793"/>
                      </a:lnTo>
                      <a:lnTo>
                        <a:pt x="2888" y="9793"/>
                      </a:lnTo>
                      <a:lnTo>
                        <a:pt x="2888" y="9730"/>
                      </a:lnTo>
                      <a:lnTo>
                        <a:pt x="2783" y="9646"/>
                      </a:lnTo>
                      <a:lnTo>
                        <a:pt x="2783" y="9584"/>
                      </a:lnTo>
                      <a:lnTo>
                        <a:pt x="2846" y="9563"/>
                      </a:lnTo>
                      <a:lnTo>
                        <a:pt x="2951" y="9604"/>
                      </a:lnTo>
                      <a:lnTo>
                        <a:pt x="2993" y="9667"/>
                      </a:lnTo>
                      <a:lnTo>
                        <a:pt x="3013" y="9667"/>
                      </a:lnTo>
                      <a:lnTo>
                        <a:pt x="3055" y="9772"/>
                      </a:lnTo>
                      <a:lnTo>
                        <a:pt x="3118" y="9814"/>
                      </a:lnTo>
                      <a:lnTo>
                        <a:pt x="3181" y="9793"/>
                      </a:lnTo>
                      <a:lnTo>
                        <a:pt x="3202" y="9688"/>
                      </a:lnTo>
                      <a:lnTo>
                        <a:pt x="3160" y="9604"/>
                      </a:lnTo>
                      <a:lnTo>
                        <a:pt x="3076" y="9604"/>
                      </a:lnTo>
                      <a:lnTo>
                        <a:pt x="3013" y="9563"/>
                      </a:lnTo>
                      <a:lnTo>
                        <a:pt x="3055" y="9500"/>
                      </a:lnTo>
                      <a:lnTo>
                        <a:pt x="3097" y="9542"/>
                      </a:lnTo>
                      <a:lnTo>
                        <a:pt x="3160" y="9542"/>
                      </a:lnTo>
                      <a:lnTo>
                        <a:pt x="3223" y="9437"/>
                      </a:lnTo>
                      <a:lnTo>
                        <a:pt x="3265" y="9353"/>
                      </a:lnTo>
                      <a:lnTo>
                        <a:pt x="3265" y="9312"/>
                      </a:lnTo>
                      <a:lnTo>
                        <a:pt x="3118" y="9207"/>
                      </a:lnTo>
                      <a:lnTo>
                        <a:pt x="3055" y="9228"/>
                      </a:lnTo>
                      <a:lnTo>
                        <a:pt x="2951" y="9207"/>
                      </a:lnTo>
                      <a:lnTo>
                        <a:pt x="2867" y="9040"/>
                      </a:lnTo>
                      <a:lnTo>
                        <a:pt x="2762" y="9040"/>
                      </a:lnTo>
                      <a:lnTo>
                        <a:pt x="2574" y="8872"/>
                      </a:lnTo>
                      <a:lnTo>
                        <a:pt x="2490" y="8788"/>
                      </a:lnTo>
                      <a:lnTo>
                        <a:pt x="2365" y="8788"/>
                      </a:lnTo>
                      <a:lnTo>
                        <a:pt x="2239" y="8516"/>
                      </a:lnTo>
                      <a:lnTo>
                        <a:pt x="2030" y="8286"/>
                      </a:lnTo>
                      <a:lnTo>
                        <a:pt x="1946" y="8014"/>
                      </a:lnTo>
                      <a:lnTo>
                        <a:pt x="1842" y="7847"/>
                      </a:lnTo>
                      <a:lnTo>
                        <a:pt x="1842" y="7554"/>
                      </a:lnTo>
                      <a:lnTo>
                        <a:pt x="1758" y="7387"/>
                      </a:lnTo>
                      <a:lnTo>
                        <a:pt x="1716" y="7073"/>
                      </a:lnTo>
                      <a:lnTo>
                        <a:pt x="1695" y="7010"/>
                      </a:lnTo>
                      <a:lnTo>
                        <a:pt x="1737" y="6905"/>
                      </a:lnTo>
                      <a:lnTo>
                        <a:pt x="1737" y="6822"/>
                      </a:lnTo>
                      <a:lnTo>
                        <a:pt x="1632" y="6801"/>
                      </a:lnTo>
                      <a:lnTo>
                        <a:pt x="1549" y="6843"/>
                      </a:lnTo>
                      <a:lnTo>
                        <a:pt x="1486" y="6801"/>
                      </a:lnTo>
                      <a:lnTo>
                        <a:pt x="1507" y="6759"/>
                      </a:lnTo>
                      <a:lnTo>
                        <a:pt x="1653" y="6759"/>
                      </a:lnTo>
                      <a:lnTo>
                        <a:pt x="1800" y="6696"/>
                      </a:lnTo>
                      <a:lnTo>
                        <a:pt x="1821" y="6487"/>
                      </a:lnTo>
                      <a:lnTo>
                        <a:pt x="1800" y="6382"/>
                      </a:lnTo>
                      <a:lnTo>
                        <a:pt x="1695" y="6403"/>
                      </a:lnTo>
                      <a:lnTo>
                        <a:pt x="1591" y="6424"/>
                      </a:lnTo>
                      <a:lnTo>
                        <a:pt x="1632" y="6382"/>
                      </a:lnTo>
                      <a:lnTo>
                        <a:pt x="1800" y="6319"/>
                      </a:lnTo>
                      <a:lnTo>
                        <a:pt x="1821" y="6236"/>
                      </a:lnTo>
                      <a:lnTo>
                        <a:pt x="1779" y="6194"/>
                      </a:lnTo>
                      <a:lnTo>
                        <a:pt x="1570" y="6194"/>
                      </a:lnTo>
                      <a:lnTo>
                        <a:pt x="1423" y="6173"/>
                      </a:lnTo>
                      <a:lnTo>
                        <a:pt x="1423" y="6110"/>
                      </a:lnTo>
                      <a:lnTo>
                        <a:pt x="1507" y="6068"/>
                      </a:lnTo>
                      <a:lnTo>
                        <a:pt x="1465" y="6006"/>
                      </a:lnTo>
                      <a:lnTo>
                        <a:pt x="1465" y="5922"/>
                      </a:lnTo>
                      <a:lnTo>
                        <a:pt x="1507" y="5964"/>
                      </a:lnTo>
                      <a:lnTo>
                        <a:pt x="1570" y="6068"/>
                      </a:lnTo>
                      <a:lnTo>
                        <a:pt x="1674" y="6110"/>
                      </a:lnTo>
                      <a:lnTo>
                        <a:pt x="1821" y="6110"/>
                      </a:lnTo>
                      <a:lnTo>
                        <a:pt x="1842" y="6068"/>
                      </a:lnTo>
                      <a:lnTo>
                        <a:pt x="1925" y="6027"/>
                      </a:lnTo>
                      <a:lnTo>
                        <a:pt x="1988" y="5901"/>
                      </a:lnTo>
                      <a:lnTo>
                        <a:pt x="1988" y="5775"/>
                      </a:lnTo>
                      <a:lnTo>
                        <a:pt x="2051" y="5650"/>
                      </a:lnTo>
                      <a:lnTo>
                        <a:pt x="2093" y="5545"/>
                      </a:lnTo>
                      <a:lnTo>
                        <a:pt x="2009" y="5462"/>
                      </a:lnTo>
                      <a:lnTo>
                        <a:pt x="1946" y="5336"/>
                      </a:lnTo>
                      <a:lnTo>
                        <a:pt x="1842" y="5294"/>
                      </a:lnTo>
                      <a:lnTo>
                        <a:pt x="1779" y="5294"/>
                      </a:lnTo>
                      <a:lnTo>
                        <a:pt x="1716" y="5252"/>
                      </a:lnTo>
                      <a:lnTo>
                        <a:pt x="1800" y="5231"/>
                      </a:lnTo>
                      <a:lnTo>
                        <a:pt x="1884" y="5252"/>
                      </a:lnTo>
                      <a:lnTo>
                        <a:pt x="1946" y="5231"/>
                      </a:lnTo>
                      <a:lnTo>
                        <a:pt x="2009" y="5294"/>
                      </a:lnTo>
                      <a:lnTo>
                        <a:pt x="2009" y="5378"/>
                      </a:lnTo>
                      <a:lnTo>
                        <a:pt x="2051" y="5399"/>
                      </a:lnTo>
                      <a:lnTo>
                        <a:pt x="2114" y="5336"/>
                      </a:lnTo>
                      <a:lnTo>
                        <a:pt x="2051" y="5148"/>
                      </a:lnTo>
                      <a:lnTo>
                        <a:pt x="1925" y="4980"/>
                      </a:lnTo>
                      <a:lnTo>
                        <a:pt x="1821" y="4834"/>
                      </a:lnTo>
                      <a:lnTo>
                        <a:pt x="1842" y="4771"/>
                      </a:lnTo>
                      <a:lnTo>
                        <a:pt x="1925" y="4855"/>
                      </a:lnTo>
                      <a:lnTo>
                        <a:pt x="1946" y="4938"/>
                      </a:lnTo>
                      <a:lnTo>
                        <a:pt x="2051" y="4980"/>
                      </a:lnTo>
                      <a:lnTo>
                        <a:pt x="2156" y="5022"/>
                      </a:lnTo>
                      <a:lnTo>
                        <a:pt x="2197" y="4938"/>
                      </a:lnTo>
                      <a:lnTo>
                        <a:pt x="2197" y="4855"/>
                      </a:lnTo>
                      <a:lnTo>
                        <a:pt x="2135" y="4813"/>
                      </a:lnTo>
                      <a:lnTo>
                        <a:pt x="2135" y="4729"/>
                      </a:lnTo>
                      <a:lnTo>
                        <a:pt x="2218" y="4625"/>
                      </a:lnTo>
                      <a:lnTo>
                        <a:pt x="2218" y="4520"/>
                      </a:lnTo>
                      <a:lnTo>
                        <a:pt x="2135" y="4415"/>
                      </a:lnTo>
                      <a:lnTo>
                        <a:pt x="2009" y="4248"/>
                      </a:lnTo>
                      <a:lnTo>
                        <a:pt x="2093" y="4248"/>
                      </a:lnTo>
                      <a:lnTo>
                        <a:pt x="2197" y="4332"/>
                      </a:lnTo>
                      <a:lnTo>
                        <a:pt x="2260" y="4311"/>
                      </a:lnTo>
                      <a:lnTo>
                        <a:pt x="2323" y="4185"/>
                      </a:lnTo>
                      <a:lnTo>
                        <a:pt x="2302" y="4143"/>
                      </a:lnTo>
                      <a:lnTo>
                        <a:pt x="2218" y="4143"/>
                      </a:lnTo>
                      <a:lnTo>
                        <a:pt x="2218" y="3997"/>
                      </a:lnTo>
                      <a:lnTo>
                        <a:pt x="2302" y="3976"/>
                      </a:lnTo>
                      <a:lnTo>
                        <a:pt x="2407" y="4039"/>
                      </a:lnTo>
                      <a:lnTo>
                        <a:pt x="2553" y="4102"/>
                      </a:lnTo>
                      <a:lnTo>
                        <a:pt x="2616" y="4018"/>
                      </a:lnTo>
                      <a:lnTo>
                        <a:pt x="2532" y="3976"/>
                      </a:lnTo>
                      <a:lnTo>
                        <a:pt x="2532" y="3913"/>
                      </a:lnTo>
                      <a:lnTo>
                        <a:pt x="2616" y="3913"/>
                      </a:lnTo>
                      <a:lnTo>
                        <a:pt x="2679" y="3934"/>
                      </a:lnTo>
                      <a:lnTo>
                        <a:pt x="2762" y="3871"/>
                      </a:lnTo>
                      <a:lnTo>
                        <a:pt x="2762" y="3767"/>
                      </a:lnTo>
                      <a:lnTo>
                        <a:pt x="2741" y="3704"/>
                      </a:lnTo>
                      <a:lnTo>
                        <a:pt x="2762" y="3662"/>
                      </a:lnTo>
                      <a:lnTo>
                        <a:pt x="2930" y="3578"/>
                      </a:lnTo>
                      <a:lnTo>
                        <a:pt x="2951" y="3495"/>
                      </a:lnTo>
                      <a:lnTo>
                        <a:pt x="2846" y="3453"/>
                      </a:lnTo>
                      <a:lnTo>
                        <a:pt x="2783" y="3369"/>
                      </a:lnTo>
                      <a:lnTo>
                        <a:pt x="2846" y="3265"/>
                      </a:lnTo>
                      <a:lnTo>
                        <a:pt x="2888" y="3369"/>
                      </a:lnTo>
                      <a:lnTo>
                        <a:pt x="2972" y="3306"/>
                      </a:lnTo>
                      <a:lnTo>
                        <a:pt x="3139" y="3097"/>
                      </a:lnTo>
                      <a:lnTo>
                        <a:pt x="3181" y="2972"/>
                      </a:lnTo>
                      <a:lnTo>
                        <a:pt x="3265" y="2930"/>
                      </a:lnTo>
                      <a:lnTo>
                        <a:pt x="3285" y="2783"/>
                      </a:lnTo>
                      <a:lnTo>
                        <a:pt x="3453" y="2679"/>
                      </a:lnTo>
                      <a:lnTo>
                        <a:pt x="3516" y="2532"/>
                      </a:lnTo>
                      <a:lnTo>
                        <a:pt x="3599" y="2323"/>
                      </a:lnTo>
                      <a:lnTo>
                        <a:pt x="3683" y="2323"/>
                      </a:lnTo>
                      <a:lnTo>
                        <a:pt x="3892" y="2156"/>
                      </a:lnTo>
                      <a:lnTo>
                        <a:pt x="4122" y="1905"/>
                      </a:lnTo>
                      <a:lnTo>
                        <a:pt x="4311" y="1737"/>
                      </a:lnTo>
                      <a:lnTo>
                        <a:pt x="4394" y="1737"/>
                      </a:lnTo>
                      <a:lnTo>
                        <a:pt x="4541" y="1612"/>
                      </a:lnTo>
                      <a:lnTo>
                        <a:pt x="4729" y="1570"/>
                      </a:lnTo>
                      <a:lnTo>
                        <a:pt x="4834" y="1486"/>
                      </a:lnTo>
                      <a:lnTo>
                        <a:pt x="4980" y="1277"/>
                      </a:lnTo>
                      <a:lnTo>
                        <a:pt x="5064" y="1214"/>
                      </a:lnTo>
                      <a:lnTo>
                        <a:pt x="5127" y="1214"/>
                      </a:lnTo>
                      <a:lnTo>
                        <a:pt x="5190" y="1193"/>
                      </a:lnTo>
                      <a:lnTo>
                        <a:pt x="5190" y="1109"/>
                      </a:lnTo>
                      <a:lnTo>
                        <a:pt x="5169" y="1068"/>
                      </a:lnTo>
                      <a:lnTo>
                        <a:pt x="5231" y="963"/>
                      </a:lnTo>
                      <a:lnTo>
                        <a:pt x="5190" y="858"/>
                      </a:lnTo>
                      <a:lnTo>
                        <a:pt x="5190" y="691"/>
                      </a:lnTo>
                      <a:lnTo>
                        <a:pt x="5169" y="670"/>
                      </a:lnTo>
                      <a:lnTo>
                        <a:pt x="5085" y="670"/>
                      </a:lnTo>
                      <a:lnTo>
                        <a:pt x="5085" y="524"/>
                      </a:lnTo>
                      <a:lnTo>
                        <a:pt x="5148" y="377"/>
                      </a:lnTo>
                      <a:lnTo>
                        <a:pt x="5127" y="335"/>
                      </a:lnTo>
                      <a:lnTo>
                        <a:pt x="5022" y="314"/>
                      </a:lnTo>
                      <a:lnTo>
                        <a:pt x="4959" y="252"/>
                      </a:lnTo>
                      <a:lnTo>
                        <a:pt x="4855" y="231"/>
                      </a:lnTo>
                      <a:lnTo>
                        <a:pt x="4813" y="147"/>
                      </a:lnTo>
                      <a:lnTo>
                        <a:pt x="4813" y="42"/>
                      </a:lnTo>
                      <a:lnTo>
                        <a:pt x="475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68"/>
                <p:cNvSpPr/>
                <p:nvPr/>
              </p:nvSpPr>
              <p:spPr>
                <a:xfrm>
                  <a:off x="4015475" y="1586100"/>
                  <a:ext cx="1901975" cy="1017450"/>
                </a:xfrm>
                <a:custGeom>
                  <a:avLst/>
                  <a:gdLst/>
                  <a:ahLst/>
                  <a:cxnLst/>
                  <a:rect l="l" t="t" r="r" b="b"/>
                  <a:pathLst>
                    <a:path w="76079" h="40698" extrusionOk="0">
                      <a:moveTo>
                        <a:pt x="27578" y="1"/>
                      </a:moveTo>
                      <a:lnTo>
                        <a:pt x="27431" y="126"/>
                      </a:lnTo>
                      <a:lnTo>
                        <a:pt x="27389" y="231"/>
                      </a:lnTo>
                      <a:lnTo>
                        <a:pt x="27285" y="273"/>
                      </a:lnTo>
                      <a:lnTo>
                        <a:pt x="27368" y="377"/>
                      </a:lnTo>
                      <a:lnTo>
                        <a:pt x="27264" y="482"/>
                      </a:lnTo>
                      <a:lnTo>
                        <a:pt x="27243" y="649"/>
                      </a:lnTo>
                      <a:lnTo>
                        <a:pt x="27285" y="796"/>
                      </a:lnTo>
                      <a:lnTo>
                        <a:pt x="27159" y="921"/>
                      </a:lnTo>
                      <a:lnTo>
                        <a:pt x="27138" y="1444"/>
                      </a:lnTo>
                      <a:lnTo>
                        <a:pt x="27264" y="1570"/>
                      </a:lnTo>
                      <a:lnTo>
                        <a:pt x="27264" y="1695"/>
                      </a:lnTo>
                      <a:lnTo>
                        <a:pt x="27159" y="1695"/>
                      </a:lnTo>
                      <a:lnTo>
                        <a:pt x="27180" y="1842"/>
                      </a:lnTo>
                      <a:lnTo>
                        <a:pt x="27285" y="1967"/>
                      </a:lnTo>
                      <a:lnTo>
                        <a:pt x="27389" y="1967"/>
                      </a:lnTo>
                      <a:lnTo>
                        <a:pt x="27536" y="2156"/>
                      </a:lnTo>
                      <a:lnTo>
                        <a:pt x="27682" y="2177"/>
                      </a:lnTo>
                      <a:lnTo>
                        <a:pt x="27536" y="2281"/>
                      </a:lnTo>
                      <a:lnTo>
                        <a:pt x="27578" y="2407"/>
                      </a:lnTo>
                      <a:lnTo>
                        <a:pt x="27578" y="2491"/>
                      </a:lnTo>
                      <a:lnTo>
                        <a:pt x="27787" y="2511"/>
                      </a:lnTo>
                      <a:lnTo>
                        <a:pt x="27912" y="2470"/>
                      </a:lnTo>
                      <a:lnTo>
                        <a:pt x="28101" y="2532"/>
                      </a:lnTo>
                      <a:lnTo>
                        <a:pt x="28289" y="2532"/>
                      </a:lnTo>
                      <a:lnTo>
                        <a:pt x="28331" y="2616"/>
                      </a:lnTo>
                      <a:lnTo>
                        <a:pt x="28226" y="2700"/>
                      </a:lnTo>
                      <a:lnTo>
                        <a:pt x="28122" y="2679"/>
                      </a:lnTo>
                      <a:lnTo>
                        <a:pt x="28059" y="2700"/>
                      </a:lnTo>
                      <a:lnTo>
                        <a:pt x="27933" y="2616"/>
                      </a:lnTo>
                      <a:lnTo>
                        <a:pt x="27661" y="2721"/>
                      </a:lnTo>
                      <a:lnTo>
                        <a:pt x="27578" y="2679"/>
                      </a:lnTo>
                      <a:lnTo>
                        <a:pt x="27473" y="2721"/>
                      </a:lnTo>
                      <a:lnTo>
                        <a:pt x="27368" y="2700"/>
                      </a:lnTo>
                      <a:lnTo>
                        <a:pt x="27264" y="2700"/>
                      </a:lnTo>
                      <a:lnTo>
                        <a:pt x="27201" y="2783"/>
                      </a:lnTo>
                      <a:lnTo>
                        <a:pt x="26950" y="2783"/>
                      </a:lnTo>
                      <a:lnTo>
                        <a:pt x="26887" y="2888"/>
                      </a:lnTo>
                      <a:lnTo>
                        <a:pt x="26908" y="2930"/>
                      </a:lnTo>
                      <a:lnTo>
                        <a:pt x="27034" y="2951"/>
                      </a:lnTo>
                      <a:lnTo>
                        <a:pt x="27054" y="3055"/>
                      </a:lnTo>
                      <a:lnTo>
                        <a:pt x="27201" y="3035"/>
                      </a:lnTo>
                      <a:lnTo>
                        <a:pt x="27264" y="3097"/>
                      </a:lnTo>
                      <a:lnTo>
                        <a:pt x="27410" y="3014"/>
                      </a:lnTo>
                      <a:lnTo>
                        <a:pt x="27515" y="3160"/>
                      </a:lnTo>
                      <a:lnTo>
                        <a:pt x="27661" y="3265"/>
                      </a:lnTo>
                      <a:lnTo>
                        <a:pt x="27787" y="3516"/>
                      </a:lnTo>
                      <a:lnTo>
                        <a:pt x="27682" y="3746"/>
                      </a:lnTo>
                      <a:lnTo>
                        <a:pt x="27410" y="4018"/>
                      </a:lnTo>
                      <a:lnTo>
                        <a:pt x="27515" y="3746"/>
                      </a:lnTo>
                      <a:lnTo>
                        <a:pt x="27431" y="3662"/>
                      </a:lnTo>
                      <a:lnTo>
                        <a:pt x="27431" y="3495"/>
                      </a:lnTo>
                      <a:lnTo>
                        <a:pt x="27243" y="3453"/>
                      </a:lnTo>
                      <a:lnTo>
                        <a:pt x="27180" y="3432"/>
                      </a:lnTo>
                      <a:lnTo>
                        <a:pt x="27180" y="3348"/>
                      </a:lnTo>
                      <a:lnTo>
                        <a:pt x="27117" y="3327"/>
                      </a:lnTo>
                      <a:lnTo>
                        <a:pt x="27013" y="3411"/>
                      </a:lnTo>
                      <a:lnTo>
                        <a:pt x="26845" y="3411"/>
                      </a:lnTo>
                      <a:lnTo>
                        <a:pt x="26720" y="3537"/>
                      </a:lnTo>
                      <a:lnTo>
                        <a:pt x="26845" y="3599"/>
                      </a:lnTo>
                      <a:lnTo>
                        <a:pt x="26803" y="3662"/>
                      </a:lnTo>
                      <a:lnTo>
                        <a:pt x="26657" y="3662"/>
                      </a:lnTo>
                      <a:lnTo>
                        <a:pt x="26741" y="3767"/>
                      </a:lnTo>
                      <a:lnTo>
                        <a:pt x="26720" y="3851"/>
                      </a:lnTo>
                      <a:lnTo>
                        <a:pt x="26552" y="3976"/>
                      </a:lnTo>
                      <a:lnTo>
                        <a:pt x="26531" y="3851"/>
                      </a:lnTo>
                      <a:lnTo>
                        <a:pt x="26490" y="3851"/>
                      </a:lnTo>
                      <a:lnTo>
                        <a:pt x="26406" y="3913"/>
                      </a:lnTo>
                      <a:lnTo>
                        <a:pt x="26448" y="4039"/>
                      </a:lnTo>
                      <a:lnTo>
                        <a:pt x="26406" y="4164"/>
                      </a:lnTo>
                      <a:lnTo>
                        <a:pt x="26301" y="4164"/>
                      </a:lnTo>
                      <a:lnTo>
                        <a:pt x="26280" y="3976"/>
                      </a:lnTo>
                      <a:lnTo>
                        <a:pt x="26176" y="3871"/>
                      </a:lnTo>
                      <a:lnTo>
                        <a:pt x="26134" y="3934"/>
                      </a:lnTo>
                      <a:lnTo>
                        <a:pt x="26176" y="4039"/>
                      </a:lnTo>
                      <a:lnTo>
                        <a:pt x="26071" y="4227"/>
                      </a:lnTo>
                      <a:lnTo>
                        <a:pt x="26008" y="4374"/>
                      </a:lnTo>
                      <a:lnTo>
                        <a:pt x="25883" y="4290"/>
                      </a:lnTo>
                      <a:lnTo>
                        <a:pt x="25883" y="4227"/>
                      </a:lnTo>
                      <a:lnTo>
                        <a:pt x="26008" y="3955"/>
                      </a:lnTo>
                      <a:lnTo>
                        <a:pt x="25966" y="3851"/>
                      </a:lnTo>
                      <a:lnTo>
                        <a:pt x="25820" y="3830"/>
                      </a:lnTo>
                      <a:lnTo>
                        <a:pt x="25506" y="3934"/>
                      </a:lnTo>
                      <a:lnTo>
                        <a:pt x="25401" y="3871"/>
                      </a:lnTo>
                      <a:lnTo>
                        <a:pt x="25255" y="4018"/>
                      </a:lnTo>
                      <a:lnTo>
                        <a:pt x="25150" y="3976"/>
                      </a:lnTo>
                      <a:lnTo>
                        <a:pt x="25046" y="3934"/>
                      </a:lnTo>
                      <a:lnTo>
                        <a:pt x="24878" y="3955"/>
                      </a:lnTo>
                      <a:lnTo>
                        <a:pt x="25025" y="4081"/>
                      </a:lnTo>
                      <a:lnTo>
                        <a:pt x="24941" y="4164"/>
                      </a:lnTo>
                      <a:lnTo>
                        <a:pt x="24920" y="4143"/>
                      </a:lnTo>
                      <a:lnTo>
                        <a:pt x="24878" y="4081"/>
                      </a:lnTo>
                      <a:lnTo>
                        <a:pt x="24837" y="4060"/>
                      </a:lnTo>
                      <a:lnTo>
                        <a:pt x="24774" y="4164"/>
                      </a:lnTo>
                      <a:lnTo>
                        <a:pt x="24732" y="4227"/>
                      </a:lnTo>
                      <a:lnTo>
                        <a:pt x="24732" y="4478"/>
                      </a:lnTo>
                      <a:lnTo>
                        <a:pt x="24816" y="4562"/>
                      </a:lnTo>
                      <a:lnTo>
                        <a:pt x="24941" y="4436"/>
                      </a:lnTo>
                      <a:lnTo>
                        <a:pt x="25025" y="4478"/>
                      </a:lnTo>
                      <a:lnTo>
                        <a:pt x="25192" y="4353"/>
                      </a:lnTo>
                      <a:lnTo>
                        <a:pt x="25276" y="4374"/>
                      </a:lnTo>
                      <a:lnTo>
                        <a:pt x="25255" y="4478"/>
                      </a:lnTo>
                      <a:lnTo>
                        <a:pt x="24941" y="4604"/>
                      </a:lnTo>
                      <a:lnTo>
                        <a:pt x="24878" y="4750"/>
                      </a:lnTo>
                      <a:lnTo>
                        <a:pt x="24753" y="4813"/>
                      </a:lnTo>
                      <a:lnTo>
                        <a:pt x="24502" y="4855"/>
                      </a:lnTo>
                      <a:lnTo>
                        <a:pt x="24460" y="4918"/>
                      </a:lnTo>
                      <a:lnTo>
                        <a:pt x="24523" y="5001"/>
                      </a:lnTo>
                      <a:lnTo>
                        <a:pt x="24313" y="5064"/>
                      </a:lnTo>
                      <a:lnTo>
                        <a:pt x="24209" y="5001"/>
                      </a:lnTo>
                      <a:lnTo>
                        <a:pt x="24146" y="5022"/>
                      </a:lnTo>
                      <a:lnTo>
                        <a:pt x="24125" y="5127"/>
                      </a:lnTo>
                      <a:lnTo>
                        <a:pt x="24041" y="5169"/>
                      </a:lnTo>
                      <a:lnTo>
                        <a:pt x="23895" y="5211"/>
                      </a:lnTo>
                      <a:lnTo>
                        <a:pt x="23832" y="5294"/>
                      </a:lnTo>
                      <a:lnTo>
                        <a:pt x="23916" y="5399"/>
                      </a:lnTo>
                      <a:lnTo>
                        <a:pt x="23874" y="5399"/>
                      </a:lnTo>
                      <a:lnTo>
                        <a:pt x="23832" y="5504"/>
                      </a:lnTo>
                      <a:lnTo>
                        <a:pt x="23790" y="5524"/>
                      </a:lnTo>
                      <a:lnTo>
                        <a:pt x="23728" y="5441"/>
                      </a:lnTo>
                      <a:lnTo>
                        <a:pt x="23686" y="5441"/>
                      </a:lnTo>
                      <a:lnTo>
                        <a:pt x="23581" y="5608"/>
                      </a:lnTo>
                      <a:lnTo>
                        <a:pt x="23602" y="5650"/>
                      </a:lnTo>
                      <a:lnTo>
                        <a:pt x="23560" y="5713"/>
                      </a:lnTo>
                      <a:lnTo>
                        <a:pt x="23560" y="5817"/>
                      </a:lnTo>
                      <a:lnTo>
                        <a:pt x="23456" y="5943"/>
                      </a:lnTo>
                      <a:lnTo>
                        <a:pt x="23477" y="6048"/>
                      </a:lnTo>
                      <a:lnTo>
                        <a:pt x="23309" y="6110"/>
                      </a:lnTo>
                      <a:lnTo>
                        <a:pt x="23142" y="6110"/>
                      </a:lnTo>
                      <a:lnTo>
                        <a:pt x="23037" y="6173"/>
                      </a:lnTo>
                      <a:lnTo>
                        <a:pt x="23037" y="6278"/>
                      </a:lnTo>
                      <a:lnTo>
                        <a:pt x="23100" y="6278"/>
                      </a:lnTo>
                      <a:lnTo>
                        <a:pt x="23163" y="6215"/>
                      </a:lnTo>
                      <a:lnTo>
                        <a:pt x="23414" y="6257"/>
                      </a:lnTo>
                      <a:lnTo>
                        <a:pt x="23372" y="6340"/>
                      </a:lnTo>
                      <a:lnTo>
                        <a:pt x="23246" y="6320"/>
                      </a:lnTo>
                      <a:lnTo>
                        <a:pt x="23204" y="6361"/>
                      </a:lnTo>
                      <a:lnTo>
                        <a:pt x="23288" y="6445"/>
                      </a:lnTo>
                      <a:lnTo>
                        <a:pt x="23267" y="6675"/>
                      </a:lnTo>
                      <a:lnTo>
                        <a:pt x="23163" y="6759"/>
                      </a:lnTo>
                      <a:lnTo>
                        <a:pt x="23184" y="6843"/>
                      </a:lnTo>
                      <a:lnTo>
                        <a:pt x="23163" y="6947"/>
                      </a:lnTo>
                      <a:lnTo>
                        <a:pt x="23037" y="6759"/>
                      </a:lnTo>
                      <a:lnTo>
                        <a:pt x="22932" y="6780"/>
                      </a:lnTo>
                      <a:lnTo>
                        <a:pt x="22786" y="6633"/>
                      </a:lnTo>
                      <a:lnTo>
                        <a:pt x="22723" y="6592"/>
                      </a:lnTo>
                      <a:lnTo>
                        <a:pt x="22681" y="6654"/>
                      </a:lnTo>
                      <a:lnTo>
                        <a:pt x="22765" y="6738"/>
                      </a:lnTo>
                      <a:lnTo>
                        <a:pt x="22765" y="6843"/>
                      </a:lnTo>
                      <a:lnTo>
                        <a:pt x="22723" y="6905"/>
                      </a:lnTo>
                      <a:lnTo>
                        <a:pt x="22786" y="7010"/>
                      </a:lnTo>
                      <a:lnTo>
                        <a:pt x="22891" y="6968"/>
                      </a:lnTo>
                      <a:lnTo>
                        <a:pt x="23079" y="7010"/>
                      </a:lnTo>
                      <a:lnTo>
                        <a:pt x="23204" y="7052"/>
                      </a:lnTo>
                      <a:lnTo>
                        <a:pt x="23246" y="7156"/>
                      </a:lnTo>
                      <a:lnTo>
                        <a:pt x="23351" y="7219"/>
                      </a:lnTo>
                      <a:lnTo>
                        <a:pt x="23456" y="7198"/>
                      </a:lnTo>
                      <a:lnTo>
                        <a:pt x="23497" y="7177"/>
                      </a:lnTo>
                      <a:lnTo>
                        <a:pt x="23560" y="7261"/>
                      </a:lnTo>
                      <a:lnTo>
                        <a:pt x="23414" y="7303"/>
                      </a:lnTo>
                      <a:lnTo>
                        <a:pt x="23288" y="7303"/>
                      </a:lnTo>
                      <a:lnTo>
                        <a:pt x="23184" y="7198"/>
                      </a:lnTo>
                      <a:lnTo>
                        <a:pt x="23142" y="7219"/>
                      </a:lnTo>
                      <a:lnTo>
                        <a:pt x="23100" y="7303"/>
                      </a:lnTo>
                      <a:lnTo>
                        <a:pt x="23058" y="7366"/>
                      </a:lnTo>
                      <a:lnTo>
                        <a:pt x="23184" y="7512"/>
                      </a:lnTo>
                      <a:lnTo>
                        <a:pt x="23267" y="7470"/>
                      </a:lnTo>
                      <a:lnTo>
                        <a:pt x="23456" y="7470"/>
                      </a:lnTo>
                      <a:lnTo>
                        <a:pt x="23497" y="7617"/>
                      </a:lnTo>
                      <a:lnTo>
                        <a:pt x="23581" y="7680"/>
                      </a:lnTo>
                      <a:lnTo>
                        <a:pt x="23623" y="7596"/>
                      </a:lnTo>
                      <a:lnTo>
                        <a:pt x="23811" y="7596"/>
                      </a:lnTo>
                      <a:lnTo>
                        <a:pt x="23790" y="7701"/>
                      </a:lnTo>
                      <a:lnTo>
                        <a:pt x="23937" y="7805"/>
                      </a:lnTo>
                      <a:lnTo>
                        <a:pt x="24083" y="7805"/>
                      </a:lnTo>
                      <a:lnTo>
                        <a:pt x="24146" y="7952"/>
                      </a:lnTo>
                      <a:lnTo>
                        <a:pt x="24083" y="8161"/>
                      </a:lnTo>
                      <a:lnTo>
                        <a:pt x="23832" y="8307"/>
                      </a:lnTo>
                      <a:lnTo>
                        <a:pt x="23769" y="8433"/>
                      </a:lnTo>
                      <a:lnTo>
                        <a:pt x="23769" y="8517"/>
                      </a:lnTo>
                      <a:lnTo>
                        <a:pt x="23979" y="8726"/>
                      </a:lnTo>
                      <a:lnTo>
                        <a:pt x="24104" y="8768"/>
                      </a:lnTo>
                      <a:lnTo>
                        <a:pt x="23895" y="8768"/>
                      </a:lnTo>
                      <a:lnTo>
                        <a:pt x="23665" y="8579"/>
                      </a:lnTo>
                      <a:lnTo>
                        <a:pt x="23665" y="8454"/>
                      </a:lnTo>
                      <a:lnTo>
                        <a:pt x="23769" y="8224"/>
                      </a:lnTo>
                      <a:lnTo>
                        <a:pt x="23832" y="8161"/>
                      </a:lnTo>
                      <a:lnTo>
                        <a:pt x="23832" y="8098"/>
                      </a:lnTo>
                      <a:lnTo>
                        <a:pt x="23895" y="7952"/>
                      </a:lnTo>
                      <a:lnTo>
                        <a:pt x="23832" y="7910"/>
                      </a:lnTo>
                      <a:lnTo>
                        <a:pt x="23456" y="8098"/>
                      </a:lnTo>
                      <a:lnTo>
                        <a:pt x="23246" y="8161"/>
                      </a:lnTo>
                      <a:lnTo>
                        <a:pt x="23184" y="8307"/>
                      </a:lnTo>
                      <a:lnTo>
                        <a:pt x="23058" y="8349"/>
                      </a:lnTo>
                      <a:lnTo>
                        <a:pt x="22953" y="8307"/>
                      </a:lnTo>
                      <a:lnTo>
                        <a:pt x="22828" y="8328"/>
                      </a:lnTo>
                      <a:lnTo>
                        <a:pt x="22660" y="8454"/>
                      </a:lnTo>
                      <a:lnTo>
                        <a:pt x="22221" y="8621"/>
                      </a:lnTo>
                      <a:lnTo>
                        <a:pt x="21907" y="8684"/>
                      </a:lnTo>
                      <a:lnTo>
                        <a:pt x="21782" y="8684"/>
                      </a:lnTo>
                      <a:lnTo>
                        <a:pt x="21614" y="8851"/>
                      </a:lnTo>
                      <a:lnTo>
                        <a:pt x="21468" y="8851"/>
                      </a:lnTo>
                      <a:lnTo>
                        <a:pt x="21384" y="8935"/>
                      </a:lnTo>
                      <a:lnTo>
                        <a:pt x="21510" y="9040"/>
                      </a:lnTo>
                      <a:lnTo>
                        <a:pt x="21510" y="9165"/>
                      </a:lnTo>
                      <a:lnTo>
                        <a:pt x="21489" y="9291"/>
                      </a:lnTo>
                      <a:lnTo>
                        <a:pt x="21572" y="9374"/>
                      </a:lnTo>
                      <a:lnTo>
                        <a:pt x="21677" y="9374"/>
                      </a:lnTo>
                      <a:lnTo>
                        <a:pt x="21698" y="9458"/>
                      </a:lnTo>
                      <a:lnTo>
                        <a:pt x="21635" y="9521"/>
                      </a:lnTo>
                      <a:lnTo>
                        <a:pt x="21844" y="9667"/>
                      </a:lnTo>
                      <a:lnTo>
                        <a:pt x="22012" y="9918"/>
                      </a:lnTo>
                      <a:lnTo>
                        <a:pt x="22012" y="10128"/>
                      </a:lnTo>
                      <a:lnTo>
                        <a:pt x="22054" y="10232"/>
                      </a:lnTo>
                      <a:lnTo>
                        <a:pt x="22116" y="10232"/>
                      </a:lnTo>
                      <a:lnTo>
                        <a:pt x="22137" y="10400"/>
                      </a:lnTo>
                      <a:lnTo>
                        <a:pt x="22305" y="10504"/>
                      </a:lnTo>
                      <a:lnTo>
                        <a:pt x="22430" y="10462"/>
                      </a:lnTo>
                      <a:lnTo>
                        <a:pt x="22828" y="10504"/>
                      </a:lnTo>
                      <a:lnTo>
                        <a:pt x="22953" y="10421"/>
                      </a:lnTo>
                      <a:lnTo>
                        <a:pt x="22953" y="10504"/>
                      </a:lnTo>
                      <a:lnTo>
                        <a:pt x="22995" y="10609"/>
                      </a:lnTo>
                      <a:lnTo>
                        <a:pt x="22995" y="10755"/>
                      </a:lnTo>
                      <a:lnTo>
                        <a:pt x="23184" y="10839"/>
                      </a:lnTo>
                      <a:lnTo>
                        <a:pt x="23288" y="10986"/>
                      </a:lnTo>
                      <a:lnTo>
                        <a:pt x="23581" y="10986"/>
                      </a:lnTo>
                      <a:lnTo>
                        <a:pt x="23790" y="11132"/>
                      </a:lnTo>
                      <a:lnTo>
                        <a:pt x="23874" y="11132"/>
                      </a:lnTo>
                      <a:lnTo>
                        <a:pt x="23979" y="11258"/>
                      </a:lnTo>
                      <a:lnTo>
                        <a:pt x="24000" y="11550"/>
                      </a:lnTo>
                      <a:lnTo>
                        <a:pt x="24041" y="11676"/>
                      </a:lnTo>
                      <a:lnTo>
                        <a:pt x="24000" y="11864"/>
                      </a:lnTo>
                      <a:lnTo>
                        <a:pt x="24125" y="12011"/>
                      </a:lnTo>
                      <a:lnTo>
                        <a:pt x="24230" y="12094"/>
                      </a:lnTo>
                      <a:lnTo>
                        <a:pt x="24418" y="12346"/>
                      </a:lnTo>
                      <a:lnTo>
                        <a:pt x="24502" y="12618"/>
                      </a:lnTo>
                      <a:lnTo>
                        <a:pt x="24648" y="12743"/>
                      </a:lnTo>
                      <a:lnTo>
                        <a:pt x="24711" y="12869"/>
                      </a:lnTo>
                      <a:lnTo>
                        <a:pt x="24585" y="13141"/>
                      </a:lnTo>
                      <a:lnTo>
                        <a:pt x="24502" y="13162"/>
                      </a:lnTo>
                      <a:lnTo>
                        <a:pt x="24418" y="13141"/>
                      </a:lnTo>
                      <a:lnTo>
                        <a:pt x="24418" y="13141"/>
                      </a:lnTo>
                      <a:lnTo>
                        <a:pt x="24523" y="13287"/>
                      </a:lnTo>
                      <a:lnTo>
                        <a:pt x="24732" y="13329"/>
                      </a:lnTo>
                      <a:lnTo>
                        <a:pt x="24837" y="13392"/>
                      </a:lnTo>
                      <a:lnTo>
                        <a:pt x="25046" y="13643"/>
                      </a:lnTo>
                      <a:lnTo>
                        <a:pt x="25255" y="13706"/>
                      </a:lnTo>
                      <a:lnTo>
                        <a:pt x="25276" y="13685"/>
                      </a:lnTo>
                      <a:lnTo>
                        <a:pt x="25360" y="13706"/>
                      </a:lnTo>
                      <a:lnTo>
                        <a:pt x="25548" y="13559"/>
                      </a:lnTo>
                      <a:lnTo>
                        <a:pt x="25736" y="13517"/>
                      </a:lnTo>
                      <a:lnTo>
                        <a:pt x="25945" y="13685"/>
                      </a:lnTo>
                      <a:lnTo>
                        <a:pt x="26092" y="13747"/>
                      </a:lnTo>
                      <a:lnTo>
                        <a:pt x="26197" y="13747"/>
                      </a:lnTo>
                      <a:lnTo>
                        <a:pt x="26280" y="13894"/>
                      </a:lnTo>
                      <a:lnTo>
                        <a:pt x="26301" y="14124"/>
                      </a:lnTo>
                      <a:lnTo>
                        <a:pt x="26238" y="13915"/>
                      </a:lnTo>
                      <a:lnTo>
                        <a:pt x="26176" y="13810"/>
                      </a:lnTo>
                      <a:lnTo>
                        <a:pt x="25987" y="13810"/>
                      </a:lnTo>
                      <a:lnTo>
                        <a:pt x="25757" y="13643"/>
                      </a:lnTo>
                      <a:lnTo>
                        <a:pt x="25611" y="13643"/>
                      </a:lnTo>
                      <a:lnTo>
                        <a:pt x="25443" y="13810"/>
                      </a:lnTo>
                      <a:lnTo>
                        <a:pt x="25443" y="13978"/>
                      </a:lnTo>
                      <a:lnTo>
                        <a:pt x="25464" y="14061"/>
                      </a:lnTo>
                      <a:lnTo>
                        <a:pt x="25234" y="13810"/>
                      </a:lnTo>
                      <a:lnTo>
                        <a:pt x="24983" y="13810"/>
                      </a:lnTo>
                      <a:lnTo>
                        <a:pt x="24857" y="13706"/>
                      </a:lnTo>
                      <a:lnTo>
                        <a:pt x="24857" y="13580"/>
                      </a:lnTo>
                      <a:lnTo>
                        <a:pt x="24753" y="13434"/>
                      </a:lnTo>
                      <a:lnTo>
                        <a:pt x="24565" y="13371"/>
                      </a:lnTo>
                      <a:lnTo>
                        <a:pt x="24397" y="13371"/>
                      </a:lnTo>
                      <a:lnTo>
                        <a:pt x="24188" y="13245"/>
                      </a:lnTo>
                      <a:lnTo>
                        <a:pt x="24230" y="13182"/>
                      </a:lnTo>
                      <a:lnTo>
                        <a:pt x="24230" y="13057"/>
                      </a:lnTo>
                      <a:lnTo>
                        <a:pt x="24313" y="13015"/>
                      </a:lnTo>
                      <a:lnTo>
                        <a:pt x="24272" y="12910"/>
                      </a:lnTo>
                      <a:lnTo>
                        <a:pt x="24230" y="12638"/>
                      </a:lnTo>
                      <a:lnTo>
                        <a:pt x="24167" y="12429"/>
                      </a:lnTo>
                      <a:lnTo>
                        <a:pt x="24083" y="12387"/>
                      </a:lnTo>
                      <a:lnTo>
                        <a:pt x="24021" y="12555"/>
                      </a:lnTo>
                      <a:lnTo>
                        <a:pt x="23958" y="12597"/>
                      </a:lnTo>
                      <a:lnTo>
                        <a:pt x="23979" y="12743"/>
                      </a:lnTo>
                      <a:lnTo>
                        <a:pt x="23895" y="12827"/>
                      </a:lnTo>
                      <a:lnTo>
                        <a:pt x="23916" y="12910"/>
                      </a:lnTo>
                      <a:lnTo>
                        <a:pt x="23895" y="13036"/>
                      </a:lnTo>
                      <a:lnTo>
                        <a:pt x="23811" y="13036"/>
                      </a:lnTo>
                      <a:lnTo>
                        <a:pt x="23769" y="12659"/>
                      </a:lnTo>
                      <a:lnTo>
                        <a:pt x="23853" y="12555"/>
                      </a:lnTo>
                      <a:lnTo>
                        <a:pt x="23811" y="12429"/>
                      </a:lnTo>
                      <a:lnTo>
                        <a:pt x="23644" y="12283"/>
                      </a:lnTo>
                      <a:lnTo>
                        <a:pt x="23644" y="12094"/>
                      </a:lnTo>
                      <a:lnTo>
                        <a:pt x="23560" y="11969"/>
                      </a:lnTo>
                      <a:lnTo>
                        <a:pt x="23560" y="11802"/>
                      </a:lnTo>
                      <a:lnTo>
                        <a:pt x="23707" y="11697"/>
                      </a:lnTo>
                      <a:lnTo>
                        <a:pt x="23707" y="11613"/>
                      </a:lnTo>
                      <a:lnTo>
                        <a:pt x="23686" y="11509"/>
                      </a:lnTo>
                      <a:lnTo>
                        <a:pt x="23707" y="11299"/>
                      </a:lnTo>
                      <a:lnTo>
                        <a:pt x="23581" y="11278"/>
                      </a:lnTo>
                      <a:lnTo>
                        <a:pt x="23539" y="11299"/>
                      </a:lnTo>
                      <a:lnTo>
                        <a:pt x="23456" y="11216"/>
                      </a:lnTo>
                      <a:lnTo>
                        <a:pt x="23225" y="11383"/>
                      </a:lnTo>
                      <a:lnTo>
                        <a:pt x="22912" y="11425"/>
                      </a:lnTo>
                      <a:lnTo>
                        <a:pt x="22744" y="11425"/>
                      </a:lnTo>
                      <a:lnTo>
                        <a:pt x="22514" y="11195"/>
                      </a:lnTo>
                      <a:lnTo>
                        <a:pt x="22388" y="11111"/>
                      </a:lnTo>
                      <a:lnTo>
                        <a:pt x="22347" y="11006"/>
                      </a:lnTo>
                      <a:lnTo>
                        <a:pt x="22012" y="10965"/>
                      </a:lnTo>
                      <a:lnTo>
                        <a:pt x="21886" y="10860"/>
                      </a:lnTo>
                      <a:lnTo>
                        <a:pt x="21761" y="10693"/>
                      </a:lnTo>
                      <a:lnTo>
                        <a:pt x="21363" y="10693"/>
                      </a:lnTo>
                      <a:lnTo>
                        <a:pt x="21259" y="10651"/>
                      </a:lnTo>
                      <a:lnTo>
                        <a:pt x="21133" y="10734"/>
                      </a:lnTo>
                      <a:lnTo>
                        <a:pt x="20987" y="10944"/>
                      </a:lnTo>
                      <a:lnTo>
                        <a:pt x="20966" y="11069"/>
                      </a:lnTo>
                      <a:lnTo>
                        <a:pt x="20924" y="11111"/>
                      </a:lnTo>
                      <a:lnTo>
                        <a:pt x="20861" y="11090"/>
                      </a:lnTo>
                      <a:lnTo>
                        <a:pt x="20840" y="11174"/>
                      </a:lnTo>
                      <a:lnTo>
                        <a:pt x="20924" y="11258"/>
                      </a:lnTo>
                      <a:lnTo>
                        <a:pt x="21091" y="11132"/>
                      </a:lnTo>
                      <a:lnTo>
                        <a:pt x="21300" y="11174"/>
                      </a:lnTo>
                      <a:lnTo>
                        <a:pt x="21405" y="11383"/>
                      </a:lnTo>
                      <a:lnTo>
                        <a:pt x="21280" y="11613"/>
                      </a:lnTo>
                      <a:lnTo>
                        <a:pt x="21133" y="11655"/>
                      </a:lnTo>
                      <a:lnTo>
                        <a:pt x="20861" y="11550"/>
                      </a:lnTo>
                      <a:lnTo>
                        <a:pt x="20715" y="11362"/>
                      </a:lnTo>
                      <a:lnTo>
                        <a:pt x="20610" y="11362"/>
                      </a:lnTo>
                      <a:lnTo>
                        <a:pt x="20443" y="11467"/>
                      </a:lnTo>
                      <a:lnTo>
                        <a:pt x="20401" y="11550"/>
                      </a:lnTo>
                      <a:lnTo>
                        <a:pt x="20317" y="11571"/>
                      </a:lnTo>
                      <a:lnTo>
                        <a:pt x="20505" y="11822"/>
                      </a:lnTo>
                      <a:lnTo>
                        <a:pt x="20568" y="11822"/>
                      </a:lnTo>
                      <a:lnTo>
                        <a:pt x="20631" y="11969"/>
                      </a:lnTo>
                      <a:lnTo>
                        <a:pt x="20840" y="12136"/>
                      </a:lnTo>
                      <a:lnTo>
                        <a:pt x="21028" y="12136"/>
                      </a:lnTo>
                      <a:lnTo>
                        <a:pt x="21112" y="12220"/>
                      </a:lnTo>
                      <a:lnTo>
                        <a:pt x="21405" y="12241"/>
                      </a:lnTo>
                      <a:lnTo>
                        <a:pt x="21489" y="12178"/>
                      </a:lnTo>
                      <a:lnTo>
                        <a:pt x="21531" y="12178"/>
                      </a:lnTo>
                      <a:lnTo>
                        <a:pt x="21572" y="12283"/>
                      </a:lnTo>
                      <a:lnTo>
                        <a:pt x="21782" y="12283"/>
                      </a:lnTo>
                      <a:lnTo>
                        <a:pt x="21824" y="12429"/>
                      </a:lnTo>
                      <a:lnTo>
                        <a:pt x="21907" y="12450"/>
                      </a:lnTo>
                      <a:lnTo>
                        <a:pt x="21928" y="12555"/>
                      </a:lnTo>
                      <a:lnTo>
                        <a:pt x="22158" y="12597"/>
                      </a:lnTo>
                      <a:lnTo>
                        <a:pt x="22263" y="12513"/>
                      </a:lnTo>
                      <a:lnTo>
                        <a:pt x="22200" y="12618"/>
                      </a:lnTo>
                      <a:lnTo>
                        <a:pt x="21949" y="12659"/>
                      </a:lnTo>
                      <a:lnTo>
                        <a:pt x="21803" y="12576"/>
                      </a:lnTo>
                      <a:lnTo>
                        <a:pt x="21698" y="12555"/>
                      </a:lnTo>
                      <a:lnTo>
                        <a:pt x="21531" y="12366"/>
                      </a:lnTo>
                      <a:lnTo>
                        <a:pt x="21426" y="12346"/>
                      </a:lnTo>
                      <a:lnTo>
                        <a:pt x="21321" y="12408"/>
                      </a:lnTo>
                      <a:lnTo>
                        <a:pt x="21196" y="12408"/>
                      </a:lnTo>
                      <a:lnTo>
                        <a:pt x="21091" y="12534"/>
                      </a:lnTo>
                      <a:lnTo>
                        <a:pt x="21049" y="12429"/>
                      </a:lnTo>
                      <a:lnTo>
                        <a:pt x="20945" y="12346"/>
                      </a:lnTo>
                      <a:lnTo>
                        <a:pt x="20840" y="12408"/>
                      </a:lnTo>
                      <a:lnTo>
                        <a:pt x="20631" y="12408"/>
                      </a:lnTo>
                      <a:lnTo>
                        <a:pt x="20464" y="12304"/>
                      </a:lnTo>
                      <a:lnTo>
                        <a:pt x="20338" y="12325"/>
                      </a:lnTo>
                      <a:lnTo>
                        <a:pt x="20296" y="12220"/>
                      </a:lnTo>
                      <a:lnTo>
                        <a:pt x="20401" y="12136"/>
                      </a:lnTo>
                      <a:lnTo>
                        <a:pt x="20401" y="12053"/>
                      </a:lnTo>
                      <a:lnTo>
                        <a:pt x="20296" y="11990"/>
                      </a:lnTo>
                      <a:lnTo>
                        <a:pt x="20296" y="11885"/>
                      </a:lnTo>
                      <a:lnTo>
                        <a:pt x="20108" y="11718"/>
                      </a:lnTo>
                      <a:lnTo>
                        <a:pt x="20024" y="11592"/>
                      </a:lnTo>
                      <a:lnTo>
                        <a:pt x="20087" y="11425"/>
                      </a:lnTo>
                      <a:lnTo>
                        <a:pt x="19982" y="11278"/>
                      </a:lnTo>
                      <a:lnTo>
                        <a:pt x="19982" y="11006"/>
                      </a:lnTo>
                      <a:lnTo>
                        <a:pt x="19836" y="10881"/>
                      </a:lnTo>
                      <a:lnTo>
                        <a:pt x="19836" y="10693"/>
                      </a:lnTo>
                      <a:lnTo>
                        <a:pt x="19794" y="10651"/>
                      </a:lnTo>
                      <a:lnTo>
                        <a:pt x="19710" y="10630"/>
                      </a:lnTo>
                      <a:lnTo>
                        <a:pt x="19689" y="10462"/>
                      </a:lnTo>
                      <a:lnTo>
                        <a:pt x="19522" y="10337"/>
                      </a:lnTo>
                      <a:lnTo>
                        <a:pt x="19459" y="10379"/>
                      </a:lnTo>
                      <a:lnTo>
                        <a:pt x="19689" y="10860"/>
                      </a:lnTo>
                      <a:lnTo>
                        <a:pt x="19752" y="11174"/>
                      </a:lnTo>
                      <a:lnTo>
                        <a:pt x="19710" y="11425"/>
                      </a:lnTo>
                      <a:lnTo>
                        <a:pt x="19522" y="11676"/>
                      </a:lnTo>
                      <a:lnTo>
                        <a:pt x="19396" y="11802"/>
                      </a:lnTo>
                      <a:lnTo>
                        <a:pt x="19396" y="11885"/>
                      </a:lnTo>
                      <a:lnTo>
                        <a:pt x="19480" y="11948"/>
                      </a:lnTo>
                      <a:lnTo>
                        <a:pt x="19501" y="12136"/>
                      </a:lnTo>
                      <a:lnTo>
                        <a:pt x="19417" y="12346"/>
                      </a:lnTo>
                      <a:lnTo>
                        <a:pt x="19417" y="12471"/>
                      </a:lnTo>
                      <a:lnTo>
                        <a:pt x="19627" y="12618"/>
                      </a:lnTo>
                      <a:lnTo>
                        <a:pt x="19899" y="12848"/>
                      </a:lnTo>
                      <a:lnTo>
                        <a:pt x="19940" y="12994"/>
                      </a:lnTo>
                      <a:lnTo>
                        <a:pt x="20108" y="12994"/>
                      </a:lnTo>
                      <a:lnTo>
                        <a:pt x="20233" y="13141"/>
                      </a:lnTo>
                      <a:lnTo>
                        <a:pt x="20338" y="13371"/>
                      </a:lnTo>
                      <a:lnTo>
                        <a:pt x="20317" y="13727"/>
                      </a:lnTo>
                      <a:lnTo>
                        <a:pt x="20275" y="13894"/>
                      </a:lnTo>
                      <a:lnTo>
                        <a:pt x="20422" y="14103"/>
                      </a:lnTo>
                      <a:lnTo>
                        <a:pt x="20380" y="14354"/>
                      </a:lnTo>
                      <a:lnTo>
                        <a:pt x="20464" y="14501"/>
                      </a:lnTo>
                      <a:lnTo>
                        <a:pt x="20673" y="14731"/>
                      </a:lnTo>
                      <a:lnTo>
                        <a:pt x="20715" y="14856"/>
                      </a:lnTo>
                      <a:lnTo>
                        <a:pt x="20673" y="15024"/>
                      </a:lnTo>
                      <a:lnTo>
                        <a:pt x="20736" y="15087"/>
                      </a:lnTo>
                      <a:lnTo>
                        <a:pt x="20882" y="15149"/>
                      </a:lnTo>
                      <a:lnTo>
                        <a:pt x="21070" y="15045"/>
                      </a:lnTo>
                      <a:lnTo>
                        <a:pt x="21280" y="15087"/>
                      </a:lnTo>
                      <a:lnTo>
                        <a:pt x="21363" y="15045"/>
                      </a:lnTo>
                      <a:lnTo>
                        <a:pt x="21384" y="14877"/>
                      </a:lnTo>
                      <a:lnTo>
                        <a:pt x="21510" y="14752"/>
                      </a:lnTo>
                      <a:lnTo>
                        <a:pt x="21677" y="14815"/>
                      </a:lnTo>
                      <a:lnTo>
                        <a:pt x="21782" y="14773"/>
                      </a:lnTo>
                      <a:lnTo>
                        <a:pt x="21991" y="14919"/>
                      </a:lnTo>
                      <a:lnTo>
                        <a:pt x="22116" y="14856"/>
                      </a:lnTo>
                      <a:lnTo>
                        <a:pt x="22200" y="14982"/>
                      </a:lnTo>
                      <a:lnTo>
                        <a:pt x="22451" y="15087"/>
                      </a:lnTo>
                      <a:lnTo>
                        <a:pt x="22640" y="15087"/>
                      </a:lnTo>
                      <a:lnTo>
                        <a:pt x="22765" y="15275"/>
                      </a:lnTo>
                      <a:lnTo>
                        <a:pt x="22765" y="15379"/>
                      </a:lnTo>
                      <a:lnTo>
                        <a:pt x="22953" y="15484"/>
                      </a:lnTo>
                      <a:lnTo>
                        <a:pt x="23016" y="15589"/>
                      </a:lnTo>
                      <a:lnTo>
                        <a:pt x="23037" y="15610"/>
                      </a:lnTo>
                      <a:lnTo>
                        <a:pt x="23058" y="15693"/>
                      </a:lnTo>
                      <a:lnTo>
                        <a:pt x="23142" y="15777"/>
                      </a:lnTo>
                      <a:lnTo>
                        <a:pt x="23058" y="15861"/>
                      </a:lnTo>
                      <a:lnTo>
                        <a:pt x="22953" y="15882"/>
                      </a:lnTo>
                      <a:lnTo>
                        <a:pt x="22953" y="16070"/>
                      </a:lnTo>
                      <a:lnTo>
                        <a:pt x="23037" y="16216"/>
                      </a:lnTo>
                      <a:lnTo>
                        <a:pt x="23121" y="16279"/>
                      </a:lnTo>
                      <a:lnTo>
                        <a:pt x="23079" y="16384"/>
                      </a:lnTo>
                      <a:lnTo>
                        <a:pt x="23163" y="16488"/>
                      </a:lnTo>
                      <a:lnTo>
                        <a:pt x="23288" y="16488"/>
                      </a:lnTo>
                      <a:lnTo>
                        <a:pt x="23372" y="16593"/>
                      </a:lnTo>
                      <a:lnTo>
                        <a:pt x="23518" y="16593"/>
                      </a:lnTo>
                      <a:lnTo>
                        <a:pt x="23602" y="16426"/>
                      </a:lnTo>
                      <a:lnTo>
                        <a:pt x="23665" y="16509"/>
                      </a:lnTo>
                      <a:lnTo>
                        <a:pt x="23769" y="16488"/>
                      </a:lnTo>
                      <a:lnTo>
                        <a:pt x="23832" y="16509"/>
                      </a:lnTo>
                      <a:lnTo>
                        <a:pt x="23790" y="16530"/>
                      </a:lnTo>
                      <a:lnTo>
                        <a:pt x="23728" y="16593"/>
                      </a:lnTo>
                      <a:lnTo>
                        <a:pt x="23560" y="16614"/>
                      </a:lnTo>
                      <a:lnTo>
                        <a:pt x="23456" y="16635"/>
                      </a:lnTo>
                      <a:lnTo>
                        <a:pt x="23288" y="16656"/>
                      </a:lnTo>
                      <a:lnTo>
                        <a:pt x="23142" y="16551"/>
                      </a:lnTo>
                      <a:lnTo>
                        <a:pt x="22995" y="16551"/>
                      </a:lnTo>
                      <a:lnTo>
                        <a:pt x="22932" y="16426"/>
                      </a:lnTo>
                      <a:lnTo>
                        <a:pt x="22974" y="16384"/>
                      </a:lnTo>
                      <a:lnTo>
                        <a:pt x="22953" y="16237"/>
                      </a:lnTo>
                      <a:lnTo>
                        <a:pt x="22849" y="16112"/>
                      </a:lnTo>
                      <a:lnTo>
                        <a:pt x="22828" y="15986"/>
                      </a:lnTo>
                      <a:lnTo>
                        <a:pt x="22723" y="15923"/>
                      </a:lnTo>
                      <a:lnTo>
                        <a:pt x="22744" y="15798"/>
                      </a:lnTo>
                      <a:lnTo>
                        <a:pt x="22619" y="15610"/>
                      </a:lnTo>
                      <a:lnTo>
                        <a:pt x="22556" y="15610"/>
                      </a:lnTo>
                      <a:lnTo>
                        <a:pt x="22430" y="15526"/>
                      </a:lnTo>
                      <a:lnTo>
                        <a:pt x="22242" y="15421"/>
                      </a:lnTo>
                      <a:lnTo>
                        <a:pt x="22242" y="15254"/>
                      </a:lnTo>
                      <a:lnTo>
                        <a:pt x="22054" y="15066"/>
                      </a:lnTo>
                      <a:lnTo>
                        <a:pt x="21907" y="15066"/>
                      </a:lnTo>
                      <a:lnTo>
                        <a:pt x="21677" y="15317"/>
                      </a:lnTo>
                      <a:lnTo>
                        <a:pt x="21510" y="15338"/>
                      </a:lnTo>
                      <a:lnTo>
                        <a:pt x="21405" y="15463"/>
                      </a:lnTo>
                      <a:lnTo>
                        <a:pt x="21217" y="15589"/>
                      </a:lnTo>
                      <a:lnTo>
                        <a:pt x="21259" y="15944"/>
                      </a:lnTo>
                      <a:lnTo>
                        <a:pt x="21321" y="16049"/>
                      </a:lnTo>
                      <a:lnTo>
                        <a:pt x="21572" y="16175"/>
                      </a:lnTo>
                      <a:lnTo>
                        <a:pt x="21761" y="16593"/>
                      </a:lnTo>
                      <a:lnTo>
                        <a:pt x="21719" y="16698"/>
                      </a:lnTo>
                      <a:lnTo>
                        <a:pt x="21531" y="17012"/>
                      </a:lnTo>
                      <a:lnTo>
                        <a:pt x="21510" y="17179"/>
                      </a:lnTo>
                      <a:lnTo>
                        <a:pt x="21614" y="17367"/>
                      </a:lnTo>
                      <a:lnTo>
                        <a:pt x="21510" y="17639"/>
                      </a:lnTo>
                      <a:lnTo>
                        <a:pt x="21510" y="17744"/>
                      </a:lnTo>
                      <a:lnTo>
                        <a:pt x="21363" y="17890"/>
                      </a:lnTo>
                      <a:lnTo>
                        <a:pt x="21363" y="17974"/>
                      </a:lnTo>
                      <a:lnTo>
                        <a:pt x="21259" y="18016"/>
                      </a:lnTo>
                      <a:lnTo>
                        <a:pt x="21175" y="18120"/>
                      </a:lnTo>
                      <a:lnTo>
                        <a:pt x="21175" y="18267"/>
                      </a:lnTo>
                      <a:lnTo>
                        <a:pt x="21259" y="18330"/>
                      </a:lnTo>
                      <a:lnTo>
                        <a:pt x="21259" y="18434"/>
                      </a:lnTo>
                      <a:lnTo>
                        <a:pt x="21070" y="18539"/>
                      </a:lnTo>
                      <a:lnTo>
                        <a:pt x="20840" y="18497"/>
                      </a:lnTo>
                      <a:lnTo>
                        <a:pt x="20798" y="18434"/>
                      </a:lnTo>
                      <a:lnTo>
                        <a:pt x="20589" y="18434"/>
                      </a:lnTo>
                      <a:lnTo>
                        <a:pt x="20380" y="18476"/>
                      </a:lnTo>
                      <a:lnTo>
                        <a:pt x="20212" y="18413"/>
                      </a:lnTo>
                      <a:lnTo>
                        <a:pt x="19794" y="18330"/>
                      </a:lnTo>
                      <a:lnTo>
                        <a:pt x="19627" y="18183"/>
                      </a:lnTo>
                      <a:lnTo>
                        <a:pt x="19585" y="18079"/>
                      </a:lnTo>
                      <a:lnTo>
                        <a:pt x="19396" y="18100"/>
                      </a:lnTo>
                      <a:lnTo>
                        <a:pt x="19334" y="18204"/>
                      </a:lnTo>
                      <a:lnTo>
                        <a:pt x="19313" y="18162"/>
                      </a:lnTo>
                      <a:lnTo>
                        <a:pt x="19229" y="18120"/>
                      </a:lnTo>
                      <a:lnTo>
                        <a:pt x="19313" y="17974"/>
                      </a:lnTo>
                      <a:lnTo>
                        <a:pt x="19480" y="17953"/>
                      </a:lnTo>
                      <a:lnTo>
                        <a:pt x="19794" y="17890"/>
                      </a:lnTo>
                      <a:lnTo>
                        <a:pt x="19836" y="17807"/>
                      </a:lnTo>
                      <a:lnTo>
                        <a:pt x="20108" y="17974"/>
                      </a:lnTo>
                      <a:lnTo>
                        <a:pt x="20171" y="17974"/>
                      </a:lnTo>
                      <a:lnTo>
                        <a:pt x="20212" y="17890"/>
                      </a:lnTo>
                      <a:lnTo>
                        <a:pt x="20338" y="17890"/>
                      </a:lnTo>
                      <a:lnTo>
                        <a:pt x="20338" y="17974"/>
                      </a:lnTo>
                      <a:lnTo>
                        <a:pt x="20150" y="18079"/>
                      </a:lnTo>
                      <a:lnTo>
                        <a:pt x="20254" y="18183"/>
                      </a:lnTo>
                      <a:lnTo>
                        <a:pt x="20464" y="18162"/>
                      </a:lnTo>
                      <a:lnTo>
                        <a:pt x="20547" y="18058"/>
                      </a:lnTo>
                      <a:lnTo>
                        <a:pt x="20673" y="17995"/>
                      </a:lnTo>
                      <a:lnTo>
                        <a:pt x="20673" y="17911"/>
                      </a:lnTo>
                      <a:lnTo>
                        <a:pt x="20568" y="17786"/>
                      </a:lnTo>
                      <a:lnTo>
                        <a:pt x="20568" y="17702"/>
                      </a:lnTo>
                      <a:lnTo>
                        <a:pt x="20694" y="17786"/>
                      </a:lnTo>
                      <a:lnTo>
                        <a:pt x="20756" y="17702"/>
                      </a:lnTo>
                      <a:lnTo>
                        <a:pt x="20756" y="17472"/>
                      </a:lnTo>
                      <a:lnTo>
                        <a:pt x="20882" y="17388"/>
                      </a:lnTo>
                      <a:lnTo>
                        <a:pt x="20861" y="17325"/>
                      </a:lnTo>
                      <a:lnTo>
                        <a:pt x="20777" y="17346"/>
                      </a:lnTo>
                      <a:lnTo>
                        <a:pt x="20756" y="17284"/>
                      </a:lnTo>
                      <a:lnTo>
                        <a:pt x="20882" y="17242"/>
                      </a:lnTo>
                      <a:lnTo>
                        <a:pt x="20882" y="17012"/>
                      </a:lnTo>
                      <a:lnTo>
                        <a:pt x="20840" y="16928"/>
                      </a:lnTo>
                      <a:lnTo>
                        <a:pt x="20903" y="16823"/>
                      </a:lnTo>
                      <a:lnTo>
                        <a:pt x="20903" y="16760"/>
                      </a:lnTo>
                      <a:lnTo>
                        <a:pt x="21008" y="16698"/>
                      </a:lnTo>
                      <a:lnTo>
                        <a:pt x="20987" y="16509"/>
                      </a:lnTo>
                      <a:lnTo>
                        <a:pt x="20861" y="16384"/>
                      </a:lnTo>
                      <a:lnTo>
                        <a:pt x="20777" y="16175"/>
                      </a:lnTo>
                      <a:lnTo>
                        <a:pt x="20798" y="16007"/>
                      </a:lnTo>
                      <a:lnTo>
                        <a:pt x="20798" y="15882"/>
                      </a:lnTo>
                      <a:lnTo>
                        <a:pt x="20861" y="15903"/>
                      </a:lnTo>
                      <a:lnTo>
                        <a:pt x="20861" y="15819"/>
                      </a:lnTo>
                      <a:lnTo>
                        <a:pt x="20673" y="15651"/>
                      </a:lnTo>
                      <a:lnTo>
                        <a:pt x="20589" y="15610"/>
                      </a:lnTo>
                      <a:lnTo>
                        <a:pt x="20526" y="15505"/>
                      </a:lnTo>
                      <a:lnTo>
                        <a:pt x="20338" y="15463"/>
                      </a:lnTo>
                      <a:lnTo>
                        <a:pt x="20108" y="15170"/>
                      </a:lnTo>
                      <a:lnTo>
                        <a:pt x="20045" y="14940"/>
                      </a:lnTo>
                      <a:lnTo>
                        <a:pt x="20003" y="14877"/>
                      </a:lnTo>
                      <a:lnTo>
                        <a:pt x="20045" y="14794"/>
                      </a:lnTo>
                      <a:lnTo>
                        <a:pt x="19919" y="14710"/>
                      </a:lnTo>
                      <a:lnTo>
                        <a:pt x="19836" y="14563"/>
                      </a:lnTo>
                      <a:lnTo>
                        <a:pt x="19899" y="14417"/>
                      </a:lnTo>
                      <a:lnTo>
                        <a:pt x="19710" y="14145"/>
                      </a:lnTo>
                      <a:lnTo>
                        <a:pt x="19710" y="13978"/>
                      </a:lnTo>
                      <a:lnTo>
                        <a:pt x="19585" y="13831"/>
                      </a:lnTo>
                      <a:lnTo>
                        <a:pt x="19606" y="13768"/>
                      </a:lnTo>
                      <a:lnTo>
                        <a:pt x="19606" y="13685"/>
                      </a:lnTo>
                      <a:lnTo>
                        <a:pt x="19501" y="13580"/>
                      </a:lnTo>
                      <a:lnTo>
                        <a:pt x="19438" y="13224"/>
                      </a:lnTo>
                      <a:lnTo>
                        <a:pt x="19375" y="13078"/>
                      </a:lnTo>
                      <a:lnTo>
                        <a:pt x="19229" y="12973"/>
                      </a:lnTo>
                      <a:lnTo>
                        <a:pt x="19292" y="12910"/>
                      </a:lnTo>
                      <a:lnTo>
                        <a:pt x="19250" y="12848"/>
                      </a:lnTo>
                      <a:lnTo>
                        <a:pt x="19166" y="12869"/>
                      </a:lnTo>
                      <a:lnTo>
                        <a:pt x="19166" y="12848"/>
                      </a:lnTo>
                      <a:lnTo>
                        <a:pt x="19041" y="12806"/>
                      </a:lnTo>
                      <a:lnTo>
                        <a:pt x="18957" y="12638"/>
                      </a:lnTo>
                      <a:lnTo>
                        <a:pt x="18831" y="12534"/>
                      </a:lnTo>
                      <a:lnTo>
                        <a:pt x="18769" y="12408"/>
                      </a:lnTo>
                      <a:lnTo>
                        <a:pt x="18852" y="12387"/>
                      </a:lnTo>
                      <a:lnTo>
                        <a:pt x="18873" y="12283"/>
                      </a:lnTo>
                      <a:lnTo>
                        <a:pt x="18831" y="12178"/>
                      </a:lnTo>
                      <a:lnTo>
                        <a:pt x="18852" y="12094"/>
                      </a:lnTo>
                      <a:lnTo>
                        <a:pt x="18790" y="11990"/>
                      </a:lnTo>
                      <a:lnTo>
                        <a:pt x="18852" y="11676"/>
                      </a:lnTo>
                      <a:lnTo>
                        <a:pt x="18769" y="11488"/>
                      </a:lnTo>
                      <a:lnTo>
                        <a:pt x="18769" y="11278"/>
                      </a:lnTo>
                      <a:lnTo>
                        <a:pt x="18727" y="11195"/>
                      </a:lnTo>
                      <a:lnTo>
                        <a:pt x="18727" y="11069"/>
                      </a:lnTo>
                      <a:lnTo>
                        <a:pt x="18643" y="10944"/>
                      </a:lnTo>
                      <a:lnTo>
                        <a:pt x="18748" y="10881"/>
                      </a:lnTo>
                      <a:lnTo>
                        <a:pt x="18685" y="10776"/>
                      </a:lnTo>
                      <a:lnTo>
                        <a:pt x="18559" y="10755"/>
                      </a:lnTo>
                      <a:lnTo>
                        <a:pt x="18413" y="10755"/>
                      </a:lnTo>
                      <a:lnTo>
                        <a:pt x="18057" y="10630"/>
                      </a:lnTo>
                      <a:lnTo>
                        <a:pt x="17932" y="10630"/>
                      </a:lnTo>
                      <a:lnTo>
                        <a:pt x="17890" y="10672"/>
                      </a:lnTo>
                      <a:lnTo>
                        <a:pt x="17785" y="10630"/>
                      </a:lnTo>
                      <a:lnTo>
                        <a:pt x="17681" y="10630"/>
                      </a:lnTo>
                      <a:lnTo>
                        <a:pt x="17534" y="10714"/>
                      </a:lnTo>
                      <a:lnTo>
                        <a:pt x="17388" y="10714"/>
                      </a:lnTo>
                      <a:lnTo>
                        <a:pt x="17262" y="10755"/>
                      </a:lnTo>
                      <a:lnTo>
                        <a:pt x="17220" y="10714"/>
                      </a:lnTo>
                      <a:lnTo>
                        <a:pt x="17262" y="10651"/>
                      </a:lnTo>
                      <a:lnTo>
                        <a:pt x="17158" y="10609"/>
                      </a:lnTo>
                      <a:lnTo>
                        <a:pt x="17053" y="10630"/>
                      </a:lnTo>
                      <a:lnTo>
                        <a:pt x="17074" y="10860"/>
                      </a:lnTo>
                      <a:lnTo>
                        <a:pt x="17053" y="11069"/>
                      </a:lnTo>
                      <a:lnTo>
                        <a:pt x="17158" y="11195"/>
                      </a:lnTo>
                      <a:lnTo>
                        <a:pt x="17116" y="11258"/>
                      </a:lnTo>
                      <a:lnTo>
                        <a:pt x="17074" y="11467"/>
                      </a:lnTo>
                      <a:lnTo>
                        <a:pt x="17158" y="11550"/>
                      </a:lnTo>
                      <a:lnTo>
                        <a:pt x="17158" y="11676"/>
                      </a:lnTo>
                      <a:lnTo>
                        <a:pt x="17199" y="11760"/>
                      </a:lnTo>
                      <a:lnTo>
                        <a:pt x="17158" y="11822"/>
                      </a:lnTo>
                      <a:lnTo>
                        <a:pt x="17158" y="12011"/>
                      </a:lnTo>
                      <a:lnTo>
                        <a:pt x="17220" y="12136"/>
                      </a:lnTo>
                      <a:lnTo>
                        <a:pt x="17158" y="12304"/>
                      </a:lnTo>
                      <a:lnTo>
                        <a:pt x="17158" y="12408"/>
                      </a:lnTo>
                      <a:lnTo>
                        <a:pt x="17199" y="12534"/>
                      </a:lnTo>
                      <a:lnTo>
                        <a:pt x="17178" y="12618"/>
                      </a:lnTo>
                      <a:lnTo>
                        <a:pt x="17053" y="12701"/>
                      </a:lnTo>
                      <a:lnTo>
                        <a:pt x="16844" y="13015"/>
                      </a:lnTo>
                      <a:lnTo>
                        <a:pt x="16760" y="13057"/>
                      </a:lnTo>
                      <a:lnTo>
                        <a:pt x="16781" y="13162"/>
                      </a:lnTo>
                      <a:lnTo>
                        <a:pt x="16865" y="13266"/>
                      </a:lnTo>
                      <a:lnTo>
                        <a:pt x="16802" y="13371"/>
                      </a:lnTo>
                      <a:lnTo>
                        <a:pt x="16781" y="13559"/>
                      </a:lnTo>
                      <a:lnTo>
                        <a:pt x="16906" y="13685"/>
                      </a:lnTo>
                      <a:lnTo>
                        <a:pt x="16990" y="13643"/>
                      </a:lnTo>
                      <a:lnTo>
                        <a:pt x="17074" y="13706"/>
                      </a:lnTo>
                      <a:lnTo>
                        <a:pt x="17158" y="13915"/>
                      </a:lnTo>
                      <a:lnTo>
                        <a:pt x="17283" y="13915"/>
                      </a:lnTo>
                      <a:lnTo>
                        <a:pt x="17388" y="14019"/>
                      </a:lnTo>
                      <a:lnTo>
                        <a:pt x="17304" y="13999"/>
                      </a:lnTo>
                      <a:lnTo>
                        <a:pt x="17220" y="14103"/>
                      </a:lnTo>
                      <a:lnTo>
                        <a:pt x="17220" y="14271"/>
                      </a:lnTo>
                      <a:lnTo>
                        <a:pt x="17409" y="14396"/>
                      </a:lnTo>
                      <a:lnTo>
                        <a:pt x="17409" y="14522"/>
                      </a:lnTo>
                      <a:lnTo>
                        <a:pt x="17325" y="14605"/>
                      </a:lnTo>
                      <a:lnTo>
                        <a:pt x="17262" y="14543"/>
                      </a:lnTo>
                      <a:lnTo>
                        <a:pt x="17262" y="14626"/>
                      </a:lnTo>
                      <a:lnTo>
                        <a:pt x="17367" y="14898"/>
                      </a:lnTo>
                      <a:lnTo>
                        <a:pt x="17430" y="14961"/>
                      </a:lnTo>
                      <a:lnTo>
                        <a:pt x="17492" y="15149"/>
                      </a:lnTo>
                      <a:lnTo>
                        <a:pt x="17534" y="15066"/>
                      </a:lnTo>
                      <a:lnTo>
                        <a:pt x="17639" y="15149"/>
                      </a:lnTo>
                      <a:lnTo>
                        <a:pt x="17764" y="15149"/>
                      </a:lnTo>
                      <a:lnTo>
                        <a:pt x="17911" y="15233"/>
                      </a:lnTo>
                      <a:lnTo>
                        <a:pt x="18015" y="15066"/>
                      </a:lnTo>
                      <a:lnTo>
                        <a:pt x="18057" y="15128"/>
                      </a:lnTo>
                      <a:lnTo>
                        <a:pt x="18057" y="15338"/>
                      </a:lnTo>
                      <a:lnTo>
                        <a:pt x="18141" y="15442"/>
                      </a:lnTo>
                      <a:lnTo>
                        <a:pt x="18183" y="15463"/>
                      </a:lnTo>
                      <a:lnTo>
                        <a:pt x="18434" y="15756"/>
                      </a:lnTo>
                      <a:lnTo>
                        <a:pt x="18559" y="15777"/>
                      </a:lnTo>
                      <a:lnTo>
                        <a:pt x="18643" y="15735"/>
                      </a:lnTo>
                      <a:lnTo>
                        <a:pt x="18748" y="15735"/>
                      </a:lnTo>
                      <a:lnTo>
                        <a:pt x="18769" y="15777"/>
                      </a:lnTo>
                      <a:lnTo>
                        <a:pt x="18873" y="15777"/>
                      </a:lnTo>
                      <a:lnTo>
                        <a:pt x="18769" y="15861"/>
                      </a:lnTo>
                      <a:lnTo>
                        <a:pt x="18769" y="16175"/>
                      </a:lnTo>
                      <a:lnTo>
                        <a:pt x="18748" y="16258"/>
                      </a:lnTo>
                      <a:lnTo>
                        <a:pt x="18811" y="16384"/>
                      </a:lnTo>
                      <a:lnTo>
                        <a:pt x="18790" y="16426"/>
                      </a:lnTo>
                      <a:lnTo>
                        <a:pt x="18706" y="16426"/>
                      </a:lnTo>
                      <a:lnTo>
                        <a:pt x="18748" y="16593"/>
                      </a:lnTo>
                      <a:lnTo>
                        <a:pt x="18748" y="16677"/>
                      </a:lnTo>
                      <a:lnTo>
                        <a:pt x="18601" y="16635"/>
                      </a:lnTo>
                      <a:lnTo>
                        <a:pt x="18476" y="16384"/>
                      </a:lnTo>
                      <a:lnTo>
                        <a:pt x="18329" y="16258"/>
                      </a:lnTo>
                      <a:lnTo>
                        <a:pt x="18141" y="16216"/>
                      </a:lnTo>
                      <a:lnTo>
                        <a:pt x="18057" y="16070"/>
                      </a:lnTo>
                      <a:lnTo>
                        <a:pt x="17932" y="15965"/>
                      </a:lnTo>
                      <a:lnTo>
                        <a:pt x="17618" y="15944"/>
                      </a:lnTo>
                      <a:lnTo>
                        <a:pt x="17304" y="15756"/>
                      </a:lnTo>
                      <a:lnTo>
                        <a:pt x="17116" y="15735"/>
                      </a:lnTo>
                      <a:lnTo>
                        <a:pt x="17095" y="15631"/>
                      </a:lnTo>
                      <a:lnTo>
                        <a:pt x="17011" y="15631"/>
                      </a:lnTo>
                      <a:lnTo>
                        <a:pt x="16906" y="15547"/>
                      </a:lnTo>
                      <a:lnTo>
                        <a:pt x="16760" y="15589"/>
                      </a:lnTo>
                      <a:lnTo>
                        <a:pt x="16655" y="15693"/>
                      </a:lnTo>
                      <a:lnTo>
                        <a:pt x="16593" y="15568"/>
                      </a:lnTo>
                      <a:lnTo>
                        <a:pt x="16614" y="15526"/>
                      </a:lnTo>
                      <a:lnTo>
                        <a:pt x="16593" y="15442"/>
                      </a:lnTo>
                      <a:lnTo>
                        <a:pt x="16237" y="15317"/>
                      </a:lnTo>
                      <a:lnTo>
                        <a:pt x="16070" y="15212"/>
                      </a:lnTo>
                      <a:lnTo>
                        <a:pt x="15526" y="15170"/>
                      </a:lnTo>
                      <a:lnTo>
                        <a:pt x="15086" y="15233"/>
                      </a:lnTo>
                      <a:lnTo>
                        <a:pt x="14982" y="15191"/>
                      </a:lnTo>
                      <a:lnTo>
                        <a:pt x="14877" y="15233"/>
                      </a:lnTo>
                      <a:lnTo>
                        <a:pt x="14772" y="15170"/>
                      </a:lnTo>
                      <a:lnTo>
                        <a:pt x="14710" y="15212"/>
                      </a:lnTo>
                      <a:lnTo>
                        <a:pt x="14605" y="15170"/>
                      </a:lnTo>
                      <a:lnTo>
                        <a:pt x="14521" y="15233"/>
                      </a:lnTo>
                      <a:lnTo>
                        <a:pt x="14584" y="15359"/>
                      </a:lnTo>
                      <a:lnTo>
                        <a:pt x="14584" y="15463"/>
                      </a:lnTo>
                      <a:lnTo>
                        <a:pt x="14458" y="15505"/>
                      </a:lnTo>
                      <a:lnTo>
                        <a:pt x="14458" y="15568"/>
                      </a:lnTo>
                      <a:lnTo>
                        <a:pt x="14521" y="15693"/>
                      </a:lnTo>
                      <a:lnTo>
                        <a:pt x="14605" y="15756"/>
                      </a:lnTo>
                      <a:lnTo>
                        <a:pt x="14668" y="15965"/>
                      </a:lnTo>
                      <a:lnTo>
                        <a:pt x="14710" y="16070"/>
                      </a:lnTo>
                      <a:lnTo>
                        <a:pt x="14751" y="15965"/>
                      </a:lnTo>
                      <a:lnTo>
                        <a:pt x="14814" y="15965"/>
                      </a:lnTo>
                      <a:lnTo>
                        <a:pt x="14919" y="16133"/>
                      </a:lnTo>
                      <a:lnTo>
                        <a:pt x="14919" y="16237"/>
                      </a:lnTo>
                      <a:lnTo>
                        <a:pt x="15044" y="16279"/>
                      </a:lnTo>
                      <a:lnTo>
                        <a:pt x="15212" y="16447"/>
                      </a:lnTo>
                      <a:lnTo>
                        <a:pt x="15044" y="16426"/>
                      </a:lnTo>
                      <a:lnTo>
                        <a:pt x="15002" y="16384"/>
                      </a:lnTo>
                      <a:lnTo>
                        <a:pt x="14919" y="16384"/>
                      </a:lnTo>
                      <a:lnTo>
                        <a:pt x="14877" y="16551"/>
                      </a:lnTo>
                      <a:lnTo>
                        <a:pt x="14772" y="16635"/>
                      </a:lnTo>
                      <a:lnTo>
                        <a:pt x="14605" y="16551"/>
                      </a:lnTo>
                      <a:lnTo>
                        <a:pt x="14521" y="16614"/>
                      </a:lnTo>
                      <a:lnTo>
                        <a:pt x="14521" y="16656"/>
                      </a:lnTo>
                      <a:lnTo>
                        <a:pt x="14668" y="16823"/>
                      </a:lnTo>
                      <a:lnTo>
                        <a:pt x="14710" y="16865"/>
                      </a:lnTo>
                      <a:lnTo>
                        <a:pt x="14710" y="16949"/>
                      </a:lnTo>
                      <a:lnTo>
                        <a:pt x="14668" y="17032"/>
                      </a:lnTo>
                      <a:lnTo>
                        <a:pt x="14375" y="17032"/>
                      </a:lnTo>
                      <a:lnTo>
                        <a:pt x="14291" y="16949"/>
                      </a:lnTo>
                      <a:lnTo>
                        <a:pt x="14312" y="16865"/>
                      </a:lnTo>
                      <a:lnTo>
                        <a:pt x="14270" y="16760"/>
                      </a:lnTo>
                      <a:lnTo>
                        <a:pt x="14375" y="16698"/>
                      </a:lnTo>
                      <a:lnTo>
                        <a:pt x="14375" y="16635"/>
                      </a:lnTo>
                      <a:lnTo>
                        <a:pt x="14270" y="16530"/>
                      </a:lnTo>
                      <a:lnTo>
                        <a:pt x="14186" y="16509"/>
                      </a:lnTo>
                      <a:lnTo>
                        <a:pt x="14270" y="16405"/>
                      </a:lnTo>
                      <a:lnTo>
                        <a:pt x="14249" y="16384"/>
                      </a:lnTo>
                      <a:lnTo>
                        <a:pt x="14165" y="16426"/>
                      </a:lnTo>
                      <a:lnTo>
                        <a:pt x="14103" y="16426"/>
                      </a:lnTo>
                      <a:lnTo>
                        <a:pt x="13956" y="16593"/>
                      </a:lnTo>
                      <a:lnTo>
                        <a:pt x="13873" y="16614"/>
                      </a:lnTo>
                      <a:lnTo>
                        <a:pt x="13768" y="16719"/>
                      </a:lnTo>
                      <a:lnTo>
                        <a:pt x="13768" y="16760"/>
                      </a:lnTo>
                      <a:lnTo>
                        <a:pt x="13642" y="16760"/>
                      </a:lnTo>
                      <a:lnTo>
                        <a:pt x="13580" y="16844"/>
                      </a:lnTo>
                      <a:lnTo>
                        <a:pt x="13580" y="16928"/>
                      </a:lnTo>
                      <a:lnTo>
                        <a:pt x="13517" y="16970"/>
                      </a:lnTo>
                      <a:lnTo>
                        <a:pt x="13245" y="16970"/>
                      </a:lnTo>
                      <a:lnTo>
                        <a:pt x="13161" y="16949"/>
                      </a:lnTo>
                      <a:lnTo>
                        <a:pt x="13119" y="16970"/>
                      </a:lnTo>
                      <a:lnTo>
                        <a:pt x="13036" y="16970"/>
                      </a:lnTo>
                      <a:lnTo>
                        <a:pt x="12952" y="16928"/>
                      </a:lnTo>
                      <a:lnTo>
                        <a:pt x="12805" y="17032"/>
                      </a:lnTo>
                      <a:lnTo>
                        <a:pt x="12785" y="17074"/>
                      </a:lnTo>
                      <a:lnTo>
                        <a:pt x="12680" y="17116"/>
                      </a:lnTo>
                      <a:lnTo>
                        <a:pt x="12575" y="17221"/>
                      </a:lnTo>
                      <a:lnTo>
                        <a:pt x="12575" y="17263"/>
                      </a:lnTo>
                      <a:lnTo>
                        <a:pt x="12638" y="17325"/>
                      </a:lnTo>
                      <a:lnTo>
                        <a:pt x="12617" y="17388"/>
                      </a:lnTo>
                      <a:lnTo>
                        <a:pt x="12638" y="17472"/>
                      </a:lnTo>
                      <a:lnTo>
                        <a:pt x="12617" y="17535"/>
                      </a:lnTo>
                      <a:lnTo>
                        <a:pt x="12513" y="17451"/>
                      </a:lnTo>
                      <a:lnTo>
                        <a:pt x="12471" y="17367"/>
                      </a:lnTo>
                      <a:lnTo>
                        <a:pt x="12408" y="17367"/>
                      </a:lnTo>
                      <a:lnTo>
                        <a:pt x="12282" y="17493"/>
                      </a:lnTo>
                      <a:lnTo>
                        <a:pt x="12220" y="17639"/>
                      </a:lnTo>
                      <a:lnTo>
                        <a:pt x="12220" y="17493"/>
                      </a:lnTo>
                      <a:lnTo>
                        <a:pt x="12094" y="17451"/>
                      </a:lnTo>
                      <a:lnTo>
                        <a:pt x="12010" y="17493"/>
                      </a:lnTo>
                      <a:lnTo>
                        <a:pt x="11948" y="17493"/>
                      </a:lnTo>
                      <a:lnTo>
                        <a:pt x="11864" y="17535"/>
                      </a:lnTo>
                      <a:lnTo>
                        <a:pt x="11759" y="17493"/>
                      </a:lnTo>
                      <a:lnTo>
                        <a:pt x="11738" y="17388"/>
                      </a:lnTo>
                      <a:lnTo>
                        <a:pt x="11864" y="17284"/>
                      </a:lnTo>
                      <a:lnTo>
                        <a:pt x="11969" y="17284"/>
                      </a:lnTo>
                      <a:lnTo>
                        <a:pt x="12010" y="17221"/>
                      </a:lnTo>
                      <a:lnTo>
                        <a:pt x="11948" y="17074"/>
                      </a:lnTo>
                      <a:lnTo>
                        <a:pt x="11969" y="17032"/>
                      </a:lnTo>
                      <a:lnTo>
                        <a:pt x="12052" y="16970"/>
                      </a:lnTo>
                      <a:lnTo>
                        <a:pt x="11906" y="16844"/>
                      </a:lnTo>
                      <a:lnTo>
                        <a:pt x="11864" y="16865"/>
                      </a:lnTo>
                      <a:lnTo>
                        <a:pt x="11780" y="16844"/>
                      </a:lnTo>
                      <a:lnTo>
                        <a:pt x="11759" y="16802"/>
                      </a:lnTo>
                      <a:lnTo>
                        <a:pt x="11969" y="16698"/>
                      </a:lnTo>
                      <a:lnTo>
                        <a:pt x="12052" y="16698"/>
                      </a:lnTo>
                      <a:lnTo>
                        <a:pt x="12157" y="16635"/>
                      </a:lnTo>
                      <a:lnTo>
                        <a:pt x="12115" y="16593"/>
                      </a:lnTo>
                      <a:lnTo>
                        <a:pt x="11906" y="16614"/>
                      </a:lnTo>
                      <a:lnTo>
                        <a:pt x="11592" y="16740"/>
                      </a:lnTo>
                      <a:lnTo>
                        <a:pt x="11529" y="16823"/>
                      </a:lnTo>
                      <a:lnTo>
                        <a:pt x="11571" y="16886"/>
                      </a:lnTo>
                      <a:lnTo>
                        <a:pt x="11592" y="16970"/>
                      </a:lnTo>
                      <a:lnTo>
                        <a:pt x="11655" y="17053"/>
                      </a:lnTo>
                      <a:lnTo>
                        <a:pt x="11592" y="17137"/>
                      </a:lnTo>
                      <a:lnTo>
                        <a:pt x="11529" y="17158"/>
                      </a:lnTo>
                      <a:lnTo>
                        <a:pt x="11425" y="17053"/>
                      </a:lnTo>
                      <a:lnTo>
                        <a:pt x="11445" y="17012"/>
                      </a:lnTo>
                      <a:lnTo>
                        <a:pt x="11487" y="16991"/>
                      </a:lnTo>
                      <a:lnTo>
                        <a:pt x="11466" y="16907"/>
                      </a:lnTo>
                      <a:lnTo>
                        <a:pt x="11445" y="16907"/>
                      </a:lnTo>
                      <a:lnTo>
                        <a:pt x="11236" y="17116"/>
                      </a:lnTo>
                      <a:lnTo>
                        <a:pt x="11236" y="17158"/>
                      </a:lnTo>
                      <a:lnTo>
                        <a:pt x="11320" y="17242"/>
                      </a:lnTo>
                      <a:lnTo>
                        <a:pt x="11383" y="17263"/>
                      </a:lnTo>
                      <a:lnTo>
                        <a:pt x="11383" y="17346"/>
                      </a:lnTo>
                      <a:lnTo>
                        <a:pt x="11257" y="17472"/>
                      </a:lnTo>
                      <a:lnTo>
                        <a:pt x="11215" y="17430"/>
                      </a:lnTo>
                      <a:lnTo>
                        <a:pt x="11257" y="17346"/>
                      </a:lnTo>
                      <a:lnTo>
                        <a:pt x="11236" y="17263"/>
                      </a:lnTo>
                      <a:lnTo>
                        <a:pt x="11173" y="17263"/>
                      </a:lnTo>
                      <a:lnTo>
                        <a:pt x="11173" y="17200"/>
                      </a:lnTo>
                      <a:lnTo>
                        <a:pt x="10943" y="17263"/>
                      </a:lnTo>
                      <a:lnTo>
                        <a:pt x="10922" y="17346"/>
                      </a:lnTo>
                      <a:lnTo>
                        <a:pt x="10755" y="17430"/>
                      </a:lnTo>
                      <a:lnTo>
                        <a:pt x="10629" y="17409"/>
                      </a:lnTo>
                      <a:lnTo>
                        <a:pt x="10546" y="17430"/>
                      </a:lnTo>
                      <a:lnTo>
                        <a:pt x="10546" y="17472"/>
                      </a:lnTo>
                      <a:lnTo>
                        <a:pt x="10316" y="17765"/>
                      </a:lnTo>
                      <a:lnTo>
                        <a:pt x="10274" y="17786"/>
                      </a:lnTo>
                      <a:lnTo>
                        <a:pt x="10064" y="18058"/>
                      </a:lnTo>
                      <a:lnTo>
                        <a:pt x="9960" y="18100"/>
                      </a:lnTo>
                      <a:lnTo>
                        <a:pt x="9876" y="18037"/>
                      </a:lnTo>
                      <a:lnTo>
                        <a:pt x="9813" y="18037"/>
                      </a:lnTo>
                      <a:lnTo>
                        <a:pt x="9876" y="18141"/>
                      </a:lnTo>
                      <a:lnTo>
                        <a:pt x="10023" y="18246"/>
                      </a:lnTo>
                      <a:lnTo>
                        <a:pt x="10064" y="18309"/>
                      </a:lnTo>
                      <a:lnTo>
                        <a:pt x="10064" y="18309"/>
                      </a:lnTo>
                      <a:lnTo>
                        <a:pt x="9876" y="18246"/>
                      </a:lnTo>
                      <a:lnTo>
                        <a:pt x="9813" y="18288"/>
                      </a:lnTo>
                      <a:lnTo>
                        <a:pt x="9500" y="18309"/>
                      </a:lnTo>
                      <a:lnTo>
                        <a:pt x="9458" y="18372"/>
                      </a:lnTo>
                      <a:lnTo>
                        <a:pt x="9541" y="18476"/>
                      </a:lnTo>
                      <a:lnTo>
                        <a:pt x="9541" y="18581"/>
                      </a:lnTo>
                      <a:lnTo>
                        <a:pt x="9458" y="18706"/>
                      </a:lnTo>
                      <a:lnTo>
                        <a:pt x="9500" y="18895"/>
                      </a:lnTo>
                      <a:lnTo>
                        <a:pt x="9458" y="19020"/>
                      </a:lnTo>
                      <a:lnTo>
                        <a:pt x="9248" y="19104"/>
                      </a:lnTo>
                      <a:lnTo>
                        <a:pt x="9228" y="19146"/>
                      </a:lnTo>
                      <a:lnTo>
                        <a:pt x="9081" y="19146"/>
                      </a:lnTo>
                      <a:lnTo>
                        <a:pt x="9039" y="19229"/>
                      </a:lnTo>
                      <a:lnTo>
                        <a:pt x="8956" y="19104"/>
                      </a:lnTo>
                      <a:lnTo>
                        <a:pt x="8809" y="19208"/>
                      </a:lnTo>
                      <a:lnTo>
                        <a:pt x="8579" y="19208"/>
                      </a:lnTo>
                      <a:lnTo>
                        <a:pt x="8328" y="18916"/>
                      </a:lnTo>
                      <a:lnTo>
                        <a:pt x="8098" y="18706"/>
                      </a:lnTo>
                      <a:lnTo>
                        <a:pt x="8014" y="18644"/>
                      </a:lnTo>
                      <a:lnTo>
                        <a:pt x="8014" y="18476"/>
                      </a:lnTo>
                      <a:lnTo>
                        <a:pt x="8056" y="18413"/>
                      </a:lnTo>
                      <a:lnTo>
                        <a:pt x="8098" y="18455"/>
                      </a:lnTo>
                      <a:lnTo>
                        <a:pt x="8160" y="18372"/>
                      </a:lnTo>
                      <a:lnTo>
                        <a:pt x="8119" y="18309"/>
                      </a:lnTo>
                      <a:lnTo>
                        <a:pt x="8181" y="18267"/>
                      </a:lnTo>
                      <a:lnTo>
                        <a:pt x="8370" y="18267"/>
                      </a:lnTo>
                      <a:lnTo>
                        <a:pt x="8412" y="18183"/>
                      </a:lnTo>
                      <a:lnTo>
                        <a:pt x="8621" y="18183"/>
                      </a:lnTo>
                      <a:lnTo>
                        <a:pt x="8642" y="18100"/>
                      </a:lnTo>
                      <a:lnTo>
                        <a:pt x="8495" y="17890"/>
                      </a:lnTo>
                      <a:lnTo>
                        <a:pt x="8474" y="17807"/>
                      </a:lnTo>
                      <a:lnTo>
                        <a:pt x="8328" y="17786"/>
                      </a:lnTo>
                      <a:lnTo>
                        <a:pt x="8202" y="17660"/>
                      </a:lnTo>
                      <a:lnTo>
                        <a:pt x="8202" y="17556"/>
                      </a:lnTo>
                      <a:lnTo>
                        <a:pt x="8077" y="17451"/>
                      </a:lnTo>
                      <a:lnTo>
                        <a:pt x="7763" y="17430"/>
                      </a:lnTo>
                      <a:lnTo>
                        <a:pt x="7554" y="17451"/>
                      </a:lnTo>
                      <a:lnTo>
                        <a:pt x="7449" y="17493"/>
                      </a:lnTo>
                      <a:lnTo>
                        <a:pt x="7323" y="17493"/>
                      </a:lnTo>
                      <a:lnTo>
                        <a:pt x="7072" y="17346"/>
                      </a:lnTo>
                      <a:lnTo>
                        <a:pt x="6947" y="17346"/>
                      </a:lnTo>
                      <a:lnTo>
                        <a:pt x="6947" y="17388"/>
                      </a:lnTo>
                      <a:lnTo>
                        <a:pt x="7240" y="17639"/>
                      </a:lnTo>
                      <a:lnTo>
                        <a:pt x="7386" y="17744"/>
                      </a:lnTo>
                      <a:lnTo>
                        <a:pt x="7470" y="17974"/>
                      </a:lnTo>
                      <a:lnTo>
                        <a:pt x="7470" y="18100"/>
                      </a:lnTo>
                      <a:lnTo>
                        <a:pt x="7533" y="18183"/>
                      </a:lnTo>
                      <a:lnTo>
                        <a:pt x="7470" y="18225"/>
                      </a:lnTo>
                      <a:lnTo>
                        <a:pt x="7470" y="18330"/>
                      </a:lnTo>
                      <a:lnTo>
                        <a:pt x="7491" y="18413"/>
                      </a:lnTo>
                      <a:lnTo>
                        <a:pt x="7449" y="18434"/>
                      </a:lnTo>
                      <a:lnTo>
                        <a:pt x="7449" y="18706"/>
                      </a:lnTo>
                      <a:lnTo>
                        <a:pt x="7386" y="18853"/>
                      </a:lnTo>
                      <a:lnTo>
                        <a:pt x="7449" y="18999"/>
                      </a:lnTo>
                      <a:lnTo>
                        <a:pt x="7595" y="18999"/>
                      </a:lnTo>
                      <a:lnTo>
                        <a:pt x="7742" y="19062"/>
                      </a:lnTo>
                      <a:lnTo>
                        <a:pt x="7805" y="19167"/>
                      </a:lnTo>
                      <a:lnTo>
                        <a:pt x="7784" y="19229"/>
                      </a:lnTo>
                      <a:lnTo>
                        <a:pt x="7805" y="19313"/>
                      </a:lnTo>
                      <a:lnTo>
                        <a:pt x="7784" y="19355"/>
                      </a:lnTo>
                      <a:lnTo>
                        <a:pt x="7784" y="19418"/>
                      </a:lnTo>
                      <a:lnTo>
                        <a:pt x="7847" y="19460"/>
                      </a:lnTo>
                      <a:lnTo>
                        <a:pt x="7784" y="19543"/>
                      </a:lnTo>
                      <a:lnTo>
                        <a:pt x="7784" y="19794"/>
                      </a:lnTo>
                      <a:lnTo>
                        <a:pt x="7742" y="19857"/>
                      </a:lnTo>
                      <a:lnTo>
                        <a:pt x="7805" y="20004"/>
                      </a:lnTo>
                      <a:lnTo>
                        <a:pt x="7847" y="20213"/>
                      </a:lnTo>
                      <a:lnTo>
                        <a:pt x="7763" y="20171"/>
                      </a:lnTo>
                      <a:lnTo>
                        <a:pt x="7700" y="20045"/>
                      </a:lnTo>
                      <a:lnTo>
                        <a:pt x="7575" y="19941"/>
                      </a:lnTo>
                      <a:lnTo>
                        <a:pt x="7449" y="20066"/>
                      </a:lnTo>
                      <a:lnTo>
                        <a:pt x="7470" y="19941"/>
                      </a:lnTo>
                      <a:lnTo>
                        <a:pt x="7428" y="19857"/>
                      </a:lnTo>
                      <a:lnTo>
                        <a:pt x="7240" y="19836"/>
                      </a:lnTo>
                      <a:lnTo>
                        <a:pt x="7072" y="19857"/>
                      </a:lnTo>
                      <a:lnTo>
                        <a:pt x="6968" y="19773"/>
                      </a:lnTo>
                      <a:lnTo>
                        <a:pt x="6821" y="19753"/>
                      </a:lnTo>
                      <a:lnTo>
                        <a:pt x="6738" y="19794"/>
                      </a:lnTo>
                      <a:lnTo>
                        <a:pt x="6612" y="20087"/>
                      </a:lnTo>
                      <a:lnTo>
                        <a:pt x="6424" y="20255"/>
                      </a:lnTo>
                      <a:lnTo>
                        <a:pt x="6298" y="20276"/>
                      </a:lnTo>
                      <a:lnTo>
                        <a:pt x="6194" y="20380"/>
                      </a:lnTo>
                      <a:lnTo>
                        <a:pt x="6173" y="20527"/>
                      </a:lnTo>
                      <a:lnTo>
                        <a:pt x="6026" y="20694"/>
                      </a:lnTo>
                      <a:lnTo>
                        <a:pt x="5963" y="20757"/>
                      </a:lnTo>
                      <a:lnTo>
                        <a:pt x="5963" y="20841"/>
                      </a:lnTo>
                      <a:lnTo>
                        <a:pt x="6005" y="21029"/>
                      </a:lnTo>
                      <a:lnTo>
                        <a:pt x="6277" y="21301"/>
                      </a:lnTo>
                      <a:lnTo>
                        <a:pt x="6424" y="21531"/>
                      </a:lnTo>
                      <a:lnTo>
                        <a:pt x="6340" y="21636"/>
                      </a:lnTo>
                      <a:lnTo>
                        <a:pt x="6277" y="21636"/>
                      </a:lnTo>
                      <a:lnTo>
                        <a:pt x="6277" y="21761"/>
                      </a:lnTo>
                      <a:lnTo>
                        <a:pt x="6173" y="21845"/>
                      </a:lnTo>
                      <a:lnTo>
                        <a:pt x="6110" y="21949"/>
                      </a:lnTo>
                      <a:lnTo>
                        <a:pt x="5963" y="21782"/>
                      </a:lnTo>
                      <a:lnTo>
                        <a:pt x="5587" y="21615"/>
                      </a:lnTo>
                      <a:lnTo>
                        <a:pt x="5461" y="21615"/>
                      </a:lnTo>
                      <a:lnTo>
                        <a:pt x="5398" y="21531"/>
                      </a:lnTo>
                      <a:lnTo>
                        <a:pt x="5189" y="21531"/>
                      </a:lnTo>
                      <a:lnTo>
                        <a:pt x="5085" y="21447"/>
                      </a:lnTo>
                      <a:lnTo>
                        <a:pt x="5022" y="21322"/>
                      </a:lnTo>
                      <a:lnTo>
                        <a:pt x="4854" y="21301"/>
                      </a:lnTo>
                      <a:lnTo>
                        <a:pt x="4729" y="21217"/>
                      </a:lnTo>
                      <a:lnTo>
                        <a:pt x="4603" y="21217"/>
                      </a:lnTo>
                      <a:lnTo>
                        <a:pt x="4562" y="21301"/>
                      </a:lnTo>
                      <a:lnTo>
                        <a:pt x="4603" y="21364"/>
                      </a:lnTo>
                      <a:lnTo>
                        <a:pt x="4562" y="21426"/>
                      </a:lnTo>
                      <a:lnTo>
                        <a:pt x="4603" y="21468"/>
                      </a:lnTo>
                      <a:lnTo>
                        <a:pt x="4520" y="21552"/>
                      </a:lnTo>
                      <a:lnTo>
                        <a:pt x="4415" y="21552"/>
                      </a:lnTo>
                      <a:lnTo>
                        <a:pt x="4499" y="21719"/>
                      </a:lnTo>
                      <a:lnTo>
                        <a:pt x="4520" y="21845"/>
                      </a:lnTo>
                      <a:lnTo>
                        <a:pt x="4666" y="21929"/>
                      </a:lnTo>
                      <a:lnTo>
                        <a:pt x="4771" y="22054"/>
                      </a:lnTo>
                      <a:lnTo>
                        <a:pt x="4917" y="22138"/>
                      </a:lnTo>
                      <a:lnTo>
                        <a:pt x="5022" y="22075"/>
                      </a:lnTo>
                      <a:lnTo>
                        <a:pt x="5085" y="22075"/>
                      </a:lnTo>
                      <a:lnTo>
                        <a:pt x="5168" y="22033"/>
                      </a:lnTo>
                      <a:lnTo>
                        <a:pt x="5189" y="22096"/>
                      </a:lnTo>
                      <a:lnTo>
                        <a:pt x="5336" y="22159"/>
                      </a:lnTo>
                      <a:lnTo>
                        <a:pt x="5336" y="22201"/>
                      </a:lnTo>
                      <a:lnTo>
                        <a:pt x="5273" y="22263"/>
                      </a:lnTo>
                      <a:lnTo>
                        <a:pt x="5357" y="22347"/>
                      </a:lnTo>
                      <a:lnTo>
                        <a:pt x="5357" y="22514"/>
                      </a:lnTo>
                      <a:lnTo>
                        <a:pt x="5273" y="22556"/>
                      </a:lnTo>
                      <a:lnTo>
                        <a:pt x="5168" y="22556"/>
                      </a:lnTo>
                      <a:lnTo>
                        <a:pt x="5043" y="22682"/>
                      </a:lnTo>
                      <a:lnTo>
                        <a:pt x="4980" y="22682"/>
                      </a:lnTo>
                      <a:lnTo>
                        <a:pt x="4875" y="22577"/>
                      </a:lnTo>
                      <a:lnTo>
                        <a:pt x="4729" y="22577"/>
                      </a:lnTo>
                      <a:lnTo>
                        <a:pt x="4645" y="22514"/>
                      </a:lnTo>
                      <a:lnTo>
                        <a:pt x="4457" y="22514"/>
                      </a:lnTo>
                      <a:lnTo>
                        <a:pt x="4415" y="22473"/>
                      </a:lnTo>
                      <a:lnTo>
                        <a:pt x="4415" y="22347"/>
                      </a:lnTo>
                      <a:lnTo>
                        <a:pt x="4310" y="22284"/>
                      </a:lnTo>
                      <a:lnTo>
                        <a:pt x="4227" y="22180"/>
                      </a:lnTo>
                      <a:lnTo>
                        <a:pt x="4185" y="22180"/>
                      </a:lnTo>
                      <a:lnTo>
                        <a:pt x="4080" y="22263"/>
                      </a:lnTo>
                      <a:lnTo>
                        <a:pt x="3829" y="22180"/>
                      </a:lnTo>
                      <a:lnTo>
                        <a:pt x="3787" y="22075"/>
                      </a:lnTo>
                      <a:lnTo>
                        <a:pt x="3725" y="22033"/>
                      </a:lnTo>
                      <a:lnTo>
                        <a:pt x="3787" y="21949"/>
                      </a:lnTo>
                      <a:lnTo>
                        <a:pt x="3766" y="21824"/>
                      </a:lnTo>
                      <a:lnTo>
                        <a:pt x="3766" y="21719"/>
                      </a:lnTo>
                      <a:lnTo>
                        <a:pt x="3662" y="21636"/>
                      </a:lnTo>
                      <a:lnTo>
                        <a:pt x="3662" y="21531"/>
                      </a:lnTo>
                      <a:lnTo>
                        <a:pt x="3494" y="21385"/>
                      </a:lnTo>
                      <a:lnTo>
                        <a:pt x="3494" y="21238"/>
                      </a:lnTo>
                      <a:lnTo>
                        <a:pt x="3411" y="21217"/>
                      </a:lnTo>
                      <a:lnTo>
                        <a:pt x="3453" y="21113"/>
                      </a:lnTo>
                      <a:lnTo>
                        <a:pt x="3515" y="21092"/>
                      </a:lnTo>
                      <a:lnTo>
                        <a:pt x="3557" y="20903"/>
                      </a:lnTo>
                      <a:lnTo>
                        <a:pt x="3557" y="20799"/>
                      </a:lnTo>
                      <a:lnTo>
                        <a:pt x="3515" y="20778"/>
                      </a:lnTo>
                      <a:lnTo>
                        <a:pt x="3515" y="20694"/>
                      </a:lnTo>
                      <a:lnTo>
                        <a:pt x="3578" y="20610"/>
                      </a:lnTo>
                      <a:lnTo>
                        <a:pt x="3515" y="20589"/>
                      </a:lnTo>
                      <a:lnTo>
                        <a:pt x="3390" y="20401"/>
                      </a:lnTo>
                      <a:lnTo>
                        <a:pt x="3139" y="20297"/>
                      </a:lnTo>
                      <a:lnTo>
                        <a:pt x="3055" y="20359"/>
                      </a:lnTo>
                      <a:lnTo>
                        <a:pt x="2992" y="20297"/>
                      </a:lnTo>
                      <a:lnTo>
                        <a:pt x="2930" y="20297"/>
                      </a:lnTo>
                      <a:lnTo>
                        <a:pt x="2867" y="20338"/>
                      </a:lnTo>
                      <a:lnTo>
                        <a:pt x="2741" y="20297"/>
                      </a:lnTo>
                      <a:lnTo>
                        <a:pt x="2783" y="20255"/>
                      </a:lnTo>
                      <a:lnTo>
                        <a:pt x="2888" y="20234"/>
                      </a:lnTo>
                      <a:lnTo>
                        <a:pt x="2930" y="20150"/>
                      </a:lnTo>
                      <a:lnTo>
                        <a:pt x="2783" y="20108"/>
                      </a:lnTo>
                      <a:lnTo>
                        <a:pt x="2783" y="20087"/>
                      </a:lnTo>
                      <a:lnTo>
                        <a:pt x="2867" y="20066"/>
                      </a:lnTo>
                      <a:lnTo>
                        <a:pt x="2783" y="20004"/>
                      </a:lnTo>
                      <a:lnTo>
                        <a:pt x="2720" y="20066"/>
                      </a:lnTo>
                      <a:lnTo>
                        <a:pt x="2532" y="20108"/>
                      </a:lnTo>
                      <a:lnTo>
                        <a:pt x="2511" y="20087"/>
                      </a:lnTo>
                      <a:lnTo>
                        <a:pt x="2553" y="20004"/>
                      </a:lnTo>
                      <a:lnTo>
                        <a:pt x="2658" y="19962"/>
                      </a:lnTo>
                      <a:lnTo>
                        <a:pt x="2637" y="19941"/>
                      </a:lnTo>
                      <a:lnTo>
                        <a:pt x="2448" y="19899"/>
                      </a:lnTo>
                      <a:lnTo>
                        <a:pt x="2427" y="19836"/>
                      </a:lnTo>
                      <a:lnTo>
                        <a:pt x="2302" y="19753"/>
                      </a:lnTo>
                      <a:lnTo>
                        <a:pt x="2260" y="19585"/>
                      </a:lnTo>
                      <a:lnTo>
                        <a:pt x="2134" y="19522"/>
                      </a:lnTo>
                      <a:lnTo>
                        <a:pt x="2155" y="19481"/>
                      </a:lnTo>
                      <a:lnTo>
                        <a:pt x="2260" y="19481"/>
                      </a:lnTo>
                      <a:lnTo>
                        <a:pt x="2302" y="19522"/>
                      </a:lnTo>
                      <a:lnTo>
                        <a:pt x="2448" y="19543"/>
                      </a:lnTo>
                      <a:lnTo>
                        <a:pt x="2469" y="19648"/>
                      </a:lnTo>
                      <a:lnTo>
                        <a:pt x="2720" y="19857"/>
                      </a:lnTo>
                      <a:lnTo>
                        <a:pt x="2783" y="19857"/>
                      </a:lnTo>
                      <a:lnTo>
                        <a:pt x="2825" y="19794"/>
                      </a:lnTo>
                      <a:lnTo>
                        <a:pt x="2950" y="19878"/>
                      </a:lnTo>
                      <a:lnTo>
                        <a:pt x="3139" y="19878"/>
                      </a:lnTo>
                      <a:lnTo>
                        <a:pt x="3160" y="19836"/>
                      </a:lnTo>
                      <a:lnTo>
                        <a:pt x="3243" y="19899"/>
                      </a:lnTo>
                      <a:lnTo>
                        <a:pt x="3160" y="19962"/>
                      </a:lnTo>
                      <a:lnTo>
                        <a:pt x="3202" y="19983"/>
                      </a:lnTo>
                      <a:lnTo>
                        <a:pt x="3202" y="20045"/>
                      </a:lnTo>
                      <a:lnTo>
                        <a:pt x="3306" y="20045"/>
                      </a:lnTo>
                      <a:lnTo>
                        <a:pt x="3369" y="19983"/>
                      </a:lnTo>
                      <a:lnTo>
                        <a:pt x="3557" y="19983"/>
                      </a:lnTo>
                      <a:lnTo>
                        <a:pt x="3494" y="20004"/>
                      </a:lnTo>
                      <a:lnTo>
                        <a:pt x="3599" y="20004"/>
                      </a:lnTo>
                      <a:lnTo>
                        <a:pt x="3704" y="19983"/>
                      </a:lnTo>
                      <a:lnTo>
                        <a:pt x="3704" y="20066"/>
                      </a:lnTo>
                      <a:lnTo>
                        <a:pt x="3871" y="20192"/>
                      </a:lnTo>
                      <a:lnTo>
                        <a:pt x="3934" y="20150"/>
                      </a:lnTo>
                      <a:lnTo>
                        <a:pt x="4038" y="20171"/>
                      </a:lnTo>
                      <a:lnTo>
                        <a:pt x="4080" y="20213"/>
                      </a:lnTo>
                      <a:lnTo>
                        <a:pt x="4227" y="20213"/>
                      </a:lnTo>
                      <a:lnTo>
                        <a:pt x="4331" y="20255"/>
                      </a:lnTo>
                      <a:lnTo>
                        <a:pt x="4415" y="20192"/>
                      </a:lnTo>
                      <a:lnTo>
                        <a:pt x="4541" y="20297"/>
                      </a:lnTo>
                      <a:lnTo>
                        <a:pt x="4729" y="20359"/>
                      </a:lnTo>
                      <a:lnTo>
                        <a:pt x="5064" y="20380"/>
                      </a:lnTo>
                      <a:lnTo>
                        <a:pt x="5336" y="20359"/>
                      </a:lnTo>
                      <a:lnTo>
                        <a:pt x="5357" y="20297"/>
                      </a:lnTo>
                      <a:lnTo>
                        <a:pt x="5545" y="20297"/>
                      </a:lnTo>
                      <a:lnTo>
                        <a:pt x="5608" y="20255"/>
                      </a:lnTo>
                      <a:lnTo>
                        <a:pt x="5796" y="20213"/>
                      </a:lnTo>
                      <a:lnTo>
                        <a:pt x="5963" y="20150"/>
                      </a:lnTo>
                      <a:lnTo>
                        <a:pt x="6173" y="19857"/>
                      </a:lnTo>
                      <a:lnTo>
                        <a:pt x="6194" y="19773"/>
                      </a:lnTo>
                      <a:lnTo>
                        <a:pt x="6319" y="19627"/>
                      </a:lnTo>
                      <a:lnTo>
                        <a:pt x="6319" y="19543"/>
                      </a:lnTo>
                      <a:lnTo>
                        <a:pt x="6340" y="19460"/>
                      </a:lnTo>
                      <a:lnTo>
                        <a:pt x="6382" y="19313"/>
                      </a:lnTo>
                      <a:lnTo>
                        <a:pt x="6382" y="19167"/>
                      </a:lnTo>
                      <a:lnTo>
                        <a:pt x="6382" y="19041"/>
                      </a:lnTo>
                      <a:lnTo>
                        <a:pt x="6319" y="18999"/>
                      </a:lnTo>
                      <a:lnTo>
                        <a:pt x="6277" y="18999"/>
                      </a:lnTo>
                      <a:lnTo>
                        <a:pt x="6173" y="18832"/>
                      </a:lnTo>
                      <a:lnTo>
                        <a:pt x="6089" y="18790"/>
                      </a:lnTo>
                      <a:lnTo>
                        <a:pt x="6068" y="18644"/>
                      </a:lnTo>
                      <a:lnTo>
                        <a:pt x="5963" y="18392"/>
                      </a:lnTo>
                      <a:lnTo>
                        <a:pt x="5859" y="18372"/>
                      </a:lnTo>
                      <a:lnTo>
                        <a:pt x="5817" y="18413"/>
                      </a:lnTo>
                      <a:lnTo>
                        <a:pt x="5691" y="18372"/>
                      </a:lnTo>
                      <a:lnTo>
                        <a:pt x="5691" y="18288"/>
                      </a:lnTo>
                      <a:lnTo>
                        <a:pt x="5461" y="18120"/>
                      </a:lnTo>
                      <a:lnTo>
                        <a:pt x="5461" y="18016"/>
                      </a:lnTo>
                      <a:lnTo>
                        <a:pt x="5336" y="17890"/>
                      </a:lnTo>
                      <a:lnTo>
                        <a:pt x="5273" y="17890"/>
                      </a:lnTo>
                      <a:lnTo>
                        <a:pt x="5294" y="17953"/>
                      </a:lnTo>
                      <a:lnTo>
                        <a:pt x="5378" y="18079"/>
                      </a:lnTo>
                      <a:lnTo>
                        <a:pt x="5294" y="18100"/>
                      </a:lnTo>
                      <a:lnTo>
                        <a:pt x="5168" y="17974"/>
                      </a:lnTo>
                      <a:lnTo>
                        <a:pt x="5085" y="17974"/>
                      </a:lnTo>
                      <a:lnTo>
                        <a:pt x="4938" y="17807"/>
                      </a:lnTo>
                      <a:lnTo>
                        <a:pt x="4875" y="17807"/>
                      </a:lnTo>
                      <a:lnTo>
                        <a:pt x="4875" y="17869"/>
                      </a:lnTo>
                      <a:lnTo>
                        <a:pt x="4917" y="17911"/>
                      </a:lnTo>
                      <a:lnTo>
                        <a:pt x="4834" y="17890"/>
                      </a:lnTo>
                      <a:lnTo>
                        <a:pt x="4708" y="17681"/>
                      </a:lnTo>
                      <a:lnTo>
                        <a:pt x="4603" y="17660"/>
                      </a:lnTo>
                      <a:lnTo>
                        <a:pt x="4520" y="17556"/>
                      </a:lnTo>
                      <a:lnTo>
                        <a:pt x="4122" y="17284"/>
                      </a:lnTo>
                      <a:lnTo>
                        <a:pt x="3515" y="16970"/>
                      </a:lnTo>
                      <a:lnTo>
                        <a:pt x="3390" y="16928"/>
                      </a:lnTo>
                      <a:lnTo>
                        <a:pt x="3369" y="16970"/>
                      </a:lnTo>
                      <a:lnTo>
                        <a:pt x="3243" y="16907"/>
                      </a:lnTo>
                      <a:lnTo>
                        <a:pt x="3097" y="16865"/>
                      </a:lnTo>
                      <a:lnTo>
                        <a:pt x="3097" y="16928"/>
                      </a:lnTo>
                      <a:lnTo>
                        <a:pt x="3034" y="16970"/>
                      </a:lnTo>
                      <a:lnTo>
                        <a:pt x="2930" y="16928"/>
                      </a:lnTo>
                      <a:lnTo>
                        <a:pt x="2762" y="16928"/>
                      </a:lnTo>
                      <a:lnTo>
                        <a:pt x="2678" y="16823"/>
                      </a:lnTo>
                      <a:lnTo>
                        <a:pt x="2574" y="16760"/>
                      </a:lnTo>
                      <a:lnTo>
                        <a:pt x="2574" y="16802"/>
                      </a:lnTo>
                      <a:lnTo>
                        <a:pt x="2637" y="16865"/>
                      </a:lnTo>
                      <a:lnTo>
                        <a:pt x="2616" y="16928"/>
                      </a:lnTo>
                      <a:lnTo>
                        <a:pt x="2532" y="16865"/>
                      </a:lnTo>
                      <a:lnTo>
                        <a:pt x="2406" y="16907"/>
                      </a:lnTo>
                      <a:lnTo>
                        <a:pt x="2344" y="16949"/>
                      </a:lnTo>
                      <a:lnTo>
                        <a:pt x="2365" y="17032"/>
                      </a:lnTo>
                      <a:lnTo>
                        <a:pt x="2302" y="17158"/>
                      </a:lnTo>
                      <a:lnTo>
                        <a:pt x="2155" y="17158"/>
                      </a:lnTo>
                      <a:lnTo>
                        <a:pt x="2239" y="17053"/>
                      </a:lnTo>
                      <a:lnTo>
                        <a:pt x="2323" y="17012"/>
                      </a:lnTo>
                      <a:lnTo>
                        <a:pt x="2260" y="16949"/>
                      </a:lnTo>
                      <a:lnTo>
                        <a:pt x="2197" y="16949"/>
                      </a:lnTo>
                      <a:lnTo>
                        <a:pt x="2218" y="16907"/>
                      </a:lnTo>
                      <a:lnTo>
                        <a:pt x="2239" y="16844"/>
                      </a:lnTo>
                      <a:lnTo>
                        <a:pt x="2197" y="16823"/>
                      </a:lnTo>
                      <a:lnTo>
                        <a:pt x="2134" y="16886"/>
                      </a:lnTo>
                      <a:lnTo>
                        <a:pt x="2030" y="17012"/>
                      </a:lnTo>
                      <a:lnTo>
                        <a:pt x="2030" y="16928"/>
                      </a:lnTo>
                      <a:lnTo>
                        <a:pt x="2030" y="16886"/>
                      </a:lnTo>
                      <a:lnTo>
                        <a:pt x="2009" y="16844"/>
                      </a:lnTo>
                      <a:lnTo>
                        <a:pt x="1946" y="16928"/>
                      </a:lnTo>
                      <a:lnTo>
                        <a:pt x="1925" y="16928"/>
                      </a:lnTo>
                      <a:lnTo>
                        <a:pt x="1925" y="16844"/>
                      </a:lnTo>
                      <a:lnTo>
                        <a:pt x="1821" y="16823"/>
                      </a:lnTo>
                      <a:lnTo>
                        <a:pt x="1716" y="16907"/>
                      </a:lnTo>
                      <a:lnTo>
                        <a:pt x="1695" y="16802"/>
                      </a:lnTo>
                      <a:lnTo>
                        <a:pt x="1632" y="16760"/>
                      </a:lnTo>
                      <a:lnTo>
                        <a:pt x="1569" y="16844"/>
                      </a:lnTo>
                      <a:lnTo>
                        <a:pt x="1528" y="16740"/>
                      </a:lnTo>
                      <a:lnTo>
                        <a:pt x="1528" y="16614"/>
                      </a:lnTo>
                      <a:lnTo>
                        <a:pt x="1590" y="16530"/>
                      </a:lnTo>
                      <a:lnTo>
                        <a:pt x="1590" y="16614"/>
                      </a:lnTo>
                      <a:lnTo>
                        <a:pt x="1674" y="16698"/>
                      </a:lnTo>
                      <a:lnTo>
                        <a:pt x="1800" y="16656"/>
                      </a:lnTo>
                      <a:lnTo>
                        <a:pt x="1883" y="16719"/>
                      </a:lnTo>
                      <a:lnTo>
                        <a:pt x="1988" y="16635"/>
                      </a:lnTo>
                      <a:lnTo>
                        <a:pt x="1988" y="16593"/>
                      </a:lnTo>
                      <a:lnTo>
                        <a:pt x="1904" y="16530"/>
                      </a:lnTo>
                      <a:lnTo>
                        <a:pt x="1883" y="16509"/>
                      </a:lnTo>
                      <a:lnTo>
                        <a:pt x="1800" y="16488"/>
                      </a:lnTo>
                      <a:lnTo>
                        <a:pt x="1737" y="16530"/>
                      </a:lnTo>
                      <a:lnTo>
                        <a:pt x="1695" y="16488"/>
                      </a:lnTo>
                      <a:lnTo>
                        <a:pt x="1632" y="16405"/>
                      </a:lnTo>
                      <a:lnTo>
                        <a:pt x="1528" y="16342"/>
                      </a:lnTo>
                      <a:lnTo>
                        <a:pt x="1423" y="16342"/>
                      </a:lnTo>
                      <a:lnTo>
                        <a:pt x="1402" y="16384"/>
                      </a:lnTo>
                      <a:lnTo>
                        <a:pt x="1465" y="16426"/>
                      </a:lnTo>
                      <a:lnTo>
                        <a:pt x="1486" y="16426"/>
                      </a:lnTo>
                      <a:lnTo>
                        <a:pt x="1486" y="16488"/>
                      </a:lnTo>
                      <a:lnTo>
                        <a:pt x="1402" y="16509"/>
                      </a:lnTo>
                      <a:lnTo>
                        <a:pt x="1360" y="16509"/>
                      </a:lnTo>
                      <a:lnTo>
                        <a:pt x="1360" y="16551"/>
                      </a:lnTo>
                      <a:lnTo>
                        <a:pt x="1465" y="16635"/>
                      </a:lnTo>
                      <a:lnTo>
                        <a:pt x="1402" y="16656"/>
                      </a:lnTo>
                      <a:lnTo>
                        <a:pt x="1318" y="16656"/>
                      </a:lnTo>
                      <a:lnTo>
                        <a:pt x="1277" y="16740"/>
                      </a:lnTo>
                      <a:lnTo>
                        <a:pt x="1256" y="16886"/>
                      </a:lnTo>
                      <a:lnTo>
                        <a:pt x="1193" y="16802"/>
                      </a:lnTo>
                      <a:lnTo>
                        <a:pt x="1193" y="16698"/>
                      </a:lnTo>
                      <a:lnTo>
                        <a:pt x="1151" y="16635"/>
                      </a:lnTo>
                      <a:lnTo>
                        <a:pt x="1005" y="16614"/>
                      </a:lnTo>
                      <a:lnTo>
                        <a:pt x="1005" y="16740"/>
                      </a:lnTo>
                      <a:lnTo>
                        <a:pt x="942" y="16823"/>
                      </a:lnTo>
                      <a:lnTo>
                        <a:pt x="795" y="16781"/>
                      </a:lnTo>
                      <a:lnTo>
                        <a:pt x="691" y="16781"/>
                      </a:lnTo>
                      <a:lnTo>
                        <a:pt x="691" y="16928"/>
                      </a:lnTo>
                      <a:lnTo>
                        <a:pt x="628" y="17053"/>
                      </a:lnTo>
                      <a:lnTo>
                        <a:pt x="481" y="17095"/>
                      </a:lnTo>
                      <a:lnTo>
                        <a:pt x="335" y="17242"/>
                      </a:lnTo>
                      <a:lnTo>
                        <a:pt x="335" y="17451"/>
                      </a:lnTo>
                      <a:lnTo>
                        <a:pt x="251" y="17451"/>
                      </a:lnTo>
                      <a:lnTo>
                        <a:pt x="105" y="17514"/>
                      </a:lnTo>
                      <a:lnTo>
                        <a:pt x="0" y="17556"/>
                      </a:lnTo>
                      <a:lnTo>
                        <a:pt x="105" y="17576"/>
                      </a:lnTo>
                      <a:lnTo>
                        <a:pt x="63" y="17744"/>
                      </a:lnTo>
                      <a:lnTo>
                        <a:pt x="21" y="17932"/>
                      </a:lnTo>
                      <a:lnTo>
                        <a:pt x="105" y="18037"/>
                      </a:lnTo>
                      <a:lnTo>
                        <a:pt x="209" y="18288"/>
                      </a:lnTo>
                      <a:lnTo>
                        <a:pt x="272" y="18288"/>
                      </a:lnTo>
                      <a:lnTo>
                        <a:pt x="440" y="18372"/>
                      </a:lnTo>
                      <a:lnTo>
                        <a:pt x="523" y="18497"/>
                      </a:lnTo>
                      <a:lnTo>
                        <a:pt x="565" y="18602"/>
                      </a:lnTo>
                      <a:lnTo>
                        <a:pt x="837" y="18769"/>
                      </a:lnTo>
                      <a:lnTo>
                        <a:pt x="900" y="18832"/>
                      </a:lnTo>
                      <a:lnTo>
                        <a:pt x="858" y="19020"/>
                      </a:lnTo>
                      <a:lnTo>
                        <a:pt x="753" y="19208"/>
                      </a:lnTo>
                      <a:lnTo>
                        <a:pt x="649" y="19460"/>
                      </a:lnTo>
                      <a:lnTo>
                        <a:pt x="774" y="19627"/>
                      </a:lnTo>
                      <a:lnTo>
                        <a:pt x="837" y="19773"/>
                      </a:lnTo>
                      <a:lnTo>
                        <a:pt x="1067" y="20234"/>
                      </a:lnTo>
                      <a:lnTo>
                        <a:pt x="1318" y="20820"/>
                      </a:lnTo>
                      <a:lnTo>
                        <a:pt x="1214" y="20861"/>
                      </a:lnTo>
                      <a:lnTo>
                        <a:pt x="1193" y="21217"/>
                      </a:lnTo>
                      <a:lnTo>
                        <a:pt x="1193" y="21322"/>
                      </a:lnTo>
                      <a:lnTo>
                        <a:pt x="1297" y="21343"/>
                      </a:lnTo>
                      <a:lnTo>
                        <a:pt x="1214" y="21447"/>
                      </a:lnTo>
                      <a:lnTo>
                        <a:pt x="1214" y="21636"/>
                      </a:lnTo>
                      <a:lnTo>
                        <a:pt x="1297" y="21740"/>
                      </a:lnTo>
                      <a:lnTo>
                        <a:pt x="1423" y="21761"/>
                      </a:lnTo>
                      <a:lnTo>
                        <a:pt x="1486" y="21866"/>
                      </a:lnTo>
                      <a:lnTo>
                        <a:pt x="1423" y="21929"/>
                      </a:lnTo>
                      <a:lnTo>
                        <a:pt x="1423" y="22138"/>
                      </a:lnTo>
                      <a:lnTo>
                        <a:pt x="1486" y="22263"/>
                      </a:lnTo>
                      <a:lnTo>
                        <a:pt x="1674" y="22389"/>
                      </a:lnTo>
                      <a:lnTo>
                        <a:pt x="1674" y="22577"/>
                      </a:lnTo>
                      <a:lnTo>
                        <a:pt x="1569" y="22745"/>
                      </a:lnTo>
                      <a:lnTo>
                        <a:pt x="1507" y="22912"/>
                      </a:lnTo>
                      <a:lnTo>
                        <a:pt x="1779" y="23289"/>
                      </a:lnTo>
                      <a:lnTo>
                        <a:pt x="1925" y="23330"/>
                      </a:lnTo>
                      <a:lnTo>
                        <a:pt x="2197" y="23623"/>
                      </a:lnTo>
                      <a:lnTo>
                        <a:pt x="2218" y="23812"/>
                      </a:lnTo>
                      <a:lnTo>
                        <a:pt x="2051" y="24230"/>
                      </a:lnTo>
                      <a:lnTo>
                        <a:pt x="1821" y="24628"/>
                      </a:lnTo>
                      <a:lnTo>
                        <a:pt x="1695" y="24900"/>
                      </a:lnTo>
                      <a:lnTo>
                        <a:pt x="1528" y="25151"/>
                      </a:lnTo>
                      <a:lnTo>
                        <a:pt x="1381" y="25402"/>
                      </a:lnTo>
                      <a:lnTo>
                        <a:pt x="1256" y="25486"/>
                      </a:lnTo>
                      <a:lnTo>
                        <a:pt x="984" y="25737"/>
                      </a:lnTo>
                      <a:lnTo>
                        <a:pt x="1005" y="25904"/>
                      </a:lnTo>
                      <a:cubicBezTo>
                        <a:pt x="1005" y="25883"/>
                        <a:pt x="1046" y="25883"/>
                        <a:pt x="1046" y="25883"/>
                      </a:cubicBezTo>
                      <a:cubicBezTo>
                        <a:pt x="1067" y="25883"/>
                        <a:pt x="1193" y="25799"/>
                        <a:pt x="1193" y="25799"/>
                      </a:cubicBezTo>
                      <a:lnTo>
                        <a:pt x="1318" y="25779"/>
                      </a:lnTo>
                      <a:lnTo>
                        <a:pt x="1256" y="25841"/>
                      </a:lnTo>
                      <a:lnTo>
                        <a:pt x="1297" y="25925"/>
                      </a:lnTo>
                      <a:lnTo>
                        <a:pt x="1297" y="26030"/>
                      </a:lnTo>
                      <a:lnTo>
                        <a:pt x="1172" y="25925"/>
                      </a:lnTo>
                      <a:lnTo>
                        <a:pt x="1151" y="26009"/>
                      </a:lnTo>
                      <a:lnTo>
                        <a:pt x="1277" y="26155"/>
                      </a:lnTo>
                      <a:lnTo>
                        <a:pt x="1402" y="26155"/>
                      </a:lnTo>
                      <a:lnTo>
                        <a:pt x="1486" y="26260"/>
                      </a:lnTo>
                      <a:lnTo>
                        <a:pt x="1611" y="26260"/>
                      </a:lnTo>
                      <a:lnTo>
                        <a:pt x="1674" y="26239"/>
                      </a:lnTo>
                      <a:lnTo>
                        <a:pt x="1779" y="26239"/>
                      </a:lnTo>
                      <a:lnTo>
                        <a:pt x="1883" y="26364"/>
                      </a:lnTo>
                      <a:lnTo>
                        <a:pt x="1800" y="26448"/>
                      </a:lnTo>
                      <a:lnTo>
                        <a:pt x="1611" y="26406"/>
                      </a:lnTo>
                      <a:lnTo>
                        <a:pt x="1528" y="26427"/>
                      </a:lnTo>
                      <a:lnTo>
                        <a:pt x="1507" y="26532"/>
                      </a:lnTo>
                      <a:lnTo>
                        <a:pt x="1381" y="26636"/>
                      </a:lnTo>
                      <a:lnTo>
                        <a:pt x="1277" y="26553"/>
                      </a:lnTo>
                      <a:lnTo>
                        <a:pt x="1214" y="26615"/>
                      </a:lnTo>
                      <a:lnTo>
                        <a:pt x="1214" y="26720"/>
                      </a:lnTo>
                      <a:lnTo>
                        <a:pt x="1109" y="26741"/>
                      </a:lnTo>
                      <a:lnTo>
                        <a:pt x="1067" y="26636"/>
                      </a:lnTo>
                      <a:lnTo>
                        <a:pt x="1005" y="26657"/>
                      </a:lnTo>
                      <a:lnTo>
                        <a:pt x="1005" y="26720"/>
                      </a:lnTo>
                      <a:lnTo>
                        <a:pt x="1067" y="26783"/>
                      </a:lnTo>
                      <a:lnTo>
                        <a:pt x="1046" y="26929"/>
                      </a:lnTo>
                      <a:lnTo>
                        <a:pt x="1088" y="26992"/>
                      </a:lnTo>
                      <a:lnTo>
                        <a:pt x="1088" y="27034"/>
                      </a:lnTo>
                      <a:lnTo>
                        <a:pt x="1067" y="27055"/>
                      </a:lnTo>
                      <a:lnTo>
                        <a:pt x="984" y="27159"/>
                      </a:lnTo>
                      <a:lnTo>
                        <a:pt x="942" y="27306"/>
                      </a:lnTo>
                      <a:lnTo>
                        <a:pt x="858" y="27369"/>
                      </a:lnTo>
                      <a:lnTo>
                        <a:pt x="795" y="27808"/>
                      </a:lnTo>
                      <a:lnTo>
                        <a:pt x="1067" y="28289"/>
                      </a:lnTo>
                      <a:lnTo>
                        <a:pt x="1067" y="28394"/>
                      </a:lnTo>
                      <a:lnTo>
                        <a:pt x="984" y="28457"/>
                      </a:lnTo>
                      <a:lnTo>
                        <a:pt x="1005" y="28561"/>
                      </a:lnTo>
                      <a:lnTo>
                        <a:pt x="942" y="28708"/>
                      </a:lnTo>
                      <a:lnTo>
                        <a:pt x="1046" y="28729"/>
                      </a:lnTo>
                      <a:lnTo>
                        <a:pt x="1067" y="28833"/>
                      </a:lnTo>
                      <a:lnTo>
                        <a:pt x="1046" y="28875"/>
                      </a:lnTo>
                      <a:lnTo>
                        <a:pt x="1088" y="28938"/>
                      </a:lnTo>
                      <a:lnTo>
                        <a:pt x="1109" y="29043"/>
                      </a:lnTo>
                      <a:lnTo>
                        <a:pt x="1088" y="29126"/>
                      </a:lnTo>
                      <a:lnTo>
                        <a:pt x="1172" y="29252"/>
                      </a:lnTo>
                      <a:lnTo>
                        <a:pt x="1193" y="29294"/>
                      </a:lnTo>
                      <a:lnTo>
                        <a:pt x="1256" y="29461"/>
                      </a:lnTo>
                      <a:lnTo>
                        <a:pt x="1318" y="29566"/>
                      </a:lnTo>
                      <a:lnTo>
                        <a:pt x="1360" y="29712"/>
                      </a:lnTo>
                      <a:lnTo>
                        <a:pt x="1402" y="29712"/>
                      </a:lnTo>
                      <a:lnTo>
                        <a:pt x="1507" y="29796"/>
                      </a:lnTo>
                      <a:lnTo>
                        <a:pt x="1632" y="29712"/>
                      </a:lnTo>
                      <a:lnTo>
                        <a:pt x="1737" y="29900"/>
                      </a:lnTo>
                      <a:lnTo>
                        <a:pt x="1883" y="29817"/>
                      </a:lnTo>
                      <a:lnTo>
                        <a:pt x="2009" y="29859"/>
                      </a:lnTo>
                      <a:lnTo>
                        <a:pt x="2113" y="30026"/>
                      </a:lnTo>
                      <a:lnTo>
                        <a:pt x="2260" y="29921"/>
                      </a:lnTo>
                      <a:lnTo>
                        <a:pt x="2427" y="29880"/>
                      </a:lnTo>
                      <a:lnTo>
                        <a:pt x="2511" y="29963"/>
                      </a:lnTo>
                      <a:lnTo>
                        <a:pt x="2574" y="29963"/>
                      </a:lnTo>
                      <a:lnTo>
                        <a:pt x="2846" y="30026"/>
                      </a:lnTo>
                      <a:lnTo>
                        <a:pt x="2867" y="30172"/>
                      </a:lnTo>
                      <a:lnTo>
                        <a:pt x="2825" y="30319"/>
                      </a:lnTo>
                      <a:lnTo>
                        <a:pt x="2930" y="30424"/>
                      </a:lnTo>
                      <a:lnTo>
                        <a:pt x="2930" y="30612"/>
                      </a:lnTo>
                      <a:lnTo>
                        <a:pt x="3055" y="30737"/>
                      </a:lnTo>
                      <a:lnTo>
                        <a:pt x="3139" y="30905"/>
                      </a:lnTo>
                      <a:lnTo>
                        <a:pt x="3285" y="31114"/>
                      </a:lnTo>
                      <a:lnTo>
                        <a:pt x="3390" y="31177"/>
                      </a:lnTo>
                      <a:lnTo>
                        <a:pt x="3453" y="31365"/>
                      </a:lnTo>
                      <a:lnTo>
                        <a:pt x="3620" y="31428"/>
                      </a:lnTo>
                      <a:lnTo>
                        <a:pt x="3829" y="31595"/>
                      </a:lnTo>
                      <a:lnTo>
                        <a:pt x="3871" y="31700"/>
                      </a:lnTo>
                      <a:lnTo>
                        <a:pt x="4018" y="31805"/>
                      </a:lnTo>
                      <a:lnTo>
                        <a:pt x="3934" y="31867"/>
                      </a:lnTo>
                      <a:lnTo>
                        <a:pt x="3829" y="32056"/>
                      </a:lnTo>
                      <a:lnTo>
                        <a:pt x="3557" y="32097"/>
                      </a:lnTo>
                      <a:lnTo>
                        <a:pt x="3411" y="31993"/>
                      </a:lnTo>
                      <a:lnTo>
                        <a:pt x="3369" y="32097"/>
                      </a:lnTo>
                      <a:lnTo>
                        <a:pt x="3369" y="32223"/>
                      </a:lnTo>
                      <a:lnTo>
                        <a:pt x="3474" y="32411"/>
                      </a:lnTo>
                      <a:lnTo>
                        <a:pt x="3453" y="32579"/>
                      </a:lnTo>
                      <a:lnTo>
                        <a:pt x="3578" y="32725"/>
                      </a:lnTo>
                      <a:lnTo>
                        <a:pt x="3578" y="32893"/>
                      </a:lnTo>
                      <a:lnTo>
                        <a:pt x="3683" y="32913"/>
                      </a:lnTo>
                      <a:lnTo>
                        <a:pt x="3808" y="32893"/>
                      </a:lnTo>
                      <a:lnTo>
                        <a:pt x="3808" y="32746"/>
                      </a:lnTo>
                      <a:lnTo>
                        <a:pt x="3892" y="32683"/>
                      </a:lnTo>
                      <a:lnTo>
                        <a:pt x="4185" y="32788"/>
                      </a:lnTo>
                      <a:lnTo>
                        <a:pt x="4457" y="32788"/>
                      </a:lnTo>
                      <a:lnTo>
                        <a:pt x="4624" y="32704"/>
                      </a:lnTo>
                      <a:lnTo>
                        <a:pt x="4750" y="32704"/>
                      </a:lnTo>
                      <a:lnTo>
                        <a:pt x="4834" y="32955"/>
                      </a:lnTo>
                      <a:lnTo>
                        <a:pt x="4959" y="33060"/>
                      </a:lnTo>
                      <a:lnTo>
                        <a:pt x="4875" y="33206"/>
                      </a:lnTo>
                      <a:lnTo>
                        <a:pt x="5043" y="33416"/>
                      </a:lnTo>
                      <a:lnTo>
                        <a:pt x="5357" y="33353"/>
                      </a:lnTo>
                      <a:lnTo>
                        <a:pt x="5461" y="33457"/>
                      </a:lnTo>
                      <a:lnTo>
                        <a:pt x="5482" y="33583"/>
                      </a:lnTo>
                      <a:lnTo>
                        <a:pt x="5587" y="33625"/>
                      </a:lnTo>
                      <a:lnTo>
                        <a:pt x="5587" y="33771"/>
                      </a:lnTo>
                      <a:lnTo>
                        <a:pt x="5650" y="33960"/>
                      </a:lnTo>
                      <a:lnTo>
                        <a:pt x="5901" y="34211"/>
                      </a:lnTo>
                      <a:lnTo>
                        <a:pt x="6005" y="34106"/>
                      </a:lnTo>
                      <a:lnTo>
                        <a:pt x="6173" y="34190"/>
                      </a:lnTo>
                      <a:lnTo>
                        <a:pt x="6298" y="34169"/>
                      </a:lnTo>
                      <a:lnTo>
                        <a:pt x="6424" y="34190"/>
                      </a:lnTo>
                      <a:lnTo>
                        <a:pt x="6612" y="34043"/>
                      </a:lnTo>
                      <a:lnTo>
                        <a:pt x="6696" y="34043"/>
                      </a:lnTo>
                      <a:lnTo>
                        <a:pt x="6821" y="34315"/>
                      </a:lnTo>
                      <a:lnTo>
                        <a:pt x="7010" y="34420"/>
                      </a:lnTo>
                      <a:lnTo>
                        <a:pt x="7051" y="34525"/>
                      </a:lnTo>
                      <a:lnTo>
                        <a:pt x="7135" y="34462"/>
                      </a:lnTo>
                      <a:lnTo>
                        <a:pt x="7344" y="34504"/>
                      </a:lnTo>
                      <a:lnTo>
                        <a:pt x="7491" y="34504"/>
                      </a:lnTo>
                      <a:lnTo>
                        <a:pt x="7595" y="34587"/>
                      </a:lnTo>
                      <a:lnTo>
                        <a:pt x="7742" y="34566"/>
                      </a:lnTo>
                      <a:lnTo>
                        <a:pt x="7888" y="34671"/>
                      </a:lnTo>
                      <a:lnTo>
                        <a:pt x="8077" y="34692"/>
                      </a:lnTo>
                      <a:lnTo>
                        <a:pt x="8160" y="34608"/>
                      </a:lnTo>
                      <a:lnTo>
                        <a:pt x="8202" y="34734"/>
                      </a:lnTo>
                      <a:lnTo>
                        <a:pt x="8286" y="34797"/>
                      </a:lnTo>
                      <a:lnTo>
                        <a:pt x="8286" y="34943"/>
                      </a:lnTo>
                      <a:lnTo>
                        <a:pt x="8181" y="35090"/>
                      </a:lnTo>
                      <a:lnTo>
                        <a:pt x="8056" y="35110"/>
                      </a:lnTo>
                      <a:lnTo>
                        <a:pt x="8014" y="35362"/>
                      </a:lnTo>
                      <a:lnTo>
                        <a:pt x="8181" y="35466"/>
                      </a:lnTo>
                      <a:lnTo>
                        <a:pt x="8202" y="35634"/>
                      </a:lnTo>
                      <a:lnTo>
                        <a:pt x="8119" y="35843"/>
                      </a:lnTo>
                      <a:lnTo>
                        <a:pt x="8160" y="35989"/>
                      </a:lnTo>
                      <a:lnTo>
                        <a:pt x="8056" y="36073"/>
                      </a:lnTo>
                      <a:lnTo>
                        <a:pt x="7763" y="36094"/>
                      </a:lnTo>
                      <a:lnTo>
                        <a:pt x="7637" y="36303"/>
                      </a:lnTo>
                      <a:lnTo>
                        <a:pt x="7554" y="36345"/>
                      </a:lnTo>
                      <a:lnTo>
                        <a:pt x="7533" y="36596"/>
                      </a:lnTo>
                      <a:lnTo>
                        <a:pt x="7554" y="36596"/>
                      </a:lnTo>
                      <a:lnTo>
                        <a:pt x="7658" y="36617"/>
                      </a:lnTo>
                      <a:lnTo>
                        <a:pt x="7784" y="36554"/>
                      </a:lnTo>
                      <a:lnTo>
                        <a:pt x="7951" y="36512"/>
                      </a:lnTo>
                      <a:lnTo>
                        <a:pt x="7972" y="36575"/>
                      </a:lnTo>
                      <a:lnTo>
                        <a:pt x="7951" y="36659"/>
                      </a:lnTo>
                      <a:lnTo>
                        <a:pt x="7637" y="36805"/>
                      </a:lnTo>
                      <a:lnTo>
                        <a:pt x="7491" y="36889"/>
                      </a:lnTo>
                      <a:lnTo>
                        <a:pt x="7554" y="36931"/>
                      </a:lnTo>
                      <a:lnTo>
                        <a:pt x="7637" y="36931"/>
                      </a:lnTo>
                      <a:lnTo>
                        <a:pt x="7554" y="37014"/>
                      </a:lnTo>
                      <a:lnTo>
                        <a:pt x="7428" y="36994"/>
                      </a:lnTo>
                      <a:lnTo>
                        <a:pt x="7240" y="37014"/>
                      </a:lnTo>
                      <a:lnTo>
                        <a:pt x="7323" y="37203"/>
                      </a:lnTo>
                      <a:lnTo>
                        <a:pt x="7386" y="37286"/>
                      </a:lnTo>
                      <a:lnTo>
                        <a:pt x="7449" y="37224"/>
                      </a:lnTo>
                      <a:lnTo>
                        <a:pt x="7470" y="37286"/>
                      </a:lnTo>
                      <a:lnTo>
                        <a:pt x="7575" y="37307"/>
                      </a:lnTo>
                      <a:lnTo>
                        <a:pt x="7575" y="37349"/>
                      </a:lnTo>
                      <a:lnTo>
                        <a:pt x="7491" y="37391"/>
                      </a:lnTo>
                      <a:lnTo>
                        <a:pt x="7449" y="37454"/>
                      </a:lnTo>
                      <a:lnTo>
                        <a:pt x="7365" y="37454"/>
                      </a:lnTo>
                      <a:lnTo>
                        <a:pt x="7323" y="37517"/>
                      </a:lnTo>
                      <a:lnTo>
                        <a:pt x="7323" y="37559"/>
                      </a:lnTo>
                      <a:lnTo>
                        <a:pt x="7177" y="37705"/>
                      </a:lnTo>
                      <a:lnTo>
                        <a:pt x="7177" y="37831"/>
                      </a:lnTo>
                      <a:lnTo>
                        <a:pt x="7240" y="37851"/>
                      </a:lnTo>
                      <a:lnTo>
                        <a:pt x="7219" y="38019"/>
                      </a:lnTo>
                      <a:lnTo>
                        <a:pt x="7114" y="37977"/>
                      </a:lnTo>
                      <a:lnTo>
                        <a:pt x="7072" y="38019"/>
                      </a:lnTo>
                      <a:lnTo>
                        <a:pt x="6968" y="37935"/>
                      </a:lnTo>
                      <a:lnTo>
                        <a:pt x="6842" y="37914"/>
                      </a:lnTo>
                      <a:lnTo>
                        <a:pt x="6842" y="37956"/>
                      </a:lnTo>
                      <a:lnTo>
                        <a:pt x="6905" y="38040"/>
                      </a:lnTo>
                      <a:lnTo>
                        <a:pt x="6821" y="38061"/>
                      </a:lnTo>
                      <a:lnTo>
                        <a:pt x="6738" y="38144"/>
                      </a:lnTo>
                      <a:lnTo>
                        <a:pt x="6863" y="38165"/>
                      </a:lnTo>
                      <a:lnTo>
                        <a:pt x="6947" y="38165"/>
                      </a:lnTo>
                      <a:lnTo>
                        <a:pt x="7114" y="38291"/>
                      </a:lnTo>
                      <a:lnTo>
                        <a:pt x="7114" y="38375"/>
                      </a:lnTo>
                      <a:lnTo>
                        <a:pt x="7240" y="38500"/>
                      </a:lnTo>
                      <a:lnTo>
                        <a:pt x="7449" y="38479"/>
                      </a:lnTo>
                      <a:lnTo>
                        <a:pt x="7679" y="38605"/>
                      </a:lnTo>
                      <a:lnTo>
                        <a:pt x="7847" y="38647"/>
                      </a:lnTo>
                      <a:lnTo>
                        <a:pt x="8202" y="38898"/>
                      </a:lnTo>
                      <a:lnTo>
                        <a:pt x="8286" y="39023"/>
                      </a:lnTo>
                      <a:lnTo>
                        <a:pt x="8391" y="39065"/>
                      </a:lnTo>
                      <a:lnTo>
                        <a:pt x="8412" y="39128"/>
                      </a:lnTo>
                      <a:lnTo>
                        <a:pt x="8516" y="39211"/>
                      </a:lnTo>
                      <a:lnTo>
                        <a:pt x="8600" y="39211"/>
                      </a:lnTo>
                      <a:lnTo>
                        <a:pt x="8621" y="39295"/>
                      </a:lnTo>
                      <a:lnTo>
                        <a:pt x="8725" y="39337"/>
                      </a:lnTo>
                      <a:lnTo>
                        <a:pt x="8788" y="39337"/>
                      </a:lnTo>
                      <a:lnTo>
                        <a:pt x="8893" y="39483"/>
                      </a:lnTo>
                      <a:lnTo>
                        <a:pt x="8997" y="39504"/>
                      </a:lnTo>
                      <a:lnTo>
                        <a:pt x="9039" y="39525"/>
                      </a:lnTo>
                      <a:lnTo>
                        <a:pt x="9102" y="39504"/>
                      </a:lnTo>
                      <a:lnTo>
                        <a:pt x="9248" y="39630"/>
                      </a:lnTo>
                      <a:lnTo>
                        <a:pt x="9248" y="39714"/>
                      </a:lnTo>
                      <a:lnTo>
                        <a:pt x="9374" y="39735"/>
                      </a:lnTo>
                      <a:lnTo>
                        <a:pt x="9520" y="39923"/>
                      </a:lnTo>
                      <a:lnTo>
                        <a:pt x="9583" y="40007"/>
                      </a:lnTo>
                      <a:lnTo>
                        <a:pt x="9625" y="40237"/>
                      </a:lnTo>
                      <a:lnTo>
                        <a:pt x="9730" y="40425"/>
                      </a:lnTo>
                      <a:lnTo>
                        <a:pt x="9688" y="40488"/>
                      </a:lnTo>
                      <a:lnTo>
                        <a:pt x="9730" y="40572"/>
                      </a:lnTo>
                      <a:cubicBezTo>
                        <a:pt x="9939" y="40572"/>
                        <a:pt x="10483" y="40572"/>
                        <a:pt x="10462" y="40446"/>
                      </a:cubicBezTo>
                      <a:lnTo>
                        <a:pt x="10420" y="40279"/>
                      </a:lnTo>
                      <a:lnTo>
                        <a:pt x="11090" y="40258"/>
                      </a:lnTo>
                      <a:cubicBezTo>
                        <a:pt x="11090" y="40258"/>
                        <a:pt x="11215" y="40383"/>
                        <a:pt x="11320" y="40383"/>
                      </a:cubicBezTo>
                      <a:cubicBezTo>
                        <a:pt x="11425" y="40383"/>
                        <a:pt x="11948" y="40153"/>
                        <a:pt x="11948" y="40153"/>
                      </a:cubicBezTo>
                      <a:cubicBezTo>
                        <a:pt x="11948" y="40153"/>
                        <a:pt x="12073" y="40174"/>
                        <a:pt x="12136" y="40279"/>
                      </a:cubicBezTo>
                      <a:cubicBezTo>
                        <a:pt x="12159" y="40337"/>
                        <a:pt x="12208" y="40350"/>
                        <a:pt x="12254" y="40350"/>
                      </a:cubicBezTo>
                      <a:cubicBezTo>
                        <a:pt x="12291" y="40350"/>
                        <a:pt x="12327" y="40341"/>
                        <a:pt x="12345" y="40341"/>
                      </a:cubicBezTo>
                      <a:lnTo>
                        <a:pt x="12345" y="40320"/>
                      </a:lnTo>
                      <a:lnTo>
                        <a:pt x="12492" y="40341"/>
                      </a:lnTo>
                      <a:lnTo>
                        <a:pt x="12764" y="40551"/>
                      </a:lnTo>
                      <a:lnTo>
                        <a:pt x="12826" y="40676"/>
                      </a:lnTo>
                      <a:lnTo>
                        <a:pt x="13098" y="40697"/>
                      </a:lnTo>
                      <a:lnTo>
                        <a:pt x="13140" y="40592"/>
                      </a:lnTo>
                      <a:lnTo>
                        <a:pt x="13308" y="40488"/>
                      </a:lnTo>
                      <a:lnTo>
                        <a:pt x="13496" y="40258"/>
                      </a:lnTo>
                      <a:lnTo>
                        <a:pt x="13433" y="40237"/>
                      </a:lnTo>
                      <a:lnTo>
                        <a:pt x="13119" y="39965"/>
                      </a:lnTo>
                      <a:lnTo>
                        <a:pt x="12910" y="39714"/>
                      </a:lnTo>
                      <a:lnTo>
                        <a:pt x="12889" y="39546"/>
                      </a:lnTo>
                      <a:lnTo>
                        <a:pt x="12805" y="39442"/>
                      </a:lnTo>
                      <a:lnTo>
                        <a:pt x="12805" y="39295"/>
                      </a:lnTo>
                      <a:lnTo>
                        <a:pt x="12785" y="39211"/>
                      </a:lnTo>
                      <a:lnTo>
                        <a:pt x="12764" y="39170"/>
                      </a:lnTo>
                      <a:lnTo>
                        <a:pt x="12680" y="39170"/>
                      </a:lnTo>
                      <a:lnTo>
                        <a:pt x="12680" y="39065"/>
                      </a:lnTo>
                      <a:lnTo>
                        <a:pt x="12722" y="39086"/>
                      </a:lnTo>
                      <a:lnTo>
                        <a:pt x="12764" y="38981"/>
                      </a:lnTo>
                      <a:lnTo>
                        <a:pt x="12805" y="38877"/>
                      </a:lnTo>
                      <a:lnTo>
                        <a:pt x="12722" y="38877"/>
                      </a:lnTo>
                      <a:lnTo>
                        <a:pt x="12680" y="38919"/>
                      </a:lnTo>
                      <a:lnTo>
                        <a:pt x="12554" y="38856"/>
                      </a:lnTo>
                      <a:lnTo>
                        <a:pt x="12554" y="38667"/>
                      </a:lnTo>
                      <a:lnTo>
                        <a:pt x="12450" y="38647"/>
                      </a:lnTo>
                      <a:lnTo>
                        <a:pt x="12366" y="38563"/>
                      </a:lnTo>
                      <a:lnTo>
                        <a:pt x="12282" y="38584"/>
                      </a:lnTo>
                      <a:lnTo>
                        <a:pt x="12178" y="38584"/>
                      </a:lnTo>
                      <a:lnTo>
                        <a:pt x="12136" y="38375"/>
                      </a:lnTo>
                      <a:lnTo>
                        <a:pt x="12157" y="38270"/>
                      </a:lnTo>
                      <a:lnTo>
                        <a:pt x="12199" y="38228"/>
                      </a:lnTo>
                      <a:lnTo>
                        <a:pt x="12199" y="38019"/>
                      </a:lnTo>
                      <a:lnTo>
                        <a:pt x="12261" y="37914"/>
                      </a:lnTo>
                      <a:lnTo>
                        <a:pt x="12282" y="37768"/>
                      </a:lnTo>
                      <a:lnTo>
                        <a:pt x="12345" y="37726"/>
                      </a:lnTo>
                      <a:lnTo>
                        <a:pt x="12366" y="37600"/>
                      </a:lnTo>
                      <a:lnTo>
                        <a:pt x="12408" y="37517"/>
                      </a:lnTo>
                      <a:lnTo>
                        <a:pt x="12408" y="37433"/>
                      </a:lnTo>
                      <a:lnTo>
                        <a:pt x="12471" y="37454"/>
                      </a:lnTo>
                      <a:lnTo>
                        <a:pt x="12513" y="37517"/>
                      </a:lnTo>
                      <a:lnTo>
                        <a:pt x="12575" y="37496"/>
                      </a:lnTo>
                      <a:lnTo>
                        <a:pt x="12596" y="37412"/>
                      </a:lnTo>
                      <a:lnTo>
                        <a:pt x="12659" y="37454"/>
                      </a:lnTo>
                      <a:lnTo>
                        <a:pt x="12701" y="37412"/>
                      </a:lnTo>
                      <a:lnTo>
                        <a:pt x="12785" y="37412"/>
                      </a:lnTo>
                      <a:lnTo>
                        <a:pt x="12868" y="37349"/>
                      </a:lnTo>
                      <a:lnTo>
                        <a:pt x="12826" y="37307"/>
                      </a:lnTo>
                      <a:lnTo>
                        <a:pt x="12764" y="37286"/>
                      </a:lnTo>
                      <a:lnTo>
                        <a:pt x="12805" y="37286"/>
                      </a:lnTo>
                      <a:cubicBezTo>
                        <a:pt x="12805" y="37286"/>
                        <a:pt x="12826" y="37307"/>
                        <a:pt x="12868" y="37307"/>
                      </a:cubicBezTo>
                      <a:cubicBezTo>
                        <a:pt x="12889" y="37307"/>
                        <a:pt x="12931" y="37286"/>
                        <a:pt x="12931" y="37286"/>
                      </a:cubicBezTo>
                      <a:lnTo>
                        <a:pt x="12994" y="37328"/>
                      </a:lnTo>
                      <a:lnTo>
                        <a:pt x="13036" y="37307"/>
                      </a:lnTo>
                      <a:lnTo>
                        <a:pt x="13015" y="37245"/>
                      </a:lnTo>
                      <a:lnTo>
                        <a:pt x="12847" y="37140"/>
                      </a:lnTo>
                      <a:lnTo>
                        <a:pt x="12931" y="37119"/>
                      </a:lnTo>
                      <a:lnTo>
                        <a:pt x="13036" y="37140"/>
                      </a:lnTo>
                      <a:lnTo>
                        <a:pt x="13098" y="37119"/>
                      </a:lnTo>
                      <a:lnTo>
                        <a:pt x="13161" y="37140"/>
                      </a:lnTo>
                      <a:lnTo>
                        <a:pt x="13161" y="37077"/>
                      </a:lnTo>
                      <a:lnTo>
                        <a:pt x="13119" y="37035"/>
                      </a:lnTo>
                      <a:lnTo>
                        <a:pt x="13161" y="37035"/>
                      </a:lnTo>
                      <a:lnTo>
                        <a:pt x="13161" y="36994"/>
                      </a:lnTo>
                      <a:lnTo>
                        <a:pt x="13119" y="36931"/>
                      </a:lnTo>
                      <a:lnTo>
                        <a:pt x="13203" y="36910"/>
                      </a:lnTo>
                      <a:lnTo>
                        <a:pt x="13203" y="36868"/>
                      </a:lnTo>
                      <a:lnTo>
                        <a:pt x="13203" y="36805"/>
                      </a:lnTo>
                      <a:lnTo>
                        <a:pt x="13057" y="36722"/>
                      </a:lnTo>
                      <a:lnTo>
                        <a:pt x="12910" y="36784"/>
                      </a:lnTo>
                      <a:lnTo>
                        <a:pt x="12701" y="36659"/>
                      </a:lnTo>
                      <a:lnTo>
                        <a:pt x="12701" y="36554"/>
                      </a:lnTo>
                      <a:lnTo>
                        <a:pt x="12910" y="36554"/>
                      </a:lnTo>
                      <a:lnTo>
                        <a:pt x="12680" y="36157"/>
                      </a:lnTo>
                      <a:lnTo>
                        <a:pt x="12408" y="35885"/>
                      </a:lnTo>
                      <a:lnTo>
                        <a:pt x="12052" y="35780"/>
                      </a:lnTo>
                      <a:lnTo>
                        <a:pt x="11989" y="35864"/>
                      </a:lnTo>
                      <a:lnTo>
                        <a:pt x="11822" y="35717"/>
                      </a:lnTo>
                      <a:lnTo>
                        <a:pt x="11843" y="35634"/>
                      </a:lnTo>
                      <a:lnTo>
                        <a:pt x="11738" y="35466"/>
                      </a:lnTo>
                      <a:lnTo>
                        <a:pt x="11508" y="35403"/>
                      </a:lnTo>
                      <a:lnTo>
                        <a:pt x="11571" y="35194"/>
                      </a:lnTo>
                      <a:lnTo>
                        <a:pt x="11634" y="34818"/>
                      </a:lnTo>
                      <a:lnTo>
                        <a:pt x="11550" y="34734"/>
                      </a:lnTo>
                      <a:lnTo>
                        <a:pt x="11529" y="34462"/>
                      </a:lnTo>
                      <a:lnTo>
                        <a:pt x="11634" y="34399"/>
                      </a:lnTo>
                      <a:lnTo>
                        <a:pt x="11780" y="34211"/>
                      </a:lnTo>
                      <a:lnTo>
                        <a:pt x="11780" y="34064"/>
                      </a:lnTo>
                      <a:lnTo>
                        <a:pt x="11864" y="33960"/>
                      </a:lnTo>
                      <a:lnTo>
                        <a:pt x="12178" y="34253"/>
                      </a:lnTo>
                      <a:lnTo>
                        <a:pt x="12199" y="34357"/>
                      </a:lnTo>
                      <a:lnTo>
                        <a:pt x="12387" y="34462"/>
                      </a:lnTo>
                      <a:lnTo>
                        <a:pt x="12575" y="34420"/>
                      </a:lnTo>
                      <a:lnTo>
                        <a:pt x="12554" y="34253"/>
                      </a:lnTo>
                      <a:lnTo>
                        <a:pt x="12617" y="34190"/>
                      </a:lnTo>
                      <a:lnTo>
                        <a:pt x="12492" y="33729"/>
                      </a:lnTo>
                      <a:lnTo>
                        <a:pt x="12680" y="33688"/>
                      </a:lnTo>
                      <a:lnTo>
                        <a:pt x="12868" y="33688"/>
                      </a:lnTo>
                      <a:lnTo>
                        <a:pt x="12868" y="33562"/>
                      </a:lnTo>
                      <a:lnTo>
                        <a:pt x="12785" y="33457"/>
                      </a:lnTo>
                      <a:lnTo>
                        <a:pt x="12805" y="33332"/>
                      </a:lnTo>
                      <a:lnTo>
                        <a:pt x="12994" y="33227"/>
                      </a:lnTo>
                      <a:lnTo>
                        <a:pt x="13077" y="33227"/>
                      </a:lnTo>
                      <a:lnTo>
                        <a:pt x="13119" y="33060"/>
                      </a:lnTo>
                      <a:lnTo>
                        <a:pt x="13203" y="32997"/>
                      </a:lnTo>
                      <a:lnTo>
                        <a:pt x="13329" y="33018"/>
                      </a:lnTo>
                      <a:lnTo>
                        <a:pt x="13349" y="32913"/>
                      </a:lnTo>
                      <a:lnTo>
                        <a:pt x="13329" y="32809"/>
                      </a:lnTo>
                      <a:lnTo>
                        <a:pt x="13349" y="32725"/>
                      </a:lnTo>
                      <a:lnTo>
                        <a:pt x="13538" y="32830"/>
                      </a:lnTo>
                      <a:lnTo>
                        <a:pt x="13663" y="32893"/>
                      </a:lnTo>
                      <a:lnTo>
                        <a:pt x="13642" y="32955"/>
                      </a:lnTo>
                      <a:lnTo>
                        <a:pt x="13559" y="33060"/>
                      </a:lnTo>
                      <a:lnTo>
                        <a:pt x="13621" y="33123"/>
                      </a:lnTo>
                      <a:lnTo>
                        <a:pt x="13726" y="33060"/>
                      </a:lnTo>
                      <a:lnTo>
                        <a:pt x="13747" y="32997"/>
                      </a:lnTo>
                      <a:lnTo>
                        <a:pt x="13831" y="32934"/>
                      </a:lnTo>
                      <a:lnTo>
                        <a:pt x="13831" y="33039"/>
                      </a:lnTo>
                      <a:lnTo>
                        <a:pt x="13914" y="32955"/>
                      </a:lnTo>
                      <a:lnTo>
                        <a:pt x="13935" y="32893"/>
                      </a:lnTo>
                      <a:lnTo>
                        <a:pt x="14040" y="32893"/>
                      </a:lnTo>
                      <a:lnTo>
                        <a:pt x="14165" y="32809"/>
                      </a:lnTo>
                      <a:lnTo>
                        <a:pt x="14270" y="32809"/>
                      </a:lnTo>
                      <a:lnTo>
                        <a:pt x="14312" y="32955"/>
                      </a:lnTo>
                      <a:lnTo>
                        <a:pt x="14458" y="33039"/>
                      </a:lnTo>
                      <a:lnTo>
                        <a:pt x="14668" y="32955"/>
                      </a:lnTo>
                      <a:lnTo>
                        <a:pt x="14772" y="32955"/>
                      </a:lnTo>
                      <a:lnTo>
                        <a:pt x="14814" y="33039"/>
                      </a:lnTo>
                      <a:lnTo>
                        <a:pt x="14898" y="33039"/>
                      </a:lnTo>
                      <a:lnTo>
                        <a:pt x="15002" y="33206"/>
                      </a:lnTo>
                      <a:lnTo>
                        <a:pt x="15128" y="33206"/>
                      </a:lnTo>
                      <a:lnTo>
                        <a:pt x="15233" y="33332"/>
                      </a:lnTo>
                      <a:lnTo>
                        <a:pt x="15400" y="33457"/>
                      </a:lnTo>
                      <a:lnTo>
                        <a:pt x="15463" y="33457"/>
                      </a:lnTo>
                      <a:lnTo>
                        <a:pt x="15526" y="33541"/>
                      </a:lnTo>
                      <a:lnTo>
                        <a:pt x="15526" y="33667"/>
                      </a:lnTo>
                      <a:lnTo>
                        <a:pt x="15609" y="33688"/>
                      </a:lnTo>
                      <a:lnTo>
                        <a:pt x="15672" y="33583"/>
                      </a:lnTo>
                      <a:lnTo>
                        <a:pt x="15672" y="33437"/>
                      </a:lnTo>
                      <a:lnTo>
                        <a:pt x="15777" y="33353"/>
                      </a:lnTo>
                      <a:lnTo>
                        <a:pt x="15860" y="33457"/>
                      </a:lnTo>
                      <a:lnTo>
                        <a:pt x="16070" y="33478"/>
                      </a:lnTo>
                      <a:lnTo>
                        <a:pt x="16153" y="33583"/>
                      </a:lnTo>
                      <a:lnTo>
                        <a:pt x="16258" y="33625"/>
                      </a:lnTo>
                      <a:lnTo>
                        <a:pt x="16383" y="33520"/>
                      </a:lnTo>
                      <a:lnTo>
                        <a:pt x="16383" y="33311"/>
                      </a:lnTo>
                      <a:lnTo>
                        <a:pt x="16509" y="33311"/>
                      </a:lnTo>
                      <a:lnTo>
                        <a:pt x="16509" y="33206"/>
                      </a:lnTo>
                      <a:lnTo>
                        <a:pt x="16614" y="33165"/>
                      </a:lnTo>
                      <a:lnTo>
                        <a:pt x="16697" y="33248"/>
                      </a:lnTo>
                      <a:lnTo>
                        <a:pt x="16760" y="33144"/>
                      </a:lnTo>
                      <a:lnTo>
                        <a:pt x="16886" y="33123"/>
                      </a:lnTo>
                      <a:lnTo>
                        <a:pt x="17032" y="33269"/>
                      </a:lnTo>
                      <a:lnTo>
                        <a:pt x="17074" y="33332"/>
                      </a:lnTo>
                      <a:lnTo>
                        <a:pt x="17220" y="33311"/>
                      </a:lnTo>
                      <a:lnTo>
                        <a:pt x="17199" y="33165"/>
                      </a:lnTo>
                      <a:lnTo>
                        <a:pt x="17283" y="33144"/>
                      </a:lnTo>
                      <a:lnTo>
                        <a:pt x="17409" y="33144"/>
                      </a:lnTo>
                      <a:lnTo>
                        <a:pt x="17451" y="33060"/>
                      </a:lnTo>
                      <a:lnTo>
                        <a:pt x="17597" y="33144"/>
                      </a:lnTo>
                      <a:lnTo>
                        <a:pt x="17660" y="33206"/>
                      </a:lnTo>
                      <a:lnTo>
                        <a:pt x="17639" y="33269"/>
                      </a:lnTo>
                      <a:lnTo>
                        <a:pt x="17555" y="33332"/>
                      </a:lnTo>
                      <a:lnTo>
                        <a:pt x="17660" y="33457"/>
                      </a:lnTo>
                      <a:lnTo>
                        <a:pt x="17764" y="33478"/>
                      </a:lnTo>
                      <a:lnTo>
                        <a:pt x="17827" y="33457"/>
                      </a:lnTo>
                      <a:lnTo>
                        <a:pt x="17911" y="33520"/>
                      </a:lnTo>
                      <a:lnTo>
                        <a:pt x="18078" y="33520"/>
                      </a:lnTo>
                      <a:lnTo>
                        <a:pt x="18287" y="33625"/>
                      </a:lnTo>
                      <a:lnTo>
                        <a:pt x="18434" y="33583"/>
                      </a:lnTo>
                      <a:lnTo>
                        <a:pt x="18476" y="33457"/>
                      </a:lnTo>
                      <a:lnTo>
                        <a:pt x="18476" y="33353"/>
                      </a:lnTo>
                      <a:lnTo>
                        <a:pt x="18539" y="33311"/>
                      </a:lnTo>
                      <a:lnTo>
                        <a:pt x="18706" y="33416"/>
                      </a:lnTo>
                      <a:lnTo>
                        <a:pt x="18873" y="33437"/>
                      </a:lnTo>
                      <a:lnTo>
                        <a:pt x="19062" y="33353"/>
                      </a:lnTo>
                      <a:lnTo>
                        <a:pt x="19103" y="33248"/>
                      </a:lnTo>
                      <a:lnTo>
                        <a:pt x="19083" y="32809"/>
                      </a:lnTo>
                      <a:lnTo>
                        <a:pt x="19020" y="32746"/>
                      </a:lnTo>
                      <a:lnTo>
                        <a:pt x="18852" y="32746"/>
                      </a:lnTo>
                      <a:lnTo>
                        <a:pt x="18748" y="32683"/>
                      </a:lnTo>
                      <a:lnTo>
                        <a:pt x="18706" y="32621"/>
                      </a:lnTo>
                      <a:lnTo>
                        <a:pt x="18580" y="32600"/>
                      </a:lnTo>
                      <a:lnTo>
                        <a:pt x="18497" y="32516"/>
                      </a:lnTo>
                      <a:lnTo>
                        <a:pt x="18371" y="32516"/>
                      </a:lnTo>
                      <a:lnTo>
                        <a:pt x="18371" y="32432"/>
                      </a:lnTo>
                      <a:lnTo>
                        <a:pt x="18350" y="32369"/>
                      </a:lnTo>
                      <a:lnTo>
                        <a:pt x="18371" y="32307"/>
                      </a:lnTo>
                      <a:lnTo>
                        <a:pt x="18476" y="32307"/>
                      </a:lnTo>
                      <a:lnTo>
                        <a:pt x="18497" y="32181"/>
                      </a:lnTo>
                      <a:lnTo>
                        <a:pt x="18580" y="32077"/>
                      </a:lnTo>
                      <a:lnTo>
                        <a:pt x="18559" y="31951"/>
                      </a:lnTo>
                      <a:lnTo>
                        <a:pt x="18476" y="31951"/>
                      </a:lnTo>
                      <a:lnTo>
                        <a:pt x="18476" y="31805"/>
                      </a:lnTo>
                      <a:lnTo>
                        <a:pt x="18601" y="31637"/>
                      </a:lnTo>
                      <a:lnTo>
                        <a:pt x="18748" y="31491"/>
                      </a:lnTo>
                      <a:lnTo>
                        <a:pt x="18978" y="31470"/>
                      </a:lnTo>
                      <a:lnTo>
                        <a:pt x="19083" y="31491"/>
                      </a:lnTo>
                      <a:lnTo>
                        <a:pt x="19166" y="31449"/>
                      </a:lnTo>
                      <a:lnTo>
                        <a:pt x="19166" y="31344"/>
                      </a:lnTo>
                      <a:lnTo>
                        <a:pt x="19062" y="31323"/>
                      </a:lnTo>
                      <a:lnTo>
                        <a:pt x="18978" y="31219"/>
                      </a:lnTo>
                      <a:lnTo>
                        <a:pt x="18873" y="31219"/>
                      </a:lnTo>
                      <a:lnTo>
                        <a:pt x="18790" y="31260"/>
                      </a:lnTo>
                      <a:lnTo>
                        <a:pt x="18685" y="31219"/>
                      </a:lnTo>
                      <a:lnTo>
                        <a:pt x="18539" y="31219"/>
                      </a:lnTo>
                      <a:lnTo>
                        <a:pt x="18539" y="31135"/>
                      </a:lnTo>
                      <a:lnTo>
                        <a:pt x="18580" y="31072"/>
                      </a:lnTo>
                      <a:lnTo>
                        <a:pt x="18748" y="31072"/>
                      </a:lnTo>
                      <a:lnTo>
                        <a:pt x="18685" y="30947"/>
                      </a:lnTo>
                      <a:lnTo>
                        <a:pt x="18539" y="30968"/>
                      </a:lnTo>
                      <a:lnTo>
                        <a:pt x="18434" y="30947"/>
                      </a:lnTo>
                      <a:lnTo>
                        <a:pt x="18476" y="30905"/>
                      </a:lnTo>
                      <a:lnTo>
                        <a:pt x="18434" y="30758"/>
                      </a:lnTo>
                      <a:lnTo>
                        <a:pt x="18476" y="30737"/>
                      </a:lnTo>
                      <a:lnTo>
                        <a:pt x="18601" y="30737"/>
                      </a:lnTo>
                      <a:lnTo>
                        <a:pt x="18664" y="30654"/>
                      </a:lnTo>
                      <a:lnTo>
                        <a:pt x="18748" y="30654"/>
                      </a:lnTo>
                      <a:lnTo>
                        <a:pt x="18769" y="30716"/>
                      </a:lnTo>
                      <a:lnTo>
                        <a:pt x="18894" y="30696"/>
                      </a:lnTo>
                      <a:lnTo>
                        <a:pt x="18999" y="30758"/>
                      </a:lnTo>
                      <a:lnTo>
                        <a:pt x="19062" y="30716"/>
                      </a:lnTo>
                      <a:lnTo>
                        <a:pt x="19062" y="30633"/>
                      </a:lnTo>
                      <a:lnTo>
                        <a:pt x="19166" y="30591"/>
                      </a:lnTo>
                      <a:lnTo>
                        <a:pt x="19271" y="30591"/>
                      </a:lnTo>
                      <a:lnTo>
                        <a:pt x="19334" y="30696"/>
                      </a:lnTo>
                      <a:lnTo>
                        <a:pt x="19396" y="30612"/>
                      </a:lnTo>
                      <a:lnTo>
                        <a:pt x="19396" y="30528"/>
                      </a:lnTo>
                      <a:lnTo>
                        <a:pt x="19606" y="30486"/>
                      </a:lnTo>
                      <a:lnTo>
                        <a:pt x="19731" y="30486"/>
                      </a:lnTo>
                      <a:lnTo>
                        <a:pt x="19899" y="30403"/>
                      </a:lnTo>
                      <a:lnTo>
                        <a:pt x="20045" y="30403"/>
                      </a:lnTo>
                      <a:lnTo>
                        <a:pt x="20066" y="30340"/>
                      </a:lnTo>
                      <a:lnTo>
                        <a:pt x="20233" y="30235"/>
                      </a:lnTo>
                      <a:lnTo>
                        <a:pt x="20359" y="30235"/>
                      </a:lnTo>
                      <a:lnTo>
                        <a:pt x="20443" y="30193"/>
                      </a:lnTo>
                      <a:lnTo>
                        <a:pt x="20526" y="30193"/>
                      </a:lnTo>
                      <a:lnTo>
                        <a:pt x="20589" y="30214"/>
                      </a:lnTo>
                      <a:lnTo>
                        <a:pt x="20652" y="30172"/>
                      </a:lnTo>
                      <a:lnTo>
                        <a:pt x="20652" y="30026"/>
                      </a:lnTo>
                      <a:lnTo>
                        <a:pt x="20736" y="29984"/>
                      </a:lnTo>
                      <a:lnTo>
                        <a:pt x="20861" y="29984"/>
                      </a:lnTo>
                      <a:lnTo>
                        <a:pt x="20882" y="29900"/>
                      </a:lnTo>
                      <a:lnTo>
                        <a:pt x="20966" y="29859"/>
                      </a:lnTo>
                      <a:lnTo>
                        <a:pt x="21008" y="29900"/>
                      </a:lnTo>
                      <a:lnTo>
                        <a:pt x="21091" y="29921"/>
                      </a:lnTo>
                      <a:lnTo>
                        <a:pt x="21196" y="29880"/>
                      </a:lnTo>
                      <a:lnTo>
                        <a:pt x="21321" y="29817"/>
                      </a:lnTo>
                      <a:lnTo>
                        <a:pt x="21572" y="29670"/>
                      </a:lnTo>
                      <a:lnTo>
                        <a:pt x="21614" y="29670"/>
                      </a:lnTo>
                      <a:lnTo>
                        <a:pt x="21677" y="29649"/>
                      </a:lnTo>
                      <a:lnTo>
                        <a:pt x="21803" y="29608"/>
                      </a:lnTo>
                      <a:lnTo>
                        <a:pt x="21886" y="29503"/>
                      </a:lnTo>
                      <a:lnTo>
                        <a:pt x="21949" y="29545"/>
                      </a:lnTo>
                      <a:lnTo>
                        <a:pt x="22116" y="29503"/>
                      </a:lnTo>
                      <a:lnTo>
                        <a:pt x="22116" y="29440"/>
                      </a:lnTo>
                      <a:lnTo>
                        <a:pt x="22054" y="29356"/>
                      </a:lnTo>
                      <a:lnTo>
                        <a:pt x="22116" y="29336"/>
                      </a:lnTo>
                      <a:lnTo>
                        <a:pt x="22284" y="29336"/>
                      </a:lnTo>
                      <a:lnTo>
                        <a:pt x="22305" y="29231"/>
                      </a:lnTo>
                      <a:lnTo>
                        <a:pt x="22409" y="29168"/>
                      </a:lnTo>
                      <a:lnTo>
                        <a:pt x="22472" y="29168"/>
                      </a:lnTo>
                      <a:lnTo>
                        <a:pt x="22556" y="29147"/>
                      </a:lnTo>
                      <a:lnTo>
                        <a:pt x="22681" y="29189"/>
                      </a:lnTo>
                      <a:lnTo>
                        <a:pt x="22849" y="29168"/>
                      </a:lnTo>
                      <a:lnTo>
                        <a:pt x="22974" y="29273"/>
                      </a:lnTo>
                      <a:lnTo>
                        <a:pt x="23100" y="29273"/>
                      </a:lnTo>
                      <a:lnTo>
                        <a:pt x="23246" y="29210"/>
                      </a:lnTo>
                      <a:lnTo>
                        <a:pt x="23372" y="29210"/>
                      </a:lnTo>
                      <a:lnTo>
                        <a:pt x="23414" y="29356"/>
                      </a:lnTo>
                      <a:lnTo>
                        <a:pt x="23477" y="29377"/>
                      </a:lnTo>
                      <a:lnTo>
                        <a:pt x="23539" y="29503"/>
                      </a:lnTo>
                      <a:lnTo>
                        <a:pt x="23602" y="29608"/>
                      </a:lnTo>
                      <a:lnTo>
                        <a:pt x="23686" y="29670"/>
                      </a:lnTo>
                      <a:lnTo>
                        <a:pt x="23686" y="29712"/>
                      </a:lnTo>
                      <a:lnTo>
                        <a:pt x="23665" y="29817"/>
                      </a:lnTo>
                      <a:lnTo>
                        <a:pt x="23686" y="29921"/>
                      </a:lnTo>
                      <a:lnTo>
                        <a:pt x="23686" y="29984"/>
                      </a:lnTo>
                      <a:lnTo>
                        <a:pt x="23602" y="30005"/>
                      </a:lnTo>
                      <a:lnTo>
                        <a:pt x="23665" y="30110"/>
                      </a:lnTo>
                      <a:lnTo>
                        <a:pt x="23749" y="30152"/>
                      </a:lnTo>
                      <a:lnTo>
                        <a:pt x="23874" y="30089"/>
                      </a:lnTo>
                      <a:lnTo>
                        <a:pt x="23937" y="30152"/>
                      </a:lnTo>
                      <a:lnTo>
                        <a:pt x="24000" y="30131"/>
                      </a:lnTo>
                      <a:lnTo>
                        <a:pt x="24021" y="30026"/>
                      </a:lnTo>
                      <a:lnTo>
                        <a:pt x="24104" y="30005"/>
                      </a:lnTo>
                      <a:lnTo>
                        <a:pt x="24125" y="30110"/>
                      </a:lnTo>
                      <a:lnTo>
                        <a:pt x="24209" y="30110"/>
                      </a:lnTo>
                      <a:lnTo>
                        <a:pt x="24230" y="30026"/>
                      </a:lnTo>
                      <a:lnTo>
                        <a:pt x="24188" y="29921"/>
                      </a:lnTo>
                      <a:lnTo>
                        <a:pt x="24209" y="29900"/>
                      </a:lnTo>
                      <a:lnTo>
                        <a:pt x="24418" y="30026"/>
                      </a:lnTo>
                      <a:lnTo>
                        <a:pt x="24439" y="30214"/>
                      </a:lnTo>
                      <a:lnTo>
                        <a:pt x="24523" y="30340"/>
                      </a:lnTo>
                      <a:lnTo>
                        <a:pt x="24606" y="30340"/>
                      </a:lnTo>
                      <a:lnTo>
                        <a:pt x="24669" y="30256"/>
                      </a:lnTo>
                      <a:lnTo>
                        <a:pt x="24627" y="30235"/>
                      </a:lnTo>
                      <a:lnTo>
                        <a:pt x="24606" y="30193"/>
                      </a:lnTo>
                      <a:lnTo>
                        <a:pt x="24732" y="30152"/>
                      </a:lnTo>
                      <a:lnTo>
                        <a:pt x="24941" y="30256"/>
                      </a:lnTo>
                      <a:lnTo>
                        <a:pt x="25025" y="30256"/>
                      </a:lnTo>
                      <a:lnTo>
                        <a:pt x="25088" y="30193"/>
                      </a:lnTo>
                      <a:lnTo>
                        <a:pt x="25150" y="30214"/>
                      </a:lnTo>
                      <a:lnTo>
                        <a:pt x="25088" y="30319"/>
                      </a:lnTo>
                      <a:lnTo>
                        <a:pt x="25025" y="30361"/>
                      </a:lnTo>
                      <a:lnTo>
                        <a:pt x="25025" y="30528"/>
                      </a:lnTo>
                      <a:lnTo>
                        <a:pt x="25088" y="30633"/>
                      </a:lnTo>
                      <a:lnTo>
                        <a:pt x="25171" y="30633"/>
                      </a:lnTo>
                      <a:lnTo>
                        <a:pt x="25255" y="30549"/>
                      </a:lnTo>
                      <a:lnTo>
                        <a:pt x="25381" y="30528"/>
                      </a:lnTo>
                      <a:lnTo>
                        <a:pt x="25611" y="30570"/>
                      </a:lnTo>
                      <a:lnTo>
                        <a:pt x="25673" y="30612"/>
                      </a:lnTo>
                      <a:lnTo>
                        <a:pt x="25757" y="30549"/>
                      </a:lnTo>
                      <a:lnTo>
                        <a:pt x="25715" y="30424"/>
                      </a:lnTo>
                      <a:lnTo>
                        <a:pt x="25820" y="30361"/>
                      </a:lnTo>
                      <a:lnTo>
                        <a:pt x="25987" y="30340"/>
                      </a:lnTo>
                      <a:lnTo>
                        <a:pt x="26092" y="30256"/>
                      </a:lnTo>
                      <a:lnTo>
                        <a:pt x="26134" y="30152"/>
                      </a:lnTo>
                      <a:lnTo>
                        <a:pt x="26217" y="30089"/>
                      </a:lnTo>
                      <a:lnTo>
                        <a:pt x="26217" y="30005"/>
                      </a:lnTo>
                      <a:lnTo>
                        <a:pt x="26343" y="29880"/>
                      </a:lnTo>
                      <a:lnTo>
                        <a:pt x="26448" y="29838"/>
                      </a:lnTo>
                      <a:lnTo>
                        <a:pt x="26531" y="29733"/>
                      </a:lnTo>
                      <a:lnTo>
                        <a:pt x="26657" y="29712"/>
                      </a:lnTo>
                      <a:lnTo>
                        <a:pt x="26824" y="29670"/>
                      </a:lnTo>
                      <a:lnTo>
                        <a:pt x="26866" y="29712"/>
                      </a:lnTo>
                      <a:lnTo>
                        <a:pt x="26866" y="29817"/>
                      </a:lnTo>
                      <a:lnTo>
                        <a:pt x="27138" y="29900"/>
                      </a:lnTo>
                      <a:lnTo>
                        <a:pt x="27054" y="29921"/>
                      </a:lnTo>
                      <a:lnTo>
                        <a:pt x="27117" y="30005"/>
                      </a:lnTo>
                      <a:lnTo>
                        <a:pt x="28163" y="30800"/>
                      </a:lnTo>
                      <a:lnTo>
                        <a:pt x="29565" y="32579"/>
                      </a:lnTo>
                      <a:lnTo>
                        <a:pt x="29712" y="32537"/>
                      </a:lnTo>
                      <a:lnTo>
                        <a:pt x="29816" y="32495"/>
                      </a:lnTo>
                      <a:lnTo>
                        <a:pt x="29837" y="32411"/>
                      </a:lnTo>
                      <a:lnTo>
                        <a:pt x="29816" y="32390"/>
                      </a:lnTo>
                      <a:lnTo>
                        <a:pt x="29816" y="32265"/>
                      </a:lnTo>
                      <a:lnTo>
                        <a:pt x="29879" y="32202"/>
                      </a:lnTo>
                      <a:lnTo>
                        <a:pt x="30047" y="32286"/>
                      </a:lnTo>
                      <a:lnTo>
                        <a:pt x="30026" y="32369"/>
                      </a:lnTo>
                      <a:lnTo>
                        <a:pt x="30026" y="32432"/>
                      </a:lnTo>
                      <a:lnTo>
                        <a:pt x="30151" y="32474"/>
                      </a:lnTo>
                      <a:lnTo>
                        <a:pt x="30214" y="32537"/>
                      </a:lnTo>
                      <a:lnTo>
                        <a:pt x="30319" y="32537"/>
                      </a:lnTo>
                      <a:lnTo>
                        <a:pt x="30402" y="32495"/>
                      </a:lnTo>
                      <a:lnTo>
                        <a:pt x="30507" y="32474"/>
                      </a:lnTo>
                      <a:lnTo>
                        <a:pt x="30674" y="32537"/>
                      </a:lnTo>
                      <a:lnTo>
                        <a:pt x="30800" y="32495"/>
                      </a:lnTo>
                      <a:lnTo>
                        <a:pt x="30904" y="32516"/>
                      </a:lnTo>
                      <a:lnTo>
                        <a:pt x="31009" y="32474"/>
                      </a:lnTo>
                      <a:lnTo>
                        <a:pt x="31030" y="32411"/>
                      </a:lnTo>
                      <a:lnTo>
                        <a:pt x="31009" y="32369"/>
                      </a:lnTo>
                      <a:lnTo>
                        <a:pt x="31030" y="32307"/>
                      </a:lnTo>
                      <a:lnTo>
                        <a:pt x="31218" y="32286"/>
                      </a:lnTo>
                      <a:lnTo>
                        <a:pt x="31427" y="32286"/>
                      </a:lnTo>
                      <a:lnTo>
                        <a:pt x="31616" y="32328"/>
                      </a:lnTo>
                      <a:lnTo>
                        <a:pt x="31783" y="32474"/>
                      </a:lnTo>
                      <a:lnTo>
                        <a:pt x="31888" y="32621"/>
                      </a:lnTo>
                      <a:lnTo>
                        <a:pt x="31951" y="32746"/>
                      </a:lnTo>
                      <a:lnTo>
                        <a:pt x="32013" y="32746"/>
                      </a:lnTo>
                      <a:lnTo>
                        <a:pt x="32139" y="32788"/>
                      </a:lnTo>
                      <a:lnTo>
                        <a:pt x="32264" y="32851"/>
                      </a:lnTo>
                      <a:lnTo>
                        <a:pt x="32327" y="32851"/>
                      </a:lnTo>
                      <a:lnTo>
                        <a:pt x="32390" y="32913"/>
                      </a:lnTo>
                      <a:lnTo>
                        <a:pt x="32390" y="32997"/>
                      </a:lnTo>
                      <a:lnTo>
                        <a:pt x="32369" y="33039"/>
                      </a:lnTo>
                      <a:lnTo>
                        <a:pt x="32369" y="33144"/>
                      </a:lnTo>
                      <a:lnTo>
                        <a:pt x="32390" y="33227"/>
                      </a:lnTo>
                      <a:lnTo>
                        <a:pt x="32453" y="33269"/>
                      </a:lnTo>
                      <a:lnTo>
                        <a:pt x="32474" y="33311"/>
                      </a:lnTo>
                      <a:lnTo>
                        <a:pt x="32536" y="33311"/>
                      </a:lnTo>
                      <a:lnTo>
                        <a:pt x="32641" y="33353"/>
                      </a:lnTo>
                      <a:lnTo>
                        <a:pt x="32704" y="33416"/>
                      </a:lnTo>
                      <a:lnTo>
                        <a:pt x="32746" y="33353"/>
                      </a:lnTo>
                      <a:lnTo>
                        <a:pt x="32850" y="33311"/>
                      </a:lnTo>
                      <a:lnTo>
                        <a:pt x="33101" y="33269"/>
                      </a:lnTo>
                      <a:lnTo>
                        <a:pt x="33227" y="33248"/>
                      </a:lnTo>
                      <a:lnTo>
                        <a:pt x="33290" y="33144"/>
                      </a:lnTo>
                      <a:lnTo>
                        <a:pt x="33394" y="33102"/>
                      </a:lnTo>
                      <a:lnTo>
                        <a:pt x="33436" y="33123"/>
                      </a:lnTo>
                      <a:lnTo>
                        <a:pt x="33394" y="33248"/>
                      </a:lnTo>
                      <a:lnTo>
                        <a:pt x="33415" y="33353"/>
                      </a:lnTo>
                      <a:lnTo>
                        <a:pt x="33499" y="33374"/>
                      </a:lnTo>
                      <a:lnTo>
                        <a:pt x="33624" y="33478"/>
                      </a:lnTo>
                      <a:lnTo>
                        <a:pt x="33792" y="33541"/>
                      </a:lnTo>
                      <a:lnTo>
                        <a:pt x="33813" y="33562"/>
                      </a:lnTo>
                      <a:lnTo>
                        <a:pt x="33896" y="33562"/>
                      </a:lnTo>
                      <a:lnTo>
                        <a:pt x="34001" y="33625"/>
                      </a:lnTo>
                      <a:lnTo>
                        <a:pt x="34043" y="33625"/>
                      </a:lnTo>
                      <a:lnTo>
                        <a:pt x="34043" y="33583"/>
                      </a:lnTo>
                      <a:lnTo>
                        <a:pt x="34127" y="33374"/>
                      </a:lnTo>
                      <a:lnTo>
                        <a:pt x="34231" y="33332"/>
                      </a:lnTo>
                      <a:lnTo>
                        <a:pt x="34482" y="33332"/>
                      </a:lnTo>
                      <a:lnTo>
                        <a:pt x="34524" y="33269"/>
                      </a:lnTo>
                      <a:lnTo>
                        <a:pt x="34629" y="33165"/>
                      </a:lnTo>
                      <a:lnTo>
                        <a:pt x="34796" y="33102"/>
                      </a:lnTo>
                      <a:lnTo>
                        <a:pt x="34796" y="32997"/>
                      </a:lnTo>
                      <a:lnTo>
                        <a:pt x="34859" y="32893"/>
                      </a:lnTo>
                      <a:lnTo>
                        <a:pt x="35005" y="32809"/>
                      </a:lnTo>
                      <a:lnTo>
                        <a:pt x="35005" y="32725"/>
                      </a:lnTo>
                      <a:lnTo>
                        <a:pt x="35110" y="32621"/>
                      </a:lnTo>
                      <a:lnTo>
                        <a:pt x="35215" y="32600"/>
                      </a:lnTo>
                      <a:lnTo>
                        <a:pt x="35298" y="32495"/>
                      </a:lnTo>
                      <a:lnTo>
                        <a:pt x="35361" y="32432"/>
                      </a:lnTo>
                      <a:lnTo>
                        <a:pt x="35298" y="32390"/>
                      </a:lnTo>
                      <a:lnTo>
                        <a:pt x="35298" y="32307"/>
                      </a:lnTo>
                      <a:lnTo>
                        <a:pt x="35319" y="32265"/>
                      </a:lnTo>
                      <a:lnTo>
                        <a:pt x="35508" y="32307"/>
                      </a:lnTo>
                      <a:lnTo>
                        <a:pt x="35591" y="32265"/>
                      </a:lnTo>
                      <a:lnTo>
                        <a:pt x="35633" y="32097"/>
                      </a:lnTo>
                      <a:lnTo>
                        <a:pt x="35717" y="32077"/>
                      </a:lnTo>
                      <a:lnTo>
                        <a:pt x="35926" y="32056"/>
                      </a:lnTo>
                      <a:lnTo>
                        <a:pt x="36031" y="32014"/>
                      </a:lnTo>
                      <a:lnTo>
                        <a:pt x="36261" y="32014"/>
                      </a:lnTo>
                      <a:lnTo>
                        <a:pt x="36345" y="31972"/>
                      </a:lnTo>
                      <a:lnTo>
                        <a:pt x="36365" y="31972"/>
                      </a:lnTo>
                      <a:lnTo>
                        <a:pt x="36449" y="32077"/>
                      </a:lnTo>
                      <a:lnTo>
                        <a:pt x="36449" y="32160"/>
                      </a:lnTo>
                      <a:lnTo>
                        <a:pt x="36533" y="32223"/>
                      </a:lnTo>
                      <a:lnTo>
                        <a:pt x="36658" y="32223"/>
                      </a:lnTo>
                      <a:lnTo>
                        <a:pt x="36700" y="32202"/>
                      </a:lnTo>
                      <a:lnTo>
                        <a:pt x="36805" y="32202"/>
                      </a:lnTo>
                      <a:lnTo>
                        <a:pt x="36889" y="32160"/>
                      </a:lnTo>
                      <a:lnTo>
                        <a:pt x="37077" y="32160"/>
                      </a:lnTo>
                      <a:lnTo>
                        <a:pt x="37098" y="32223"/>
                      </a:lnTo>
                      <a:lnTo>
                        <a:pt x="37119" y="32328"/>
                      </a:lnTo>
                      <a:lnTo>
                        <a:pt x="37161" y="32411"/>
                      </a:lnTo>
                      <a:lnTo>
                        <a:pt x="37453" y="32579"/>
                      </a:lnTo>
                      <a:lnTo>
                        <a:pt x="37537" y="32641"/>
                      </a:lnTo>
                      <a:lnTo>
                        <a:pt x="37746" y="32746"/>
                      </a:lnTo>
                      <a:lnTo>
                        <a:pt x="37830" y="32704"/>
                      </a:lnTo>
                      <a:lnTo>
                        <a:pt x="37935" y="32641"/>
                      </a:lnTo>
                      <a:lnTo>
                        <a:pt x="38060" y="32579"/>
                      </a:lnTo>
                      <a:lnTo>
                        <a:pt x="38165" y="32579"/>
                      </a:lnTo>
                      <a:lnTo>
                        <a:pt x="38269" y="32600"/>
                      </a:lnTo>
                      <a:lnTo>
                        <a:pt x="38353" y="32641"/>
                      </a:lnTo>
                      <a:lnTo>
                        <a:pt x="38437" y="32621"/>
                      </a:lnTo>
                      <a:lnTo>
                        <a:pt x="38688" y="32621"/>
                      </a:lnTo>
                      <a:lnTo>
                        <a:pt x="38793" y="32683"/>
                      </a:lnTo>
                      <a:lnTo>
                        <a:pt x="38897" y="32683"/>
                      </a:lnTo>
                      <a:lnTo>
                        <a:pt x="38939" y="32641"/>
                      </a:lnTo>
                      <a:lnTo>
                        <a:pt x="39044" y="32683"/>
                      </a:lnTo>
                      <a:lnTo>
                        <a:pt x="39211" y="32641"/>
                      </a:lnTo>
                      <a:lnTo>
                        <a:pt x="39316" y="32474"/>
                      </a:lnTo>
                      <a:lnTo>
                        <a:pt x="39274" y="32390"/>
                      </a:lnTo>
                      <a:lnTo>
                        <a:pt x="39169" y="32307"/>
                      </a:lnTo>
                      <a:lnTo>
                        <a:pt x="39169" y="32118"/>
                      </a:lnTo>
                      <a:lnTo>
                        <a:pt x="39190" y="31951"/>
                      </a:lnTo>
                      <a:lnTo>
                        <a:pt x="39169" y="31867"/>
                      </a:lnTo>
                      <a:lnTo>
                        <a:pt x="39065" y="31846"/>
                      </a:lnTo>
                      <a:lnTo>
                        <a:pt x="39002" y="31763"/>
                      </a:lnTo>
                      <a:lnTo>
                        <a:pt x="38834" y="31700"/>
                      </a:lnTo>
                      <a:lnTo>
                        <a:pt x="38772" y="31574"/>
                      </a:lnTo>
                      <a:lnTo>
                        <a:pt x="38772" y="31281"/>
                      </a:lnTo>
                      <a:lnTo>
                        <a:pt x="38876" y="31156"/>
                      </a:lnTo>
                      <a:lnTo>
                        <a:pt x="38876" y="31072"/>
                      </a:lnTo>
                      <a:lnTo>
                        <a:pt x="38939" y="30968"/>
                      </a:lnTo>
                      <a:lnTo>
                        <a:pt x="39044" y="30947"/>
                      </a:lnTo>
                      <a:lnTo>
                        <a:pt x="39086" y="30968"/>
                      </a:lnTo>
                      <a:lnTo>
                        <a:pt x="39148" y="30863"/>
                      </a:lnTo>
                      <a:lnTo>
                        <a:pt x="39106" y="30758"/>
                      </a:lnTo>
                      <a:lnTo>
                        <a:pt x="39148" y="30696"/>
                      </a:lnTo>
                      <a:lnTo>
                        <a:pt x="39211" y="30633"/>
                      </a:lnTo>
                      <a:lnTo>
                        <a:pt x="39316" y="30633"/>
                      </a:lnTo>
                      <a:lnTo>
                        <a:pt x="39399" y="30696"/>
                      </a:lnTo>
                      <a:lnTo>
                        <a:pt x="39567" y="30737"/>
                      </a:lnTo>
                      <a:lnTo>
                        <a:pt x="39713" y="30821"/>
                      </a:lnTo>
                      <a:lnTo>
                        <a:pt x="39734" y="30863"/>
                      </a:lnTo>
                      <a:lnTo>
                        <a:pt x="39881" y="30926"/>
                      </a:lnTo>
                      <a:lnTo>
                        <a:pt x="40236" y="30926"/>
                      </a:lnTo>
                      <a:lnTo>
                        <a:pt x="40320" y="30968"/>
                      </a:lnTo>
                      <a:lnTo>
                        <a:pt x="40362" y="31030"/>
                      </a:lnTo>
                      <a:lnTo>
                        <a:pt x="40529" y="31051"/>
                      </a:lnTo>
                      <a:lnTo>
                        <a:pt x="40613" y="31114"/>
                      </a:lnTo>
                      <a:lnTo>
                        <a:pt x="40718" y="31135"/>
                      </a:lnTo>
                      <a:lnTo>
                        <a:pt x="40948" y="31135"/>
                      </a:lnTo>
                      <a:lnTo>
                        <a:pt x="41031" y="31156"/>
                      </a:lnTo>
                      <a:lnTo>
                        <a:pt x="41073" y="31240"/>
                      </a:lnTo>
                      <a:lnTo>
                        <a:pt x="41073" y="31323"/>
                      </a:lnTo>
                      <a:lnTo>
                        <a:pt x="41136" y="31386"/>
                      </a:lnTo>
                      <a:lnTo>
                        <a:pt x="41136" y="31470"/>
                      </a:lnTo>
                      <a:lnTo>
                        <a:pt x="41178" y="31533"/>
                      </a:lnTo>
                      <a:lnTo>
                        <a:pt x="41241" y="31658"/>
                      </a:lnTo>
                      <a:lnTo>
                        <a:pt x="41241" y="31763"/>
                      </a:lnTo>
                      <a:lnTo>
                        <a:pt x="41303" y="31805"/>
                      </a:lnTo>
                      <a:lnTo>
                        <a:pt x="41387" y="31805"/>
                      </a:lnTo>
                      <a:lnTo>
                        <a:pt x="41492" y="31909"/>
                      </a:lnTo>
                      <a:lnTo>
                        <a:pt x="41513" y="31972"/>
                      </a:lnTo>
                      <a:lnTo>
                        <a:pt x="41680" y="32014"/>
                      </a:lnTo>
                      <a:lnTo>
                        <a:pt x="41868" y="32118"/>
                      </a:lnTo>
                      <a:lnTo>
                        <a:pt x="41931" y="32118"/>
                      </a:lnTo>
                      <a:lnTo>
                        <a:pt x="41994" y="32077"/>
                      </a:lnTo>
                      <a:lnTo>
                        <a:pt x="42182" y="32077"/>
                      </a:lnTo>
                      <a:lnTo>
                        <a:pt x="42245" y="32014"/>
                      </a:lnTo>
                      <a:lnTo>
                        <a:pt x="42329" y="32014"/>
                      </a:lnTo>
                      <a:lnTo>
                        <a:pt x="42412" y="32056"/>
                      </a:lnTo>
                      <a:lnTo>
                        <a:pt x="42496" y="32014"/>
                      </a:lnTo>
                      <a:lnTo>
                        <a:pt x="42601" y="31909"/>
                      </a:lnTo>
                      <a:lnTo>
                        <a:pt x="42747" y="31867"/>
                      </a:lnTo>
                      <a:lnTo>
                        <a:pt x="42977" y="31846"/>
                      </a:lnTo>
                      <a:lnTo>
                        <a:pt x="43124" y="31763"/>
                      </a:lnTo>
                      <a:lnTo>
                        <a:pt x="43270" y="31763"/>
                      </a:lnTo>
                      <a:lnTo>
                        <a:pt x="43396" y="31700"/>
                      </a:lnTo>
                      <a:lnTo>
                        <a:pt x="43542" y="31784"/>
                      </a:lnTo>
                      <a:lnTo>
                        <a:pt x="43710" y="31805"/>
                      </a:lnTo>
                      <a:lnTo>
                        <a:pt x="43961" y="31805"/>
                      </a:lnTo>
                      <a:lnTo>
                        <a:pt x="44065" y="31972"/>
                      </a:lnTo>
                      <a:lnTo>
                        <a:pt x="44275" y="32056"/>
                      </a:lnTo>
                      <a:lnTo>
                        <a:pt x="44421" y="32056"/>
                      </a:lnTo>
                      <a:lnTo>
                        <a:pt x="44547" y="32014"/>
                      </a:lnTo>
                      <a:lnTo>
                        <a:pt x="44609" y="32077"/>
                      </a:lnTo>
                      <a:lnTo>
                        <a:pt x="44651" y="32265"/>
                      </a:lnTo>
                      <a:lnTo>
                        <a:pt x="44756" y="32328"/>
                      </a:lnTo>
                      <a:lnTo>
                        <a:pt x="44840" y="32390"/>
                      </a:lnTo>
                      <a:lnTo>
                        <a:pt x="44923" y="32411"/>
                      </a:lnTo>
                      <a:lnTo>
                        <a:pt x="45028" y="32516"/>
                      </a:lnTo>
                      <a:lnTo>
                        <a:pt x="45112" y="32516"/>
                      </a:lnTo>
                      <a:lnTo>
                        <a:pt x="45363" y="32495"/>
                      </a:lnTo>
                      <a:lnTo>
                        <a:pt x="45593" y="32579"/>
                      </a:lnTo>
                      <a:lnTo>
                        <a:pt x="45948" y="32579"/>
                      </a:lnTo>
                      <a:lnTo>
                        <a:pt x="46095" y="32537"/>
                      </a:lnTo>
                      <a:lnTo>
                        <a:pt x="46158" y="32495"/>
                      </a:lnTo>
                      <a:lnTo>
                        <a:pt x="46283" y="32495"/>
                      </a:lnTo>
                      <a:lnTo>
                        <a:pt x="46388" y="32537"/>
                      </a:lnTo>
                      <a:lnTo>
                        <a:pt x="46472" y="32537"/>
                      </a:lnTo>
                      <a:lnTo>
                        <a:pt x="46534" y="32411"/>
                      </a:lnTo>
                      <a:lnTo>
                        <a:pt x="46744" y="32286"/>
                      </a:lnTo>
                      <a:lnTo>
                        <a:pt x="46890" y="32286"/>
                      </a:lnTo>
                      <a:lnTo>
                        <a:pt x="46953" y="32181"/>
                      </a:lnTo>
                      <a:lnTo>
                        <a:pt x="47329" y="32181"/>
                      </a:lnTo>
                      <a:lnTo>
                        <a:pt x="47434" y="32077"/>
                      </a:lnTo>
                      <a:lnTo>
                        <a:pt x="47455" y="31972"/>
                      </a:lnTo>
                      <a:lnTo>
                        <a:pt x="47455" y="31909"/>
                      </a:lnTo>
                      <a:lnTo>
                        <a:pt x="47539" y="31805"/>
                      </a:lnTo>
                      <a:lnTo>
                        <a:pt x="47664" y="31763"/>
                      </a:lnTo>
                      <a:lnTo>
                        <a:pt x="47748" y="31679"/>
                      </a:lnTo>
                      <a:lnTo>
                        <a:pt x="47790" y="31553"/>
                      </a:lnTo>
                      <a:lnTo>
                        <a:pt x="47873" y="31470"/>
                      </a:lnTo>
                      <a:lnTo>
                        <a:pt x="47978" y="31470"/>
                      </a:lnTo>
                      <a:lnTo>
                        <a:pt x="47999" y="31491"/>
                      </a:lnTo>
                      <a:lnTo>
                        <a:pt x="48187" y="31449"/>
                      </a:lnTo>
                      <a:lnTo>
                        <a:pt x="48292" y="31449"/>
                      </a:lnTo>
                      <a:lnTo>
                        <a:pt x="48417" y="31533"/>
                      </a:lnTo>
                      <a:lnTo>
                        <a:pt x="48501" y="31637"/>
                      </a:lnTo>
                      <a:lnTo>
                        <a:pt x="48585" y="31658"/>
                      </a:lnTo>
                      <a:lnTo>
                        <a:pt x="48689" y="31595"/>
                      </a:lnTo>
                      <a:lnTo>
                        <a:pt x="48731" y="31658"/>
                      </a:lnTo>
                      <a:lnTo>
                        <a:pt x="48836" y="31658"/>
                      </a:lnTo>
                      <a:lnTo>
                        <a:pt x="48982" y="31574"/>
                      </a:lnTo>
                      <a:lnTo>
                        <a:pt x="48982" y="31533"/>
                      </a:lnTo>
                      <a:lnTo>
                        <a:pt x="49150" y="31491"/>
                      </a:lnTo>
                      <a:lnTo>
                        <a:pt x="49359" y="31574"/>
                      </a:lnTo>
                      <a:lnTo>
                        <a:pt x="49422" y="31637"/>
                      </a:lnTo>
                      <a:lnTo>
                        <a:pt x="49464" y="31595"/>
                      </a:lnTo>
                      <a:lnTo>
                        <a:pt x="49547" y="31595"/>
                      </a:lnTo>
                      <a:lnTo>
                        <a:pt x="49568" y="31658"/>
                      </a:lnTo>
                      <a:lnTo>
                        <a:pt x="49673" y="31637"/>
                      </a:lnTo>
                      <a:lnTo>
                        <a:pt x="49840" y="31658"/>
                      </a:lnTo>
                      <a:lnTo>
                        <a:pt x="49924" y="31742"/>
                      </a:lnTo>
                      <a:lnTo>
                        <a:pt x="49966" y="31742"/>
                      </a:lnTo>
                      <a:lnTo>
                        <a:pt x="50259" y="31470"/>
                      </a:lnTo>
                      <a:lnTo>
                        <a:pt x="50384" y="31365"/>
                      </a:lnTo>
                      <a:lnTo>
                        <a:pt x="50594" y="31344"/>
                      </a:lnTo>
                      <a:lnTo>
                        <a:pt x="50677" y="31260"/>
                      </a:lnTo>
                      <a:lnTo>
                        <a:pt x="50698" y="31156"/>
                      </a:lnTo>
                      <a:lnTo>
                        <a:pt x="50677" y="31030"/>
                      </a:lnTo>
                      <a:lnTo>
                        <a:pt x="50614" y="31009"/>
                      </a:lnTo>
                      <a:lnTo>
                        <a:pt x="50573" y="31030"/>
                      </a:lnTo>
                      <a:lnTo>
                        <a:pt x="50510" y="31009"/>
                      </a:lnTo>
                      <a:lnTo>
                        <a:pt x="50468" y="31009"/>
                      </a:lnTo>
                      <a:lnTo>
                        <a:pt x="50468" y="30842"/>
                      </a:lnTo>
                      <a:lnTo>
                        <a:pt x="50489" y="30800"/>
                      </a:lnTo>
                      <a:lnTo>
                        <a:pt x="50489" y="30633"/>
                      </a:lnTo>
                      <a:lnTo>
                        <a:pt x="50447" y="30528"/>
                      </a:lnTo>
                      <a:lnTo>
                        <a:pt x="50468" y="30444"/>
                      </a:lnTo>
                      <a:lnTo>
                        <a:pt x="50552" y="30424"/>
                      </a:lnTo>
                      <a:lnTo>
                        <a:pt x="50552" y="30319"/>
                      </a:lnTo>
                      <a:lnTo>
                        <a:pt x="50468" y="30235"/>
                      </a:lnTo>
                      <a:lnTo>
                        <a:pt x="50447" y="30110"/>
                      </a:lnTo>
                      <a:lnTo>
                        <a:pt x="50468" y="30068"/>
                      </a:lnTo>
                      <a:lnTo>
                        <a:pt x="50405" y="29963"/>
                      </a:lnTo>
                      <a:lnTo>
                        <a:pt x="50405" y="29859"/>
                      </a:lnTo>
                      <a:lnTo>
                        <a:pt x="50489" y="29754"/>
                      </a:lnTo>
                      <a:lnTo>
                        <a:pt x="50573" y="29691"/>
                      </a:lnTo>
                      <a:lnTo>
                        <a:pt x="50594" y="29566"/>
                      </a:lnTo>
                      <a:lnTo>
                        <a:pt x="50677" y="29461"/>
                      </a:lnTo>
                      <a:lnTo>
                        <a:pt x="50761" y="29398"/>
                      </a:lnTo>
                      <a:lnTo>
                        <a:pt x="50761" y="29273"/>
                      </a:lnTo>
                      <a:lnTo>
                        <a:pt x="50719" y="29189"/>
                      </a:lnTo>
                      <a:lnTo>
                        <a:pt x="50719" y="29126"/>
                      </a:lnTo>
                      <a:lnTo>
                        <a:pt x="50656" y="29064"/>
                      </a:lnTo>
                      <a:lnTo>
                        <a:pt x="50594" y="28959"/>
                      </a:lnTo>
                      <a:lnTo>
                        <a:pt x="50510" y="28833"/>
                      </a:lnTo>
                      <a:lnTo>
                        <a:pt x="50447" y="28812"/>
                      </a:lnTo>
                      <a:lnTo>
                        <a:pt x="50363" y="28833"/>
                      </a:lnTo>
                      <a:lnTo>
                        <a:pt x="50238" y="28917"/>
                      </a:lnTo>
                      <a:lnTo>
                        <a:pt x="50175" y="28917"/>
                      </a:lnTo>
                      <a:lnTo>
                        <a:pt x="50154" y="28854"/>
                      </a:lnTo>
                      <a:lnTo>
                        <a:pt x="50154" y="28603"/>
                      </a:lnTo>
                      <a:lnTo>
                        <a:pt x="50175" y="28540"/>
                      </a:lnTo>
                      <a:lnTo>
                        <a:pt x="50175" y="28499"/>
                      </a:lnTo>
                      <a:lnTo>
                        <a:pt x="50238" y="28436"/>
                      </a:lnTo>
                      <a:lnTo>
                        <a:pt x="50259" y="28331"/>
                      </a:lnTo>
                      <a:lnTo>
                        <a:pt x="50342" y="28227"/>
                      </a:lnTo>
                      <a:lnTo>
                        <a:pt x="50342" y="28143"/>
                      </a:lnTo>
                      <a:lnTo>
                        <a:pt x="50384" y="28101"/>
                      </a:lnTo>
                      <a:lnTo>
                        <a:pt x="50552" y="28080"/>
                      </a:lnTo>
                      <a:lnTo>
                        <a:pt x="50614" y="28038"/>
                      </a:lnTo>
                      <a:lnTo>
                        <a:pt x="50698" y="28038"/>
                      </a:lnTo>
                      <a:lnTo>
                        <a:pt x="50719" y="28017"/>
                      </a:lnTo>
                      <a:lnTo>
                        <a:pt x="50803" y="28017"/>
                      </a:lnTo>
                      <a:lnTo>
                        <a:pt x="50886" y="27996"/>
                      </a:lnTo>
                      <a:lnTo>
                        <a:pt x="50928" y="27913"/>
                      </a:lnTo>
                      <a:lnTo>
                        <a:pt x="51033" y="27913"/>
                      </a:lnTo>
                      <a:lnTo>
                        <a:pt x="51117" y="27829"/>
                      </a:lnTo>
                      <a:lnTo>
                        <a:pt x="51242" y="27871"/>
                      </a:lnTo>
                      <a:lnTo>
                        <a:pt x="51451" y="27871"/>
                      </a:lnTo>
                      <a:lnTo>
                        <a:pt x="51514" y="27808"/>
                      </a:lnTo>
                      <a:lnTo>
                        <a:pt x="51556" y="27808"/>
                      </a:lnTo>
                      <a:lnTo>
                        <a:pt x="51598" y="27724"/>
                      </a:lnTo>
                      <a:lnTo>
                        <a:pt x="51744" y="27703"/>
                      </a:lnTo>
                      <a:lnTo>
                        <a:pt x="51765" y="27683"/>
                      </a:lnTo>
                      <a:lnTo>
                        <a:pt x="51849" y="27703"/>
                      </a:lnTo>
                      <a:lnTo>
                        <a:pt x="51933" y="27703"/>
                      </a:lnTo>
                      <a:lnTo>
                        <a:pt x="52016" y="27745"/>
                      </a:lnTo>
                      <a:lnTo>
                        <a:pt x="52184" y="27787"/>
                      </a:lnTo>
                      <a:lnTo>
                        <a:pt x="52267" y="27829"/>
                      </a:lnTo>
                      <a:lnTo>
                        <a:pt x="52288" y="27892"/>
                      </a:lnTo>
                      <a:lnTo>
                        <a:pt x="52435" y="27892"/>
                      </a:lnTo>
                      <a:lnTo>
                        <a:pt x="52498" y="27850"/>
                      </a:lnTo>
                      <a:lnTo>
                        <a:pt x="52539" y="27892"/>
                      </a:lnTo>
                      <a:lnTo>
                        <a:pt x="52644" y="27934"/>
                      </a:lnTo>
                      <a:lnTo>
                        <a:pt x="52686" y="27913"/>
                      </a:lnTo>
                      <a:lnTo>
                        <a:pt x="52686" y="27829"/>
                      </a:lnTo>
                      <a:lnTo>
                        <a:pt x="52749" y="27808"/>
                      </a:lnTo>
                      <a:lnTo>
                        <a:pt x="52790" y="27829"/>
                      </a:lnTo>
                      <a:lnTo>
                        <a:pt x="52874" y="27829"/>
                      </a:lnTo>
                      <a:lnTo>
                        <a:pt x="52916" y="27808"/>
                      </a:lnTo>
                      <a:lnTo>
                        <a:pt x="52979" y="27892"/>
                      </a:lnTo>
                      <a:lnTo>
                        <a:pt x="53021" y="27892"/>
                      </a:lnTo>
                      <a:lnTo>
                        <a:pt x="53104" y="27913"/>
                      </a:lnTo>
                      <a:lnTo>
                        <a:pt x="53125" y="27955"/>
                      </a:lnTo>
                      <a:lnTo>
                        <a:pt x="53104" y="28017"/>
                      </a:lnTo>
                      <a:lnTo>
                        <a:pt x="53125" y="28059"/>
                      </a:lnTo>
                      <a:lnTo>
                        <a:pt x="53188" y="28059"/>
                      </a:lnTo>
                      <a:lnTo>
                        <a:pt x="53209" y="28122"/>
                      </a:lnTo>
                      <a:lnTo>
                        <a:pt x="53272" y="28059"/>
                      </a:lnTo>
                      <a:lnTo>
                        <a:pt x="53335" y="28101"/>
                      </a:lnTo>
                      <a:lnTo>
                        <a:pt x="53376" y="28143"/>
                      </a:lnTo>
                      <a:lnTo>
                        <a:pt x="53335" y="28206"/>
                      </a:lnTo>
                      <a:lnTo>
                        <a:pt x="53376" y="28247"/>
                      </a:lnTo>
                      <a:lnTo>
                        <a:pt x="53481" y="28268"/>
                      </a:lnTo>
                      <a:lnTo>
                        <a:pt x="53523" y="28268"/>
                      </a:lnTo>
                      <a:lnTo>
                        <a:pt x="53586" y="28310"/>
                      </a:lnTo>
                      <a:lnTo>
                        <a:pt x="53586" y="28352"/>
                      </a:lnTo>
                      <a:lnTo>
                        <a:pt x="53627" y="28373"/>
                      </a:lnTo>
                      <a:lnTo>
                        <a:pt x="53690" y="28457"/>
                      </a:lnTo>
                      <a:lnTo>
                        <a:pt x="53690" y="28540"/>
                      </a:lnTo>
                      <a:lnTo>
                        <a:pt x="53711" y="28624"/>
                      </a:lnTo>
                      <a:lnTo>
                        <a:pt x="53711" y="28666"/>
                      </a:lnTo>
                      <a:lnTo>
                        <a:pt x="53732" y="28687"/>
                      </a:lnTo>
                      <a:lnTo>
                        <a:pt x="53899" y="28687"/>
                      </a:lnTo>
                      <a:lnTo>
                        <a:pt x="53920" y="28750"/>
                      </a:lnTo>
                      <a:lnTo>
                        <a:pt x="53899" y="28833"/>
                      </a:lnTo>
                      <a:lnTo>
                        <a:pt x="53899" y="28875"/>
                      </a:lnTo>
                      <a:lnTo>
                        <a:pt x="54025" y="28959"/>
                      </a:lnTo>
                      <a:lnTo>
                        <a:pt x="54067" y="29064"/>
                      </a:lnTo>
                      <a:lnTo>
                        <a:pt x="54151" y="29147"/>
                      </a:lnTo>
                      <a:lnTo>
                        <a:pt x="54171" y="29210"/>
                      </a:lnTo>
                      <a:lnTo>
                        <a:pt x="54234" y="29252"/>
                      </a:lnTo>
                      <a:lnTo>
                        <a:pt x="54255" y="29356"/>
                      </a:lnTo>
                      <a:lnTo>
                        <a:pt x="54339" y="29398"/>
                      </a:lnTo>
                      <a:lnTo>
                        <a:pt x="54339" y="29461"/>
                      </a:lnTo>
                      <a:lnTo>
                        <a:pt x="54318" y="29503"/>
                      </a:lnTo>
                      <a:lnTo>
                        <a:pt x="54339" y="29524"/>
                      </a:lnTo>
                      <a:lnTo>
                        <a:pt x="54381" y="29503"/>
                      </a:lnTo>
                      <a:lnTo>
                        <a:pt x="54443" y="29587"/>
                      </a:lnTo>
                      <a:lnTo>
                        <a:pt x="54464" y="29670"/>
                      </a:lnTo>
                      <a:lnTo>
                        <a:pt x="54569" y="29817"/>
                      </a:lnTo>
                      <a:lnTo>
                        <a:pt x="54778" y="29963"/>
                      </a:lnTo>
                      <a:lnTo>
                        <a:pt x="54799" y="30047"/>
                      </a:lnTo>
                      <a:lnTo>
                        <a:pt x="54841" y="30152"/>
                      </a:lnTo>
                      <a:lnTo>
                        <a:pt x="54883" y="30193"/>
                      </a:lnTo>
                      <a:lnTo>
                        <a:pt x="54883" y="30298"/>
                      </a:lnTo>
                      <a:lnTo>
                        <a:pt x="54967" y="30319"/>
                      </a:lnTo>
                      <a:lnTo>
                        <a:pt x="55008" y="30319"/>
                      </a:lnTo>
                      <a:lnTo>
                        <a:pt x="55050" y="30424"/>
                      </a:lnTo>
                      <a:lnTo>
                        <a:pt x="55050" y="30507"/>
                      </a:lnTo>
                      <a:lnTo>
                        <a:pt x="55092" y="30612"/>
                      </a:lnTo>
                      <a:lnTo>
                        <a:pt x="55218" y="30737"/>
                      </a:lnTo>
                      <a:lnTo>
                        <a:pt x="55322" y="30758"/>
                      </a:lnTo>
                      <a:lnTo>
                        <a:pt x="55385" y="30842"/>
                      </a:lnTo>
                      <a:lnTo>
                        <a:pt x="55469" y="30842"/>
                      </a:lnTo>
                      <a:lnTo>
                        <a:pt x="55511" y="30821"/>
                      </a:lnTo>
                      <a:lnTo>
                        <a:pt x="55573" y="30842"/>
                      </a:lnTo>
                      <a:lnTo>
                        <a:pt x="55615" y="30821"/>
                      </a:lnTo>
                      <a:lnTo>
                        <a:pt x="55741" y="30842"/>
                      </a:lnTo>
                      <a:lnTo>
                        <a:pt x="55803" y="30779"/>
                      </a:lnTo>
                      <a:lnTo>
                        <a:pt x="55887" y="30779"/>
                      </a:lnTo>
                      <a:lnTo>
                        <a:pt x="55887" y="30821"/>
                      </a:lnTo>
                      <a:lnTo>
                        <a:pt x="55824" y="30863"/>
                      </a:lnTo>
                      <a:lnTo>
                        <a:pt x="55845" y="30905"/>
                      </a:lnTo>
                      <a:lnTo>
                        <a:pt x="55992" y="30905"/>
                      </a:lnTo>
                      <a:lnTo>
                        <a:pt x="56034" y="30926"/>
                      </a:lnTo>
                      <a:lnTo>
                        <a:pt x="56055" y="30968"/>
                      </a:lnTo>
                      <a:lnTo>
                        <a:pt x="56138" y="31030"/>
                      </a:lnTo>
                      <a:lnTo>
                        <a:pt x="56159" y="30968"/>
                      </a:lnTo>
                      <a:lnTo>
                        <a:pt x="56222" y="30947"/>
                      </a:lnTo>
                      <a:lnTo>
                        <a:pt x="56264" y="30968"/>
                      </a:lnTo>
                      <a:lnTo>
                        <a:pt x="56306" y="30905"/>
                      </a:lnTo>
                      <a:lnTo>
                        <a:pt x="56348" y="30905"/>
                      </a:lnTo>
                      <a:lnTo>
                        <a:pt x="56410" y="30947"/>
                      </a:lnTo>
                      <a:lnTo>
                        <a:pt x="56431" y="31009"/>
                      </a:lnTo>
                      <a:lnTo>
                        <a:pt x="56473" y="31072"/>
                      </a:lnTo>
                      <a:lnTo>
                        <a:pt x="56536" y="31072"/>
                      </a:lnTo>
                      <a:lnTo>
                        <a:pt x="56557" y="31135"/>
                      </a:lnTo>
                      <a:lnTo>
                        <a:pt x="56620" y="31177"/>
                      </a:lnTo>
                      <a:lnTo>
                        <a:pt x="56640" y="31177"/>
                      </a:lnTo>
                      <a:lnTo>
                        <a:pt x="56682" y="31240"/>
                      </a:lnTo>
                      <a:lnTo>
                        <a:pt x="56724" y="31281"/>
                      </a:lnTo>
                      <a:lnTo>
                        <a:pt x="56850" y="31344"/>
                      </a:lnTo>
                      <a:lnTo>
                        <a:pt x="56871" y="31365"/>
                      </a:lnTo>
                      <a:lnTo>
                        <a:pt x="56933" y="31365"/>
                      </a:lnTo>
                      <a:lnTo>
                        <a:pt x="56975" y="31407"/>
                      </a:lnTo>
                      <a:lnTo>
                        <a:pt x="57059" y="31449"/>
                      </a:lnTo>
                      <a:lnTo>
                        <a:pt x="57122" y="31407"/>
                      </a:lnTo>
                      <a:lnTo>
                        <a:pt x="57184" y="31407"/>
                      </a:lnTo>
                      <a:lnTo>
                        <a:pt x="57247" y="31365"/>
                      </a:lnTo>
                      <a:lnTo>
                        <a:pt x="57289" y="31365"/>
                      </a:lnTo>
                      <a:lnTo>
                        <a:pt x="57352" y="31386"/>
                      </a:lnTo>
                      <a:lnTo>
                        <a:pt x="57352" y="31470"/>
                      </a:lnTo>
                      <a:lnTo>
                        <a:pt x="57289" y="31553"/>
                      </a:lnTo>
                      <a:lnTo>
                        <a:pt x="57289" y="31637"/>
                      </a:lnTo>
                      <a:lnTo>
                        <a:pt x="57289" y="31700"/>
                      </a:lnTo>
                      <a:lnTo>
                        <a:pt x="57394" y="31700"/>
                      </a:lnTo>
                      <a:lnTo>
                        <a:pt x="57436" y="31805"/>
                      </a:lnTo>
                      <a:lnTo>
                        <a:pt x="57456" y="31909"/>
                      </a:lnTo>
                      <a:lnTo>
                        <a:pt x="57436" y="32014"/>
                      </a:lnTo>
                      <a:lnTo>
                        <a:pt x="57394" y="32056"/>
                      </a:lnTo>
                      <a:lnTo>
                        <a:pt x="57394" y="32118"/>
                      </a:lnTo>
                      <a:lnTo>
                        <a:pt x="57498" y="32265"/>
                      </a:lnTo>
                      <a:lnTo>
                        <a:pt x="57561" y="32286"/>
                      </a:lnTo>
                      <a:lnTo>
                        <a:pt x="57645" y="32390"/>
                      </a:lnTo>
                      <a:lnTo>
                        <a:pt x="57666" y="32432"/>
                      </a:lnTo>
                      <a:lnTo>
                        <a:pt x="57749" y="32411"/>
                      </a:lnTo>
                      <a:lnTo>
                        <a:pt x="57812" y="32369"/>
                      </a:lnTo>
                      <a:lnTo>
                        <a:pt x="57896" y="32369"/>
                      </a:lnTo>
                      <a:lnTo>
                        <a:pt x="57938" y="32432"/>
                      </a:lnTo>
                      <a:lnTo>
                        <a:pt x="57980" y="32516"/>
                      </a:lnTo>
                      <a:lnTo>
                        <a:pt x="58042" y="32495"/>
                      </a:lnTo>
                      <a:lnTo>
                        <a:pt x="58105" y="32432"/>
                      </a:lnTo>
                      <a:lnTo>
                        <a:pt x="58189" y="32474"/>
                      </a:lnTo>
                      <a:lnTo>
                        <a:pt x="58231" y="32432"/>
                      </a:lnTo>
                      <a:lnTo>
                        <a:pt x="58398" y="32411"/>
                      </a:lnTo>
                      <a:lnTo>
                        <a:pt x="58461" y="32328"/>
                      </a:lnTo>
                      <a:lnTo>
                        <a:pt x="58524" y="32307"/>
                      </a:lnTo>
                      <a:lnTo>
                        <a:pt x="58524" y="32244"/>
                      </a:lnTo>
                      <a:lnTo>
                        <a:pt x="58544" y="32160"/>
                      </a:lnTo>
                      <a:lnTo>
                        <a:pt x="58628" y="32097"/>
                      </a:lnTo>
                      <a:lnTo>
                        <a:pt x="58628" y="31993"/>
                      </a:lnTo>
                      <a:lnTo>
                        <a:pt x="58649" y="31909"/>
                      </a:lnTo>
                      <a:lnTo>
                        <a:pt x="58837" y="31909"/>
                      </a:lnTo>
                      <a:lnTo>
                        <a:pt x="58858" y="31805"/>
                      </a:lnTo>
                      <a:lnTo>
                        <a:pt x="58921" y="31805"/>
                      </a:lnTo>
                      <a:lnTo>
                        <a:pt x="58963" y="31784"/>
                      </a:lnTo>
                      <a:lnTo>
                        <a:pt x="59005" y="31700"/>
                      </a:lnTo>
                      <a:lnTo>
                        <a:pt x="59047" y="31658"/>
                      </a:lnTo>
                      <a:lnTo>
                        <a:pt x="59151" y="31658"/>
                      </a:lnTo>
                      <a:lnTo>
                        <a:pt x="59214" y="31595"/>
                      </a:lnTo>
                      <a:lnTo>
                        <a:pt x="59319" y="31658"/>
                      </a:lnTo>
                      <a:lnTo>
                        <a:pt x="59361" y="31700"/>
                      </a:lnTo>
                      <a:lnTo>
                        <a:pt x="59465" y="31700"/>
                      </a:lnTo>
                      <a:lnTo>
                        <a:pt x="59486" y="31763"/>
                      </a:lnTo>
                      <a:lnTo>
                        <a:pt x="59549" y="31867"/>
                      </a:lnTo>
                      <a:lnTo>
                        <a:pt x="59486" y="31909"/>
                      </a:lnTo>
                      <a:lnTo>
                        <a:pt x="59528" y="31972"/>
                      </a:lnTo>
                      <a:lnTo>
                        <a:pt x="59633" y="32077"/>
                      </a:lnTo>
                      <a:lnTo>
                        <a:pt x="59633" y="32139"/>
                      </a:lnTo>
                      <a:lnTo>
                        <a:pt x="59674" y="32202"/>
                      </a:lnTo>
                      <a:lnTo>
                        <a:pt x="59758" y="32244"/>
                      </a:lnTo>
                      <a:lnTo>
                        <a:pt x="59737" y="32390"/>
                      </a:lnTo>
                      <a:lnTo>
                        <a:pt x="59737" y="32495"/>
                      </a:lnTo>
                      <a:lnTo>
                        <a:pt x="59695" y="32537"/>
                      </a:lnTo>
                      <a:lnTo>
                        <a:pt x="59633" y="32558"/>
                      </a:lnTo>
                      <a:lnTo>
                        <a:pt x="59549" y="32662"/>
                      </a:lnTo>
                      <a:lnTo>
                        <a:pt x="59549" y="32725"/>
                      </a:lnTo>
                      <a:lnTo>
                        <a:pt x="59591" y="32809"/>
                      </a:lnTo>
                      <a:lnTo>
                        <a:pt x="59633" y="32830"/>
                      </a:lnTo>
                      <a:lnTo>
                        <a:pt x="59633" y="32934"/>
                      </a:lnTo>
                      <a:lnTo>
                        <a:pt x="59591" y="33018"/>
                      </a:lnTo>
                      <a:lnTo>
                        <a:pt x="59633" y="33060"/>
                      </a:lnTo>
                      <a:lnTo>
                        <a:pt x="59674" y="33081"/>
                      </a:lnTo>
                      <a:lnTo>
                        <a:pt x="59674" y="33144"/>
                      </a:lnTo>
                      <a:lnTo>
                        <a:pt x="59695" y="33185"/>
                      </a:lnTo>
                      <a:lnTo>
                        <a:pt x="59695" y="33248"/>
                      </a:lnTo>
                      <a:lnTo>
                        <a:pt x="59674" y="33269"/>
                      </a:lnTo>
                      <a:lnTo>
                        <a:pt x="59653" y="33290"/>
                      </a:lnTo>
                      <a:lnTo>
                        <a:pt x="59653" y="33437"/>
                      </a:lnTo>
                      <a:lnTo>
                        <a:pt x="59695" y="33562"/>
                      </a:lnTo>
                      <a:lnTo>
                        <a:pt x="59737" y="33604"/>
                      </a:lnTo>
                      <a:lnTo>
                        <a:pt x="59737" y="33667"/>
                      </a:lnTo>
                      <a:lnTo>
                        <a:pt x="59674" y="33709"/>
                      </a:lnTo>
                      <a:lnTo>
                        <a:pt x="59653" y="33792"/>
                      </a:lnTo>
                      <a:lnTo>
                        <a:pt x="59674" y="33855"/>
                      </a:lnTo>
                      <a:lnTo>
                        <a:pt x="59674" y="33897"/>
                      </a:lnTo>
                      <a:lnTo>
                        <a:pt x="59695" y="33960"/>
                      </a:lnTo>
                      <a:lnTo>
                        <a:pt x="59633" y="34001"/>
                      </a:lnTo>
                      <a:lnTo>
                        <a:pt x="59591" y="34022"/>
                      </a:lnTo>
                      <a:lnTo>
                        <a:pt x="59633" y="34085"/>
                      </a:lnTo>
                      <a:lnTo>
                        <a:pt x="59653" y="34169"/>
                      </a:lnTo>
                      <a:lnTo>
                        <a:pt x="59633" y="34211"/>
                      </a:lnTo>
                      <a:lnTo>
                        <a:pt x="59570" y="34315"/>
                      </a:lnTo>
                      <a:lnTo>
                        <a:pt x="59591" y="34378"/>
                      </a:lnTo>
                      <a:lnTo>
                        <a:pt x="59633" y="34420"/>
                      </a:lnTo>
                      <a:lnTo>
                        <a:pt x="59591" y="34483"/>
                      </a:lnTo>
                      <a:lnTo>
                        <a:pt x="59591" y="34525"/>
                      </a:lnTo>
                      <a:lnTo>
                        <a:pt x="59633" y="34587"/>
                      </a:lnTo>
                      <a:lnTo>
                        <a:pt x="59653" y="34650"/>
                      </a:lnTo>
                      <a:lnTo>
                        <a:pt x="59591" y="34713"/>
                      </a:lnTo>
                      <a:lnTo>
                        <a:pt x="59549" y="34713"/>
                      </a:lnTo>
                      <a:lnTo>
                        <a:pt x="59486" y="34692"/>
                      </a:lnTo>
                      <a:lnTo>
                        <a:pt x="59130" y="34608"/>
                      </a:lnTo>
                      <a:lnTo>
                        <a:pt x="59047" y="34587"/>
                      </a:lnTo>
                      <a:lnTo>
                        <a:pt x="58942" y="34546"/>
                      </a:lnTo>
                      <a:lnTo>
                        <a:pt x="58900" y="34546"/>
                      </a:lnTo>
                      <a:lnTo>
                        <a:pt x="58796" y="34713"/>
                      </a:lnTo>
                      <a:lnTo>
                        <a:pt x="58754" y="34797"/>
                      </a:lnTo>
                      <a:lnTo>
                        <a:pt x="58712" y="34859"/>
                      </a:lnTo>
                      <a:lnTo>
                        <a:pt x="58628" y="34859"/>
                      </a:lnTo>
                      <a:lnTo>
                        <a:pt x="58544" y="34922"/>
                      </a:lnTo>
                      <a:lnTo>
                        <a:pt x="58524" y="34964"/>
                      </a:lnTo>
                      <a:lnTo>
                        <a:pt x="58586" y="35069"/>
                      </a:lnTo>
                      <a:lnTo>
                        <a:pt x="58712" y="35278"/>
                      </a:lnTo>
                      <a:lnTo>
                        <a:pt x="58733" y="35362"/>
                      </a:lnTo>
                      <a:lnTo>
                        <a:pt x="58754" y="35445"/>
                      </a:lnTo>
                      <a:lnTo>
                        <a:pt x="58837" y="35550"/>
                      </a:lnTo>
                      <a:lnTo>
                        <a:pt x="58837" y="35654"/>
                      </a:lnTo>
                      <a:lnTo>
                        <a:pt x="58837" y="35780"/>
                      </a:lnTo>
                      <a:lnTo>
                        <a:pt x="58837" y="35885"/>
                      </a:lnTo>
                      <a:lnTo>
                        <a:pt x="58837" y="36094"/>
                      </a:lnTo>
                      <a:lnTo>
                        <a:pt x="58921" y="36157"/>
                      </a:lnTo>
                      <a:lnTo>
                        <a:pt x="58921" y="36261"/>
                      </a:lnTo>
                      <a:lnTo>
                        <a:pt x="58921" y="36366"/>
                      </a:lnTo>
                      <a:lnTo>
                        <a:pt x="58900" y="36408"/>
                      </a:lnTo>
                      <a:lnTo>
                        <a:pt x="58900" y="36491"/>
                      </a:lnTo>
                      <a:lnTo>
                        <a:pt x="58921" y="36533"/>
                      </a:lnTo>
                      <a:lnTo>
                        <a:pt x="58921" y="36638"/>
                      </a:lnTo>
                      <a:lnTo>
                        <a:pt x="58858" y="36638"/>
                      </a:lnTo>
                      <a:lnTo>
                        <a:pt x="58733" y="36617"/>
                      </a:lnTo>
                      <a:lnTo>
                        <a:pt x="58649" y="36680"/>
                      </a:lnTo>
                      <a:lnTo>
                        <a:pt x="58649" y="36722"/>
                      </a:lnTo>
                      <a:lnTo>
                        <a:pt x="58691" y="36826"/>
                      </a:lnTo>
                      <a:lnTo>
                        <a:pt x="58733" y="36847"/>
                      </a:lnTo>
                      <a:lnTo>
                        <a:pt x="58733" y="36931"/>
                      </a:lnTo>
                      <a:lnTo>
                        <a:pt x="58733" y="36952"/>
                      </a:lnTo>
                      <a:lnTo>
                        <a:pt x="58837" y="37098"/>
                      </a:lnTo>
                      <a:lnTo>
                        <a:pt x="58858" y="37098"/>
                      </a:lnTo>
                      <a:lnTo>
                        <a:pt x="58921" y="36931"/>
                      </a:lnTo>
                      <a:lnTo>
                        <a:pt x="59068" y="36910"/>
                      </a:lnTo>
                      <a:lnTo>
                        <a:pt x="59130" y="36952"/>
                      </a:lnTo>
                      <a:lnTo>
                        <a:pt x="59172" y="36784"/>
                      </a:lnTo>
                      <a:lnTo>
                        <a:pt x="59256" y="36722"/>
                      </a:lnTo>
                      <a:lnTo>
                        <a:pt x="59256" y="36512"/>
                      </a:lnTo>
                      <a:lnTo>
                        <a:pt x="59361" y="36429"/>
                      </a:lnTo>
                      <a:lnTo>
                        <a:pt x="59361" y="36324"/>
                      </a:lnTo>
                      <a:lnTo>
                        <a:pt x="59381" y="36282"/>
                      </a:lnTo>
                      <a:lnTo>
                        <a:pt x="59528" y="36366"/>
                      </a:lnTo>
                      <a:lnTo>
                        <a:pt x="59653" y="36303"/>
                      </a:lnTo>
                      <a:lnTo>
                        <a:pt x="59695" y="36366"/>
                      </a:lnTo>
                      <a:lnTo>
                        <a:pt x="59695" y="36575"/>
                      </a:lnTo>
                      <a:lnTo>
                        <a:pt x="59884" y="36617"/>
                      </a:lnTo>
                      <a:lnTo>
                        <a:pt x="60072" y="36722"/>
                      </a:lnTo>
                      <a:lnTo>
                        <a:pt x="60114" y="36680"/>
                      </a:lnTo>
                      <a:lnTo>
                        <a:pt x="60197" y="36742"/>
                      </a:lnTo>
                      <a:lnTo>
                        <a:pt x="60323" y="36617"/>
                      </a:lnTo>
                      <a:lnTo>
                        <a:pt x="60490" y="36596"/>
                      </a:lnTo>
                      <a:lnTo>
                        <a:pt x="60511" y="36512"/>
                      </a:lnTo>
                      <a:lnTo>
                        <a:pt x="60595" y="36512"/>
                      </a:lnTo>
                      <a:lnTo>
                        <a:pt x="60679" y="36366"/>
                      </a:lnTo>
                      <a:lnTo>
                        <a:pt x="60846" y="36115"/>
                      </a:lnTo>
                      <a:lnTo>
                        <a:pt x="60825" y="36073"/>
                      </a:lnTo>
                      <a:lnTo>
                        <a:pt x="60951" y="36010"/>
                      </a:lnTo>
                      <a:lnTo>
                        <a:pt x="60951" y="35926"/>
                      </a:lnTo>
                      <a:lnTo>
                        <a:pt x="60909" y="35780"/>
                      </a:lnTo>
                      <a:lnTo>
                        <a:pt x="60993" y="35822"/>
                      </a:lnTo>
                      <a:lnTo>
                        <a:pt x="60993" y="35843"/>
                      </a:lnTo>
                      <a:lnTo>
                        <a:pt x="61118" y="35654"/>
                      </a:lnTo>
                      <a:lnTo>
                        <a:pt x="61055" y="35550"/>
                      </a:lnTo>
                      <a:lnTo>
                        <a:pt x="61118" y="35529"/>
                      </a:lnTo>
                      <a:lnTo>
                        <a:pt x="61118" y="35341"/>
                      </a:lnTo>
                      <a:lnTo>
                        <a:pt x="61223" y="35299"/>
                      </a:lnTo>
                      <a:lnTo>
                        <a:pt x="61223" y="35194"/>
                      </a:lnTo>
                      <a:lnTo>
                        <a:pt x="61369" y="35090"/>
                      </a:lnTo>
                      <a:lnTo>
                        <a:pt x="61411" y="35027"/>
                      </a:lnTo>
                      <a:lnTo>
                        <a:pt x="61348" y="34985"/>
                      </a:lnTo>
                      <a:lnTo>
                        <a:pt x="61369" y="34838"/>
                      </a:lnTo>
                      <a:lnTo>
                        <a:pt x="61453" y="34818"/>
                      </a:lnTo>
                      <a:lnTo>
                        <a:pt x="61557" y="34315"/>
                      </a:lnTo>
                      <a:lnTo>
                        <a:pt x="61683" y="34169"/>
                      </a:lnTo>
                      <a:lnTo>
                        <a:pt x="61683" y="34064"/>
                      </a:lnTo>
                      <a:lnTo>
                        <a:pt x="61829" y="33960"/>
                      </a:lnTo>
                      <a:lnTo>
                        <a:pt x="61850" y="33834"/>
                      </a:lnTo>
                      <a:lnTo>
                        <a:pt x="61976" y="33667"/>
                      </a:lnTo>
                      <a:lnTo>
                        <a:pt x="61976" y="33541"/>
                      </a:lnTo>
                      <a:lnTo>
                        <a:pt x="61934" y="33520"/>
                      </a:lnTo>
                      <a:lnTo>
                        <a:pt x="61892" y="33353"/>
                      </a:lnTo>
                      <a:lnTo>
                        <a:pt x="62039" y="33227"/>
                      </a:lnTo>
                      <a:lnTo>
                        <a:pt x="61976" y="32955"/>
                      </a:lnTo>
                      <a:lnTo>
                        <a:pt x="62081" y="32830"/>
                      </a:lnTo>
                      <a:lnTo>
                        <a:pt x="62081" y="32746"/>
                      </a:lnTo>
                      <a:lnTo>
                        <a:pt x="62039" y="32746"/>
                      </a:lnTo>
                      <a:lnTo>
                        <a:pt x="62101" y="32579"/>
                      </a:lnTo>
                      <a:lnTo>
                        <a:pt x="62101" y="32411"/>
                      </a:lnTo>
                      <a:lnTo>
                        <a:pt x="62206" y="32307"/>
                      </a:lnTo>
                      <a:lnTo>
                        <a:pt x="62206" y="32118"/>
                      </a:lnTo>
                      <a:lnTo>
                        <a:pt x="62185" y="32097"/>
                      </a:lnTo>
                      <a:lnTo>
                        <a:pt x="62164" y="31909"/>
                      </a:lnTo>
                      <a:lnTo>
                        <a:pt x="62248" y="31742"/>
                      </a:lnTo>
                      <a:lnTo>
                        <a:pt x="62248" y="31574"/>
                      </a:lnTo>
                      <a:lnTo>
                        <a:pt x="62394" y="31386"/>
                      </a:lnTo>
                      <a:lnTo>
                        <a:pt x="62394" y="31240"/>
                      </a:lnTo>
                      <a:lnTo>
                        <a:pt x="62353" y="31135"/>
                      </a:lnTo>
                      <a:lnTo>
                        <a:pt x="62353" y="30947"/>
                      </a:lnTo>
                      <a:lnTo>
                        <a:pt x="62394" y="30905"/>
                      </a:lnTo>
                      <a:lnTo>
                        <a:pt x="62394" y="30758"/>
                      </a:lnTo>
                      <a:lnTo>
                        <a:pt x="62311" y="30758"/>
                      </a:lnTo>
                      <a:lnTo>
                        <a:pt x="62269" y="30486"/>
                      </a:lnTo>
                      <a:lnTo>
                        <a:pt x="62269" y="30403"/>
                      </a:lnTo>
                      <a:lnTo>
                        <a:pt x="62248" y="30319"/>
                      </a:lnTo>
                      <a:lnTo>
                        <a:pt x="62248" y="30110"/>
                      </a:lnTo>
                      <a:lnTo>
                        <a:pt x="62081" y="29921"/>
                      </a:lnTo>
                      <a:lnTo>
                        <a:pt x="62039" y="29921"/>
                      </a:lnTo>
                      <a:lnTo>
                        <a:pt x="61976" y="29817"/>
                      </a:lnTo>
                      <a:lnTo>
                        <a:pt x="62039" y="29775"/>
                      </a:lnTo>
                      <a:lnTo>
                        <a:pt x="62101" y="29608"/>
                      </a:lnTo>
                      <a:lnTo>
                        <a:pt x="62101" y="29566"/>
                      </a:lnTo>
                      <a:lnTo>
                        <a:pt x="61997" y="29649"/>
                      </a:lnTo>
                      <a:lnTo>
                        <a:pt x="61892" y="29608"/>
                      </a:lnTo>
                      <a:lnTo>
                        <a:pt x="61788" y="29231"/>
                      </a:lnTo>
                      <a:lnTo>
                        <a:pt x="61788" y="29126"/>
                      </a:lnTo>
                      <a:lnTo>
                        <a:pt x="61767" y="29043"/>
                      </a:lnTo>
                      <a:lnTo>
                        <a:pt x="61746" y="28833"/>
                      </a:lnTo>
                      <a:lnTo>
                        <a:pt x="61788" y="28750"/>
                      </a:lnTo>
                      <a:lnTo>
                        <a:pt x="61683" y="28457"/>
                      </a:lnTo>
                      <a:lnTo>
                        <a:pt x="61767" y="28394"/>
                      </a:lnTo>
                      <a:lnTo>
                        <a:pt x="61725" y="28352"/>
                      </a:lnTo>
                      <a:lnTo>
                        <a:pt x="61746" y="28310"/>
                      </a:lnTo>
                      <a:lnTo>
                        <a:pt x="61746" y="28227"/>
                      </a:lnTo>
                      <a:lnTo>
                        <a:pt x="61683" y="28185"/>
                      </a:lnTo>
                      <a:lnTo>
                        <a:pt x="61746" y="28080"/>
                      </a:lnTo>
                      <a:lnTo>
                        <a:pt x="61683" y="27975"/>
                      </a:lnTo>
                      <a:lnTo>
                        <a:pt x="61683" y="27892"/>
                      </a:lnTo>
                      <a:lnTo>
                        <a:pt x="61767" y="27829"/>
                      </a:lnTo>
                      <a:lnTo>
                        <a:pt x="61662" y="27766"/>
                      </a:lnTo>
                      <a:lnTo>
                        <a:pt x="61641" y="27620"/>
                      </a:lnTo>
                      <a:lnTo>
                        <a:pt x="61683" y="27557"/>
                      </a:lnTo>
                      <a:lnTo>
                        <a:pt x="61662" y="27452"/>
                      </a:lnTo>
                      <a:lnTo>
                        <a:pt x="61578" y="27515"/>
                      </a:lnTo>
                      <a:lnTo>
                        <a:pt x="61474" y="27494"/>
                      </a:lnTo>
                      <a:lnTo>
                        <a:pt x="61348" y="27390"/>
                      </a:lnTo>
                      <a:lnTo>
                        <a:pt x="61348" y="27264"/>
                      </a:lnTo>
                      <a:lnTo>
                        <a:pt x="61411" y="27180"/>
                      </a:lnTo>
                      <a:lnTo>
                        <a:pt x="61411" y="27076"/>
                      </a:lnTo>
                      <a:lnTo>
                        <a:pt x="61244" y="26887"/>
                      </a:lnTo>
                      <a:lnTo>
                        <a:pt x="61160" y="26887"/>
                      </a:lnTo>
                      <a:lnTo>
                        <a:pt x="61055" y="26762"/>
                      </a:lnTo>
                      <a:lnTo>
                        <a:pt x="61139" y="26720"/>
                      </a:lnTo>
                      <a:lnTo>
                        <a:pt x="61139" y="26615"/>
                      </a:lnTo>
                      <a:lnTo>
                        <a:pt x="61202" y="26511"/>
                      </a:lnTo>
                      <a:lnTo>
                        <a:pt x="61097" y="26323"/>
                      </a:lnTo>
                      <a:lnTo>
                        <a:pt x="61013" y="26323"/>
                      </a:lnTo>
                      <a:lnTo>
                        <a:pt x="60930" y="26239"/>
                      </a:lnTo>
                      <a:lnTo>
                        <a:pt x="60825" y="26218"/>
                      </a:lnTo>
                      <a:lnTo>
                        <a:pt x="60804" y="26134"/>
                      </a:lnTo>
                      <a:lnTo>
                        <a:pt x="60532" y="26051"/>
                      </a:lnTo>
                      <a:lnTo>
                        <a:pt x="60490" y="25988"/>
                      </a:lnTo>
                      <a:lnTo>
                        <a:pt x="60323" y="25946"/>
                      </a:lnTo>
                      <a:lnTo>
                        <a:pt x="60260" y="25904"/>
                      </a:lnTo>
                      <a:lnTo>
                        <a:pt x="60197" y="25779"/>
                      </a:lnTo>
                      <a:lnTo>
                        <a:pt x="60114" y="25695"/>
                      </a:lnTo>
                      <a:lnTo>
                        <a:pt x="59988" y="25695"/>
                      </a:lnTo>
                      <a:lnTo>
                        <a:pt x="59863" y="25590"/>
                      </a:lnTo>
                      <a:lnTo>
                        <a:pt x="59737" y="25695"/>
                      </a:lnTo>
                      <a:lnTo>
                        <a:pt x="59633" y="25695"/>
                      </a:lnTo>
                      <a:lnTo>
                        <a:pt x="59570" y="25779"/>
                      </a:lnTo>
                      <a:lnTo>
                        <a:pt x="59486" y="25779"/>
                      </a:lnTo>
                      <a:lnTo>
                        <a:pt x="59444" y="25716"/>
                      </a:lnTo>
                      <a:lnTo>
                        <a:pt x="59444" y="25674"/>
                      </a:lnTo>
                      <a:lnTo>
                        <a:pt x="59340" y="25611"/>
                      </a:lnTo>
                      <a:lnTo>
                        <a:pt x="59235" y="25611"/>
                      </a:lnTo>
                      <a:lnTo>
                        <a:pt x="59277" y="25799"/>
                      </a:lnTo>
                      <a:lnTo>
                        <a:pt x="59381" y="25904"/>
                      </a:lnTo>
                      <a:lnTo>
                        <a:pt x="59340" y="26009"/>
                      </a:lnTo>
                      <a:lnTo>
                        <a:pt x="59381" y="26197"/>
                      </a:lnTo>
                      <a:lnTo>
                        <a:pt x="59340" y="26343"/>
                      </a:lnTo>
                      <a:lnTo>
                        <a:pt x="59256" y="26406"/>
                      </a:lnTo>
                      <a:lnTo>
                        <a:pt x="59256" y="26239"/>
                      </a:lnTo>
                      <a:lnTo>
                        <a:pt x="59277" y="26113"/>
                      </a:lnTo>
                      <a:lnTo>
                        <a:pt x="59214" y="25946"/>
                      </a:lnTo>
                      <a:lnTo>
                        <a:pt x="59151" y="26030"/>
                      </a:lnTo>
                      <a:lnTo>
                        <a:pt x="59172" y="26134"/>
                      </a:lnTo>
                      <a:lnTo>
                        <a:pt x="59130" y="26323"/>
                      </a:lnTo>
                      <a:lnTo>
                        <a:pt x="59005" y="26406"/>
                      </a:lnTo>
                      <a:lnTo>
                        <a:pt x="58733" y="26427"/>
                      </a:lnTo>
                      <a:lnTo>
                        <a:pt x="58712" y="26364"/>
                      </a:lnTo>
                      <a:lnTo>
                        <a:pt x="58816" y="26302"/>
                      </a:lnTo>
                      <a:lnTo>
                        <a:pt x="58858" y="26302"/>
                      </a:lnTo>
                      <a:lnTo>
                        <a:pt x="58858" y="26134"/>
                      </a:lnTo>
                      <a:lnTo>
                        <a:pt x="58921" y="26051"/>
                      </a:lnTo>
                      <a:lnTo>
                        <a:pt x="58963" y="26009"/>
                      </a:lnTo>
                      <a:lnTo>
                        <a:pt x="58837" y="26009"/>
                      </a:lnTo>
                      <a:lnTo>
                        <a:pt x="58796" y="26051"/>
                      </a:lnTo>
                      <a:lnTo>
                        <a:pt x="58733" y="26009"/>
                      </a:lnTo>
                      <a:lnTo>
                        <a:pt x="58649" y="26030"/>
                      </a:lnTo>
                      <a:lnTo>
                        <a:pt x="58607" y="26134"/>
                      </a:lnTo>
                      <a:lnTo>
                        <a:pt x="58524" y="26197"/>
                      </a:lnTo>
                      <a:lnTo>
                        <a:pt x="58503" y="26197"/>
                      </a:lnTo>
                      <a:lnTo>
                        <a:pt x="58419" y="26302"/>
                      </a:lnTo>
                      <a:lnTo>
                        <a:pt x="58272" y="26155"/>
                      </a:lnTo>
                      <a:lnTo>
                        <a:pt x="58293" y="26009"/>
                      </a:lnTo>
                      <a:lnTo>
                        <a:pt x="58231" y="25820"/>
                      </a:lnTo>
                      <a:lnTo>
                        <a:pt x="58105" y="25632"/>
                      </a:lnTo>
                      <a:lnTo>
                        <a:pt x="58105" y="25339"/>
                      </a:lnTo>
                      <a:lnTo>
                        <a:pt x="57980" y="25381"/>
                      </a:lnTo>
                      <a:lnTo>
                        <a:pt x="57917" y="25381"/>
                      </a:lnTo>
                      <a:lnTo>
                        <a:pt x="57812" y="25423"/>
                      </a:lnTo>
                      <a:lnTo>
                        <a:pt x="57749" y="25465"/>
                      </a:lnTo>
                      <a:lnTo>
                        <a:pt x="57603" y="25548"/>
                      </a:lnTo>
                      <a:lnTo>
                        <a:pt x="57498" y="25548"/>
                      </a:lnTo>
                      <a:lnTo>
                        <a:pt x="57394" y="25486"/>
                      </a:lnTo>
                      <a:lnTo>
                        <a:pt x="57289" y="25527"/>
                      </a:lnTo>
                      <a:lnTo>
                        <a:pt x="57184" y="25444"/>
                      </a:lnTo>
                      <a:lnTo>
                        <a:pt x="57143" y="25339"/>
                      </a:lnTo>
                      <a:lnTo>
                        <a:pt x="57184" y="25255"/>
                      </a:lnTo>
                      <a:lnTo>
                        <a:pt x="57226" y="25109"/>
                      </a:lnTo>
                      <a:lnTo>
                        <a:pt x="57331" y="24942"/>
                      </a:lnTo>
                      <a:lnTo>
                        <a:pt x="57477" y="24774"/>
                      </a:lnTo>
                      <a:lnTo>
                        <a:pt x="57477" y="24586"/>
                      </a:lnTo>
                      <a:lnTo>
                        <a:pt x="57666" y="24439"/>
                      </a:lnTo>
                      <a:lnTo>
                        <a:pt x="57666" y="24272"/>
                      </a:lnTo>
                      <a:lnTo>
                        <a:pt x="57708" y="24251"/>
                      </a:lnTo>
                      <a:lnTo>
                        <a:pt x="57708" y="24188"/>
                      </a:lnTo>
                      <a:lnTo>
                        <a:pt x="57812" y="24021"/>
                      </a:lnTo>
                      <a:lnTo>
                        <a:pt x="57854" y="23874"/>
                      </a:lnTo>
                      <a:lnTo>
                        <a:pt x="57917" y="23749"/>
                      </a:lnTo>
                      <a:lnTo>
                        <a:pt x="57875" y="23623"/>
                      </a:lnTo>
                      <a:lnTo>
                        <a:pt x="57917" y="23540"/>
                      </a:lnTo>
                      <a:lnTo>
                        <a:pt x="57917" y="23330"/>
                      </a:lnTo>
                      <a:lnTo>
                        <a:pt x="57980" y="23038"/>
                      </a:lnTo>
                      <a:lnTo>
                        <a:pt x="58021" y="23038"/>
                      </a:lnTo>
                      <a:lnTo>
                        <a:pt x="58063" y="22828"/>
                      </a:lnTo>
                      <a:lnTo>
                        <a:pt x="58168" y="22786"/>
                      </a:lnTo>
                      <a:lnTo>
                        <a:pt x="58126" y="22661"/>
                      </a:lnTo>
                      <a:lnTo>
                        <a:pt x="58293" y="22473"/>
                      </a:lnTo>
                      <a:lnTo>
                        <a:pt x="58314" y="22305"/>
                      </a:lnTo>
                      <a:lnTo>
                        <a:pt x="58419" y="22242"/>
                      </a:lnTo>
                      <a:lnTo>
                        <a:pt x="58377" y="22033"/>
                      </a:lnTo>
                      <a:lnTo>
                        <a:pt x="58419" y="21970"/>
                      </a:lnTo>
                      <a:lnTo>
                        <a:pt x="58419" y="21845"/>
                      </a:lnTo>
                      <a:lnTo>
                        <a:pt x="58503" y="21782"/>
                      </a:lnTo>
                      <a:lnTo>
                        <a:pt x="58544" y="21782"/>
                      </a:lnTo>
                      <a:lnTo>
                        <a:pt x="58544" y="21657"/>
                      </a:lnTo>
                      <a:lnTo>
                        <a:pt x="58503" y="21573"/>
                      </a:lnTo>
                      <a:lnTo>
                        <a:pt x="58503" y="21343"/>
                      </a:lnTo>
                      <a:lnTo>
                        <a:pt x="58482" y="21217"/>
                      </a:lnTo>
                      <a:lnTo>
                        <a:pt x="58544" y="21029"/>
                      </a:lnTo>
                      <a:lnTo>
                        <a:pt x="58712" y="20841"/>
                      </a:lnTo>
                      <a:lnTo>
                        <a:pt x="58754" y="20631"/>
                      </a:lnTo>
                      <a:lnTo>
                        <a:pt x="58607" y="20401"/>
                      </a:lnTo>
                      <a:lnTo>
                        <a:pt x="58628" y="20276"/>
                      </a:lnTo>
                      <a:lnTo>
                        <a:pt x="58733" y="20171"/>
                      </a:lnTo>
                      <a:lnTo>
                        <a:pt x="58754" y="20045"/>
                      </a:lnTo>
                      <a:lnTo>
                        <a:pt x="58963" y="19878"/>
                      </a:lnTo>
                      <a:lnTo>
                        <a:pt x="59005" y="19773"/>
                      </a:lnTo>
                      <a:lnTo>
                        <a:pt x="59068" y="19773"/>
                      </a:lnTo>
                      <a:lnTo>
                        <a:pt x="59151" y="19857"/>
                      </a:lnTo>
                      <a:lnTo>
                        <a:pt x="59277" y="19836"/>
                      </a:lnTo>
                      <a:lnTo>
                        <a:pt x="59486" y="19669"/>
                      </a:lnTo>
                      <a:lnTo>
                        <a:pt x="59674" y="19669"/>
                      </a:lnTo>
                      <a:lnTo>
                        <a:pt x="59842" y="19564"/>
                      </a:lnTo>
                      <a:lnTo>
                        <a:pt x="59967" y="19564"/>
                      </a:lnTo>
                      <a:lnTo>
                        <a:pt x="60072" y="19481"/>
                      </a:lnTo>
                      <a:lnTo>
                        <a:pt x="60177" y="19481"/>
                      </a:lnTo>
                      <a:lnTo>
                        <a:pt x="60281" y="19460"/>
                      </a:lnTo>
                      <a:lnTo>
                        <a:pt x="60323" y="19376"/>
                      </a:lnTo>
                      <a:lnTo>
                        <a:pt x="60428" y="19460"/>
                      </a:lnTo>
                      <a:lnTo>
                        <a:pt x="60386" y="19585"/>
                      </a:lnTo>
                      <a:lnTo>
                        <a:pt x="60469" y="19627"/>
                      </a:lnTo>
                      <a:lnTo>
                        <a:pt x="60574" y="19732"/>
                      </a:lnTo>
                      <a:lnTo>
                        <a:pt x="60616" y="19627"/>
                      </a:lnTo>
                      <a:lnTo>
                        <a:pt x="60721" y="19543"/>
                      </a:lnTo>
                      <a:lnTo>
                        <a:pt x="60574" y="19418"/>
                      </a:lnTo>
                      <a:lnTo>
                        <a:pt x="60574" y="19355"/>
                      </a:lnTo>
                      <a:lnTo>
                        <a:pt x="60700" y="19271"/>
                      </a:lnTo>
                      <a:lnTo>
                        <a:pt x="60909" y="19313"/>
                      </a:lnTo>
                      <a:lnTo>
                        <a:pt x="61013" y="19250"/>
                      </a:lnTo>
                      <a:lnTo>
                        <a:pt x="61244" y="19250"/>
                      </a:lnTo>
                      <a:lnTo>
                        <a:pt x="61306" y="19334"/>
                      </a:lnTo>
                      <a:lnTo>
                        <a:pt x="61348" y="19334"/>
                      </a:lnTo>
                      <a:lnTo>
                        <a:pt x="61432" y="19250"/>
                      </a:lnTo>
                      <a:lnTo>
                        <a:pt x="61516" y="19250"/>
                      </a:lnTo>
                      <a:lnTo>
                        <a:pt x="61474" y="19146"/>
                      </a:lnTo>
                      <a:lnTo>
                        <a:pt x="61557" y="19104"/>
                      </a:lnTo>
                      <a:lnTo>
                        <a:pt x="61746" y="19104"/>
                      </a:lnTo>
                      <a:lnTo>
                        <a:pt x="61829" y="19208"/>
                      </a:lnTo>
                      <a:lnTo>
                        <a:pt x="62039" y="19125"/>
                      </a:lnTo>
                      <a:lnTo>
                        <a:pt x="62039" y="19041"/>
                      </a:lnTo>
                      <a:lnTo>
                        <a:pt x="61955" y="18999"/>
                      </a:lnTo>
                      <a:lnTo>
                        <a:pt x="61892" y="19041"/>
                      </a:lnTo>
                      <a:lnTo>
                        <a:pt x="61767" y="18957"/>
                      </a:lnTo>
                      <a:lnTo>
                        <a:pt x="61850" y="18832"/>
                      </a:lnTo>
                      <a:lnTo>
                        <a:pt x="61871" y="18916"/>
                      </a:lnTo>
                      <a:lnTo>
                        <a:pt x="62039" y="18853"/>
                      </a:lnTo>
                      <a:lnTo>
                        <a:pt x="61871" y="18748"/>
                      </a:lnTo>
                      <a:lnTo>
                        <a:pt x="61871" y="18685"/>
                      </a:lnTo>
                      <a:lnTo>
                        <a:pt x="61955" y="18685"/>
                      </a:lnTo>
                      <a:lnTo>
                        <a:pt x="62101" y="18497"/>
                      </a:lnTo>
                      <a:lnTo>
                        <a:pt x="62269" y="18497"/>
                      </a:lnTo>
                      <a:lnTo>
                        <a:pt x="62353" y="18581"/>
                      </a:lnTo>
                      <a:lnTo>
                        <a:pt x="62457" y="18518"/>
                      </a:lnTo>
                      <a:lnTo>
                        <a:pt x="62666" y="18581"/>
                      </a:lnTo>
                      <a:lnTo>
                        <a:pt x="62813" y="18581"/>
                      </a:lnTo>
                      <a:lnTo>
                        <a:pt x="62813" y="18623"/>
                      </a:lnTo>
                      <a:lnTo>
                        <a:pt x="62897" y="18685"/>
                      </a:lnTo>
                      <a:lnTo>
                        <a:pt x="62959" y="18644"/>
                      </a:lnTo>
                      <a:lnTo>
                        <a:pt x="62918" y="18581"/>
                      </a:lnTo>
                      <a:lnTo>
                        <a:pt x="63106" y="18581"/>
                      </a:lnTo>
                      <a:lnTo>
                        <a:pt x="63252" y="18602"/>
                      </a:lnTo>
                      <a:lnTo>
                        <a:pt x="63357" y="18602"/>
                      </a:lnTo>
                      <a:lnTo>
                        <a:pt x="63462" y="18685"/>
                      </a:lnTo>
                      <a:lnTo>
                        <a:pt x="63462" y="18727"/>
                      </a:lnTo>
                      <a:lnTo>
                        <a:pt x="63629" y="18748"/>
                      </a:lnTo>
                      <a:lnTo>
                        <a:pt x="63734" y="18664"/>
                      </a:lnTo>
                      <a:lnTo>
                        <a:pt x="63796" y="18685"/>
                      </a:lnTo>
                      <a:lnTo>
                        <a:pt x="63838" y="18769"/>
                      </a:lnTo>
                      <a:lnTo>
                        <a:pt x="63629" y="18916"/>
                      </a:lnTo>
                      <a:lnTo>
                        <a:pt x="63441" y="18916"/>
                      </a:lnTo>
                      <a:lnTo>
                        <a:pt x="63378" y="18978"/>
                      </a:lnTo>
                      <a:lnTo>
                        <a:pt x="63378" y="19083"/>
                      </a:lnTo>
                      <a:lnTo>
                        <a:pt x="63273" y="19083"/>
                      </a:lnTo>
                      <a:lnTo>
                        <a:pt x="63252" y="19125"/>
                      </a:lnTo>
                      <a:lnTo>
                        <a:pt x="63315" y="19146"/>
                      </a:lnTo>
                      <a:lnTo>
                        <a:pt x="63378" y="19146"/>
                      </a:lnTo>
                      <a:lnTo>
                        <a:pt x="63545" y="19355"/>
                      </a:lnTo>
                      <a:lnTo>
                        <a:pt x="63587" y="19313"/>
                      </a:lnTo>
                      <a:lnTo>
                        <a:pt x="63775" y="19250"/>
                      </a:lnTo>
                      <a:lnTo>
                        <a:pt x="63859" y="19146"/>
                      </a:lnTo>
                      <a:lnTo>
                        <a:pt x="63838" y="19104"/>
                      </a:lnTo>
                      <a:lnTo>
                        <a:pt x="63964" y="19041"/>
                      </a:lnTo>
                      <a:lnTo>
                        <a:pt x="63880" y="18916"/>
                      </a:lnTo>
                      <a:lnTo>
                        <a:pt x="63964" y="18916"/>
                      </a:lnTo>
                      <a:lnTo>
                        <a:pt x="64089" y="19083"/>
                      </a:lnTo>
                      <a:lnTo>
                        <a:pt x="64173" y="19104"/>
                      </a:lnTo>
                      <a:lnTo>
                        <a:pt x="64215" y="19020"/>
                      </a:lnTo>
                      <a:lnTo>
                        <a:pt x="64173" y="18978"/>
                      </a:lnTo>
                      <a:lnTo>
                        <a:pt x="64257" y="18916"/>
                      </a:lnTo>
                      <a:lnTo>
                        <a:pt x="64298" y="18832"/>
                      </a:lnTo>
                      <a:lnTo>
                        <a:pt x="64319" y="18832"/>
                      </a:lnTo>
                      <a:lnTo>
                        <a:pt x="64319" y="18727"/>
                      </a:lnTo>
                      <a:lnTo>
                        <a:pt x="64298" y="18664"/>
                      </a:lnTo>
                      <a:lnTo>
                        <a:pt x="64382" y="18623"/>
                      </a:lnTo>
                      <a:lnTo>
                        <a:pt x="64466" y="18685"/>
                      </a:lnTo>
                      <a:lnTo>
                        <a:pt x="64529" y="18623"/>
                      </a:lnTo>
                      <a:lnTo>
                        <a:pt x="64591" y="18685"/>
                      </a:lnTo>
                      <a:lnTo>
                        <a:pt x="64612" y="18769"/>
                      </a:lnTo>
                      <a:lnTo>
                        <a:pt x="64696" y="18811"/>
                      </a:lnTo>
                      <a:lnTo>
                        <a:pt x="64842" y="18664"/>
                      </a:lnTo>
                      <a:lnTo>
                        <a:pt x="64780" y="18602"/>
                      </a:lnTo>
                      <a:lnTo>
                        <a:pt x="64780" y="18581"/>
                      </a:lnTo>
                      <a:lnTo>
                        <a:pt x="64842" y="18518"/>
                      </a:lnTo>
                      <a:lnTo>
                        <a:pt x="64926" y="18560"/>
                      </a:lnTo>
                      <a:lnTo>
                        <a:pt x="65010" y="18497"/>
                      </a:lnTo>
                      <a:lnTo>
                        <a:pt x="65094" y="18497"/>
                      </a:lnTo>
                      <a:lnTo>
                        <a:pt x="65114" y="18455"/>
                      </a:lnTo>
                      <a:lnTo>
                        <a:pt x="65010" y="18351"/>
                      </a:lnTo>
                      <a:lnTo>
                        <a:pt x="65031" y="18288"/>
                      </a:lnTo>
                      <a:lnTo>
                        <a:pt x="65031" y="18246"/>
                      </a:lnTo>
                      <a:lnTo>
                        <a:pt x="64926" y="18183"/>
                      </a:lnTo>
                      <a:lnTo>
                        <a:pt x="64884" y="18141"/>
                      </a:lnTo>
                      <a:lnTo>
                        <a:pt x="64884" y="18162"/>
                      </a:lnTo>
                      <a:lnTo>
                        <a:pt x="64884" y="18204"/>
                      </a:lnTo>
                      <a:lnTo>
                        <a:pt x="64822" y="18204"/>
                      </a:lnTo>
                      <a:lnTo>
                        <a:pt x="64717" y="18162"/>
                      </a:lnTo>
                      <a:lnTo>
                        <a:pt x="64696" y="18183"/>
                      </a:lnTo>
                      <a:lnTo>
                        <a:pt x="64696" y="18246"/>
                      </a:lnTo>
                      <a:lnTo>
                        <a:pt x="64591" y="18246"/>
                      </a:lnTo>
                      <a:lnTo>
                        <a:pt x="64529" y="18288"/>
                      </a:lnTo>
                      <a:lnTo>
                        <a:pt x="64466" y="18246"/>
                      </a:lnTo>
                      <a:lnTo>
                        <a:pt x="64487" y="18141"/>
                      </a:lnTo>
                      <a:lnTo>
                        <a:pt x="64529" y="18100"/>
                      </a:lnTo>
                      <a:lnTo>
                        <a:pt x="64382" y="17890"/>
                      </a:lnTo>
                      <a:lnTo>
                        <a:pt x="64487" y="17828"/>
                      </a:lnTo>
                      <a:lnTo>
                        <a:pt x="64382" y="17660"/>
                      </a:lnTo>
                      <a:lnTo>
                        <a:pt x="64424" y="17451"/>
                      </a:lnTo>
                      <a:lnTo>
                        <a:pt x="64424" y="17325"/>
                      </a:lnTo>
                      <a:lnTo>
                        <a:pt x="64508" y="17221"/>
                      </a:lnTo>
                      <a:lnTo>
                        <a:pt x="64508" y="17032"/>
                      </a:lnTo>
                      <a:lnTo>
                        <a:pt x="64612" y="16928"/>
                      </a:lnTo>
                      <a:lnTo>
                        <a:pt x="64612" y="16802"/>
                      </a:lnTo>
                      <a:lnTo>
                        <a:pt x="64591" y="16781"/>
                      </a:lnTo>
                      <a:lnTo>
                        <a:pt x="64717" y="16719"/>
                      </a:lnTo>
                      <a:lnTo>
                        <a:pt x="64591" y="16572"/>
                      </a:lnTo>
                      <a:lnTo>
                        <a:pt x="64633" y="16175"/>
                      </a:lnTo>
                      <a:lnTo>
                        <a:pt x="64738" y="16091"/>
                      </a:lnTo>
                      <a:lnTo>
                        <a:pt x="64633" y="15944"/>
                      </a:lnTo>
                      <a:lnTo>
                        <a:pt x="64612" y="15777"/>
                      </a:lnTo>
                      <a:lnTo>
                        <a:pt x="64529" y="15735"/>
                      </a:lnTo>
                      <a:lnTo>
                        <a:pt x="64529" y="15672"/>
                      </a:lnTo>
                      <a:lnTo>
                        <a:pt x="64633" y="15589"/>
                      </a:lnTo>
                      <a:lnTo>
                        <a:pt x="64612" y="15442"/>
                      </a:lnTo>
                      <a:lnTo>
                        <a:pt x="64696" y="15379"/>
                      </a:lnTo>
                      <a:lnTo>
                        <a:pt x="64822" y="15170"/>
                      </a:lnTo>
                      <a:lnTo>
                        <a:pt x="64947" y="15212"/>
                      </a:lnTo>
                      <a:lnTo>
                        <a:pt x="65031" y="15149"/>
                      </a:lnTo>
                      <a:lnTo>
                        <a:pt x="65114" y="15170"/>
                      </a:lnTo>
                      <a:lnTo>
                        <a:pt x="65156" y="15107"/>
                      </a:lnTo>
                      <a:lnTo>
                        <a:pt x="65366" y="15107"/>
                      </a:lnTo>
                      <a:lnTo>
                        <a:pt x="65407" y="15045"/>
                      </a:lnTo>
                      <a:lnTo>
                        <a:pt x="65470" y="15024"/>
                      </a:lnTo>
                      <a:lnTo>
                        <a:pt x="65512" y="14919"/>
                      </a:lnTo>
                      <a:lnTo>
                        <a:pt x="65554" y="14919"/>
                      </a:lnTo>
                      <a:lnTo>
                        <a:pt x="65617" y="14898"/>
                      </a:lnTo>
                      <a:lnTo>
                        <a:pt x="65742" y="14898"/>
                      </a:lnTo>
                      <a:lnTo>
                        <a:pt x="65763" y="15003"/>
                      </a:lnTo>
                      <a:lnTo>
                        <a:pt x="65826" y="14961"/>
                      </a:lnTo>
                      <a:lnTo>
                        <a:pt x="65868" y="14961"/>
                      </a:lnTo>
                      <a:lnTo>
                        <a:pt x="65951" y="15107"/>
                      </a:lnTo>
                      <a:lnTo>
                        <a:pt x="65993" y="15107"/>
                      </a:lnTo>
                      <a:lnTo>
                        <a:pt x="66098" y="14961"/>
                      </a:lnTo>
                      <a:lnTo>
                        <a:pt x="66098" y="14835"/>
                      </a:lnTo>
                      <a:lnTo>
                        <a:pt x="66182" y="14815"/>
                      </a:lnTo>
                      <a:lnTo>
                        <a:pt x="66203" y="14689"/>
                      </a:lnTo>
                      <a:lnTo>
                        <a:pt x="66265" y="14689"/>
                      </a:lnTo>
                      <a:lnTo>
                        <a:pt x="66286" y="14794"/>
                      </a:lnTo>
                      <a:lnTo>
                        <a:pt x="66412" y="14856"/>
                      </a:lnTo>
                      <a:lnTo>
                        <a:pt x="66412" y="15003"/>
                      </a:lnTo>
                      <a:lnTo>
                        <a:pt x="66391" y="15045"/>
                      </a:lnTo>
                      <a:lnTo>
                        <a:pt x="66454" y="15107"/>
                      </a:lnTo>
                      <a:lnTo>
                        <a:pt x="66475" y="15212"/>
                      </a:lnTo>
                      <a:lnTo>
                        <a:pt x="66391" y="15275"/>
                      </a:lnTo>
                      <a:lnTo>
                        <a:pt x="66454" y="15317"/>
                      </a:lnTo>
                      <a:lnTo>
                        <a:pt x="66475" y="15442"/>
                      </a:lnTo>
                      <a:lnTo>
                        <a:pt x="66454" y="15442"/>
                      </a:lnTo>
                      <a:lnTo>
                        <a:pt x="66454" y="15526"/>
                      </a:lnTo>
                      <a:lnTo>
                        <a:pt x="66475" y="15568"/>
                      </a:lnTo>
                      <a:lnTo>
                        <a:pt x="66412" y="15651"/>
                      </a:lnTo>
                      <a:lnTo>
                        <a:pt x="66391" y="15693"/>
                      </a:lnTo>
                      <a:lnTo>
                        <a:pt x="66412" y="15756"/>
                      </a:lnTo>
                      <a:lnTo>
                        <a:pt x="66516" y="15651"/>
                      </a:lnTo>
                      <a:lnTo>
                        <a:pt x="66558" y="15735"/>
                      </a:lnTo>
                      <a:lnTo>
                        <a:pt x="66663" y="15756"/>
                      </a:lnTo>
                      <a:lnTo>
                        <a:pt x="66684" y="15965"/>
                      </a:lnTo>
                      <a:lnTo>
                        <a:pt x="66726" y="15903"/>
                      </a:lnTo>
                      <a:lnTo>
                        <a:pt x="66726" y="15840"/>
                      </a:lnTo>
                      <a:lnTo>
                        <a:pt x="66830" y="15735"/>
                      </a:lnTo>
                      <a:lnTo>
                        <a:pt x="66914" y="15735"/>
                      </a:lnTo>
                      <a:lnTo>
                        <a:pt x="66977" y="15777"/>
                      </a:lnTo>
                      <a:lnTo>
                        <a:pt x="66872" y="15944"/>
                      </a:lnTo>
                      <a:lnTo>
                        <a:pt x="66977" y="16049"/>
                      </a:lnTo>
                      <a:lnTo>
                        <a:pt x="66998" y="16175"/>
                      </a:lnTo>
                      <a:lnTo>
                        <a:pt x="67081" y="15986"/>
                      </a:lnTo>
                      <a:lnTo>
                        <a:pt x="67144" y="15944"/>
                      </a:lnTo>
                      <a:lnTo>
                        <a:pt x="67144" y="15861"/>
                      </a:lnTo>
                      <a:lnTo>
                        <a:pt x="67207" y="15777"/>
                      </a:lnTo>
                      <a:lnTo>
                        <a:pt x="67207" y="15484"/>
                      </a:lnTo>
                      <a:lnTo>
                        <a:pt x="67291" y="15421"/>
                      </a:lnTo>
                      <a:lnTo>
                        <a:pt x="67207" y="15338"/>
                      </a:lnTo>
                      <a:lnTo>
                        <a:pt x="67311" y="15254"/>
                      </a:lnTo>
                      <a:lnTo>
                        <a:pt x="67311" y="15149"/>
                      </a:lnTo>
                      <a:lnTo>
                        <a:pt x="67249" y="15128"/>
                      </a:lnTo>
                      <a:lnTo>
                        <a:pt x="67249" y="15066"/>
                      </a:lnTo>
                      <a:lnTo>
                        <a:pt x="67311" y="15045"/>
                      </a:lnTo>
                      <a:lnTo>
                        <a:pt x="67332" y="14856"/>
                      </a:lnTo>
                      <a:lnTo>
                        <a:pt x="67249" y="14794"/>
                      </a:lnTo>
                      <a:lnTo>
                        <a:pt x="67311" y="14605"/>
                      </a:lnTo>
                      <a:lnTo>
                        <a:pt x="67395" y="14522"/>
                      </a:lnTo>
                      <a:lnTo>
                        <a:pt x="67542" y="14501"/>
                      </a:lnTo>
                      <a:lnTo>
                        <a:pt x="67604" y="14584"/>
                      </a:lnTo>
                      <a:lnTo>
                        <a:pt x="67667" y="14647"/>
                      </a:lnTo>
                      <a:lnTo>
                        <a:pt x="67730" y="14584"/>
                      </a:lnTo>
                      <a:lnTo>
                        <a:pt x="67646" y="14501"/>
                      </a:lnTo>
                      <a:lnTo>
                        <a:pt x="67688" y="14375"/>
                      </a:lnTo>
                      <a:lnTo>
                        <a:pt x="67521" y="14291"/>
                      </a:lnTo>
                      <a:lnTo>
                        <a:pt x="67479" y="14061"/>
                      </a:lnTo>
                      <a:lnTo>
                        <a:pt x="67395" y="13999"/>
                      </a:lnTo>
                      <a:lnTo>
                        <a:pt x="67395" y="13957"/>
                      </a:lnTo>
                      <a:lnTo>
                        <a:pt x="67291" y="13873"/>
                      </a:lnTo>
                      <a:lnTo>
                        <a:pt x="67270" y="13706"/>
                      </a:lnTo>
                      <a:lnTo>
                        <a:pt x="67311" y="13664"/>
                      </a:lnTo>
                      <a:lnTo>
                        <a:pt x="67291" y="13538"/>
                      </a:lnTo>
                      <a:lnTo>
                        <a:pt x="67165" y="13434"/>
                      </a:lnTo>
                      <a:lnTo>
                        <a:pt x="67186" y="13329"/>
                      </a:lnTo>
                      <a:lnTo>
                        <a:pt x="67123" y="13266"/>
                      </a:lnTo>
                      <a:lnTo>
                        <a:pt x="67291" y="13141"/>
                      </a:lnTo>
                      <a:lnTo>
                        <a:pt x="67416" y="13141"/>
                      </a:lnTo>
                      <a:lnTo>
                        <a:pt x="67521" y="13015"/>
                      </a:lnTo>
                      <a:lnTo>
                        <a:pt x="67688" y="13015"/>
                      </a:lnTo>
                      <a:lnTo>
                        <a:pt x="67730" y="12952"/>
                      </a:lnTo>
                      <a:lnTo>
                        <a:pt x="67897" y="13078"/>
                      </a:lnTo>
                      <a:lnTo>
                        <a:pt x="68044" y="13078"/>
                      </a:lnTo>
                      <a:lnTo>
                        <a:pt x="68107" y="13120"/>
                      </a:lnTo>
                      <a:lnTo>
                        <a:pt x="68211" y="13141"/>
                      </a:lnTo>
                      <a:lnTo>
                        <a:pt x="68274" y="13120"/>
                      </a:lnTo>
                      <a:lnTo>
                        <a:pt x="68127" y="13182"/>
                      </a:lnTo>
                      <a:lnTo>
                        <a:pt x="68211" y="13245"/>
                      </a:lnTo>
                      <a:lnTo>
                        <a:pt x="68065" y="13287"/>
                      </a:lnTo>
                      <a:lnTo>
                        <a:pt x="67939" y="13266"/>
                      </a:lnTo>
                      <a:lnTo>
                        <a:pt x="67793" y="13434"/>
                      </a:lnTo>
                      <a:lnTo>
                        <a:pt x="67793" y="13496"/>
                      </a:lnTo>
                      <a:lnTo>
                        <a:pt x="67835" y="13643"/>
                      </a:lnTo>
                      <a:lnTo>
                        <a:pt x="67835" y="13768"/>
                      </a:lnTo>
                      <a:lnTo>
                        <a:pt x="67918" y="13810"/>
                      </a:lnTo>
                      <a:lnTo>
                        <a:pt x="67939" y="13894"/>
                      </a:lnTo>
                      <a:lnTo>
                        <a:pt x="68065" y="14061"/>
                      </a:lnTo>
                      <a:lnTo>
                        <a:pt x="68065" y="14103"/>
                      </a:lnTo>
                      <a:lnTo>
                        <a:pt x="68107" y="14103"/>
                      </a:lnTo>
                      <a:lnTo>
                        <a:pt x="68065" y="14166"/>
                      </a:lnTo>
                      <a:lnTo>
                        <a:pt x="68211" y="14208"/>
                      </a:lnTo>
                      <a:lnTo>
                        <a:pt x="68232" y="14333"/>
                      </a:lnTo>
                      <a:lnTo>
                        <a:pt x="68232" y="14396"/>
                      </a:lnTo>
                      <a:lnTo>
                        <a:pt x="68169" y="14438"/>
                      </a:lnTo>
                      <a:lnTo>
                        <a:pt x="68211" y="14710"/>
                      </a:lnTo>
                      <a:lnTo>
                        <a:pt x="68253" y="14731"/>
                      </a:lnTo>
                      <a:lnTo>
                        <a:pt x="68316" y="14647"/>
                      </a:lnTo>
                      <a:lnTo>
                        <a:pt x="68358" y="14647"/>
                      </a:lnTo>
                      <a:lnTo>
                        <a:pt x="68441" y="14752"/>
                      </a:lnTo>
                      <a:lnTo>
                        <a:pt x="68483" y="14835"/>
                      </a:lnTo>
                      <a:lnTo>
                        <a:pt x="68420" y="15024"/>
                      </a:lnTo>
                      <a:lnTo>
                        <a:pt x="68420" y="15233"/>
                      </a:lnTo>
                      <a:lnTo>
                        <a:pt x="68483" y="15317"/>
                      </a:lnTo>
                      <a:lnTo>
                        <a:pt x="68567" y="15254"/>
                      </a:lnTo>
                      <a:lnTo>
                        <a:pt x="68672" y="15275"/>
                      </a:lnTo>
                      <a:lnTo>
                        <a:pt x="68692" y="15338"/>
                      </a:lnTo>
                      <a:lnTo>
                        <a:pt x="68672" y="15421"/>
                      </a:lnTo>
                      <a:lnTo>
                        <a:pt x="68588" y="15421"/>
                      </a:lnTo>
                      <a:lnTo>
                        <a:pt x="68483" y="15484"/>
                      </a:lnTo>
                      <a:lnTo>
                        <a:pt x="68462" y="15484"/>
                      </a:lnTo>
                      <a:lnTo>
                        <a:pt x="68337" y="15631"/>
                      </a:lnTo>
                      <a:lnTo>
                        <a:pt x="68316" y="15735"/>
                      </a:lnTo>
                      <a:lnTo>
                        <a:pt x="68169" y="15798"/>
                      </a:lnTo>
                      <a:lnTo>
                        <a:pt x="68148" y="15861"/>
                      </a:lnTo>
                      <a:lnTo>
                        <a:pt x="68065" y="15882"/>
                      </a:lnTo>
                      <a:lnTo>
                        <a:pt x="68065" y="15986"/>
                      </a:lnTo>
                      <a:lnTo>
                        <a:pt x="68023" y="16070"/>
                      </a:lnTo>
                      <a:lnTo>
                        <a:pt x="68065" y="16195"/>
                      </a:lnTo>
                      <a:lnTo>
                        <a:pt x="68148" y="16175"/>
                      </a:lnTo>
                      <a:lnTo>
                        <a:pt x="68148" y="16321"/>
                      </a:lnTo>
                      <a:lnTo>
                        <a:pt x="68044" y="16509"/>
                      </a:lnTo>
                      <a:lnTo>
                        <a:pt x="68065" y="16593"/>
                      </a:lnTo>
                      <a:lnTo>
                        <a:pt x="68127" y="16614"/>
                      </a:lnTo>
                      <a:lnTo>
                        <a:pt x="68107" y="16844"/>
                      </a:lnTo>
                      <a:lnTo>
                        <a:pt x="68127" y="17032"/>
                      </a:lnTo>
                      <a:lnTo>
                        <a:pt x="68065" y="17116"/>
                      </a:lnTo>
                      <a:lnTo>
                        <a:pt x="67939" y="17158"/>
                      </a:lnTo>
                      <a:lnTo>
                        <a:pt x="67918" y="17263"/>
                      </a:lnTo>
                      <a:lnTo>
                        <a:pt x="67960" y="17325"/>
                      </a:lnTo>
                      <a:lnTo>
                        <a:pt x="67939" y="17535"/>
                      </a:lnTo>
                      <a:lnTo>
                        <a:pt x="67918" y="17576"/>
                      </a:lnTo>
                      <a:lnTo>
                        <a:pt x="67939" y="17660"/>
                      </a:lnTo>
                      <a:lnTo>
                        <a:pt x="68044" y="17765"/>
                      </a:lnTo>
                      <a:lnTo>
                        <a:pt x="67960" y="17765"/>
                      </a:lnTo>
                      <a:lnTo>
                        <a:pt x="67939" y="17953"/>
                      </a:lnTo>
                      <a:lnTo>
                        <a:pt x="67960" y="17995"/>
                      </a:lnTo>
                      <a:lnTo>
                        <a:pt x="67960" y="18141"/>
                      </a:lnTo>
                      <a:lnTo>
                        <a:pt x="67855" y="18246"/>
                      </a:lnTo>
                      <a:lnTo>
                        <a:pt x="67939" y="18372"/>
                      </a:lnTo>
                      <a:lnTo>
                        <a:pt x="67939" y="18602"/>
                      </a:lnTo>
                      <a:lnTo>
                        <a:pt x="68023" y="18811"/>
                      </a:lnTo>
                      <a:lnTo>
                        <a:pt x="67835" y="19146"/>
                      </a:lnTo>
                      <a:lnTo>
                        <a:pt x="67939" y="19292"/>
                      </a:lnTo>
                      <a:lnTo>
                        <a:pt x="67835" y="19250"/>
                      </a:lnTo>
                      <a:lnTo>
                        <a:pt x="67625" y="19292"/>
                      </a:lnTo>
                      <a:lnTo>
                        <a:pt x="67625" y="19501"/>
                      </a:lnTo>
                      <a:lnTo>
                        <a:pt x="67646" y="19564"/>
                      </a:lnTo>
                      <a:lnTo>
                        <a:pt x="67521" y="19711"/>
                      </a:lnTo>
                      <a:lnTo>
                        <a:pt x="67291" y="19606"/>
                      </a:lnTo>
                      <a:lnTo>
                        <a:pt x="67186" y="19711"/>
                      </a:lnTo>
                      <a:lnTo>
                        <a:pt x="67186" y="19773"/>
                      </a:lnTo>
                      <a:lnTo>
                        <a:pt x="67332" y="19773"/>
                      </a:lnTo>
                      <a:lnTo>
                        <a:pt x="67542" y="20087"/>
                      </a:lnTo>
                      <a:lnTo>
                        <a:pt x="67542" y="20380"/>
                      </a:lnTo>
                      <a:lnTo>
                        <a:pt x="67500" y="20464"/>
                      </a:lnTo>
                      <a:lnTo>
                        <a:pt x="67542" y="20548"/>
                      </a:lnTo>
                      <a:lnTo>
                        <a:pt x="67437" y="20569"/>
                      </a:lnTo>
                      <a:lnTo>
                        <a:pt x="67416" y="20778"/>
                      </a:lnTo>
                      <a:lnTo>
                        <a:pt x="67291" y="20924"/>
                      </a:lnTo>
                      <a:lnTo>
                        <a:pt x="67270" y="21175"/>
                      </a:lnTo>
                      <a:lnTo>
                        <a:pt x="67374" y="21385"/>
                      </a:lnTo>
                      <a:lnTo>
                        <a:pt x="67416" y="21761"/>
                      </a:lnTo>
                      <a:lnTo>
                        <a:pt x="67583" y="22033"/>
                      </a:lnTo>
                      <a:lnTo>
                        <a:pt x="67583" y="22242"/>
                      </a:lnTo>
                      <a:lnTo>
                        <a:pt x="67835" y="22807"/>
                      </a:lnTo>
                      <a:lnTo>
                        <a:pt x="68148" y="23414"/>
                      </a:lnTo>
                      <a:lnTo>
                        <a:pt x="68462" y="23916"/>
                      </a:lnTo>
                      <a:lnTo>
                        <a:pt x="68630" y="24063"/>
                      </a:lnTo>
                      <a:lnTo>
                        <a:pt x="68630" y="24251"/>
                      </a:lnTo>
                      <a:lnTo>
                        <a:pt x="69048" y="24732"/>
                      </a:lnTo>
                      <a:lnTo>
                        <a:pt x="69488" y="25527"/>
                      </a:lnTo>
                      <a:lnTo>
                        <a:pt x="69697" y="25632"/>
                      </a:lnTo>
                      <a:lnTo>
                        <a:pt x="69843" y="25632"/>
                      </a:lnTo>
                      <a:lnTo>
                        <a:pt x="69927" y="25590"/>
                      </a:lnTo>
                      <a:lnTo>
                        <a:pt x="69927" y="25590"/>
                      </a:lnTo>
                      <a:lnTo>
                        <a:pt x="69885" y="25695"/>
                      </a:lnTo>
                      <a:lnTo>
                        <a:pt x="69780" y="25737"/>
                      </a:lnTo>
                      <a:lnTo>
                        <a:pt x="69697" y="25737"/>
                      </a:lnTo>
                      <a:lnTo>
                        <a:pt x="69843" y="25988"/>
                      </a:lnTo>
                      <a:lnTo>
                        <a:pt x="70052" y="26469"/>
                      </a:lnTo>
                      <a:lnTo>
                        <a:pt x="70094" y="26678"/>
                      </a:lnTo>
                      <a:lnTo>
                        <a:pt x="70220" y="26867"/>
                      </a:lnTo>
                      <a:lnTo>
                        <a:pt x="70450" y="26887"/>
                      </a:lnTo>
                      <a:lnTo>
                        <a:pt x="70471" y="26971"/>
                      </a:lnTo>
                      <a:lnTo>
                        <a:pt x="70471" y="27076"/>
                      </a:lnTo>
                      <a:lnTo>
                        <a:pt x="70513" y="27159"/>
                      </a:lnTo>
                      <a:lnTo>
                        <a:pt x="70471" y="27285"/>
                      </a:lnTo>
                      <a:lnTo>
                        <a:pt x="70617" y="27034"/>
                      </a:lnTo>
                      <a:lnTo>
                        <a:pt x="70659" y="26762"/>
                      </a:lnTo>
                      <a:lnTo>
                        <a:pt x="70680" y="26741"/>
                      </a:lnTo>
                      <a:lnTo>
                        <a:pt x="70680" y="26636"/>
                      </a:lnTo>
                      <a:lnTo>
                        <a:pt x="70827" y="26511"/>
                      </a:lnTo>
                      <a:lnTo>
                        <a:pt x="70848" y="26406"/>
                      </a:lnTo>
                      <a:lnTo>
                        <a:pt x="70827" y="26343"/>
                      </a:lnTo>
                      <a:lnTo>
                        <a:pt x="70868" y="26239"/>
                      </a:lnTo>
                      <a:lnTo>
                        <a:pt x="70931" y="25988"/>
                      </a:lnTo>
                      <a:lnTo>
                        <a:pt x="70868" y="25883"/>
                      </a:lnTo>
                      <a:lnTo>
                        <a:pt x="70889" y="25695"/>
                      </a:lnTo>
                      <a:lnTo>
                        <a:pt x="70994" y="25611"/>
                      </a:lnTo>
                      <a:lnTo>
                        <a:pt x="70889" y="25507"/>
                      </a:lnTo>
                      <a:lnTo>
                        <a:pt x="70848" y="25527"/>
                      </a:lnTo>
                      <a:lnTo>
                        <a:pt x="70764" y="25507"/>
                      </a:lnTo>
                      <a:lnTo>
                        <a:pt x="70827" y="25423"/>
                      </a:lnTo>
                      <a:lnTo>
                        <a:pt x="70743" y="25276"/>
                      </a:lnTo>
                      <a:lnTo>
                        <a:pt x="70785" y="25297"/>
                      </a:lnTo>
                      <a:lnTo>
                        <a:pt x="70848" y="25255"/>
                      </a:lnTo>
                      <a:lnTo>
                        <a:pt x="70743" y="25151"/>
                      </a:lnTo>
                      <a:lnTo>
                        <a:pt x="70764" y="25067"/>
                      </a:lnTo>
                      <a:lnTo>
                        <a:pt x="70785" y="24942"/>
                      </a:lnTo>
                      <a:lnTo>
                        <a:pt x="70659" y="24942"/>
                      </a:lnTo>
                      <a:lnTo>
                        <a:pt x="70576" y="24879"/>
                      </a:lnTo>
                      <a:lnTo>
                        <a:pt x="70638" y="24774"/>
                      </a:lnTo>
                      <a:lnTo>
                        <a:pt x="70743" y="24879"/>
                      </a:lnTo>
                      <a:lnTo>
                        <a:pt x="70889" y="24732"/>
                      </a:lnTo>
                      <a:lnTo>
                        <a:pt x="70973" y="24753"/>
                      </a:lnTo>
                      <a:lnTo>
                        <a:pt x="71078" y="24649"/>
                      </a:lnTo>
                      <a:lnTo>
                        <a:pt x="71182" y="24565"/>
                      </a:lnTo>
                      <a:lnTo>
                        <a:pt x="71203" y="24586"/>
                      </a:lnTo>
                      <a:lnTo>
                        <a:pt x="71350" y="24628"/>
                      </a:lnTo>
                      <a:lnTo>
                        <a:pt x="71266" y="24523"/>
                      </a:lnTo>
                      <a:lnTo>
                        <a:pt x="71099" y="24439"/>
                      </a:lnTo>
                      <a:lnTo>
                        <a:pt x="71099" y="24314"/>
                      </a:lnTo>
                      <a:lnTo>
                        <a:pt x="70952" y="24230"/>
                      </a:lnTo>
                      <a:lnTo>
                        <a:pt x="70848" y="23895"/>
                      </a:lnTo>
                      <a:lnTo>
                        <a:pt x="70931" y="23602"/>
                      </a:lnTo>
                      <a:lnTo>
                        <a:pt x="70827" y="23498"/>
                      </a:lnTo>
                      <a:lnTo>
                        <a:pt x="70889" y="23414"/>
                      </a:lnTo>
                      <a:lnTo>
                        <a:pt x="70931" y="23268"/>
                      </a:lnTo>
                      <a:lnTo>
                        <a:pt x="71036" y="23058"/>
                      </a:lnTo>
                      <a:lnTo>
                        <a:pt x="71078" y="23372"/>
                      </a:lnTo>
                      <a:lnTo>
                        <a:pt x="71161" y="23393"/>
                      </a:lnTo>
                      <a:lnTo>
                        <a:pt x="71350" y="23289"/>
                      </a:lnTo>
                      <a:lnTo>
                        <a:pt x="71371" y="23330"/>
                      </a:lnTo>
                      <a:lnTo>
                        <a:pt x="71705" y="23205"/>
                      </a:lnTo>
                      <a:lnTo>
                        <a:pt x="71705" y="23058"/>
                      </a:lnTo>
                      <a:lnTo>
                        <a:pt x="71789" y="22975"/>
                      </a:lnTo>
                      <a:lnTo>
                        <a:pt x="71664" y="22891"/>
                      </a:lnTo>
                      <a:lnTo>
                        <a:pt x="71454" y="22598"/>
                      </a:lnTo>
                      <a:lnTo>
                        <a:pt x="71371" y="22598"/>
                      </a:lnTo>
                      <a:lnTo>
                        <a:pt x="71078" y="22159"/>
                      </a:lnTo>
                      <a:lnTo>
                        <a:pt x="71078" y="22054"/>
                      </a:lnTo>
                      <a:lnTo>
                        <a:pt x="70994" y="21970"/>
                      </a:lnTo>
                      <a:lnTo>
                        <a:pt x="70973" y="21594"/>
                      </a:lnTo>
                      <a:lnTo>
                        <a:pt x="70994" y="21531"/>
                      </a:lnTo>
                      <a:lnTo>
                        <a:pt x="70952" y="21343"/>
                      </a:lnTo>
                      <a:lnTo>
                        <a:pt x="71036" y="21217"/>
                      </a:lnTo>
                      <a:lnTo>
                        <a:pt x="71036" y="21092"/>
                      </a:lnTo>
                      <a:lnTo>
                        <a:pt x="70889" y="21113"/>
                      </a:lnTo>
                      <a:lnTo>
                        <a:pt x="70868" y="21029"/>
                      </a:lnTo>
                      <a:lnTo>
                        <a:pt x="70973" y="20882"/>
                      </a:lnTo>
                      <a:lnTo>
                        <a:pt x="71078" y="20841"/>
                      </a:lnTo>
                      <a:lnTo>
                        <a:pt x="71078" y="20778"/>
                      </a:lnTo>
                      <a:lnTo>
                        <a:pt x="71078" y="20757"/>
                      </a:lnTo>
                      <a:lnTo>
                        <a:pt x="71161" y="20673"/>
                      </a:lnTo>
                      <a:lnTo>
                        <a:pt x="71182" y="20778"/>
                      </a:lnTo>
                      <a:lnTo>
                        <a:pt x="71182" y="20903"/>
                      </a:lnTo>
                      <a:lnTo>
                        <a:pt x="71140" y="21029"/>
                      </a:lnTo>
                      <a:lnTo>
                        <a:pt x="71140" y="21196"/>
                      </a:lnTo>
                      <a:lnTo>
                        <a:pt x="71308" y="21238"/>
                      </a:lnTo>
                      <a:lnTo>
                        <a:pt x="71475" y="21343"/>
                      </a:lnTo>
                      <a:lnTo>
                        <a:pt x="71559" y="21322"/>
                      </a:lnTo>
                      <a:lnTo>
                        <a:pt x="71559" y="21154"/>
                      </a:lnTo>
                      <a:lnTo>
                        <a:pt x="71601" y="21092"/>
                      </a:lnTo>
                      <a:lnTo>
                        <a:pt x="71496" y="20903"/>
                      </a:lnTo>
                      <a:lnTo>
                        <a:pt x="71245" y="20673"/>
                      </a:lnTo>
                      <a:lnTo>
                        <a:pt x="71245" y="20401"/>
                      </a:lnTo>
                      <a:lnTo>
                        <a:pt x="71099" y="20359"/>
                      </a:lnTo>
                      <a:lnTo>
                        <a:pt x="71078" y="20317"/>
                      </a:lnTo>
                      <a:lnTo>
                        <a:pt x="71057" y="20380"/>
                      </a:lnTo>
                      <a:lnTo>
                        <a:pt x="70973" y="20464"/>
                      </a:lnTo>
                      <a:lnTo>
                        <a:pt x="70973" y="20506"/>
                      </a:lnTo>
                      <a:lnTo>
                        <a:pt x="70931" y="20569"/>
                      </a:lnTo>
                      <a:lnTo>
                        <a:pt x="70785" y="20485"/>
                      </a:lnTo>
                      <a:lnTo>
                        <a:pt x="70785" y="20276"/>
                      </a:lnTo>
                      <a:lnTo>
                        <a:pt x="70722" y="20150"/>
                      </a:lnTo>
                      <a:lnTo>
                        <a:pt x="70617" y="19941"/>
                      </a:lnTo>
                      <a:lnTo>
                        <a:pt x="70680" y="19836"/>
                      </a:lnTo>
                      <a:lnTo>
                        <a:pt x="70743" y="19794"/>
                      </a:lnTo>
                      <a:lnTo>
                        <a:pt x="70722" y="19690"/>
                      </a:lnTo>
                      <a:lnTo>
                        <a:pt x="70785" y="19585"/>
                      </a:lnTo>
                      <a:lnTo>
                        <a:pt x="70722" y="19522"/>
                      </a:lnTo>
                      <a:lnTo>
                        <a:pt x="70743" y="19439"/>
                      </a:lnTo>
                      <a:lnTo>
                        <a:pt x="70743" y="19334"/>
                      </a:lnTo>
                      <a:lnTo>
                        <a:pt x="70659" y="19271"/>
                      </a:lnTo>
                      <a:lnTo>
                        <a:pt x="70555" y="19313"/>
                      </a:lnTo>
                      <a:lnTo>
                        <a:pt x="70366" y="19146"/>
                      </a:lnTo>
                      <a:lnTo>
                        <a:pt x="70241" y="19146"/>
                      </a:lnTo>
                      <a:lnTo>
                        <a:pt x="70157" y="19229"/>
                      </a:lnTo>
                      <a:lnTo>
                        <a:pt x="70157" y="19313"/>
                      </a:lnTo>
                      <a:lnTo>
                        <a:pt x="70304" y="19460"/>
                      </a:lnTo>
                      <a:lnTo>
                        <a:pt x="70262" y="19564"/>
                      </a:lnTo>
                      <a:lnTo>
                        <a:pt x="70220" y="19627"/>
                      </a:lnTo>
                      <a:lnTo>
                        <a:pt x="70094" y="19564"/>
                      </a:lnTo>
                      <a:lnTo>
                        <a:pt x="69927" y="19355"/>
                      </a:lnTo>
                      <a:lnTo>
                        <a:pt x="69822" y="19250"/>
                      </a:lnTo>
                      <a:lnTo>
                        <a:pt x="69739" y="19208"/>
                      </a:lnTo>
                      <a:lnTo>
                        <a:pt x="69801" y="19146"/>
                      </a:lnTo>
                      <a:lnTo>
                        <a:pt x="69697" y="18936"/>
                      </a:lnTo>
                      <a:lnTo>
                        <a:pt x="69697" y="18811"/>
                      </a:lnTo>
                      <a:lnTo>
                        <a:pt x="69697" y="18727"/>
                      </a:lnTo>
                      <a:lnTo>
                        <a:pt x="69634" y="18623"/>
                      </a:lnTo>
                      <a:lnTo>
                        <a:pt x="69697" y="18539"/>
                      </a:lnTo>
                      <a:lnTo>
                        <a:pt x="69634" y="18372"/>
                      </a:lnTo>
                      <a:lnTo>
                        <a:pt x="69718" y="18267"/>
                      </a:lnTo>
                      <a:lnTo>
                        <a:pt x="69718" y="18162"/>
                      </a:lnTo>
                      <a:lnTo>
                        <a:pt x="69739" y="18037"/>
                      </a:lnTo>
                      <a:lnTo>
                        <a:pt x="69739" y="17890"/>
                      </a:lnTo>
                      <a:lnTo>
                        <a:pt x="69697" y="17932"/>
                      </a:lnTo>
                      <a:lnTo>
                        <a:pt x="69592" y="17786"/>
                      </a:lnTo>
                      <a:lnTo>
                        <a:pt x="69613" y="17744"/>
                      </a:lnTo>
                      <a:lnTo>
                        <a:pt x="69697" y="17723"/>
                      </a:lnTo>
                      <a:lnTo>
                        <a:pt x="69801" y="17786"/>
                      </a:lnTo>
                      <a:lnTo>
                        <a:pt x="69801" y="17744"/>
                      </a:lnTo>
                      <a:lnTo>
                        <a:pt x="69718" y="17660"/>
                      </a:lnTo>
                      <a:lnTo>
                        <a:pt x="69634" y="17576"/>
                      </a:lnTo>
                      <a:lnTo>
                        <a:pt x="69676" y="17514"/>
                      </a:lnTo>
                      <a:lnTo>
                        <a:pt x="69718" y="17514"/>
                      </a:lnTo>
                      <a:lnTo>
                        <a:pt x="69697" y="17430"/>
                      </a:lnTo>
                      <a:lnTo>
                        <a:pt x="69613" y="17346"/>
                      </a:lnTo>
                      <a:lnTo>
                        <a:pt x="69488" y="17325"/>
                      </a:lnTo>
                      <a:lnTo>
                        <a:pt x="69467" y="17242"/>
                      </a:lnTo>
                      <a:lnTo>
                        <a:pt x="69508" y="17221"/>
                      </a:lnTo>
                      <a:lnTo>
                        <a:pt x="69488" y="17074"/>
                      </a:lnTo>
                      <a:lnTo>
                        <a:pt x="69383" y="16970"/>
                      </a:lnTo>
                      <a:lnTo>
                        <a:pt x="69404" y="16886"/>
                      </a:lnTo>
                      <a:lnTo>
                        <a:pt x="69425" y="16781"/>
                      </a:lnTo>
                      <a:lnTo>
                        <a:pt x="69488" y="16719"/>
                      </a:lnTo>
                      <a:lnTo>
                        <a:pt x="69404" y="16614"/>
                      </a:lnTo>
                      <a:lnTo>
                        <a:pt x="69425" y="16530"/>
                      </a:lnTo>
                      <a:lnTo>
                        <a:pt x="69508" y="16530"/>
                      </a:lnTo>
                      <a:lnTo>
                        <a:pt x="69613" y="16593"/>
                      </a:lnTo>
                      <a:lnTo>
                        <a:pt x="69697" y="16572"/>
                      </a:lnTo>
                      <a:lnTo>
                        <a:pt x="69739" y="16405"/>
                      </a:lnTo>
                      <a:lnTo>
                        <a:pt x="69822" y="16405"/>
                      </a:lnTo>
                      <a:lnTo>
                        <a:pt x="69885" y="16488"/>
                      </a:lnTo>
                      <a:lnTo>
                        <a:pt x="69927" y="16488"/>
                      </a:lnTo>
                      <a:lnTo>
                        <a:pt x="70011" y="16614"/>
                      </a:lnTo>
                      <a:lnTo>
                        <a:pt x="70136" y="16363"/>
                      </a:lnTo>
                      <a:lnTo>
                        <a:pt x="70011" y="16300"/>
                      </a:lnTo>
                      <a:lnTo>
                        <a:pt x="70032" y="16195"/>
                      </a:lnTo>
                      <a:lnTo>
                        <a:pt x="70115" y="16154"/>
                      </a:lnTo>
                      <a:lnTo>
                        <a:pt x="70241" y="15903"/>
                      </a:lnTo>
                      <a:lnTo>
                        <a:pt x="70241" y="15777"/>
                      </a:lnTo>
                      <a:lnTo>
                        <a:pt x="70324" y="15882"/>
                      </a:lnTo>
                      <a:lnTo>
                        <a:pt x="70429" y="15944"/>
                      </a:lnTo>
                      <a:lnTo>
                        <a:pt x="70429" y="16070"/>
                      </a:lnTo>
                      <a:lnTo>
                        <a:pt x="70555" y="16426"/>
                      </a:lnTo>
                      <a:lnTo>
                        <a:pt x="70638" y="16509"/>
                      </a:lnTo>
                      <a:lnTo>
                        <a:pt x="70680" y="16468"/>
                      </a:lnTo>
                      <a:lnTo>
                        <a:pt x="70722" y="16154"/>
                      </a:lnTo>
                      <a:lnTo>
                        <a:pt x="70743" y="16049"/>
                      </a:lnTo>
                      <a:lnTo>
                        <a:pt x="70722" y="15903"/>
                      </a:lnTo>
                      <a:lnTo>
                        <a:pt x="70785" y="15798"/>
                      </a:lnTo>
                      <a:lnTo>
                        <a:pt x="70722" y="15651"/>
                      </a:lnTo>
                      <a:lnTo>
                        <a:pt x="70827" y="15693"/>
                      </a:lnTo>
                      <a:lnTo>
                        <a:pt x="70889" y="15631"/>
                      </a:lnTo>
                      <a:lnTo>
                        <a:pt x="70952" y="15421"/>
                      </a:lnTo>
                      <a:lnTo>
                        <a:pt x="71057" y="15421"/>
                      </a:lnTo>
                      <a:lnTo>
                        <a:pt x="71182" y="15254"/>
                      </a:lnTo>
                      <a:lnTo>
                        <a:pt x="71308" y="15233"/>
                      </a:lnTo>
                      <a:lnTo>
                        <a:pt x="71371" y="15275"/>
                      </a:lnTo>
                      <a:lnTo>
                        <a:pt x="71559" y="15149"/>
                      </a:lnTo>
                      <a:lnTo>
                        <a:pt x="71705" y="15170"/>
                      </a:lnTo>
                      <a:lnTo>
                        <a:pt x="72019" y="15359"/>
                      </a:lnTo>
                      <a:lnTo>
                        <a:pt x="72040" y="15463"/>
                      </a:lnTo>
                      <a:lnTo>
                        <a:pt x="72124" y="15484"/>
                      </a:lnTo>
                      <a:lnTo>
                        <a:pt x="72229" y="15463"/>
                      </a:lnTo>
                      <a:lnTo>
                        <a:pt x="72291" y="15484"/>
                      </a:lnTo>
                      <a:lnTo>
                        <a:pt x="72229" y="15547"/>
                      </a:lnTo>
                      <a:lnTo>
                        <a:pt x="72396" y="15714"/>
                      </a:lnTo>
                      <a:lnTo>
                        <a:pt x="72438" y="15672"/>
                      </a:lnTo>
                      <a:lnTo>
                        <a:pt x="72542" y="15777"/>
                      </a:lnTo>
                      <a:lnTo>
                        <a:pt x="72668" y="15756"/>
                      </a:lnTo>
                      <a:lnTo>
                        <a:pt x="72752" y="15777"/>
                      </a:lnTo>
                      <a:lnTo>
                        <a:pt x="72752" y="15672"/>
                      </a:lnTo>
                      <a:lnTo>
                        <a:pt x="72647" y="15526"/>
                      </a:lnTo>
                      <a:lnTo>
                        <a:pt x="72710" y="15442"/>
                      </a:lnTo>
                      <a:lnTo>
                        <a:pt x="72668" y="15359"/>
                      </a:lnTo>
                      <a:lnTo>
                        <a:pt x="72605" y="15338"/>
                      </a:lnTo>
                      <a:lnTo>
                        <a:pt x="72605" y="15233"/>
                      </a:lnTo>
                      <a:lnTo>
                        <a:pt x="72668" y="15128"/>
                      </a:lnTo>
                      <a:lnTo>
                        <a:pt x="72731" y="14856"/>
                      </a:lnTo>
                      <a:lnTo>
                        <a:pt x="72814" y="14647"/>
                      </a:lnTo>
                      <a:lnTo>
                        <a:pt x="72773" y="14543"/>
                      </a:lnTo>
                      <a:lnTo>
                        <a:pt x="72919" y="14375"/>
                      </a:lnTo>
                      <a:lnTo>
                        <a:pt x="72856" y="14291"/>
                      </a:lnTo>
                      <a:lnTo>
                        <a:pt x="72940" y="14229"/>
                      </a:lnTo>
                      <a:lnTo>
                        <a:pt x="72856" y="14061"/>
                      </a:lnTo>
                      <a:lnTo>
                        <a:pt x="72773" y="13999"/>
                      </a:lnTo>
                      <a:lnTo>
                        <a:pt x="72773" y="13957"/>
                      </a:lnTo>
                      <a:lnTo>
                        <a:pt x="72940" y="13957"/>
                      </a:lnTo>
                      <a:lnTo>
                        <a:pt x="72982" y="13810"/>
                      </a:lnTo>
                      <a:lnTo>
                        <a:pt x="72814" y="13747"/>
                      </a:lnTo>
                      <a:lnTo>
                        <a:pt x="72752" y="13643"/>
                      </a:lnTo>
                      <a:lnTo>
                        <a:pt x="72835" y="13601"/>
                      </a:lnTo>
                      <a:lnTo>
                        <a:pt x="72877" y="13664"/>
                      </a:lnTo>
                      <a:lnTo>
                        <a:pt x="72961" y="13643"/>
                      </a:lnTo>
                      <a:lnTo>
                        <a:pt x="72982" y="13559"/>
                      </a:lnTo>
                      <a:lnTo>
                        <a:pt x="72940" y="13475"/>
                      </a:lnTo>
                      <a:lnTo>
                        <a:pt x="73065" y="13371"/>
                      </a:lnTo>
                      <a:lnTo>
                        <a:pt x="73065" y="13287"/>
                      </a:lnTo>
                      <a:lnTo>
                        <a:pt x="72982" y="13224"/>
                      </a:lnTo>
                      <a:lnTo>
                        <a:pt x="73065" y="13162"/>
                      </a:lnTo>
                      <a:lnTo>
                        <a:pt x="73149" y="13182"/>
                      </a:lnTo>
                      <a:lnTo>
                        <a:pt x="73191" y="13078"/>
                      </a:lnTo>
                      <a:lnTo>
                        <a:pt x="73233" y="13036"/>
                      </a:lnTo>
                      <a:lnTo>
                        <a:pt x="73170" y="12973"/>
                      </a:lnTo>
                      <a:lnTo>
                        <a:pt x="73275" y="12952"/>
                      </a:lnTo>
                      <a:lnTo>
                        <a:pt x="73400" y="12827"/>
                      </a:lnTo>
                      <a:lnTo>
                        <a:pt x="73358" y="12743"/>
                      </a:lnTo>
                      <a:lnTo>
                        <a:pt x="73379" y="12638"/>
                      </a:lnTo>
                      <a:lnTo>
                        <a:pt x="73421" y="12722"/>
                      </a:lnTo>
                      <a:lnTo>
                        <a:pt x="73526" y="12618"/>
                      </a:lnTo>
                      <a:lnTo>
                        <a:pt x="73463" y="12450"/>
                      </a:lnTo>
                      <a:lnTo>
                        <a:pt x="73463" y="12304"/>
                      </a:lnTo>
                      <a:lnTo>
                        <a:pt x="73568" y="12304"/>
                      </a:lnTo>
                      <a:lnTo>
                        <a:pt x="73589" y="12325"/>
                      </a:lnTo>
                      <a:lnTo>
                        <a:pt x="73651" y="12283"/>
                      </a:lnTo>
                      <a:lnTo>
                        <a:pt x="73819" y="12074"/>
                      </a:lnTo>
                      <a:lnTo>
                        <a:pt x="73756" y="12032"/>
                      </a:lnTo>
                      <a:lnTo>
                        <a:pt x="73756" y="11927"/>
                      </a:lnTo>
                      <a:lnTo>
                        <a:pt x="73861" y="11927"/>
                      </a:lnTo>
                      <a:lnTo>
                        <a:pt x="74070" y="11760"/>
                      </a:lnTo>
                      <a:lnTo>
                        <a:pt x="73986" y="11697"/>
                      </a:lnTo>
                      <a:lnTo>
                        <a:pt x="74028" y="11655"/>
                      </a:lnTo>
                      <a:lnTo>
                        <a:pt x="74174" y="11655"/>
                      </a:lnTo>
                      <a:lnTo>
                        <a:pt x="74342" y="11550"/>
                      </a:lnTo>
                      <a:lnTo>
                        <a:pt x="74300" y="11467"/>
                      </a:lnTo>
                      <a:lnTo>
                        <a:pt x="74321" y="11404"/>
                      </a:lnTo>
                      <a:lnTo>
                        <a:pt x="74405" y="11467"/>
                      </a:lnTo>
                      <a:lnTo>
                        <a:pt x="74426" y="11571"/>
                      </a:lnTo>
                      <a:lnTo>
                        <a:pt x="74530" y="11592"/>
                      </a:lnTo>
                      <a:lnTo>
                        <a:pt x="74614" y="11550"/>
                      </a:lnTo>
                      <a:lnTo>
                        <a:pt x="74739" y="11613"/>
                      </a:lnTo>
                      <a:lnTo>
                        <a:pt x="75158" y="11613"/>
                      </a:lnTo>
                      <a:lnTo>
                        <a:pt x="75242" y="11676"/>
                      </a:lnTo>
                      <a:lnTo>
                        <a:pt x="75283" y="11655"/>
                      </a:lnTo>
                      <a:lnTo>
                        <a:pt x="75242" y="11488"/>
                      </a:lnTo>
                      <a:lnTo>
                        <a:pt x="75137" y="11404"/>
                      </a:lnTo>
                      <a:lnTo>
                        <a:pt x="75137" y="11362"/>
                      </a:lnTo>
                      <a:lnTo>
                        <a:pt x="75221" y="11341"/>
                      </a:lnTo>
                      <a:lnTo>
                        <a:pt x="75221" y="10986"/>
                      </a:lnTo>
                      <a:lnTo>
                        <a:pt x="75053" y="10755"/>
                      </a:lnTo>
                      <a:lnTo>
                        <a:pt x="74928" y="10734"/>
                      </a:lnTo>
                      <a:lnTo>
                        <a:pt x="74760" y="10525"/>
                      </a:lnTo>
                      <a:lnTo>
                        <a:pt x="74844" y="10442"/>
                      </a:lnTo>
                      <a:lnTo>
                        <a:pt x="74677" y="10316"/>
                      </a:lnTo>
                      <a:lnTo>
                        <a:pt x="74426" y="10253"/>
                      </a:lnTo>
                      <a:lnTo>
                        <a:pt x="74153" y="10086"/>
                      </a:lnTo>
                      <a:lnTo>
                        <a:pt x="74049" y="9918"/>
                      </a:lnTo>
                      <a:lnTo>
                        <a:pt x="74028" y="10023"/>
                      </a:lnTo>
                      <a:lnTo>
                        <a:pt x="73944" y="10002"/>
                      </a:lnTo>
                      <a:lnTo>
                        <a:pt x="73902" y="10023"/>
                      </a:lnTo>
                      <a:lnTo>
                        <a:pt x="73881" y="10149"/>
                      </a:lnTo>
                      <a:lnTo>
                        <a:pt x="73735" y="10190"/>
                      </a:lnTo>
                      <a:lnTo>
                        <a:pt x="73693" y="10107"/>
                      </a:lnTo>
                      <a:lnTo>
                        <a:pt x="73693" y="9981"/>
                      </a:lnTo>
                      <a:lnTo>
                        <a:pt x="73819" y="9897"/>
                      </a:lnTo>
                      <a:lnTo>
                        <a:pt x="73735" y="9793"/>
                      </a:lnTo>
                      <a:lnTo>
                        <a:pt x="73777" y="9730"/>
                      </a:lnTo>
                      <a:lnTo>
                        <a:pt x="73840" y="9730"/>
                      </a:lnTo>
                      <a:lnTo>
                        <a:pt x="73923" y="9814"/>
                      </a:lnTo>
                      <a:lnTo>
                        <a:pt x="73693" y="9458"/>
                      </a:lnTo>
                      <a:lnTo>
                        <a:pt x="73526" y="9312"/>
                      </a:lnTo>
                      <a:lnTo>
                        <a:pt x="73526" y="9479"/>
                      </a:lnTo>
                      <a:lnTo>
                        <a:pt x="73526" y="9521"/>
                      </a:lnTo>
                      <a:lnTo>
                        <a:pt x="73463" y="9521"/>
                      </a:lnTo>
                      <a:lnTo>
                        <a:pt x="73254" y="9312"/>
                      </a:lnTo>
                      <a:lnTo>
                        <a:pt x="73254" y="9207"/>
                      </a:lnTo>
                      <a:lnTo>
                        <a:pt x="73358" y="9249"/>
                      </a:lnTo>
                      <a:lnTo>
                        <a:pt x="73296" y="9144"/>
                      </a:lnTo>
                      <a:lnTo>
                        <a:pt x="73003" y="8893"/>
                      </a:lnTo>
                      <a:lnTo>
                        <a:pt x="72961" y="8893"/>
                      </a:lnTo>
                      <a:lnTo>
                        <a:pt x="72982" y="8977"/>
                      </a:lnTo>
                      <a:lnTo>
                        <a:pt x="72940" y="9081"/>
                      </a:lnTo>
                      <a:lnTo>
                        <a:pt x="72773" y="9102"/>
                      </a:lnTo>
                      <a:lnTo>
                        <a:pt x="72647" y="8977"/>
                      </a:lnTo>
                      <a:lnTo>
                        <a:pt x="72521" y="8956"/>
                      </a:lnTo>
                      <a:lnTo>
                        <a:pt x="72375" y="8726"/>
                      </a:lnTo>
                      <a:lnTo>
                        <a:pt x="72375" y="8642"/>
                      </a:lnTo>
                      <a:lnTo>
                        <a:pt x="72312" y="8579"/>
                      </a:lnTo>
                      <a:lnTo>
                        <a:pt x="72208" y="8621"/>
                      </a:lnTo>
                      <a:lnTo>
                        <a:pt x="72019" y="8768"/>
                      </a:lnTo>
                      <a:lnTo>
                        <a:pt x="72019" y="8830"/>
                      </a:lnTo>
                      <a:lnTo>
                        <a:pt x="71915" y="8789"/>
                      </a:lnTo>
                      <a:lnTo>
                        <a:pt x="71831" y="8851"/>
                      </a:lnTo>
                      <a:lnTo>
                        <a:pt x="71831" y="9081"/>
                      </a:lnTo>
                      <a:lnTo>
                        <a:pt x="71894" y="9144"/>
                      </a:lnTo>
                      <a:lnTo>
                        <a:pt x="71894" y="9144"/>
                      </a:lnTo>
                      <a:lnTo>
                        <a:pt x="71789" y="9081"/>
                      </a:lnTo>
                      <a:lnTo>
                        <a:pt x="71705" y="8872"/>
                      </a:lnTo>
                      <a:lnTo>
                        <a:pt x="71747" y="8726"/>
                      </a:lnTo>
                      <a:lnTo>
                        <a:pt x="71580" y="8621"/>
                      </a:lnTo>
                      <a:lnTo>
                        <a:pt x="71517" y="8454"/>
                      </a:lnTo>
                      <a:lnTo>
                        <a:pt x="71475" y="8454"/>
                      </a:lnTo>
                      <a:lnTo>
                        <a:pt x="71580" y="8433"/>
                      </a:lnTo>
                      <a:lnTo>
                        <a:pt x="71685" y="8558"/>
                      </a:lnTo>
                      <a:lnTo>
                        <a:pt x="71685" y="8433"/>
                      </a:lnTo>
                      <a:lnTo>
                        <a:pt x="71810" y="8433"/>
                      </a:lnTo>
                      <a:lnTo>
                        <a:pt x="71915" y="8475"/>
                      </a:lnTo>
                      <a:lnTo>
                        <a:pt x="72061" y="8370"/>
                      </a:lnTo>
                      <a:lnTo>
                        <a:pt x="72019" y="8265"/>
                      </a:lnTo>
                      <a:lnTo>
                        <a:pt x="71705" y="8140"/>
                      </a:lnTo>
                      <a:lnTo>
                        <a:pt x="71622" y="8265"/>
                      </a:lnTo>
                      <a:lnTo>
                        <a:pt x="71475" y="8265"/>
                      </a:lnTo>
                      <a:lnTo>
                        <a:pt x="71329" y="8224"/>
                      </a:lnTo>
                      <a:lnTo>
                        <a:pt x="71475" y="8224"/>
                      </a:lnTo>
                      <a:lnTo>
                        <a:pt x="71580" y="8098"/>
                      </a:lnTo>
                      <a:lnTo>
                        <a:pt x="71685" y="8056"/>
                      </a:lnTo>
                      <a:lnTo>
                        <a:pt x="71789" y="8119"/>
                      </a:lnTo>
                      <a:lnTo>
                        <a:pt x="71936" y="8140"/>
                      </a:lnTo>
                      <a:lnTo>
                        <a:pt x="72061" y="8245"/>
                      </a:lnTo>
                      <a:lnTo>
                        <a:pt x="72229" y="8433"/>
                      </a:lnTo>
                      <a:lnTo>
                        <a:pt x="72354" y="8433"/>
                      </a:lnTo>
                      <a:lnTo>
                        <a:pt x="72417" y="8537"/>
                      </a:lnTo>
                      <a:lnTo>
                        <a:pt x="72480" y="8558"/>
                      </a:lnTo>
                      <a:lnTo>
                        <a:pt x="72626" y="8475"/>
                      </a:lnTo>
                      <a:lnTo>
                        <a:pt x="72668" y="8558"/>
                      </a:lnTo>
                      <a:lnTo>
                        <a:pt x="72940" y="8349"/>
                      </a:lnTo>
                      <a:lnTo>
                        <a:pt x="72961" y="8391"/>
                      </a:lnTo>
                      <a:lnTo>
                        <a:pt x="72940" y="8496"/>
                      </a:lnTo>
                      <a:lnTo>
                        <a:pt x="73045" y="8433"/>
                      </a:lnTo>
                      <a:lnTo>
                        <a:pt x="73045" y="8286"/>
                      </a:lnTo>
                      <a:lnTo>
                        <a:pt x="73170" y="8077"/>
                      </a:lnTo>
                      <a:lnTo>
                        <a:pt x="73149" y="8014"/>
                      </a:lnTo>
                      <a:lnTo>
                        <a:pt x="73149" y="7847"/>
                      </a:lnTo>
                      <a:lnTo>
                        <a:pt x="73086" y="7617"/>
                      </a:lnTo>
                      <a:lnTo>
                        <a:pt x="73191" y="7240"/>
                      </a:lnTo>
                      <a:lnTo>
                        <a:pt x="73191" y="7010"/>
                      </a:lnTo>
                      <a:lnTo>
                        <a:pt x="73086" y="6884"/>
                      </a:lnTo>
                      <a:lnTo>
                        <a:pt x="73045" y="6759"/>
                      </a:lnTo>
                      <a:lnTo>
                        <a:pt x="72877" y="6612"/>
                      </a:lnTo>
                      <a:lnTo>
                        <a:pt x="72793" y="6445"/>
                      </a:lnTo>
                      <a:lnTo>
                        <a:pt x="72856" y="6445"/>
                      </a:lnTo>
                      <a:lnTo>
                        <a:pt x="72961" y="6571"/>
                      </a:lnTo>
                      <a:lnTo>
                        <a:pt x="72982" y="6571"/>
                      </a:lnTo>
                      <a:lnTo>
                        <a:pt x="72940" y="6403"/>
                      </a:lnTo>
                      <a:lnTo>
                        <a:pt x="72773" y="6340"/>
                      </a:lnTo>
                      <a:lnTo>
                        <a:pt x="72647" y="6382"/>
                      </a:lnTo>
                      <a:lnTo>
                        <a:pt x="72417" y="6340"/>
                      </a:lnTo>
                      <a:lnTo>
                        <a:pt x="72103" y="5943"/>
                      </a:lnTo>
                      <a:lnTo>
                        <a:pt x="72019" y="5880"/>
                      </a:lnTo>
                      <a:lnTo>
                        <a:pt x="72040" y="5817"/>
                      </a:lnTo>
                      <a:lnTo>
                        <a:pt x="72208" y="5817"/>
                      </a:lnTo>
                      <a:lnTo>
                        <a:pt x="72249" y="5671"/>
                      </a:lnTo>
                      <a:lnTo>
                        <a:pt x="72166" y="5608"/>
                      </a:lnTo>
                      <a:lnTo>
                        <a:pt x="72040" y="5608"/>
                      </a:lnTo>
                      <a:lnTo>
                        <a:pt x="71998" y="5545"/>
                      </a:lnTo>
                      <a:lnTo>
                        <a:pt x="72061" y="5504"/>
                      </a:lnTo>
                      <a:lnTo>
                        <a:pt x="72019" y="5336"/>
                      </a:lnTo>
                      <a:lnTo>
                        <a:pt x="72040" y="5315"/>
                      </a:lnTo>
                      <a:lnTo>
                        <a:pt x="72166" y="5462"/>
                      </a:lnTo>
                      <a:lnTo>
                        <a:pt x="72354" y="5566"/>
                      </a:lnTo>
                      <a:lnTo>
                        <a:pt x="72375" y="5504"/>
                      </a:lnTo>
                      <a:lnTo>
                        <a:pt x="72312" y="5420"/>
                      </a:lnTo>
                      <a:lnTo>
                        <a:pt x="72312" y="5315"/>
                      </a:lnTo>
                      <a:lnTo>
                        <a:pt x="72270" y="5232"/>
                      </a:lnTo>
                      <a:lnTo>
                        <a:pt x="72333" y="5190"/>
                      </a:lnTo>
                      <a:lnTo>
                        <a:pt x="72375" y="5252"/>
                      </a:lnTo>
                      <a:lnTo>
                        <a:pt x="72417" y="5336"/>
                      </a:lnTo>
                      <a:lnTo>
                        <a:pt x="72521" y="5357"/>
                      </a:lnTo>
                      <a:lnTo>
                        <a:pt x="72563" y="5650"/>
                      </a:lnTo>
                      <a:lnTo>
                        <a:pt x="72542" y="5734"/>
                      </a:lnTo>
                      <a:lnTo>
                        <a:pt x="72835" y="5943"/>
                      </a:lnTo>
                      <a:lnTo>
                        <a:pt x="72940" y="5880"/>
                      </a:lnTo>
                      <a:lnTo>
                        <a:pt x="73065" y="5943"/>
                      </a:lnTo>
                      <a:lnTo>
                        <a:pt x="73065" y="6152"/>
                      </a:lnTo>
                      <a:lnTo>
                        <a:pt x="73170" y="6152"/>
                      </a:lnTo>
                      <a:lnTo>
                        <a:pt x="73379" y="5859"/>
                      </a:lnTo>
                      <a:lnTo>
                        <a:pt x="73421" y="5734"/>
                      </a:lnTo>
                      <a:lnTo>
                        <a:pt x="73379" y="5608"/>
                      </a:lnTo>
                      <a:lnTo>
                        <a:pt x="73400" y="5357"/>
                      </a:lnTo>
                      <a:lnTo>
                        <a:pt x="73379" y="5252"/>
                      </a:lnTo>
                      <a:lnTo>
                        <a:pt x="73421" y="5357"/>
                      </a:lnTo>
                      <a:lnTo>
                        <a:pt x="73421" y="5524"/>
                      </a:lnTo>
                      <a:lnTo>
                        <a:pt x="73505" y="5524"/>
                      </a:lnTo>
                      <a:lnTo>
                        <a:pt x="73609" y="5420"/>
                      </a:lnTo>
                      <a:lnTo>
                        <a:pt x="73798" y="5357"/>
                      </a:lnTo>
                      <a:lnTo>
                        <a:pt x="73819" y="5232"/>
                      </a:lnTo>
                      <a:lnTo>
                        <a:pt x="74007" y="5294"/>
                      </a:lnTo>
                      <a:lnTo>
                        <a:pt x="73986" y="5336"/>
                      </a:lnTo>
                      <a:lnTo>
                        <a:pt x="74007" y="5399"/>
                      </a:lnTo>
                      <a:lnTo>
                        <a:pt x="74300" y="5608"/>
                      </a:lnTo>
                      <a:lnTo>
                        <a:pt x="74342" y="5629"/>
                      </a:lnTo>
                      <a:lnTo>
                        <a:pt x="74405" y="5776"/>
                      </a:lnTo>
                      <a:lnTo>
                        <a:pt x="74405" y="5838"/>
                      </a:lnTo>
                      <a:lnTo>
                        <a:pt x="74446" y="5859"/>
                      </a:lnTo>
                      <a:lnTo>
                        <a:pt x="74698" y="5817"/>
                      </a:lnTo>
                      <a:lnTo>
                        <a:pt x="74739" y="5838"/>
                      </a:lnTo>
                      <a:lnTo>
                        <a:pt x="74739" y="5880"/>
                      </a:lnTo>
                      <a:lnTo>
                        <a:pt x="74760" y="5880"/>
                      </a:lnTo>
                      <a:lnTo>
                        <a:pt x="74865" y="5776"/>
                      </a:lnTo>
                      <a:lnTo>
                        <a:pt x="74823" y="5671"/>
                      </a:lnTo>
                      <a:lnTo>
                        <a:pt x="74844" y="5650"/>
                      </a:lnTo>
                      <a:lnTo>
                        <a:pt x="74928" y="5650"/>
                      </a:lnTo>
                      <a:lnTo>
                        <a:pt x="74886" y="5504"/>
                      </a:lnTo>
                      <a:lnTo>
                        <a:pt x="74970" y="5524"/>
                      </a:lnTo>
                      <a:lnTo>
                        <a:pt x="75032" y="5608"/>
                      </a:lnTo>
                      <a:lnTo>
                        <a:pt x="74990" y="5671"/>
                      </a:lnTo>
                      <a:lnTo>
                        <a:pt x="75095" y="5671"/>
                      </a:lnTo>
                      <a:lnTo>
                        <a:pt x="75200" y="5629"/>
                      </a:lnTo>
                      <a:lnTo>
                        <a:pt x="75472" y="5650"/>
                      </a:lnTo>
                      <a:lnTo>
                        <a:pt x="75555" y="5713"/>
                      </a:lnTo>
                      <a:lnTo>
                        <a:pt x="75618" y="5713"/>
                      </a:lnTo>
                      <a:lnTo>
                        <a:pt x="75660" y="5755"/>
                      </a:lnTo>
                      <a:lnTo>
                        <a:pt x="75702" y="5755"/>
                      </a:lnTo>
                      <a:lnTo>
                        <a:pt x="75786" y="5671"/>
                      </a:lnTo>
                      <a:lnTo>
                        <a:pt x="75723" y="5462"/>
                      </a:lnTo>
                      <a:lnTo>
                        <a:pt x="75786" y="5504"/>
                      </a:lnTo>
                      <a:lnTo>
                        <a:pt x="75911" y="5671"/>
                      </a:lnTo>
                      <a:lnTo>
                        <a:pt x="76078" y="5608"/>
                      </a:lnTo>
                      <a:lnTo>
                        <a:pt x="76078" y="5524"/>
                      </a:lnTo>
                      <a:lnTo>
                        <a:pt x="75995" y="5357"/>
                      </a:lnTo>
                      <a:lnTo>
                        <a:pt x="75869" y="5378"/>
                      </a:lnTo>
                      <a:lnTo>
                        <a:pt x="75744" y="5294"/>
                      </a:lnTo>
                      <a:lnTo>
                        <a:pt x="75806" y="5190"/>
                      </a:lnTo>
                      <a:lnTo>
                        <a:pt x="75911" y="5232"/>
                      </a:lnTo>
                      <a:lnTo>
                        <a:pt x="75995" y="5211"/>
                      </a:lnTo>
                      <a:lnTo>
                        <a:pt x="75995" y="5064"/>
                      </a:lnTo>
                      <a:lnTo>
                        <a:pt x="75890" y="5022"/>
                      </a:lnTo>
                      <a:lnTo>
                        <a:pt x="75806" y="4980"/>
                      </a:lnTo>
                      <a:lnTo>
                        <a:pt x="75744" y="5022"/>
                      </a:lnTo>
                      <a:lnTo>
                        <a:pt x="75744" y="5127"/>
                      </a:lnTo>
                      <a:lnTo>
                        <a:pt x="75681" y="5064"/>
                      </a:lnTo>
                      <a:lnTo>
                        <a:pt x="75555" y="5085"/>
                      </a:lnTo>
                      <a:lnTo>
                        <a:pt x="75576" y="4918"/>
                      </a:lnTo>
                      <a:lnTo>
                        <a:pt x="75493" y="4855"/>
                      </a:lnTo>
                      <a:lnTo>
                        <a:pt x="75388" y="4876"/>
                      </a:lnTo>
                      <a:lnTo>
                        <a:pt x="75388" y="4980"/>
                      </a:lnTo>
                      <a:lnTo>
                        <a:pt x="75346" y="4897"/>
                      </a:lnTo>
                      <a:lnTo>
                        <a:pt x="75346" y="4813"/>
                      </a:lnTo>
                      <a:lnTo>
                        <a:pt x="75472" y="4771"/>
                      </a:lnTo>
                      <a:lnTo>
                        <a:pt x="75451" y="4583"/>
                      </a:lnTo>
                      <a:lnTo>
                        <a:pt x="75367" y="4562"/>
                      </a:lnTo>
                      <a:lnTo>
                        <a:pt x="75493" y="4457"/>
                      </a:lnTo>
                      <a:lnTo>
                        <a:pt x="75430" y="4290"/>
                      </a:lnTo>
                      <a:lnTo>
                        <a:pt x="75451" y="4227"/>
                      </a:lnTo>
                      <a:lnTo>
                        <a:pt x="75283" y="4081"/>
                      </a:lnTo>
                      <a:lnTo>
                        <a:pt x="75158" y="4102"/>
                      </a:lnTo>
                      <a:lnTo>
                        <a:pt x="75032" y="4248"/>
                      </a:lnTo>
                      <a:lnTo>
                        <a:pt x="75053" y="4060"/>
                      </a:lnTo>
                      <a:lnTo>
                        <a:pt x="75158" y="4018"/>
                      </a:lnTo>
                      <a:lnTo>
                        <a:pt x="75053" y="3851"/>
                      </a:lnTo>
                      <a:lnTo>
                        <a:pt x="75053" y="3746"/>
                      </a:lnTo>
                      <a:lnTo>
                        <a:pt x="75011" y="3746"/>
                      </a:lnTo>
                      <a:lnTo>
                        <a:pt x="74928" y="3830"/>
                      </a:lnTo>
                      <a:lnTo>
                        <a:pt x="74865" y="3746"/>
                      </a:lnTo>
                      <a:lnTo>
                        <a:pt x="74739" y="3746"/>
                      </a:lnTo>
                      <a:lnTo>
                        <a:pt x="74593" y="3767"/>
                      </a:lnTo>
                      <a:lnTo>
                        <a:pt x="74718" y="3662"/>
                      </a:lnTo>
                      <a:lnTo>
                        <a:pt x="74865" y="3662"/>
                      </a:lnTo>
                      <a:lnTo>
                        <a:pt x="75011" y="3558"/>
                      </a:lnTo>
                      <a:lnTo>
                        <a:pt x="75053" y="3620"/>
                      </a:lnTo>
                      <a:lnTo>
                        <a:pt x="75158" y="3432"/>
                      </a:lnTo>
                      <a:lnTo>
                        <a:pt x="75283" y="3411"/>
                      </a:lnTo>
                      <a:lnTo>
                        <a:pt x="75325" y="3307"/>
                      </a:lnTo>
                      <a:lnTo>
                        <a:pt x="75242" y="3202"/>
                      </a:lnTo>
                      <a:lnTo>
                        <a:pt x="74970" y="3139"/>
                      </a:lnTo>
                      <a:lnTo>
                        <a:pt x="75158" y="3118"/>
                      </a:lnTo>
                      <a:lnTo>
                        <a:pt x="75346" y="3118"/>
                      </a:lnTo>
                      <a:lnTo>
                        <a:pt x="75388" y="3035"/>
                      </a:lnTo>
                      <a:lnTo>
                        <a:pt x="75346" y="2909"/>
                      </a:lnTo>
                      <a:lnTo>
                        <a:pt x="75221" y="2867"/>
                      </a:lnTo>
                      <a:lnTo>
                        <a:pt x="75137" y="2721"/>
                      </a:lnTo>
                      <a:lnTo>
                        <a:pt x="75032" y="2763"/>
                      </a:lnTo>
                      <a:lnTo>
                        <a:pt x="75011" y="2679"/>
                      </a:lnTo>
                      <a:lnTo>
                        <a:pt x="75053" y="2511"/>
                      </a:lnTo>
                      <a:lnTo>
                        <a:pt x="74949" y="2198"/>
                      </a:lnTo>
                      <a:lnTo>
                        <a:pt x="74970" y="2135"/>
                      </a:lnTo>
                      <a:lnTo>
                        <a:pt x="75032" y="2051"/>
                      </a:lnTo>
                      <a:lnTo>
                        <a:pt x="75032" y="1967"/>
                      </a:lnTo>
                      <a:lnTo>
                        <a:pt x="74928" y="1905"/>
                      </a:lnTo>
                      <a:lnTo>
                        <a:pt x="74823" y="2051"/>
                      </a:lnTo>
                      <a:lnTo>
                        <a:pt x="74718" y="2135"/>
                      </a:lnTo>
                      <a:lnTo>
                        <a:pt x="74718" y="1967"/>
                      </a:lnTo>
                      <a:lnTo>
                        <a:pt x="74614" y="1967"/>
                      </a:lnTo>
                      <a:lnTo>
                        <a:pt x="74614" y="2051"/>
                      </a:lnTo>
                      <a:lnTo>
                        <a:pt x="74530" y="2072"/>
                      </a:lnTo>
                      <a:lnTo>
                        <a:pt x="74509" y="2030"/>
                      </a:lnTo>
                      <a:lnTo>
                        <a:pt x="74530" y="1884"/>
                      </a:lnTo>
                      <a:lnTo>
                        <a:pt x="74174" y="1842"/>
                      </a:lnTo>
                      <a:lnTo>
                        <a:pt x="74091" y="1884"/>
                      </a:lnTo>
                      <a:lnTo>
                        <a:pt x="73923" y="1863"/>
                      </a:lnTo>
                      <a:lnTo>
                        <a:pt x="73819" y="1758"/>
                      </a:lnTo>
                      <a:lnTo>
                        <a:pt x="73798" y="1716"/>
                      </a:lnTo>
                      <a:lnTo>
                        <a:pt x="73693" y="1675"/>
                      </a:lnTo>
                      <a:lnTo>
                        <a:pt x="73651" y="1716"/>
                      </a:lnTo>
                      <a:lnTo>
                        <a:pt x="73589" y="1633"/>
                      </a:lnTo>
                      <a:lnTo>
                        <a:pt x="73484" y="1633"/>
                      </a:lnTo>
                      <a:lnTo>
                        <a:pt x="73379" y="1779"/>
                      </a:lnTo>
                      <a:lnTo>
                        <a:pt x="73275" y="1821"/>
                      </a:lnTo>
                      <a:lnTo>
                        <a:pt x="73233" y="1842"/>
                      </a:lnTo>
                      <a:lnTo>
                        <a:pt x="73170" y="1884"/>
                      </a:lnTo>
                      <a:lnTo>
                        <a:pt x="73296" y="1884"/>
                      </a:lnTo>
                      <a:lnTo>
                        <a:pt x="73254" y="1967"/>
                      </a:lnTo>
                      <a:lnTo>
                        <a:pt x="73128" y="2051"/>
                      </a:lnTo>
                      <a:lnTo>
                        <a:pt x="73065" y="2051"/>
                      </a:lnTo>
                      <a:lnTo>
                        <a:pt x="73086" y="2156"/>
                      </a:lnTo>
                      <a:lnTo>
                        <a:pt x="73191" y="2239"/>
                      </a:lnTo>
                      <a:lnTo>
                        <a:pt x="73170" y="2281"/>
                      </a:lnTo>
                      <a:lnTo>
                        <a:pt x="73065" y="2260"/>
                      </a:lnTo>
                      <a:lnTo>
                        <a:pt x="72982" y="2051"/>
                      </a:lnTo>
                      <a:lnTo>
                        <a:pt x="73024" y="1988"/>
                      </a:lnTo>
                      <a:lnTo>
                        <a:pt x="73024" y="1988"/>
                      </a:lnTo>
                      <a:lnTo>
                        <a:pt x="72940" y="2030"/>
                      </a:lnTo>
                      <a:lnTo>
                        <a:pt x="72773" y="2239"/>
                      </a:lnTo>
                      <a:lnTo>
                        <a:pt x="72710" y="2386"/>
                      </a:lnTo>
                      <a:lnTo>
                        <a:pt x="72605" y="2491"/>
                      </a:lnTo>
                      <a:lnTo>
                        <a:pt x="72626" y="2553"/>
                      </a:lnTo>
                      <a:lnTo>
                        <a:pt x="72773" y="2407"/>
                      </a:lnTo>
                      <a:lnTo>
                        <a:pt x="72856" y="2407"/>
                      </a:lnTo>
                      <a:lnTo>
                        <a:pt x="72919" y="2511"/>
                      </a:lnTo>
                      <a:lnTo>
                        <a:pt x="73024" y="2616"/>
                      </a:lnTo>
                      <a:lnTo>
                        <a:pt x="73233" y="2783"/>
                      </a:lnTo>
                      <a:lnTo>
                        <a:pt x="73254" y="2909"/>
                      </a:lnTo>
                      <a:lnTo>
                        <a:pt x="73170" y="2993"/>
                      </a:lnTo>
                      <a:lnTo>
                        <a:pt x="73191" y="3097"/>
                      </a:lnTo>
                      <a:lnTo>
                        <a:pt x="73358" y="3076"/>
                      </a:lnTo>
                      <a:lnTo>
                        <a:pt x="73505" y="2993"/>
                      </a:lnTo>
                      <a:lnTo>
                        <a:pt x="73589" y="3097"/>
                      </a:lnTo>
                      <a:lnTo>
                        <a:pt x="73589" y="3202"/>
                      </a:lnTo>
                      <a:lnTo>
                        <a:pt x="73672" y="3390"/>
                      </a:lnTo>
                      <a:lnTo>
                        <a:pt x="73672" y="3432"/>
                      </a:lnTo>
                      <a:lnTo>
                        <a:pt x="73568" y="3327"/>
                      </a:lnTo>
                      <a:lnTo>
                        <a:pt x="73484" y="3181"/>
                      </a:lnTo>
                      <a:lnTo>
                        <a:pt x="73400" y="3139"/>
                      </a:lnTo>
                      <a:lnTo>
                        <a:pt x="73358" y="3244"/>
                      </a:lnTo>
                      <a:lnTo>
                        <a:pt x="73379" y="3348"/>
                      </a:lnTo>
                      <a:lnTo>
                        <a:pt x="73442" y="3390"/>
                      </a:lnTo>
                      <a:lnTo>
                        <a:pt x="73400" y="3411"/>
                      </a:lnTo>
                      <a:lnTo>
                        <a:pt x="73296" y="3390"/>
                      </a:lnTo>
                      <a:lnTo>
                        <a:pt x="73191" y="3223"/>
                      </a:lnTo>
                      <a:lnTo>
                        <a:pt x="73045" y="3202"/>
                      </a:lnTo>
                      <a:lnTo>
                        <a:pt x="72940" y="3307"/>
                      </a:lnTo>
                      <a:lnTo>
                        <a:pt x="72856" y="3286"/>
                      </a:lnTo>
                      <a:lnTo>
                        <a:pt x="72835" y="3139"/>
                      </a:lnTo>
                      <a:lnTo>
                        <a:pt x="72877" y="3097"/>
                      </a:lnTo>
                      <a:lnTo>
                        <a:pt x="72814" y="2972"/>
                      </a:lnTo>
                      <a:lnTo>
                        <a:pt x="72710" y="2888"/>
                      </a:lnTo>
                      <a:lnTo>
                        <a:pt x="72668" y="2763"/>
                      </a:lnTo>
                      <a:lnTo>
                        <a:pt x="72459" y="2700"/>
                      </a:lnTo>
                      <a:lnTo>
                        <a:pt x="72291" y="2365"/>
                      </a:lnTo>
                      <a:lnTo>
                        <a:pt x="72187" y="2239"/>
                      </a:lnTo>
                      <a:lnTo>
                        <a:pt x="72208" y="2177"/>
                      </a:lnTo>
                      <a:lnTo>
                        <a:pt x="72124" y="2093"/>
                      </a:lnTo>
                      <a:lnTo>
                        <a:pt x="72019" y="2072"/>
                      </a:lnTo>
                      <a:lnTo>
                        <a:pt x="72019" y="2072"/>
                      </a:lnTo>
                      <a:lnTo>
                        <a:pt x="72040" y="2135"/>
                      </a:lnTo>
                      <a:lnTo>
                        <a:pt x="72019" y="2239"/>
                      </a:lnTo>
                      <a:lnTo>
                        <a:pt x="71977" y="2198"/>
                      </a:lnTo>
                      <a:lnTo>
                        <a:pt x="71915" y="2072"/>
                      </a:lnTo>
                      <a:lnTo>
                        <a:pt x="71685" y="1947"/>
                      </a:lnTo>
                      <a:lnTo>
                        <a:pt x="71559" y="1926"/>
                      </a:lnTo>
                      <a:lnTo>
                        <a:pt x="71454" y="1947"/>
                      </a:lnTo>
                      <a:lnTo>
                        <a:pt x="71475" y="2030"/>
                      </a:lnTo>
                      <a:lnTo>
                        <a:pt x="71580" y="2072"/>
                      </a:lnTo>
                      <a:lnTo>
                        <a:pt x="71789" y="2156"/>
                      </a:lnTo>
                      <a:lnTo>
                        <a:pt x="71622" y="2198"/>
                      </a:lnTo>
                      <a:lnTo>
                        <a:pt x="71413" y="2135"/>
                      </a:lnTo>
                      <a:lnTo>
                        <a:pt x="71308" y="2030"/>
                      </a:lnTo>
                      <a:lnTo>
                        <a:pt x="71350" y="1947"/>
                      </a:lnTo>
                      <a:lnTo>
                        <a:pt x="71287" y="1926"/>
                      </a:lnTo>
                      <a:lnTo>
                        <a:pt x="71099" y="1926"/>
                      </a:lnTo>
                      <a:lnTo>
                        <a:pt x="71161" y="1947"/>
                      </a:lnTo>
                      <a:lnTo>
                        <a:pt x="71161" y="1988"/>
                      </a:lnTo>
                      <a:lnTo>
                        <a:pt x="70994" y="2051"/>
                      </a:lnTo>
                      <a:lnTo>
                        <a:pt x="70931" y="1947"/>
                      </a:lnTo>
                      <a:lnTo>
                        <a:pt x="70952" y="1884"/>
                      </a:lnTo>
                      <a:lnTo>
                        <a:pt x="70764" y="1863"/>
                      </a:lnTo>
                      <a:lnTo>
                        <a:pt x="70722" y="1884"/>
                      </a:lnTo>
                      <a:lnTo>
                        <a:pt x="70743" y="1988"/>
                      </a:lnTo>
                      <a:lnTo>
                        <a:pt x="70638" y="1967"/>
                      </a:lnTo>
                      <a:lnTo>
                        <a:pt x="70576" y="1863"/>
                      </a:lnTo>
                      <a:lnTo>
                        <a:pt x="70429" y="1863"/>
                      </a:lnTo>
                      <a:lnTo>
                        <a:pt x="70471" y="1967"/>
                      </a:lnTo>
                      <a:lnTo>
                        <a:pt x="70471" y="1967"/>
                      </a:lnTo>
                      <a:lnTo>
                        <a:pt x="69990" y="1863"/>
                      </a:lnTo>
                      <a:lnTo>
                        <a:pt x="69843" y="1926"/>
                      </a:lnTo>
                      <a:lnTo>
                        <a:pt x="69676" y="1842"/>
                      </a:lnTo>
                      <a:lnTo>
                        <a:pt x="69676" y="1758"/>
                      </a:lnTo>
                      <a:lnTo>
                        <a:pt x="69508" y="1716"/>
                      </a:lnTo>
                      <a:lnTo>
                        <a:pt x="69488" y="1737"/>
                      </a:lnTo>
                      <a:lnTo>
                        <a:pt x="69488" y="1779"/>
                      </a:lnTo>
                      <a:lnTo>
                        <a:pt x="69425" y="1737"/>
                      </a:lnTo>
                      <a:lnTo>
                        <a:pt x="69320" y="1716"/>
                      </a:lnTo>
                      <a:lnTo>
                        <a:pt x="69216" y="1633"/>
                      </a:lnTo>
                      <a:lnTo>
                        <a:pt x="69153" y="1654"/>
                      </a:lnTo>
                      <a:lnTo>
                        <a:pt x="69174" y="1758"/>
                      </a:lnTo>
                      <a:lnTo>
                        <a:pt x="69006" y="1758"/>
                      </a:lnTo>
                      <a:lnTo>
                        <a:pt x="68860" y="1779"/>
                      </a:lnTo>
                      <a:lnTo>
                        <a:pt x="68839" y="1884"/>
                      </a:lnTo>
                      <a:lnTo>
                        <a:pt x="68651" y="1884"/>
                      </a:lnTo>
                      <a:lnTo>
                        <a:pt x="68316" y="1758"/>
                      </a:lnTo>
                      <a:lnTo>
                        <a:pt x="68337" y="1716"/>
                      </a:lnTo>
                      <a:lnTo>
                        <a:pt x="68546" y="1779"/>
                      </a:lnTo>
                      <a:lnTo>
                        <a:pt x="68651" y="1842"/>
                      </a:lnTo>
                      <a:lnTo>
                        <a:pt x="68672" y="1779"/>
                      </a:lnTo>
                      <a:lnTo>
                        <a:pt x="68337" y="1549"/>
                      </a:lnTo>
                      <a:lnTo>
                        <a:pt x="67939" y="1507"/>
                      </a:lnTo>
                      <a:lnTo>
                        <a:pt x="67793" y="1549"/>
                      </a:lnTo>
                      <a:lnTo>
                        <a:pt x="67730" y="1507"/>
                      </a:lnTo>
                      <a:lnTo>
                        <a:pt x="67793" y="1444"/>
                      </a:lnTo>
                      <a:lnTo>
                        <a:pt x="67688" y="1402"/>
                      </a:lnTo>
                      <a:lnTo>
                        <a:pt x="67542" y="1423"/>
                      </a:lnTo>
                      <a:lnTo>
                        <a:pt x="67604" y="1444"/>
                      </a:lnTo>
                      <a:lnTo>
                        <a:pt x="67521" y="1465"/>
                      </a:lnTo>
                      <a:lnTo>
                        <a:pt x="67395" y="1423"/>
                      </a:lnTo>
                      <a:lnTo>
                        <a:pt x="67019" y="1319"/>
                      </a:lnTo>
                      <a:lnTo>
                        <a:pt x="66851" y="1340"/>
                      </a:lnTo>
                      <a:lnTo>
                        <a:pt x="66788" y="1423"/>
                      </a:lnTo>
                      <a:lnTo>
                        <a:pt x="66705" y="1402"/>
                      </a:lnTo>
                      <a:lnTo>
                        <a:pt x="66663" y="1319"/>
                      </a:lnTo>
                      <a:lnTo>
                        <a:pt x="66558" y="1361"/>
                      </a:lnTo>
                      <a:lnTo>
                        <a:pt x="66349" y="1361"/>
                      </a:lnTo>
                      <a:lnTo>
                        <a:pt x="66244" y="1298"/>
                      </a:lnTo>
                      <a:lnTo>
                        <a:pt x="66161" y="1319"/>
                      </a:lnTo>
                      <a:lnTo>
                        <a:pt x="66014" y="1340"/>
                      </a:lnTo>
                      <a:lnTo>
                        <a:pt x="65951" y="1319"/>
                      </a:lnTo>
                      <a:lnTo>
                        <a:pt x="65847" y="1402"/>
                      </a:lnTo>
                      <a:lnTo>
                        <a:pt x="65826" y="1507"/>
                      </a:lnTo>
                      <a:lnTo>
                        <a:pt x="65763" y="1402"/>
                      </a:lnTo>
                      <a:lnTo>
                        <a:pt x="65303" y="1528"/>
                      </a:lnTo>
                      <a:lnTo>
                        <a:pt x="65303" y="1633"/>
                      </a:lnTo>
                      <a:lnTo>
                        <a:pt x="65198" y="1612"/>
                      </a:lnTo>
                      <a:lnTo>
                        <a:pt x="65135" y="1737"/>
                      </a:lnTo>
                      <a:lnTo>
                        <a:pt x="65094" y="1737"/>
                      </a:lnTo>
                      <a:lnTo>
                        <a:pt x="65031" y="1654"/>
                      </a:lnTo>
                      <a:lnTo>
                        <a:pt x="64884" y="1675"/>
                      </a:lnTo>
                      <a:lnTo>
                        <a:pt x="64884" y="1779"/>
                      </a:lnTo>
                      <a:lnTo>
                        <a:pt x="64801" y="1779"/>
                      </a:lnTo>
                      <a:lnTo>
                        <a:pt x="64696" y="1842"/>
                      </a:lnTo>
                      <a:lnTo>
                        <a:pt x="64529" y="1737"/>
                      </a:lnTo>
                      <a:lnTo>
                        <a:pt x="64403" y="1779"/>
                      </a:lnTo>
                      <a:lnTo>
                        <a:pt x="64403" y="1863"/>
                      </a:lnTo>
                      <a:lnTo>
                        <a:pt x="64152" y="1863"/>
                      </a:lnTo>
                      <a:lnTo>
                        <a:pt x="63838" y="1884"/>
                      </a:lnTo>
                      <a:lnTo>
                        <a:pt x="63754" y="1842"/>
                      </a:lnTo>
                      <a:lnTo>
                        <a:pt x="63482" y="1884"/>
                      </a:lnTo>
                      <a:lnTo>
                        <a:pt x="63462" y="1905"/>
                      </a:lnTo>
                      <a:lnTo>
                        <a:pt x="63629" y="2009"/>
                      </a:lnTo>
                      <a:lnTo>
                        <a:pt x="63692" y="2198"/>
                      </a:lnTo>
                      <a:lnTo>
                        <a:pt x="63775" y="2260"/>
                      </a:lnTo>
                      <a:lnTo>
                        <a:pt x="63796" y="2386"/>
                      </a:lnTo>
                      <a:lnTo>
                        <a:pt x="63880" y="2574"/>
                      </a:lnTo>
                      <a:lnTo>
                        <a:pt x="63838" y="2637"/>
                      </a:lnTo>
                      <a:lnTo>
                        <a:pt x="63838" y="2804"/>
                      </a:lnTo>
                      <a:lnTo>
                        <a:pt x="63880" y="2804"/>
                      </a:lnTo>
                      <a:lnTo>
                        <a:pt x="63985" y="2700"/>
                      </a:lnTo>
                      <a:lnTo>
                        <a:pt x="64194" y="2804"/>
                      </a:lnTo>
                      <a:lnTo>
                        <a:pt x="64257" y="2888"/>
                      </a:lnTo>
                      <a:lnTo>
                        <a:pt x="64319" y="2909"/>
                      </a:lnTo>
                      <a:lnTo>
                        <a:pt x="64529" y="3118"/>
                      </a:lnTo>
                      <a:lnTo>
                        <a:pt x="64570" y="3307"/>
                      </a:lnTo>
                      <a:lnTo>
                        <a:pt x="64717" y="3348"/>
                      </a:lnTo>
                      <a:lnTo>
                        <a:pt x="64822" y="3516"/>
                      </a:lnTo>
                      <a:lnTo>
                        <a:pt x="64822" y="3579"/>
                      </a:lnTo>
                      <a:lnTo>
                        <a:pt x="64842" y="3662"/>
                      </a:lnTo>
                      <a:lnTo>
                        <a:pt x="64801" y="3725"/>
                      </a:lnTo>
                      <a:lnTo>
                        <a:pt x="64884" y="3830"/>
                      </a:lnTo>
                      <a:lnTo>
                        <a:pt x="64822" y="3871"/>
                      </a:lnTo>
                      <a:lnTo>
                        <a:pt x="64738" y="3851"/>
                      </a:lnTo>
                      <a:lnTo>
                        <a:pt x="64612" y="3934"/>
                      </a:lnTo>
                      <a:lnTo>
                        <a:pt x="64633" y="4039"/>
                      </a:lnTo>
                      <a:lnTo>
                        <a:pt x="64508" y="4060"/>
                      </a:lnTo>
                      <a:lnTo>
                        <a:pt x="64403" y="4143"/>
                      </a:lnTo>
                      <a:lnTo>
                        <a:pt x="64215" y="4102"/>
                      </a:lnTo>
                      <a:lnTo>
                        <a:pt x="64152" y="4039"/>
                      </a:lnTo>
                      <a:lnTo>
                        <a:pt x="64152" y="3892"/>
                      </a:lnTo>
                      <a:lnTo>
                        <a:pt x="63964" y="3641"/>
                      </a:lnTo>
                      <a:lnTo>
                        <a:pt x="63880" y="3641"/>
                      </a:lnTo>
                      <a:lnTo>
                        <a:pt x="63838" y="3662"/>
                      </a:lnTo>
                      <a:lnTo>
                        <a:pt x="63566" y="3620"/>
                      </a:lnTo>
                      <a:lnTo>
                        <a:pt x="63378" y="3641"/>
                      </a:lnTo>
                      <a:lnTo>
                        <a:pt x="63315" y="3579"/>
                      </a:lnTo>
                      <a:lnTo>
                        <a:pt x="63148" y="3411"/>
                      </a:lnTo>
                      <a:lnTo>
                        <a:pt x="63148" y="3286"/>
                      </a:lnTo>
                      <a:lnTo>
                        <a:pt x="63043" y="3202"/>
                      </a:lnTo>
                      <a:lnTo>
                        <a:pt x="62897" y="3181"/>
                      </a:lnTo>
                      <a:lnTo>
                        <a:pt x="62855" y="3097"/>
                      </a:lnTo>
                      <a:lnTo>
                        <a:pt x="62813" y="2951"/>
                      </a:lnTo>
                      <a:lnTo>
                        <a:pt x="62625" y="2909"/>
                      </a:lnTo>
                      <a:lnTo>
                        <a:pt x="62583" y="2951"/>
                      </a:lnTo>
                      <a:lnTo>
                        <a:pt x="62583" y="3097"/>
                      </a:lnTo>
                      <a:lnTo>
                        <a:pt x="62583" y="3244"/>
                      </a:lnTo>
                      <a:lnTo>
                        <a:pt x="62604" y="3327"/>
                      </a:lnTo>
                      <a:lnTo>
                        <a:pt x="62478" y="3516"/>
                      </a:lnTo>
                      <a:lnTo>
                        <a:pt x="62415" y="3641"/>
                      </a:lnTo>
                      <a:lnTo>
                        <a:pt x="62332" y="3558"/>
                      </a:lnTo>
                      <a:lnTo>
                        <a:pt x="62311" y="3474"/>
                      </a:lnTo>
                      <a:lnTo>
                        <a:pt x="62269" y="3474"/>
                      </a:lnTo>
                      <a:lnTo>
                        <a:pt x="62164" y="3558"/>
                      </a:lnTo>
                      <a:lnTo>
                        <a:pt x="61913" y="3537"/>
                      </a:lnTo>
                      <a:lnTo>
                        <a:pt x="61704" y="3620"/>
                      </a:lnTo>
                      <a:lnTo>
                        <a:pt x="61641" y="3579"/>
                      </a:lnTo>
                      <a:lnTo>
                        <a:pt x="61474" y="3725"/>
                      </a:lnTo>
                      <a:lnTo>
                        <a:pt x="61327" y="3746"/>
                      </a:lnTo>
                      <a:lnTo>
                        <a:pt x="61223" y="3725"/>
                      </a:lnTo>
                      <a:lnTo>
                        <a:pt x="61118" y="3620"/>
                      </a:lnTo>
                      <a:lnTo>
                        <a:pt x="61034" y="3620"/>
                      </a:lnTo>
                      <a:lnTo>
                        <a:pt x="60972" y="3662"/>
                      </a:lnTo>
                      <a:lnTo>
                        <a:pt x="61013" y="3746"/>
                      </a:lnTo>
                      <a:lnTo>
                        <a:pt x="60804" y="3830"/>
                      </a:lnTo>
                      <a:lnTo>
                        <a:pt x="60700" y="3913"/>
                      </a:lnTo>
                      <a:lnTo>
                        <a:pt x="60449" y="3934"/>
                      </a:lnTo>
                      <a:lnTo>
                        <a:pt x="60323" y="4081"/>
                      </a:lnTo>
                      <a:lnTo>
                        <a:pt x="60323" y="4290"/>
                      </a:lnTo>
                      <a:lnTo>
                        <a:pt x="60323" y="4562"/>
                      </a:lnTo>
                      <a:lnTo>
                        <a:pt x="60532" y="4855"/>
                      </a:lnTo>
                      <a:lnTo>
                        <a:pt x="60553" y="5022"/>
                      </a:lnTo>
                      <a:lnTo>
                        <a:pt x="60407" y="4813"/>
                      </a:lnTo>
                      <a:lnTo>
                        <a:pt x="60281" y="4688"/>
                      </a:lnTo>
                      <a:lnTo>
                        <a:pt x="60177" y="4708"/>
                      </a:lnTo>
                      <a:lnTo>
                        <a:pt x="60030" y="4625"/>
                      </a:lnTo>
                      <a:lnTo>
                        <a:pt x="60072" y="4729"/>
                      </a:lnTo>
                      <a:lnTo>
                        <a:pt x="60177" y="4792"/>
                      </a:lnTo>
                      <a:lnTo>
                        <a:pt x="60218" y="4980"/>
                      </a:lnTo>
                      <a:lnTo>
                        <a:pt x="60218" y="5022"/>
                      </a:lnTo>
                      <a:lnTo>
                        <a:pt x="60072" y="4813"/>
                      </a:lnTo>
                      <a:lnTo>
                        <a:pt x="59967" y="4813"/>
                      </a:lnTo>
                      <a:lnTo>
                        <a:pt x="59925" y="4604"/>
                      </a:lnTo>
                      <a:lnTo>
                        <a:pt x="59758" y="4415"/>
                      </a:lnTo>
                      <a:lnTo>
                        <a:pt x="59674" y="4269"/>
                      </a:lnTo>
                      <a:lnTo>
                        <a:pt x="59570" y="4269"/>
                      </a:lnTo>
                      <a:lnTo>
                        <a:pt x="59612" y="4457"/>
                      </a:lnTo>
                      <a:lnTo>
                        <a:pt x="59591" y="4562"/>
                      </a:lnTo>
                      <a:lnTo>
                        <a:pt x="59549" y="4415"/>
                      </a:lnTo>
                      <a:lnTo>
                        <a:pt x="59402" y="4353"/>
                      </a:lnTo>
                      <a:lnTo>
                        <a:pt x="59256" y="4374"/>
                      </a:lnTo>
                      <a:lnTo>
                        <a:pt x="59256" y="4457"/>
                      </a:lnTo>
                      <a:lnTo>
                        <a:pt x="59172" y="4374"/>
                      </a:lnTo>
                      <a:lnTo>
                        <a:pt x="59026" y="4374"/>
                      </a:lnTo>
                      <a:lnTo>
                        <a:pt x="58879" y="4520"/>
                      </a:lnTo>
                      <a:lnTo>
                        <a:pt x="58754" y="4562"/>
                      </a:lnTo>
                      <a:lnTo>
                        <a:pt x="58837" y="4415"/>
                      </a:lnTo>
                      <a:lnTo>
                        <a:pt x="58837" y="4311"/>
                      </a:lnTo>
                      <a:lnTo>
                        <a:pt x="58712" y="4081"/>
                      </a:lnTo>
                      <a:lnTo>
                        <a:pt x="58712" y="3934"/>
                      </a:lnTo>
                      <a:lnTo>
                        <a:pt x="58649" y="3871"/>
                      </a:lnTo>
                      <a:lnTo>
                        <a:pt x="58649" y="3767"/>
                      </a:lnTo>
                      <a:lnTo>
                        <a:pt x="58544" y="3558"/>
                      </a:lnTo>
                      <a:lnTo>
                        <a:pt x="58335" y="3327"/>
                      </a:lnTo>
                      <a:lnTo>
                        <a:pt x="58105" y="3202"/>
                      </a:lnTo>
                      <a:lnTo>
                        <a:pt x="57875" y="2930"/>
                      </a:lnTo>
                      <a:lnTo>
                        <a:pt x="57310" y="2742"/>
                      </a:lnTo>
                      <a:lnTo>
                        <a:pt x="57038" y="2742"/>
                      </a:lnTo>
                      <a:lnTo>
                        <a:pt x="56892" y="2783"/>
                      </a:lnTo>
                      <a:lnTo>
                        <a:pt x="56661" y="2930"/>
                      </a:lnTo>
                      <a:lnTo>
                        <a:pt x="56661" y="2993"/>
                      </a:lnTo>
                      <a:lnTo>
                        <a:pt x="56536" y="2951"/>
                      </a:lnTo>
                      <a:lnTo>
                        <a:pt x="56327" y="3035"/>
                      </a:lnTo>
                      <a:lnTo>
                        <a:pt x="55887" y="3244"/>
                      </a:lnTo>
                      <a:lnTo>
                        <a:pt x="55720" y="3265"/>
                      </a:lnTo>
                      <a:lnTo>
                        <a:pt x="55531" y="3453"/>
                      </a:lnTo>
                      <a:lnTo>
                        <a:pt x="55427" y="3516"/>
                      </a:lnTo>
                      <a:lnTo>
                        <a:pt x="55197" y="3683"/>
                      </a:lnTo>
                      <a:lnTo>
                        <a:pt x="55071" y="3746"/>
                      </a:lnTo>
                      <a:lnTo>
                        <a:pt x="54946" y="3871"/>
                      </a:lnTo>
                      <a:lnTo>
                        <a:pt x="54757" y="3934"/>
                      </a:lnTo>
                      <a:lnTo>
                        <a:pt x="54590" y="3871"/>
                      </a:lnTo>
                      <a:lnTo>
                        <a:pt x="54360" y="3934"/>
                      </a:lnTo>
                      <a:lnTo>
                        <a:pt x="54213" y="3997"/>
                      </a:lnTo>
                      <a:lnTo>
                        <a:pt x="54339" y="3871"/>
                      </a:lnTo>
                      <a:lnTo>
                        <a:pt x="54527" y="3767"/>
                      </a:lnTo>
                      <a:lnTo>
                        <a:pt x="54548" y="3662"/>
                      </a:lnTo>
                      <a:lnTo>
                        <a:pt x="54381" y="3474"/>
                      </a:lnTo>
                      <a:lnTo>
                        <a:pt x="54109" y="3411"/>
                      </a:lnTo>
                      <a:lnTo>
                        <a:pt x="53837" y="3223"/>
                      </a:lnTo>
                      <a:lnTo>
                        <a:pt x="53753" y="3160"/>
                      </a:lnTo>
                      <a:lnTo>
                        <a:pt x="53711" y="3223"/>
                      </a:lnTo>
                      <a:lnTo>
                        <a:pt x="53607" y="3453"/>
                      </a:lnTo>
                      <a:lnTo>
                        <a:pt x="53607" y="3579"/>
                      </a:lnTo>
                      <a:lnTo>
                        <a:pt x="53544" y="3516"/>
                      </a:lnTo>
                      <a:lnTo>
                        <a:pt x="53502" y="3537"/>
                      </a:lnTo>
                      <a:lnTo>
                        <a:pt x="53439" y="3662"/>
                      </a:lnTo>
                      <a:lnTo>
                        <a:pt x="53376" y="3725"/>
                      </a:lnTo>
                      <a:lnTo>
                        <a:pt x="53335" y="3662"/>
                      </a:lnTo>
                      <a:lnTo>
                        <a:pt x="53397" y="3516"/>
                      </a:lnTo>
                      <a:lnTo>
                        <a:pt x="53439" y="3432"/>
                      </a:lnTo>
                      <a:lnTo>
                        <a:pt x="53397" y="3265"/>
                      </a:lnTo>
                      <a:lnTo>
                        <a:pt x="53272" y="3202"/>
                      </a:lnTo>
                      <a:lnTo>
                        <a:pt x="53125" y="3327"/>
                      </a:lnTo>
                      <a:lnTo>
                        <a:pt x="53167" y="3411"/>
                      </a:lnTo>
                      <a:lnTo>
                        <a:pt x="53083" y="3537"/>
                      </a:lnTo>
                      <a:lnTo>
                        <a:pt x="53000" y="3453"/>
                      </a:lnTo>
                      <a:lnTo>
                        <a:pt x="52979" y="3307"/>
                      </a:lnTo>
                      <a:lnTo>
                        <a:pt x="52916" y="3160"/>
                      </a:lnTo>
                      <a:lnTo>
                        <a:pt x="52874" y="3014"/>
                      </a:lnTo>
                      <a:lnTo>
                        <a:pt x="52770" y="3118"/>
                      </a:lnTo>
                      <a:lnTo>
                        <a:pt x="52560" y="3139"/>
                      </a:lnTo>
                      <a:lnTo>
                        <a:pt x="52246" y="3223"/>
                      </a:lnTo>
                      <a:lnTo>
                        <a:pt x="52163" y="3202"/>
                      </a:lnTo>
                      <a:lnTo>
                        <a:pt x="52267" y="3118"/>
                      </a:lnTo>
                      <a:lnTo>
                        <a:pt x="52246" y="3014"/>
                      </a:lnTo>
                      <a:lnTo>
                        <a:pt x="52246" y="2909"/>
                      </a:lnTo>
                      <a:lnTo>
                        <a:pt x="52226" y="2783"/>
                      </a:lnTo>
                      <a:lnTo>
                        <a:pt x="52246" y="2763"/>
                      </a:lnTo>
                      <a:lnTo>
                        <a:pt x="52456" y="2909"/>
                      </a:lnTo>
                      <a:lnTo>
                        <a:pt x="52560" y="2825"/>
                      </a:lnTo>
                      <a:lnTo>
                        <a:pt x="52581" y="2700"/>
                      </a:lnTo>
                      <a:lnTo>
                        <a:pt x="52393" y="2428"/>
                      </a:lnTo>
                      <a:lnTo>
                        <a:pt x="52016" y="2302"/>
                      </a:lnTo>
                      <a:lnTo>
                        <a:pt x="51702" y="2281"/>
                      </a:lnTo>
                      <a:lnTo>
                        <a:pt x="51347" y="2365"/>
                      </a:lnTo>
                      <a:lnTo>
                        <a:pt x="51033" y="2407"/>
                      </a:lnTo>
                      <a:lnTo>
                        <a:pt x="50824" y="2574"/>
                      </a:lnTo>
                      <a:lnTo>
                        <a:pt x="50886" y="3139"/>
                      </a:lnTo>
                      <a:lnTo>
                        <a:pt x="50866" y="3307"/>
                      </a:lnTo>
                      <a:lnTo>
                        <a:pt x="50907" y="3411"/>
                      </a:lnTo>
                      <a:lnTo>
                        <a:pt x="50803" y="3579"/>
                      </a:lnTo>
                      <a:lnTo>
                        <a:pt x="50803" y="3746"/>
                      </a:lnTo>
                      <a:lnTo>
                        <a:pt x="50656" y="3851"/>
                      </a:lnTo>
                      <a:lnTo>
                        <a:pt x="50552" y="3851"/>
                      </a:lnTo>
                      <a:lnTo>
                        <a:pt x="50489" y="3788"/>
                      </a:lnTo>
                      <a:lnTo>
                        <a:pt x="50489" y="3725"/>
                      </a:lnTo>
                      <a:lnTo>
                        <a:pt x="50363" y="3620"/>
                      </a:lnTo>
                      <a:lnTo>
                        <a:pt x="50447" y="3537"/>
                      </a:lnTo>
                      <a:lnTo>
                        <a:pt x="50510" y="3558"/>
                      </a:lnTo>
                      <a:lnTo>
                        <a:pt x="50594" y="3369"/>
                      </a:lnTo>
                      <a:lnTo>
                        <a:pt x="50552" y="3139"/>
                      </a:lnTo>
                      <a:lnTo>
                        <a:pt x="50405" y="3097"/>
                      </a:lnTo>
                      <a:lnTo>
                        <a:pt x="50342" y="2888"/>
                      </a:lnTo>
                      <a:lnTo>
                        <a:pt x="50405" y="2909"/>
                      </a:lnTo>
                      <a:lnTo>
                        <a:pt x="50510" y="2804"/>
                      </a:lnTo>
                      <a:lnTo>
                        <a:pt x="50510" y="2930"/>
                      </a:lnTo>
                      <a:lnTo>
                        <a:pt x="50614" y="3035"/>
                      </a:lnTo>
                      <a:lnTo>
                        <a:pt x="50698" y="3223"/>
                      </a:lnTo>
                      <a:lnTo>
                        <a:pt x="50719" y="3160"/>
                      </a:lnTo>
                      <a:lnTo>
                        <a:pt x="50698" y="2888"/>
                      </a:lnTo>
                      <a:lnTo>
                        <a:pt x="50656" y="2679"/>
                      </a:lnTo>
                      <a:lnTo>
                        <a:pt x="50259" y="2825"/>
                      </a:lnTo>
                      <a:lnTo>
                        <a:pt x="49945" y="3035"/>
                      </a:lnTo>
                      <a:lnTo>
                        <a:pt x="49945" y="3160"/>
                      </a:lnTo>
                      <a:lnTo>
                        <a:pt x="49757" y="3307"/>
                      </a:lnTo>
                      <a:lnTo>
                        <a:pt x="49652" y="3223"/>
                      </a:lnTo>
                      <a:lnTo>
                        <a:pt x="49673" y="3139"/>
                      </a:lnTo>
                      <a:lnTo>
                        <a:pt x="49777" y="3118"/>
                      </a:lnTo>
                      <a:lnTo>
                        <a:pt x="49673" y="2993"/>
                      </a:lnTo>
                      <a:lnTo>
                        <a:pt x="49757" y="2742"/>
                      </a:lnTo>
                      <a:lnTo>
                        <a:pt x="49882" y="2804"/>
                      </a:lnTo>
                      <a:lnTo>
                        <a:pt x="49945" y="2783"/>
                      </a:lnTo>
                      <a:lnTo>
                        <a:pt x="50070" y="2825"/>
                      </a:lnTo>
                      <a:lnTo>
                        <a:pt x="50468" y="2637"/>
                      </a:lnTo>
                      <a:lnTo>
                        <a:pt x="50614" y="2595"/>
                      </a:lnTo>
                      <a:lnTo>
                        <a:pt x="50342" y="2595"/>
                      </a:lnTo>
                      <a:lnTo>
                        <a:pt x="50175" y="2616"/>
                      </a:lnTo>
                      <a:lnTo>
                        <a:pt x="49945" y="2595"/>
                      </a:lnTo>
                      <a:lnTo>
                        <a:pt x="49443" y="2595"/>
                      </a:lnTo>
                      <a:lnTo>
                        <a:pt x="49338" y="2637"/>
                      </a:lnTo>
                      <a:lnTo>
                        <a:pt x="48669" y="2700"/>
                      </a:lnTo>
                      <a:lnTo>
                        <a:pt x="48271" y="2700"/>
                      </a:lnTo>
                      <a:lnTo>
                        <a:pt x="48041" y="2742"/>
                      </a:lnTo>
                      <a:lnTo>
                        <a:pt x="47769" y="2637"/>
                      </a:lnTo>
                      <a:lnTo>
                        <a:pt x="47539" y="2679"/>
                      </a:lnTo>
                      <a:lnTo>
                        <a:pt x="47371" y="2742"/>
                      </a:lnTo>
                      <a:lnTo>
                        <a:pt x="47518" y="2909"/>
                      </a:lnTo>
                      <a:lnTo>
                        <a:pt x="47685" y="2909"/>
                      </a:lnTo>
                      <a:lnTo>
                        <a:pt x="47790" y="2951"/>
                      </a:lnTo>
                      <a:lnTo>
                        <a:pt x="47894" y="2930"/>
                      </a:lnTo>
                      <a:lnTo>
                        <a:pt x="48041" y="3055"/>
                      </a:lnTo>
                      <a:lnTo>
                        <a:pt x="48041" y="3139"/>
                      </a:lnTo>
                      <a:lnTo>
                        <a:pt x="47832" y="3327"/>
                      </a:lnTo>
                      <a:lnTo>
                        <a:pt x="47685" y="3307"/>
                      </a:lnTo>
                      <a:lnTo>
                        <a:pt x="47518" y="3369"/>
                      </a:lnTo>
                      <a:lnTo>
                        <a:pt x="47476" y="3537"/>
                      </a:lnTo>
                      <a:lnTo>
                        <a:pt x="47434" y="3641"/>
                      </a:lnTo>
                      <a:lnTo>
                        <a:pt x="47560" y="3871"/>
                      </a:lnTo>
                      <a:lnTo>
                        <a:pt x="47769" y="3934"/>
                      </a:lnTo>
                      <a:lnTo>
                        <a:pt x="47790" y="3788"/>
                      </a:lnTo>
                      <a:lnTo>
                        <a:pt x="47936" y="3662"/>
                      </a:lnTo>
                      <a:lnTo>
                        <a:pt x="48145" y="3579"/>
                      </a:lnTo>
                      <a:lnTo>
                        <a:pt x="48104" y="3788"/>
                      </a:lnTo>
                      <a:lnTo>
                        <a:pt x="47894" y="3788"/>
                      </a:lnTo>
                      <a:lnTo>
                        <a:pt x="47999" y="3934"/>
                      </a:lnTo>
                      <a:lnTo>
                        <a:pt x="47978" y="3955"/>
                      </a:lnTo>
                      <a:lnTo>
                        <a:pt x="48041" y="4060"/>
                      </a:lnTo>
                      <a:lnTo>
                        <a:pt x="47894" y="4143"/>
                      </a:lnTo>
                      <a:lnTo>
                        <a:pt x="48041" y="4164"/>
                      </a:lnTo>
                      <a:lnTo>
                        <a:pt x="48166" y="4102"/>
                      </a:lnTo>
                      <a:lnTo>
                        <a:pt x="48208" y="4206"/>
                      </a:lnTo>
                      <a:lnTo>
                        <a:pt x="48187" y="4353"/>
                      </a:lnTo>
                      <a:lnTo>
                        <a:pt x="48313" y="4478"/>
                      </a:lnTo>
                      <a:lnTo>
                        <a:pt x="48459" y="4499"/>
                      </a:lnTo>
                      <a:lnTo>
                        <a:pt x="48627" y="4708"/>
                      </a:lnTo>
                      <a:lnTo>
                        <a:pt x="48606" y="4813"/>
                      </a:lnTo>
                      <a:lnTo>
                        <a:pt x="48522" y="4771"/>
                      </a:lnTo>
                      <a:lnTo>
                        <a:pt x="48397" y="4813"/>
                      </a:lnTo>
                      <a:lnTo>
                        <a:pt x="48459" y="4939"/>
                      </a:lnTo>
                      <a:lnTo>
                        <a:pt x="48376" y="5001"/>
                      </a:lnTo>
                      <a:lnTo>
                        <a:pt x="48313" y="4939"/>
                      </a:lnTo>
                      <a:lnTo>
                        <a:pt x="48250" y="4980"/>
                      </a:lnTo>
                      <a:lnTo>
                        <a:pt x="48187" y="4834"/>
                      </a:lnTo>
                      <a:lnTo>
                        <a:pt x="47999" y="4708"/>
                      </a:lnTo>
                      <a:lnTo>
                        <a:pt x="47936" y="4729"/>
                      </a:lnTo>
                      <a:lnTo>
                        <a:pt x="47978" y="4813"/>
                      </a:lnTo>
                      <a:lnTo>
                        <a:pt x="47873" y="4897"/>
                      </a:lnTo>
                      <a:lnTo>
                        <a:pt x="47790" y="4834"/>
                      </a:lnTo>
                      <a:lnTo>
                        <a:pt x="47727" y="4897"/>
                      </a:lnTo>
                      <a:lnTo>
                        <a:pt x="47769" y="5022"/>
                      </a:lnTo>
                      <a:lnTo>
                        <a:pt x="47790" y="5211"/>
                      </a:lnTo>
                      <a:lnTo>
                        <a:pt x="47936" y="5232"/>
                      </a:lnTo>
                      <a:lnTo>
                        <a:pt x="48083" y="5148"/>
                      </a:lnTo>
                      <a:lnTo>
                        <a:pt x="48187" y="5252"/>
                      </a:lnTo>
                      <a:lnTo>
                        <a:pt x="48104" y="5336"/>
                      </a:lnTo>
                      <a:lnTo>
                        <a:pt x="48250" y="5399"/>
                      </a:lnTo>
                      <a:lnTo>
                        <a:pt x="48145" y="5462"/>
                      </a:lnTo>
                      <a:lnTo>
                        <a:pt x="47978" y="5420"/>
                      </a:lnTo>
                      <a:lnTo>
                        <a:pt x="47978" y="5462"/>
                      </a:lnTo>
                      <a:lnTo>
                        <a:pt x="48145" y="5566"/>
                      </a:lnTo>
                      <a:lnTo>
                        <a:pt x="47873" y="5566"/>
                      </a:lnTo>
                      <a:lnTo>
                        <a:pt x="47832" y="5462"/>
                      </a:lnTo>
                      <a:lnTo>
                        <a:pt x="47643" y="5462"/>
                      </a:lnTo>
                      <a:lnTo>
                        <a:pt x="47560" y="5336"/>
                      </a:lnTo>
                      <a:lnTo>
                        <a:pt x="47434" y="5315"/>
                      </a:lnTo>
                      <a:lnTo>
                        <a:pt x="47308" y="5190"/>
                      </a:lnTo>
                      <a:lnTo>
                        <a:pt x="47120" y="5190"/>
                      </a:lnTo>
                      <a:lnTo>
                        <a:pt x="46995" y="5106"/>
                      </a:lnTo>
                      <a:lnTo>
                        <a:pt x="46890" y="5127"/>
                      </a:lnTo>
                      <a:lnTo>
                        <a:pt x="46827" y="5106"/>
                      </a:lnTo>
                      <a:lnTo>
                        <a:pt x="46430" y="5252"/>
                      </a:lnTo>
                      <a:lnTo>
                        <a:pt x="46409" y="5357"/>
                      </a:lnTo>
                      <a:lnTo>
                        <a:pt x="46367" y="5420"/>
                      </a:lnTo>
                      <a:lnTo>
                        <a:pt x="46430" y="5504"/>
                      </a:lnTo>
                      <a:lnTo>
                        <a:pt x="46409" y="5566"/>
                      </a:lnTo>
                      <a:lnTo>
                        <a:pt x="46492" y="5713"/>
                      </a:lnTo>
                      <a:lnTo>
                        <a:pt x="46472" y="5734"/>
                      </a:lnTo>
                      <a:lnTo>
                        <a:pt x="46367" y="5629"/>
                      </a:lnTo>
                      <a:lnTo>
                        <a:pt x="46283" y="5671"/>
                      </a:lnTo>
                      <a:lnTo>
                        <a:pt x="46179" y="5629"/>
                      </a:lnTo>
                      <a:lnTo>
                        <a:pt x="45739" y="5671"/>
                      </a:lnTo>
                      <a:lnTo>
                        <a:pt x="45530" y="5650"/>
                      </a:lnTo>
                      <a:lnTo>
                        <a:pt x="45384" y="5524"/>
                      </a:lnTo>
                      <a:lnTo>
                        <a:pt x="45258" y="5504"/>
                      </a:lnTo>
                      <a:lnTo>
                        <a:pt x="45132" y="5357"/>
                      </a:lnTo>
                      <a:lnTo>
                        <a:pt x="45049" y="5211"/>
                      </a:lnTo>
                      <a:lnTo>
                        <a:pt x="44944" y="5148"/>
                      </a:lnTo>
                      <a:lnTo>
                        <a:pt x="44944" y="5232"/>
                      </a:lnTo>
                      <a:lnTo>
                        <a:pt x="45028" y="5420"/>
                      </a:lnTo>
                      <a:lnTo>
                        <a:pt x="45049" y="5734"/>
                      </a:lnTo>
                      <a:lnTo>
                        <a:pt x="45216" y="6068"/>
                      </a:lnTo>
                      <a:lnTo>
                        <a:pt x="45342" y="6340"/>
                      </a:lnTo>
                      <a:lnTo>
                        <a:pt x="45446" y="6926"/>
                      </a:lnTo>
                      <a:lnTo>
                        <a:pt x="45425" y="7073"/>
                      </a:lnTo>
                      <a:lnTo>
                        <a:pt x="45342" y="7073"/>
                      </a:lnTo>
                      <a:lnTo>
                        <a:pt x="45258" y="6968"/>
                      </a:lnTo>
                      <a:lnTo>
                        <a:pt x="45237" y="6864"/>
                      </a:lnTo>
                      <a:lnTo>
                        <a:pt x="45132" y="6759"/>
                      </a:lnTo>
                      <a:lnTo>
                        <a:pt x="45070" y="6801"/>
                      </a:lnTo>
                      <a:lnTo>
                        <a:pt x="45132" y="6884"/>
                      </a:lnTo>
                      <a:lnTo>
                        <a:pt x="45112" y="6968"/>
                      </a:lnTo>
                      <a:lnTo>
                        <a:pt x="44923" y="6905"/>
                      </a:lnTo>
                      <a:lnTo>
                        <a:pt x="44756" y="6717"/>
                      </a:lnTo>
                      <a:lnTo>
                        <a:pt x="44505" y="6696"/>
                      </a:lnTo>
                      <a:lnTo>
                        <a:pt x="44379" y="6550"/>
                      </a:lnTo>
                      <a:lnTo>
                        <a:pt x="44275" y="6508"/>
                      </a:lnTo>
                      <a:lnTo>
                        <a:pt x="43898" y="6173"/>
                      </a:lnTo>
                      <a:lnTo>
                        <a:pt x="43877" y="6173"/>
                      </a:lnTo>
                      <a:lnTo>
                        <a:pt x="43793" y="6236"/>
                      </a:lnTo>
                      <a:lnTo>
                        <a:pt x="43689" y="6236"/>
                      </a:lnTo>
                      <a:lnTo>
                        <a:pt x="43647" y="6152"/>
                      </a:lnTo>
                      <a:lnTo>
                        <a:pt x="43877" y="5943"/>
                      </a:lnTo>
                      <a:lnTo>
                        <a:pt x="43982" y="5943"/>
                      </a:lnTo>
                      <a:lnTo>
                        <a:pt x="43898" y="5880"/>
                      </a:lnTo>
                      <a:lnTo>
                        <a:pt x="43772" y="5817"/>
                      </a:lnTo>
                      <a:lnTo>
                        <a:pt x="43647" y="5671"/>
                      </a:lnTo>
                      <a:lnTo>
                        <a:pt x="43626" y="5671"/>
                      </a:lnTo>
                      <a:lnTo>
                        <a:pt x="43647" y="5755"/>
                      </a:lnTo>
                      <a:lnTo>
                        <a:pt x="43751" y="5859"/>
                      </a:lnTo>
                      <a:lnTo>
                        <a:pt x="43751" y="5964"/>
                      </a:lnTo>
                      <a:lnTo>
                        <a:pt x="43626" y="6048"/>
                      </a:lnTo>
                      <a:lnTo>
                        <a:pt x="43417" y="5985"/>
                      </a:lnTo>
                      <a:lnTo>
                        <a:pt x="43207" y="5838"/>
                      </a:lnTo>
                      <a:lnTo>
                        <a:pt x="43145" y="5755"/>
                      </a:lnTo>
                      <a:lnTo>
                        <a:pt x="42935" y="5734"/>
                      </a:lnTo>
                      <a:lnTo>
                        <a:pt x="42894" y="5608"/>
                      </a:lnTo>
                      <a:lnTo>
                        <a:pt x="42789" y="5545"/>
                      </a:lnTo>
                      <a:lnTo>
                        <a:pt x="43040" y="5545"/>
                      </a:lnTo>
                      <a:lnTo>
                        <a:pt x="43270" y="5608"/>
                      </a:lnTo>
                      <a:lnTo>
                        <a:pt x="43375" y="5671"/>
                      </a:lnTo>
                      <a:lnTo>
                        <a:pt x="43521" y="5629"/>
                      </a:lnTo>
                      <a:lnTo>
                        <a:pt x="43626" y="5441"/>
                      </a:lnTo>
                      <a:lnTo>
                        <a:pt x="43626" y="5378"/>
                      </a:lnTo>
                      <a:lnTo>
                        <a:pt x="43542" y="5420"/>
                      </a:lnTo>
                      <a:lnTo>
                        <a:pt x="43521" y="5336"/>
                      </a:lnTo>
                      <a:lnTo>
                        <a:pt x="43417" y="5357"/>
                      </a:lnTo>
                      <a:lnTo>
                        <a:pt x="43459" y="5190"/>
                      </a:lnTo>
                      <a:lnTo>
                        <a:pt x="43333" y="5043"/>
                      </a:lnTo>
                      <a:lnTo>
                        <a:pt x="43249" y="5106"/>
                      </a:lnTo>
                      <a:lnTo>
                        <a:pt x="43228" y="5001"/>
                      </a:lnTo>
                      <a:lnTo>
                        <a:pt x="43145" y="4980"/>
                      </a:lnTo>
                      <a:lnTo>
                        <a:pt x="43061" y="5022"/>
                      </a:lnTo>
                      <a:lnTo>
                        <a:pt x="43019" y="5085"/>
                      </a:lnTo>
                      <a:lnTo>
                        <a:pt x="42831" y="5043"/>
                      </a:lnTo>
                      <a:lnTo>
                        <a:pt x="42810" y="4897"/>
                      </a:lnTo>
                      <a:lnTo>
                        <a:pt x="43019" y="4708"/>
                      </a:lnTo>
                      <a:lnTo>
                        <a:pt x="42998" y="4625"/>
                      </a:lnTo>
                      <a:lnTo>
                        <a:pt x="42894" y="4625"/>
                      </a:lnTo>
                      <a:lnTo>
                        <a:pt x="42726" y="4792"/>
                      </a:lnTo>
                      <a:lnTo>
                        <a:pt x="42705" y="4667"/>
                      </a:lnTo>
                      <a:lnTo>
                        <a:pt x="42768" y="4562"/>
                      </a:lnTo>
                      <a:lnTo>
                        <a:pt x="42726" y="4415"/>
                      </a:lnTo>
                      <a:lnTo>
                        <a:pt x="42663" y="4457"/>
                      </a:lnTo>
                      <a:lnTo>
                        <a:pt x="42622" y="4499"/>
                      </a:lnTo>
                      <a:lnTo>
                        <a:pt x="42601" y="4395"/>
                      </a:lnTo>
                      <a:lnTo>
                        <a:pt x="42496" y="4395"/>
                      </a:lnTo>
                      <a:lnTo>
                        <a:pt x="42454" y="4353"/>
                      </a:lnTo>
                      <a:lnTo>
                        <a:pt x="42391" y="4269"/>
                      </a:lnTo>
                      <a:lnTo>
                        <a:pt x="42433" y="4102"/>
                      </a:lnTo>
                      <a:lnTo>
                        <a:pt x="42391" y="4060"/>
                      </a:lnTo>
                      <a:lnTo>
                        <a:pt x="42308" y="4102"/>
                      </a:lnTo>
                      <a:lnTo>
                        <a:pt x="42224" y="4248"/>
                      </a:lnTo>
                      <a:lnTo>
                        <a:pt x="42203" y="4039"/>
                      </a:lnTo>
                      <a:lnTo>
                        <a:pt x="42099" y="3955"/>
                      </a:lnTo>
                      <a:lnTo>
                        <a:pt x="41994" y="4039"/>
                      </a:lnTo>
                      <a:lnTo>
                        <a:pt x="41910" y="4039"/>
                      </a:lnTo>
                      <a:lnTo>
                        <a:pt x="41868" y="3871"/>
                      </a:lnTo>
                      <a:lnTo>
                        <a:pt x="41764" y="3976"/>
                      </a:lnTo>
                      <a:lnTo>
                        <a:pt x="41701" y="3976"/>
                      </a:lnTo>
                      <a:lnTo>
                        <a:pt x="41680" y="4060"/>
                      </a:lnTo>
                      <a:lnTo>
                        <a:pt x="41659" y="3892"/>
                      </a:lnTo>
                      <a:lnTo>
                        <a:pt x="41659" y="3830"/>
                      </a:lnTo>
                      <a:lnTo>
                        <a:pt x="41492" y="3830"/>
                      </a:lnTo>
                      <a:lnTo>
                        <a:pt x="41408" y="3851"/>
                      </a:lnTo>
                      <a:lnTo>
                        <a:pt x="41366" y="3788"/>
                      </a:lnTo>
                      <a:lnTo>
                        <a:pt x="41199" y="3851"/>
                      </a:lnTo>
                      <a:lnTo>
                        <a:pt x="41094" y="3851"/>
                      </a:lnTo>
                      <a:lnTo>
                        <a:pt x="41073" y="3892"/>
                      </a:lnTo>
                      <a:lnTo>
                        <a:pt x="41136" y="3955"/>
                      </a:lnTo>
                      <a:lnTo>
                        <a:pt x="41178" y="4081"/>
                      </a:lnTo>
                      <a:lnTo>
                        <a:pt x="41115" y="4060"/>
                      </a:lnTo>
                      <a:lnTo>
                        <a:pt x="41052" y="4081"/>
                      </a:lnTo>
                      <a:lnTo>
                        <a:pt x="41052" y="4164"/>
                      </a:lnTo>
                      <a:lnTo>
                        <a:pt x="41031" y="4143"/>
                      </a:lnTo>
                      <a:lnTo>
                        <a:pt x="40885" y="4164"/>
                      </a:lnTo>
                      <a:lnTo>
                        <a:pt x="40843" y="4143"/>
                      </a:lnTo>
                      <a:lnTo>
                        <a:pt x="40885" y="4039"/>
                      </a:lnTo>
                      <a:lnTo>
                        <a:pt x="40969" y="3976"/>
                      </a:lnTo>
                      <a:lnTo>
                        <a:pt x="40927" y="3871"/>
                      </a:lnTo>
                      <a:lnTo>
                        <a:pt x="40822" y="3851"/>
                      </a:lnTo>
                      <a:lnTo>
                        <a:pt x="40822" y="3955"/>
                      </a:lnTo>
                      <a:lnTo>
                        <a:pt x="40738" y="3997"/>
                      </a:lnTo>
                      <a:lnTo>
                        <a:pt x="40655" y="3892"/>
                      </a:lnTo>
                      <a:lnTo>
                        <a:pt x="40550" y="3871"/>
                      </a:lnTo>
                      <a:lnTo>
                        <a:pt x="40446" y="3767"/>
                      </a:lnTo>
                      <a:lnTo>
                        <a:pt x="40425" y="3851"/>
                      </a:lnTo>
                      <a:lnTo>
                        <a:pt x="40341" y="3871"/>
                      </a:lnTo>
                      <a:lnTo>
                        <a:pt x="40194" y="3871"/>
                      </a:lnTo>
                      <a:lnTo>
                        <a:pt x="40132" y="3788"/>
                      </a:lnTo>
                      <a:lnTo>
                        <a:pt x="40111" y="3892"/>
                      </a:lnTo>
                      <a:lnTo>
                        <a:pt x="40027" y="3955"/>
                      </a:lnTo>
                      <a:lnTo>
                        <a:pt x="39902" y="3851"/>
                      </a:lnTo>
                      <a:lnTo>
                        <a:pt x="39818" y="3851"/>
                      </a:lnTo>
                      <a:lnTo>
                        <a:pt x="39860" y="3955"/>
                      </a:lnTo>
                      <a:lnTo>
                        <a:pt x="39881" y="3997"/>
                      </a:lnTo>
                      <a:lnTo>
                        <a:pt x="39755" y="4102"/>
                      </a:lnTo>
                      <a:lnTo>
                        <a:pt x="39692" y="4081"/>
                      </a:lnTo>
                      <a:lnTo>
                        <a:pt x="39671" y="3997"/>
                      </a:lnTo>
                      <a:lnTo>
                        <a:pt x="39609" y="4102"/>
                      </a:lnTo>
                      <a:lnTo>
                        <a:pt x="39630" y="4269"/>
                      </a:lnTo>
                      <a:lnTo>
                        <a:pt x="39713" y="4353"/>
                      </a:lnTo>
                      <a:lnTo>
                        <a:pt x="39734" y="4457"/>
                      </a:lnTo>
                      <a:lnTo>
                        <a:pt x="39797" y="4478"/>
                      </a:lnTo>
                      <a:lnTo>
                        <a:pt x="39818" y="4625"/>
                      </a:lnTo>
                      <a:lnTo>
                        <a:pt x="39964" y="4667"/>
                      </a:lnTo>
                      <a:lnTo>
                        <a:pt x="40006" y="4729"/>
                      </a:lnTo>
                      <a:lnTo>
                        <a:pt x="40006" y="4834"/>
                      </a:lnTo>
                      <a:lnTo>
                        <a:pt x="40111" y="4918"/>
                      </a:lnTo>
                      <a:lnTo>
                        <a:pt x="40132" y="5001"/>
                      </a:lnTo>
                      <a:lnTo>
                        <a:pt x="40069" y="5106"/>
                      </a:lnTo>
                      <a:lnTo>
                        <a:pt x="40006" y="5085"/>
                      </a:lnTo>
                      <a:lnTo>
                        <a:pt x="39985" y="5001"/>
                      </a:lnTo>
                      <a:lnTo>
                        <a:pt x="39818" y="5043"/>
                      </a:lnTo>
                      <a:lnTo>
                        <a:pt x="39713" y="5022"/>
                      </a:lnTo>
                      <a:lnTo>
                        <a:pt x="39609" y="5043"/>
                      </a:lnTo>
                      <a:lnTo>
                        <a:pt x="39671" y="5127"/>
                      </a:lnTo>
                      <a:lnTo>
                        <a:pt x="39588" y="5232"/>
                      </a:lnTo>
                      <a:lnTo>
                        <a:pt x="39462" y="5232"/>
                      </a:lnTo>
                      <a:lnTo>
                        <a:pt x="39378" y="5211"/>
                      </a:lnTo>
                      <a:lnTo>
                        <a:pt x="39127" y="5336"/>
                      </a:lnTo>
                      <a:lnTo>
                        <a:pt x="38751" y="5399"/>
                      </a:lnTo>
                      <a:lnTo>
                        <a:pt x="38625" y="5336"/>
                      </a:lnTo>
                      <a:lnTo>
                        <a:pt x="38437" y="5336"/>
                      </a:lnTo>
                      <a:lnTo>
                        <a:pt x="38416" y="5357"/>
                      </a:lnTo>
                      <a:lnTo>
                        <a:pt x="38311" y="5336"/>
                      </a:lnTo>
                      <a:lnTo>
                        <a:pt x="37788" y="5315"/>
                      </a:lnTo>
                      <a:lnTo>
                        <a:pt x="37621" y="5190"/>
                      </a:lnTo>
                      <a:lnTo>
                        <a:pt x="37579" y="4980"/>
                      </a:lnTo>
                      <a:lnTo>
                        <a:pt x="37663" y="4834"/>
                      </a:lnTo>
                      <a:lnTo>
                        <a:pt x="37705" y="4813"/>
                      </a:lnTo>
                      <a:lnTo>
                        <a:pt x="37705" y="4729"/>
                      </a:lnTo>
                      <a:lnTo>
                        <a:pt x="37558" y="4688"/>
                      </a:lnTo>
                      <a:lnTo>
                        <a:pt x="37370" y="4688"/>
                      </a:lnTo>
                      <a:lnTo>
                        <a:pt x="37035" y="4834"/>
                      </a:lnTo>
                      <a:lnTo>
                        <a:pt x="36554" y="4876"/>
                      </a:lnTo>
                      <a:lnTo>
                        <a:pt x="36156" y="4980"/>
                      </a:lnTo>
                      <a:lnTo>
                        <a:pt x="35926" y="5022"/>
                      </a:lnTo>
                      <a:lnTo>
                        <a:pt x="35884" y="5106"/>
                      </a:lnTo>
                      <a:lnTo>
                        <a:pt x="35801" y="5106"/>
                      </a:lnTo>
                      <a:lnTo>
                        <a:pt x="35738" y="5190"/>
                      </a:lnTo>
                      <a:lnTo>
                        <a:pt x="35612" y="5252"/>
                      </a:lnTo>
                      <a:lnTo>
                        <a:pt x="35466" y="5399"/>
                      </a:lnTo>
                      <a:lnTo>
                        <a:pt x="35529" y="5545"/>
                      </a:lnTo>
                      <a:lnTo>
                        <a:pt x="35612" y="5566"/>
                      </a:lnTo>
                      <a:lnTo>
                        <a:pt x="35717" y="5524"/>
                      </a:lnTo>
                      <a:lnTo>
                        <a:pt x="35780" y="5545"/>
                      </a:lnTo>
                      <a:lnTo>
                        <a:pt x="35717" y="5629"/>
                      </a:lnTo>
                      <a:lnTo>
                        <a:pt x="35654" y="5650"/>
                      </a:lnTo>
                      <a:lnTo>
                        <a:pt x="35549" y="5755"/>
                      </a:lnTo>
                      <a:lnTo>
                        <a:pt x="35549" y="5817"/>
                      </a:lnTo>
                      <a:lnTo>
                        <a:pt x="35508" y="5755"/>
                      </a:lnTo>
                      <a:lnTo>
                        <a:pt x="35487" y="5545"/>
                      </a:lnTo>
                      <a:lnTo>
                        <a:pt x="35319" y="5420"/>
                      </a:lnTo>
                      <a:lnTo>
                        <a:pt x="35298" y="5336"/>
                      </a:lnTo>
                      <a:lnTo>
                        <a:pt x="35319" y="5252"/>
                      </a:lnTo>
                      <a:lnTo>
                        <a:pt x="35194" y="5148"/>
                      </a:lnTo>
                      <a:lnTo>
                        <a:pt x="35110" y="5148"/>
                      </a:lnTo>
                      <a:lnTo>
                        <a:pt x="34880" y="4939"/>
                      </a:lnTo>
                      <a:lnTo>
                        <a:pt x="34817" y="4939"/>
                      </a:lnTo>
                      <a:lnTo>
                        <a:pt x="34817" y="5022"/>
                      </a:lnTo>
                      <a:lnTo>
                        <a:pt x="35005" y="5232"/>
                      </a:lnTo>
                      <a:lnTo>
                        <a:pt x="35026" y="5357"/>
                      </a:lnTo>
                      <a:lnTo>
                        <a:pt x="34922" y="5462"/>
                      </a:lnTo>
                      <a:lnTo>
                        <a:pt x="34733" y="5504"/>
                      </a:lnTo>
                      <a:lnTo>
                        <a:pt x="34650" y="5545"/>
                      </a:lnTo>
                      <a:lnTo>
                        <a:pt x="34482" y="5545"/>
                      </a:lnTo>
                      <a:lnTo>
                        <a:pt x="34168" y="5294"/>
                      </a:lnTo>
                      <a:lnTo>
                        <a:pt x="34168" y="5190"/>
                      </a:lnTo>
                      <a:lnTo>
                        <a:pt x="34231" y="5106"/>
                      </a:lnTo>
                      <a:lnTo>
                        <a:pt x="34210" y="5022"/>
                      </a:lnTo>
                      <a:lnTo>
                        <a:pt x="34043" y="5085"/>
                      </a:lnTo>
                      <a:lnTo>
                        <a:pt x="34043" y="5211"/>
                      </a:lnTo>
                      <a:lnTo>
                        <a:pt x="33959" y="5294"/>
                      </a:lnTo>
                      <a:lnTo>
                        <a:pt x="33750" y="5148"/>
                      </a:lnTo>
                      <a:lnTo>
                        <a:pt x="33604" y="5148"/>
                      </a:lnTo>
                      <a:lnTo>
                        <a:pt x="33499" y="5252"/>
                      </a:lnTo>
                      <a:lnTo>
                        <a:pt x="33520" y="5441"/>
                      </a:lnTo>
                      <a:lnTo>
                        <a:pt x="33436" y="5566"/>
                      </a:lnTo>
                      <a:lnTo>
                        <a:pt x="33520" y="5734"/>
                      </a:lnTo>
                      <a:lnTo>
                        <a:pt x="33645" y="5776"/>
                      </a:lnTo>
                      <a:lnTo>
                        <a:pt x="33813" y="5650"/>
                      </a:lnTo>
                      <a:lnTo>
                        <a:pt x="33834" y="5566"/>
                      </a:lnTo>
                      <a:lnTo>
                        <a:pt x="34043" y="5441"/>
                      </a:lnTo>
                      <a:lnTo>
                        <a:pt x="34106" y="5524"/>
                      </a:lnTo>
                      <a:lnTo>
                        <a:pt x="34064" y="5650"/>
                      </a:lnTo>
                      <a:lnTo>
                        <a:pt x="33855" y="5817"/>
                      </a:lnTo>
                      <a:lnTo>
                        <a:pt x="33938" y="5880"/>
                      </a:lnTo>
                      <a:lnTo>
                        <a:pt x="33855" y="6027"/>
                      </a:lnTo>
                      <a:lnTo>
                        <a:pt x="33729" y="6068"/>
                      </a:lnTo>
                      <a:lnTo>
                        <a:pt x="33604" y="5985"/>
                      </a:lnTo>
                      <a:lnTo>
                        <a:pt x="33604" y="6048"/>
                      </a:lnTo>
                      <a:lnTo>
                        <a:pt x="33645" y="6173"/>
                      </a:lnTo>
                      <a:lnTo>
                        <a:pt x="33583" y="6299"/>
                      </a:lnTo>
                      <a:lnTo>
                        <a:pt x="33394" y="6445"/>
                      </a:lnTo>
                      <a:lnTo>
                        <a:pt x="33436" y="6550"/>
                      </a:lnTo>
                      <a:lnTo>
                        <a:pt x="33394" y="6592"/>
                      </a:lnTo>
                      <a:lnTo>
                        <a:pt x="33311" y="6592"/>
                      </a:lnTo>
                      <a:lnTo>
                        <a:pt x="33164" y="6759"/>
                      </a:lnTo>
                      <a:lnTo>
                        <a:pt x="32955" y="6780"/>
                      </a:lnTo>
                      <a:lnTo>
                        <a:pt x="32746" y="6801"/>
                      </a:lnTo>
                      <a:lnTo>
                        <a:pt x="32683" y="6926"/>
                      </a:lnTo>
                      <a:lnTo>
                        <a:pt x="32746" y="7094"/>
                      </a:lnTo>
                      <a:lnTo>
                        <a:pt x="32913" y="7303"/>
                      </a:lnTo>
                      <a:lnTo>
                        <a:pt x="32997" y="7324"/>
                      </a:lnTo>
                      <a:lnTo>
                        <a:pt x="32913" y="7345"/>
                      </a:lnTo>
                      <a:lnTo>
                        <a:pt x="32767" y="7345"/>
                      </a:lnTo>
                      <a:lnTo>
                        <a:pt x="32746" y="7429"/>
                      </a:lnTo>
                      <a:lnTo>
                        <a:pt x="32767" y="7491"/>
                      </a:lnTo>
                      <a:lnTo>
                        <a:pt x="32704" y="7596"/>
                      </a:lnTo>
                      <a:lnTo>
                        <a:pt x="32599" y="7701"/>
                      </a:lnTo>
                      <a:lnTo>
                        <a:pt x="32495" y="7701"/>
                      </a:lnTo>
                      <a:lnTo>
                        <a:pt x="32474" y="7763"/>
                      </a:lnTo>
                      <a:lnTo>
                        <a:pt x="32495" y="7659"/>
                      </a:lnTo>
                      <a:lnTo>
                        <a:pt x="32599" y="7596"/>
                      </a:lnTo>
                      <a:lnTo>
                        <a:pt x="32683" y="7282"/>
                      </a:lnTo>
                      <a:lnTo>
                        <a:pt x="32599" y="7219"/>
                      </a:lnTo>
                      <a:lnTo>
                        <a:pt x="32599" y="7115"/>
                      </a:lnTo>
                      <a:lnTo>
                        <a:pt x="32662" y="7073"/>
                      </a:lnTo>
                      <a:lnTo>
                        <a:pt x="32662" y="6926"/>
                      </a:lnTo>
                      <a:lnTo>
                        <a:pt x="32599" y="6780"/>
                      </a:lnTo>
                      <a:lnTo>
                        <a:pt x="32662" y="6612"/>
                      </a:lnTo>
                      <a:lnTo>
                        <a:pt x="32767" y="6550"/>
                      </a:lnTo>
                      <a:lnTo>
                        <a:pt x="32808" y="6445"/>
                      </a:lnTo>
                      <a:lnTo>
                        <a:pt x="32767" y="6194"/>
                      </a:lnTo>
                      <a:lnTo>
                        <a:pt x="32746" y="6152"/>
                      </a:lnTo>
                      <a:lnTo>
                        <a:pt x="32788" y="6068"/>
                      </a:lnTo>
                      <a:lnTo>
                        <a:pt x="32871" y="6068"/>
                      </a:lnTo>
                      <a:lnTo>
                        <a:pt x="32913" y="6089"/>
                      </a:lnTo>
                      <a:lnTo>
                        <a:pt x="33080" y="6048"/>
                      </a:lnTo>
                      <a:lnTo>
                        <a:pt x="33185" y="5776"/>
                      </a:lnTo>
                      <a:lnTo>
                        <a:pt x="33164" y="5671"/>
                      </a:lnTo>
                      <a:lnTo>
                        <a:pt x="33101" y="5545"/>
                      </a:lnTo>
                      <a:lnTo>
                        <a:pt x="33185" y="5252"/>
                      </a:lnTo>
                      <a:lnTo>
                        <a:pt x="33269" y="5127"/>
                      </a:lnTo>
                      <a:lnTo>
                        <a:pt x="33373" y="4939"/>
                      </a:lnTo>
                      <a:lnTo>
                        <a:pt x="33311" y="4792"/>
                      </a:lnTo>
                      <a:lnTo>
                        <a:pt x="33290" y="4792"/>
                      </a:lnTo>
                      <a:lnTo>
                        <a:pt x="33206" y="4876"/>
                      </a:lnTo>
                      <a:lnTo>
                        <a:pt x="33122" y="4876"/>
                      </a:lnTo>
                      <a:lnTo>
                        <a:pt x="32997" y="4813"/>
                      </a:lnTo>
                      <a:lnTo>
                        <a:pt x="33122" y="4813"/>
                      </a:lnTo>
                      <a:lnTo>
                        <a:pt x="33269" y="4708"/>
                      </a:lnTo>
                      <a:lnTo>
                        <a:pt x="33373" y="4667"/>
                      </a:lnTo>
                      <a:lnTo>
                        <a:pt x="33415" y="4562"/>
                      </a:lnTo>
                      <a:lnTo>
                        <a:pt x="33394" y="4499"/>
                      </a:lnTo>
                      <a:lnTo>
                        <a:pt x="33436" y="4415"/>
                      </a:lnTo>
                      <a:lnTo>
                        <a:pt x="33520" y="4248"/>
                      </a:lnTo>
                      <a:lnTo>
                        <a:pt x="33499" y="4185"/>
                      </a:lnTo>
                      <a:lnTo>
                        <a:pt x="33541" y="4081"/>
                      </a:lnTo>
                      <a:lnTo>
                        <a:pt x="33708" y="3997"/>
                      </a:lnTo>
                      <a:lnTo>
                        <a:pt x="33708" y="3892"/>
                      </a:lnTo>
                      <a:lnTo>
                        <a:pt x="33624" y="3830"/>
                      </a:lnTo>
                      <a:lnTo>
                        <a:pt x="33624" y="3767"/>
                      </a:lnTo>
                      <a:lnTo>
                        <a:pt x="33708" y="3641"/>
                      </a:lnTo>
                      <a:lnTo>
                        <a:pt x="33687" y="3537"/>
                      </a:lnTo>
                      <a:lnTo>
                        <a:pt x="33729" y="3432"/>
                      </a:lnTo>
                      <a:lnTo>
                        <a:pt x="33792" y="3411"/>
                      </a:lnTo>
                      <a:lnTo>
                        <a:pt x="33855" y="3223"/>
                      </a:lnTo>
                      <a:lnTo>
                        <a:pt x="33855" y="3014"/>
                      </a:lnTo>
                      <a:lnTo>
                        <a:pt x="33813" y="2804"/>
                      </a:lnTo>
                      <a:lnTo>
                        <a:pt x="33708" y="2616"/>
                      </a:lnTo>
                      <a:lnTo>
                        <a:pt x="33729" y="2574"/>
                      </a:lnTo>
                      <a:lnTo>
                        <a:pt x="33708" y="2491"/>
                      </a:lnTo>
                      <a:lnTo>
                        <a:pt x="33645" y="2470"/>
                      </a:lnTo>
                      <a:lnTo>
                        <a:pt x="33604" y="2491"/>
                      </a:lnTo>
                      <a:lnTo>
                        <a:pt x="33520" y="2428"/>
                      </a:lnTo>
                      <a:lnTo>
                        <a:pt x="33478" y="2365"/>
                      </a:lnTo>
                      <a:lnTo>
                        <a:pt x="33436" y="2365"/>
                      </a:lnTo>
                      <a:lnTo>
                        <a:pt x="33394" y="2491"/>
                      </a:lnTo>
                      <a:lnTo>
                        <a:pt x="33332" y="2532"/>
                      </a:lnTo>
                      <a:lnTo>
                        <a:pt x="33290" y="2491"/>
                      </a:lnTo>
                      <a:lnTo>
                        <a:pt x="33206" y="2365"/>
                      </a:lnTo>
                      <a:lnTo>
                        <a:pt x="33227" y="2323"/>
                      </a:lnTo>
                      <a:lnTo>
                        <a:pt x="33185" y="2302"/>
                      </a:lnTo>
                      <a:lnTo>
                        <a:pt x="33018" y="2281"/>
                      </a:lnTo>
                      <a:lnTo>
                        <a:pt x="32955" y="2177"/>
                      </a:lnTo>
                      <a:lnTo>
                        <a:pt x="32976" y="2156"/>
                      </a:lnTo>
                      <a:lnTo>
                        <a:pt x="33122" y="2156"/>
                      </a:lnTo>
                      <a:lnTo>
                        <a:pt x="33332" y="2219"/>
                      </a:lnTo>
                      <a:lnTo>
                        <a:pt x="33415" y="2302"/>
                      </a:lnTo>
                      <a:lnTo>
                        <a:pt x="33478" y="2260"/>
                      </a:lnTo>
                      <a:lnTo>
                        <a:pt x="33520" y="2260"/>
                      </a:lnTo>
                      <a:lnTo>
                        <a:pt x="33583" y="2323"/>
                      </a:lnTo>
                      <a:lnTo>
                        <a:pt x="33604" y="2386"/>
                      </a:lnTo>
                      <a:lnTo>
                        <a:pt x="33645" y="2386"/>
                      </a:lnTo>
                      <a:lnTo>
                        <a:pt x="33645" y="2302"/>
                      </a:lnTo>
                      <a:lnTo>
                        <a:pt x="33541" y="2177"/>
                      </a:lnTo>
                      <a:lnTo>
                        <a:pt x="33541" y="2072"/>
                      </a:lnTo>
                      <a:lnTo>
                        <a:pt x="33478" y="1967"/>
                      </a:lnTo>
                      <a:lnTo>
                        <a:pt x="33394" y="1905"/>
                      </a:lnTo>
                      <a:lnTo>
                        <a:pt x="33332" y="1905"/>
                      </a:lnTo>
                      <a:lnTo>
                        <a:pt x="33290" y="1967"/>
                      </a:lnTo>
                      <a:lnTo>
                        <a:pt x="33206" y="1947"/>
                      </a:lnTo>
                      <a:lnTo>
                        <a:pt x="33185" y="1800"/>
                      </a:lnTo>
                      <a:lnTo>
                        <a:pt x="33018" y="1654"/>
                      </a:lnTo>
                      <a:lnTo>
                        <a:pt x="33018" y="1549"/>
                      </a:lnTo>
                      <a:lnTo>
                        <a:pt x="32955" y="1465"/>
                      </a:lnTo>
                      <a:lnTo>
                        <a:pt x="32892" y="1382"/>
                      </a:lnTo>
                      <a:lnTo>
                        <a:pt x="32808" y="1382"/>
                      </a:lnTo>
                      <a:lnTo>
                        <a:pt x="32704" y="1444"/>
                      </a:lnTo>
                      <a:lnTo>
                        <a:pt x="32704" y="1549"/>
                      </a:lnTo>
                      <a:lnTo>
                        <a:pt x="32808" y="1549"/>
                      </a:lnTo>
                      <a:lnTo>
                        <a:pt x="32892" y="1591"/>
                      </a:lnTo>
                      <a:lnTo>
                        <a:pt x="32871" y="1654"/>
                      </a:lnTo>
                      <a:lnTo>
                        <a:pt x="32788" y="1695"/>
                      </a:lnTo>
                      <a:lnTo>
                        <a:pt x="32788" y="1779"/>
                      </a:lnTo>
                      <a:lnTo>
                        <a:pt x="32746" y="1800"/>
                      </a:lnTo>
                      <a:lnTo>
                        <a:pt x="32536" y="1570"/>
                      </a:lnTo>
                      <a:lnTo>
                        <a:pt x="32536" y="1486"/>
                      </a:lnTo>
                      <a:lnTo>
                        <a:pt x="32474" y="1361"/>
                      </a:lnTo>
                      <a:lnTo>
                        <a:pt x="32369" y="1340"/>
                      </a:lnTo>
                      <a:lnTo>
                        <a:pt x="31930" y="1068"/>
                      </a:lnTo>
                      <a:lnTo>
                        <a:pt x="31825" y="1026"/>
                      </a:lnTo>
                      <a:lnTo>
                        <a:pt x="31804" y="1005"/>
                      </a:lnTo>
                      <a:lnTo>
                        <a:pt x="31532" y="1026"/>
                      </a:lnTo>
                      <a:lnTo>
                        <a:pt x="31511" y="921"/>
                      </a:lnTo>
                      <a:lnTo>
                        <a:pt x="31553" y="858"/>
                      </a:lnTo>
                      <a:lnTo>
                        <a:pt x="31532" y="796"/>
                      </a:lnTo>
                      <a:lnTo>
                        <a:pt x="31407" y="817"/>
                      </a:lnTo>
                      <a:lnTo>
                        <a:pt x="31344" y="754"/>
                      </a:lnTo>
                      <a:lnTo>
                        <a:pt x="31218" y="796"/>
                      </a:lnTo>
                      <a:lnTo>
                        <a:pt x="31135" y="858"/>
                      </a:lnTo>
                      <a:lnTo>
                        <a:pt x="31093" y="838"/>
                      </a:lnTo>
                      <a:lnTo>
                        <a:pt x="30988" y="942"/>
                      </a:lnTo>
                      <a:lnTo>
                        <a:pt x="30925" y="1047"/>
                      </a:lnTo>
                      <a:lnTo>
                        <a:pt x="30779" y="1047"/>
                      </a:lnTo>
                      <a:lnTo>
                        <a:pt x="30695" y="1026"/>
                      </a:lnTo>
                      <a:lnTo>
                        <a:pt x="30570" y="1172"/>
                      </a:lnTo>
                      <a:lnTo>
                        <a:pt x="30381" y="1235"/>
                      </a:lnTo>
                      <a:lnTo>
                        <a:pt x="30298" y="1256"/>
                      </a:lnTo>
                      <a:lnTo>
                        <a:pt x="30256" y="1214"/>
                      </a:lnTo>
                      <a:lnTo>
                        <a:pt x="30172" y="1214"/>
                      </a:lnTo>
                      <a:lnTo>
                        <a:pt x="30130" y="1256"/>
                      </a:lnTo>
                      <a:lnTo>
                        <a:pt x="30130" y="1361"/>
                      </a:lnTo>
                      <a:lnTo>
                        <a:pt x="30193" y="1382"/>
                      </a:lnTo>
                      <a:lnTo>
                        <a:pt x="30256" y="1382"/>
                      </a:lnTo>
                      <a:lnTo>
                        <a:pt x="30298" y="1549"/>
                      </a:lnTo>
                      <a:lnTo>
                        <a:pt x="30339" y="1758"/>
                      </a:lnTo>
                      <a:lnTo>
                        <a:pt x="30256" y="1905"/>
                      </a:lnTo>
                      <a:lnTo>
                        <a:pt x="30067" y="1905"/>
                      </a:lnTo>
                      <a:lnTo>
                        <a:pt x="29942" y="2051"/>
                      </a:lnTo>
                      <a:lnTo>
                        <a:pt x="29733" y="2093"/>
                      </a:lnTo>
                      <a:lnTo>
                        <a:pt x="29649" y="2072"/>
                      </a:lnTo>
                      <a:lnTo>
                        <a:pt x="29754" y="1988"/>
                      </a:lnTo>
                      <a:lnTo>
                        <a:pt x="29837" y="1967"/>
                      </a:lnTo>
                      <a:lnTo>
                        <a:pt x="29858" y="1842"/>
                      </a:lnTo>
                      <a:lnTo>
                        <a:pt x="29733" y="1591"/>
                      </a:lnTo>
                      <a:lnTo>
                        <a:pt x="29816" y="1444"/>
                      </a:lnTo>
                      <a:lnTo>
                        <a:pt x="29816" y="1340"/>
                      </a:lnTo>
                      <a:lnTo>
                        <a:pt x="29858" y="1256"/>
                      </a:lnTo>
                      <a:lnTo>
                        <a:pt x="29775" y="1068"/>
                      </a:lnTo>
                      <a:lnTo>
                        <a:pt x="29775" y="963"/>
                      </a:lnTo>
                      <a:lnTo>
                        <a:pt x="29628" y="817"/>
                      </a:lnTo>
                      <a:lnTo>
                        <a:pt x="29523" y="858"/>
                      </a:lnTo>
                      <a:lnTo>
                        <a:pt x="29440" y="817"/>
                      </a:lnTo>
                      <a:lnTo>
                        <a:pt x="29398" y="817"/>
                      </a:lnTo>
                      <a:lnTo>
                        <a:pt x="29356" y="942"/>
                      </a:lnTo>
                      <a:lnTo>
                        <a:pt x="29210" y="963"/>
                      </a:lnTo>
                      <a:lnTo>
                        <a:pt x="29147" y="921"/>
                      </a:lnTo>
                      <a:lnTo>
                        <a:pt x="29042" y="963"/>
                      </a:lnTo>
                      <a:lnTo>
                        <a:pt x="28938" y="1130"/>
                      </a:lnTo>
                      <a:lnTo>
                        <a:pt x="28707" y="1130"/>
                      </a:lnTo>
                      <a:lnTo>
                        <a:pt x="28707" y="1047"/>
                      </a:lnTo>
                      <a:lnTo>
                        <a:pt x="28791" y="921"/>
                      </a:lnTo>
                      <a:lnTo>
                        <a:pt x="28791" y="838"/>
                      </a:lnTo>
                      <a:lnTo>
                        <a:pt x="28707" y="817"/>
                      </a:lnTo>
                      <a:lnTo>
                        <a:pt x="28519" y="1110"/>
                      </a:lnTo>
                      <a:lnTo>
                        <a:pt x="28268" y="1214"/>
                      </a:lnTo>
                      <a:lnTo>
                        <a:pt x="28163" y="1172"/>
                      </a:lnTo>
                      <a:lnTo>
                        <a:pt x="28268" y="1026"/>
                      </a:lnTo>
                      <a:lnTo>
                        <a:pt x="28394" y="1005"/>
                      </a:lnTo>
                      <a:lnTo>
                        <a:pt x="28519" y="817"/>
                      </a:lnTo>
                      <a:lnTo>
                        <a:pt x="28498" y="691"/>
                      </a:lnTo>
                      <a:lnTo>
                        <a:pt x="28561" y="586"/>
                      </a:lnTo>
                      <a:lnTo>
                        <a:pt x="28561" y="524"/>
                      </a:lnTo>
                      <a:lnTo>
                        <a:pt x="28645" y="440"/>
                      </a:lnTo>
                      <a:lnTo>
                        <a:pt x="28645" y="398"/>
                      </a:lnTo>
                      <a:lnTo>
                        <a:pt x="28477" y="335"/>
                      </a:lnTo>
                      <a:lnTo>
                        <a:pt x="28414" y="294"/>
                      </a:lnTo>
                      <a:lnTo>
                        <a:pt x="28414" y="126"/>
                      </a:lnTo>
                      <a:lnTo>
                        <a:pt x="28373" y="105"/>
                      </a:lnTo>
                      <a:lnTo>
                        <a:pt x="28205" y="231"/>
                      </a:lnTo>
                      <a:lnTo>
                        <a:pt x="28059" y="210"/>
                      </a:lnTo>
                      <a:lnTo>
                        <a:pt x="27996" y="63"/>
                      </a:lnTo>
                      <a:lnTo>
                        <a:pt x="27891" y="63"/>
                      </a:lnTo>
                      <a:lnTo>
                        <a:pt x="27787" y="168"/>
                      </a:lnTo>
                      <a:lnTo>
                        <a:pt x="2766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576" name="Google Shape;576;p68"/>
                <p:cNvSpPr/>
                <p:nvPr/>
              </p:nvSpPr>
              <p:spPr>
                <a:xfrm>
                  <a:off x="5538025" y="2213300"/>
                  <a:ext cx="94175" cy="208750"/>
                </a:xfrm>
                <a:custGeom>
                  <a:avLst/>
                  <a:gdLst/>
                  <a:ahLst/>
                  <a:cxnLst/>
                  <a:rect l="l" t="t" r="r" b="b"/>
                  <a:pathLst>
                    <a:path w="3767" h="8350" extrusionOk="0">
                      <a:moveTo>
                        <a:pt x="251" y="1"/>
                      </a:moveTo>
                      <a:lnTo>
                        <a:pt x="209" y="63"/>
                      </a:lnTo>
                      <a:lnTo>
                        <a:pt x="251" y="105"/>
                      </a:lnTo>
                      <a:lnTo>
                        <a:pt x="251" y="189"/>
                      </a:lnTo>
                      <a:lnTo>
                        <a:pt x="188" y="210"/>
                      </a:lnTo>
                      <a:lnTo>
                        <a:pt x="105" y="168"/>
                      </a:lnTo>
                      <a:lnTo>
                        <a:pt x="0" y="168"/>
                      </a:lnTo>
                      <a:lnTo>
                        <a:pt x="168" y="314"/>
                      </a:lnTo>
                      <a:lnTo>
                        <a:pt x="356" y="461"/>
                      </a:lnTo>
                      <a:lnTo>
                        <a:pt x="419" y="524"/>
                      </a:lnTo>
                      <a:lnTo>
                        <a:pt x="398" y="670"/>
                      </a:lnTo>
                      <a:lnTo>
                        <a:pt x="460" y="607"/>
                      </a:lnTo>
                      <a:lnTo>
                        <a:pt x="502" y="607"/>
                      </a:lnTo>
                      <a:lnTo>
                        <a:pt x="565" y="691"/>
                      </a:lnTo>
                      <a:lnTo>
                        <a:pt x="502" y="733"/>
                      </a:lnTo>
                      <a:lnTo>
                        <a:pt x="419" y="775"/>
                      </a:lnTo>
                      <a:lnTo>
                        <a:pt x="460" y="838"/>
                      </a:lnTo>
                      <a:lnTo>
                        <a:pt x="523" y="838"/>
                      </a:lnTo>
                      <a:lnTo>
                        <a:pt x="565" y="984"/>
                      </a:lnTo>
                      <a:lnTo>
                        <a:pt x="481" y="1026"/>
                      </a:lnTo>
                      <a:lnTo>
                        <a:pt x="377" y="1005"/>
                      </a:lnTo>
                      <a:lnTo>
                        <a:pt x="314" y="900"/>
                      </a:lnTo>
                      <a:lnTo>
                        <a:pt x="251" y="984"/>
                      </a:lnTo>
                      <a:lnTo>
                        <a:pt x="168" y="1130"/>
                      </a:lnTo>
                      <a:lnTo>
                        <a:pt x="272" y="1235"/>
                      </a:lnTo>
                      <a:lnTo>
                        <a:pt x="314" y="1382"/>
                      </a:lnTo>
                      <a:lnTo>
                        <a:pt x="419" y="1528"/>
                      </a:lnTo>
                      <a:lnTo>
                        <a:pt x="523" y="1716"/>
                      </a:lnTo>
                      <a:lnTo>
                        <a:pt x="523" y="1946"/>
                      </a:lnTo>
                      <a:lnTo>
                        <a:pt x="586" y="1988"/>
                      </a:lnTo>
                      <a:lnTo>
                        <a:pt x="607" y="2177"/>
                      </a:lnTo>
                      <a:lnTo>
                        <a:pt x="691" y="2470"/>
                      </a:lnTo>
                      <a:lnTo>
                        <a:pt x="774" y="2658"/>
                      </a:lnTo>
                      <a:lnTo>
                        <a:pt x="900" y="2700"/>
                      </a:lnTo>
                      <a:lnTo>
                        <a:pt x="900" y="2762"/>
                      </a:lnTo>
                      <a:lnTo>
                        <a:pt x="837" y="2804"/>
                      </a:lnTo>
                      <a:lnTo>
                        <a:pt x="1130" y="3097"/>
                      </a:lnTo>
                      <a:lnTo>
                        <a:pt x="1235" y="3118"/>
                      </a:lnTo>
                      <a:lnTo>
                        <a:pt x="1360" y="3307"/>
                      </a:lnTo>
                      <a:lnTo>
                        <a:pt x="1402" y="3516"/>
                      </a:lnTo>
                      <a:lnTo>
                        <a:pt x="1402" y="3641"/>
                      </a:lnTo>
                      <a:lnTo>
                        <a:pt x="1465" y="3809"/>
                      </a:lnTo>
                      <a:lnTo>
                        <a:pt x="1465" y="3934"/>
                      </a:lnTo>
                      <a:lnTo>
                        <a:pt x="1569" y="3976"/>
                      </a:lnTo>
                      <a:lnTo>
                        <a:pt x="1674" y="4123"/>
                      </a:lnTo>
                      <a:lnTo>
                        <a:pt x="1653" y="4143"/>
                      </a:lnTo>
                      <a:lnTo>
                        <a:pt x="1653" y="4227"/>
                      </a:lnTo>
                      <a:lnTo>
                        <a:pt x="1779" y="4436"/>
                      </a:lnTo>
                      <a:lnTo>
                        <a:pt x="1821" y="4562"/>
                      </a:lnTo>
                      <a:lnTo>
                        <a:pt x="1883" y="4708"/>
                      </a:lnTo>
                      <a:lnTo>
                        <a:pt x="1883" y="4918"/>
                      </a:lnTo>
                      <a:lnTo>
                        <a:pt x="1946" y="5001"/>
                      </a:lnTo>
                      <a:lnTo>
                        <a:pt x="1925" y="5106"/>
                      </a:lnTo>
                      <a:lnTo>
                        <a:pt x="1946" y="5315"/>
                      </a:lnTo>
                      <a:lnTo>
                        <a:pt x="2051" y="5524"/>
                      </a:lnTo>
                      <a:lnTo>
                        <a:pt x="2030" y="5608"/>
                      </a:lnTo>
                      <a:lnTo>
                        <a:pt x="2030" y="5755"/>
                      </a:lnTo>
                      <a:lnTo>
                        <a:pt x="2155" y="5859"/>
                      </a:lnTo>
                      <a:lnTo>
                        <a:pt x="2365" y="6131"/>
                      </a:lnTo>
                      <a:lnTo>
                        <a:pt x="2365" y="6257"/>
                      </a:lnTo>
                      <a:lnTo>
                        <a:pt x="2448" y="6424"/>
                      </a:lnTo>
                      <a:lnTo>
                        <a:pt x="2406" y="6654"/>
                      </a:lnTo>
                      <a:lnTo>
                        <a:pt x="2448" y="6843"/>
                      </a:lnTo>
                      <a:lnTo>
                        <a:pt x="2553" y="7010"/>
                      </a:lnTo>
                      <a:lnTo>
                        <a:pt x="2574" y="7156"/>
                      </a:lnTo>
                      <a:lnTo>
                        <a:pt x="2720" y="7324"/>
                      </a:lnTo>
                      <a:lnTo>
                        <a:pt x="2762" y="7408"/>
                      </a:lnTo>
                      <a:lnTo>
                        <a:pt x="2699" y="7596"/>
                      </a:lnTo>
                      <a:lnTo>
                        <a:pt x="2699" y="7847"/>
                      </a:lnTo>
                      <a:lnTo>
                        <a:pt x="2762" y="7993"/>
                      </a:lnTo>
                      <a:lnTo>
                        <a:pt x="2867" y="8098"/>
                      </a:lnTo>
                      <a:lnTo>
                        <a:pt x="2929" y="8244"/>
                      </a:lnTo>
                      <a:lnTo>
                        <a:pt x="3097" y="8349"/>
                      </a:lnTo>
                      <a:lnTo>
                        <a:pt x="3097" y="8349"/>
                      </a:lnTo>
                      <a:lnTo>
                        <a:pt x="3076" y="8224"/>
                      </a:lnTo>
                      <a:lnTo>
                        <a:pt x="3097" y="8098"/>
                      </a:lnTo>
                      <a:lnTo>
                        <a:pt x="3034" y="7993"/>
                      </a:lnTo>
                      <a:lnTo>
                        <a:pt x="3013" y="7847"/>
                      </a:lnTo>
                      <a:lnTo>
                        <a:pt x="3034" y="7680"/>
                      </a:lnTo>
                      <a:lnTo>
                        <a:pt x="3139" y="7575"/>
                      </a:lnTo>
                      <a:lnTo>
                        <a:pt x="3201" y="7596"/>
                      </a:lnTo>
                      <a:lnTo>
                        <a:pt x="3201" y="7680"/>
                      </a:lnTo>
                      <a:lnTo>
                        <a:pt x="3243" y="7721"/>
                      </a:lnTo>
                      <a:lnTo>
                        <a:pt x="3494" y="7700"/>
                      </a:lnTo>
                      <a:lnTo>
                        <a:pt x="3515" y="7638"/>
                      </a:lnTo>
                      <a:lnTo>
                        <a:pt x="3557" y="7638"/>
                      </a:lnTo>
                      <a:lnTo>
                        <a:pt x="3599" y="7700"/>
                      </a:lnTo>
                      <a:lnTo>
                        <a:pt x="3557" y="7721"/>
                      </a:lnTo>
                      <a:lnTo>
                        <a:pt x="3557" y="7826"/>
                      </a:lnTo>
                      <a:lnTo>
                        <a:pt x="3704" y="7952"/>
                      </a:lnTo>
                      <a:lnTo>
                        <a:pt x="3725" y="8056"/>
                      </a:lnTo>
                      <a:lnTo>
                        <a:pt x="3766" y="8119"/>
                      </a:lnTo>
                      <a:lnTo>
                        <a:pt x="3766" y="8035"/>
                      </a:lnTo>
                      <a:lnTo>
                        <a:pt x="3745" y="7993"/>
                      </a:lnTo>
                      <a:lnTo>
                        <a:pt x="3766" y="7847"/>
                      </a:lnTo>
                      <a:lnTo>
                        <a:pt x="3766" y="7721"/>
                      </a:lnTo>
                      <a:lnTo>
                        <a:pt x="3662" y="7638"/>
                      </a:lnTo>
                      <a:lnTo>
                        <a:pt x="3641" y="7491"/>
                      </a:lnTo>
                      <a:lnTo>
                        <a:pt x="3599" y="7387"/>
                      </a:lnTo>
                      <a:lnTo>
                        <a:pt x="3515" y="7428"/>
                      </a:lnTo>
                      <a:lnTo>
                        <a:pt x="3432" y="7428"/>
                      </a:lnTo>
                      <a:lnTo>
                        <a:pt x="3285" y="7324"/>
                      </a:lnTo>
                      <a:lnTo>
                        <a:pt x="3243" y="7156"/>
                      </a:lnTo>
                      <a:lnTo>
                        <a:pt x="3181" y="7010"/>
                      </a:lnTo>
                      <a:lnTo>
                        <a:pt x="3034" y="6905"/>
                      </a:lnTo>
                      <a:lnTo>
                        <a:pt x="2929" y="6884"/>
                      </a:lnTo>
                      <a:lnTo>
                        <a:pt x="2867" y="6780"/>
                      </a:lnTo>
                      <a:lnTo>
                        <a:pt x="2804" y="6571"/>
                      </a:lnTo>
                      <a:lnTo>
                        <a:pt x="2720" y="6424"/>
                      </a:lnTo>
                      <a:lnTo>
                        <a:pt x="2678" y="6278"/>
                      </a:lnTo>
                      <a:lnTo>
                        <a:pt x="2678" y="6089"/>
                      </a:lnTo>
                      <a:lnTo>
                        <a:pt x="2657" y="5859"/>
                      </a:lnTo>
                      <a:lnTo>
                        <a:pt x="2595" y="5755"/>
                      </a:lnTo>
                      <a:lnTo>
                        <a:pt x="2616" y="5545"/>
                      </a:lnTo>
                      <a:lnTo>
                        <a:pt x="2595" y="5441"/>
                      </a:lnTo>
                      <a:lnTo>
                        <a:pt x="2511" y="5294"/>
                      </a:lnTo>
                      <a:lnTo>
                        <a:pt x="2574" y="5211"/>
                      </a:lnTo>
                      <a:lnTo>
                        <a:pt x="2595" y="5127"/>
                      </a:lnTo>
                      <a:lnTo>
                        <a:pt x="2595" y="5085"/>
                      </a:lnTo>
                      <a:lnTo>
                        <a:pt x="2657" y="5043"/>
                      </a:lnTo>
                      <a:lnTo>
                        <a:pt x="2720" y="5085"/>
                      </a:lnTo>
                      <a:lnTo>
                        <a:pt x="2867" y="5043"/>
                      </a:lnTo>
                      <a:lnTo>
                        <a:pt x="2992" y="5043"/>
                      </a:lnTo>
                      <a:lnTo>
                        <a:pt x="3118" y="5127"/>
                      </a:lnTo>
                      <a:lnTo>
                        <a:pt x="3201" y="5315"/>
                      </a:lnTo>
                      <a:lnTo>
                        <a:pt x="3306" y="5336"/>
                      </a:lnTo>
                      <a:lnTo>
                        <a:pt x="3411" y="5420"/>
                      </a:lnTo>
                      <a:lnTo>
                        <a:pt x="3515" y="5566"/>
                      </a:lnTo>
                      <a:lnTo>
                        <a:pt x="3599" y="5608"/>
                      </a:lnTo>
                      <a:lnTo>
                        <a:pt x="3536" y="5483"/>
                      </a:lnTo>
                      <a:lnTo>
                        <a:pt x="3411" y="5315"/>
                      </a:lnTo>
                      <a:lnTo>
                        <a:pt x="3243" y="5211"/>
                      </a:lnTo>
                      <a:lnTo>
                        <a:pt x="3139" y="5022"/>
                      </a:lnTo>
                      <a:lnTo>
                        <a:pt x="3034" y="4897"/>
                      </a:lnTo>
                      <a:lnTo>
                        <a:pt x="3034" y="4813"/>
                      </a:lnTo>
                      <a:lnTo>
                        <a:pt x="2992" y="4771"/>
                      </a:lnTo>
                      <a:lnTo>
                        <a:pt x="2888" y="4562"/>
                      </a:lnTo>
                      <a:lnTo>
                        <a:pt x="2825" y="4436"/>
                      </a:lnTo>
                      <a:lnTo>
                        <a:pt x="2762" y="4395"/>
                      </a:lnTo>
                      <a:lnTo>
                        <a:pt x="2720" y="4269"/>
                      </a:lnTo>
                      <a:lnTo>
                        <a:pt x="2574" y="4060"/>
                      </a:lnTo>
                      <a:lnTo>
                        <a:pt x="2406" y="3809"/>
                      </a:lnTo>
                      <a:lnTo>
                        <a:pt x="2365" y="3641"/>
                      </a:lnTo>
                      <a:lnTo>
                        <a:pt x="2155" y="3390"/>
                      </a:lnTo>
                      <a:lnTo>
                        <a:pt x="2072" y="3181"/>
                      </a:lnTo>
                      <a:lnTo>
                        <a:pt x="1967" y="3118"/>
                      </a:lnTo>
                      <a:lnTo>
                        <a:pt x="1967" y="3014"/>
                      </a:lnTo>
                      <a:lnTo>
                        <a:pt x="1925" y="2888"/>
                      </a:lnTo>
                      <a:lnTo>
                        <a:pt x="1841" y="2867"/>
                      </a:lnTo>
                      <a:lnTo>
                        <a:pt x="1841" y="2909"/>
                      </a:lnTo>
                      <a:lnTo>
                        <a:pt x="1758" y="2909"/>
                      </a:lnTo>
                      <a:lnTo>
                        <a:pt x="1737" y="2867"/>
                      </a:lnTo>
                      <a:lnTo>
                        <a:pt x="1758" y="2762"/>
                      </a:lnTo>
                      <a:lnTo>
                        <a:pt x="1737" y="2679"/>
                      </a:lnTo>
                      <a:lnTo>
                        <a:pt x="1632" y="2616"/>
                      </a:lnTo>
                      <a:lnTo>
                        <a:pt x="1528" y="2490"/>
                      </a:lnTo>
                      <a:lnTo>
                        <a:pt x="1465" y="2344"/>
                      </a:lnTo>
                      <a:lnTo>
                        <a:pt x="1402" y="2260"/>
                      </a:lnTo>
                      <a:lnTo>
                        <a:pt x="1402" y="2135"/>
                      </a:lnTo>
                      <a:lnTo>
                        <a:pt x="1423" y="2030"/>
                      </a:lnTo>
                      <a:lnTo>
                        <a:pt x="1444" y="2051"/>
                      </a:lnTo>
                      <a:lnTo>
                        <a:pt x="1423" y="1884"/>
                      </a:lnTo>
                      <a:lnTo>
                        <a:pt x="1402" y="1716"/>
                      </a:lnTo>
                      <a:lnTo>
                        <a:pt x="1360" y="1570"/>
                      </a:lnTo>
                      <a:lnTo>
                        <a:pt x="1235" y="1528"/>
                      </a:lnTo>
                      <a:lnTo>
                        <a:pt x="1109" y="1382"/>
                      </a:lnTo>
                      <a:lnTo>
                        <a:pt x="1109" y="1319"/>
                      </a:lnTo>
                      <a:lnTo>
                        <a:pt x="1046" y="1256"/>
                      </a:lnTo>
                      <a:lnTo>
                        <a:pt x="1046" y="1193"/>
                      </a:lnTo>
                      <a:lnTo>
                        <a:pt x="1109" y="1193"/>
                      </a:lnTo>
                      <a:lnTo>
                        <a:pt x="1214" y="1298"/>
                      </a:lnTo>
                      <a:lnTo>
                        <a:pt x="1318" y="1444"/>
                      </a:lnTo>
                      <a:lnTo>
                        <a:pt x="1318" y="1444"/>
                      </a:lnTo>
                      <a:lnTo>
                        <a:pt x="1256" y="1298"/>
                      </a:lnTo>
                      <a:lnTo>
                        <a:pt x="1130" y="1110"/>
                      </a:lnTo>
                      <a:lnTo>
                        <a:pt x="1005" y="942"/>
                      </a:lnTo>
                      <a:lnTo>
                        <a:pt x="942" y="942"/>
                      </a:lnTo>
                      <a:lnTo>
                        <a:pt x="921" y="858"/>
                      </a:lnTo>
                      <a:lnTo>
                        <a:pt x="691" y="670"/>
                      </a:lnTo>
                      <a:lnTo>
                        <a:pt x="607" y="566"/>
                      </a:lnTo>
                      <a:lnTo>
                        <a:pt x="607" y="335"/>
                      </a:lnTo>
                      <a:lnTo>
                        <a:pt x="523" y="273"/>
                      </a:lnTo>
                      <a:lnTo>
                        <a:pt x="377" y="210"/>
                      </a:lnTo>
                      <a:lnTo>
                        <a:pt x="293" y="63"/>
                      </a:lnTo>
                      <a:lnTo>
                        <a:pt x="25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77" name="Google Shape;577;p68"/>
            <p:cNvGrpSpPr/>
            <p:nvPr/>
          </p:nvGrpSpPr>
          <p:grpSpPr>
            <a:xfrm>
              <a:off x="3875768" y="2846704"/>
              <a:ext cx="44796" cy="47366"/>
              <a:chOff x="3960625" y="2587825"/>
              <a:chExt cx="94050" cy="104125"/>
            </a:xfrm>
          </p:grpSpPr>
          <p:sp>
            <p:nvSpPr>
              <p:cNvPr id="578" name="Google Shape;578;p68"/>
              <p:cNvSpPr/>
              <p:nvPr/>
            </p:nvSpPr>
            <p:spPr>
              <a:xfrm>
                <a:off x="3960625" y="2587825"/>
                <a:ext cx="94050" cy="51200"/>
              </a:xfrm>
              <a:custGeom>
                <a:avLst/>
                <a:gdLst/>
                <a:ahLst/>
                <a:cxnLst/>
                <a:rect l="l" t="t" r="r" b="b"/>
                <a:pathLst>
                  <a:path w="3762" h="2048" extrusionOk="0">
                    <a:moveTo>
                      <a:pt x="190" y="2048"/>
                    </a:moveTo>
                    <a:lnTo>
                      <a:pt x="0" y="1762"/>
                    </a:lnTo>
                    <a:lnTo>
                      <a:pt x="309" y="1048"/>
                    </a:lnTo>
                    <a:lnTo>
                      <a:pt x="3762" y="0"/>
                    </a:lnTo>
                    <a:lnTo>
                      <a:pt x="3714" y="1072"/>
                    </a:lnTo>
                    <a:lnTo>
                      <a:pt x="2929" y="1143"/>
                    </a:lnTo>
                    <a:lnTo>
                      <a:pt x="2167" y="1000"/>
                    </a:lnTo>
                    <a:close/>
                  </a:path>
                </a:pathLst>
              </a:custGeom>
              <a:solidFill>
                <a:srgbClr val="DBE2E7"/>
              </a:solidFill>
              <a:ln>
                <a:noFill/>
              </a:ln>
            </p:spPr>
          </p:sp>
          <p:sp>
            <p:nvSpPr>
              <p:cNvPr id="579" name="Google Shape;579;p68"/>
              <p:cNvSpPr/>
              <p:nvPr/>
            </p:nvSpPr>
            <p:spPr>
              <a:xfrm>
                <a:off x="3963000" y="2596725"/>
                <a:ext cx="86850" cy="95225"/>
              </a:xfrm>
              <a:custGeom>
                <a:avLst/>
                <a:gdLst/>
                <a:ahLst/>
                <a:cxnLst/>
                <a:rect l="l" t="t" r="r" b="b"/>
                <a:pathLst>
                  <a:path w="3474" h="3809" extrusionOk="0">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0" name="Google Shape;580;p68"/>
            <p:cNvGrpSpPr/>
            <p:nvPr/>
          </p:nvGrpSpPr>
          <p:grpSpPr>
            <a:xfrm>
              <a:off x="3782759" y="2807162"/>
              <a:ext cx="82686" cy="85487"/>
              <a:chOff x="3765350" y="2500900"/>
              <a:chExt cx="173600" cy="187925"/>
            </a:xfrm>
          </p:grpSpPr>
          <p:sp>
            <p:nvSpPr>
              <p:cNvPr id="581" name="Google Shape;581;p68"/>
              <p:cNvSpPr/>
              <p:nvPr/>
            </p:nvSpPr>
            <p:spPr>
              <a:xfrm>
                <a:off x="3765350" y="2500900"/>
                <a:ext cx="108950" cy="64300"/>
              </a:xfrm>
              <a:custGeom>
                <a:avLst/>
                <a:gdLst/>
                <a:ahLst/>
                <a:cxnLst/>
                <a:rect l="l" t="t" r="r" b="b"/>
                <a:pathLst>
                  <a:path w="4358" h="2572" extrusionOk="0">
                    <a:moveTo>
                      <a:pt x="1286" y="596"/>
                    </a:moveTo>
                    <a:lnTo>
                      <a:pt x="0" y="1072"/>
                    </a:lnTo>
                    <a:lnTo>
                      <a:pt x="429" y="2239"/>
                    </a:lnTo>
                    <a:lnTo>
                      <a:pt x="857" y="2572"/>
                    </a:lnTo>
                    <a:lnTo>
                      <a:pt x="2191" y="1215"/>
                    </a:lnTo>
                    <a:lnTo>
                      <a:pt x="4024" y="1072"/>
                    </a:lnTo>
                    <a:lnTo>
                      <a:pt x="4358" y="429"/>
                    </a:lnTo>
                    <a:lnTo>
                      <a:pt x="3120" y="0"/>
                    </a:lnTo>
                    <a:lnTo>
                      <a:pt x="2477" y="358"/>
                    </a:lnTo>
                    <a:close/>
                  </a:path>
                </a:pathLst>
              </a:custGeom>
              <a:solidFill>
                <a:srgbClr val="DBE2E7"/>
              </a:solidFill>
              <a:ln>
                <a:noFill/>
              </a:ln>
            </p:spPr>
          </p:sp>
          <p:sp>
            <p:nvSpPr>
              <p:cNvPr id="582" name="Google Shape;582;p68"/>
              <p:cNvSpPr/>
              <p:nvPr/>
            </p:nvSpPr>
            <p:spPr>
              <a:xfrm>
                <a:off x="3797175" y="2609800"/>
                <a:ext cx="2625" cy="3700"/>
              </a:xfrm>
              <a:custGeom>
                <a:avLst/>
                <a:gdLst/>
                <a:ahLst/>
                <a:cxnLst/>
                <a:rect l="l" t="t" r="r" b="b"/>
                <a:pathLst>
                  <a:path w="105" h="148" extrusionOk="0">
                    <a:moveTo>
                      <a:pt x="42" y="1"/>
                    </a:moveTo>
                    <a:lnTo>
                      <a:pt x="21" y="43"/>
                    </a:lnTo>
                    <a:lnTo>
                      <a:pt x="0" y="84"/>
                    </a:lnTo>
                    <a:lnTo>
                      <a:pt x="0" y="147"/>
                    </a:lnTo>
                    <a:lnTo>
                      <a:pt x="21" y="147"/>
                    </a:lnTo>
                    <a:lnTo>
                      <a:pt x="42" y="105"/>
                    </a:lnTo>
                    <a:lnTo>
                      <a:pt x="105" y="22"/>
                    </a:lnTo>
                    <a:lnTo>
                      <a:pt x="4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68"/>
              <p:cNvSpPr/>
              <p:nvPr/>
            </p:nvSpPr>
            <p:spPr>
              <a:xfrm>
                <a:off x="3796125" y="2610325"/>
                <a:ext cx="22525" cy="41875"/>
              </a:xfrm>
              <a:custGeom>
                <a:avLst/>
                <a:gdLst/>
                <a:ahLst/>
                <a:cxnLst/>
                <a:rect l="l" t="t" r="r" b="b"/>
                <a:pathLst>
                  <a:path w="901" h="1675" extrusionOk="0">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68"/>
              <p:cNvSpPr/>
              <p:nvPr/>
            </p:nvSpPr>
            <p:spPr>
              <a:xfrm>
                <a:off x="3821225" y="2579475"/>
                <a:ext cx="6300" cy="4200"/>
              </a:xfrm>
              <a:custGeom>
                <a:avLst/>
                <a:gdLst/>
                <a:ahLst/>
                <a:cxnLst/>
                <a:rect l="l" t="t" r="r" b="b"/>
                <a:pathLst>
                  <a:path w="252" h="168" extrusionOk="0">
                    <a:moveTo>
                      <a:pt x="189" y="0"/>
                    </a:moveTo>
                    <a:lnTo>
                      <a:pt x="147" y="42"/>
                    </a:lnTo>
                    <a:lnTo>
                      <a:pt x="43" y="84"/>
                    </a:lnTo>
                    <a:lnTo>
                      <a:pt x="1" y="147"/>
                    </a:lnTo>
                    <a:lnTo>
                      <a:pt x="43" y="167"/>
                    </a:lnTo>
                    <a:lnTo>
                      <a:pt x="189" y="147"/>
                    </a:lnTo>
                    <a:lnTo>
                      <a:pt x="252" y="147"/>
                    </a:lnTo>
                    <a:lnTo>
                      <a:pt x="252" y="63"/>
                    </a:lnTo>
                    <a:lnTo>
                      <a:pt x="18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68"/>
              <p:cNvSpPr/>
              <p:nvPr/>
            </p:nvSpPr>
            <p:spPr>
              <a:xfrm>
                <a:off x="3833800" y="2589400"/>
                <a:ext cx="1575" cy="1600"/>
              </a:xfrm>
              <a:custGeom>
                <a:avLst/>
                <a:gdLst/>
                <a:ahLst/>
                <a:cxnLst/>
                <a:rect l="l" t="t" r="r" b="b"/>
                <a:pathLst>
                  <a:path w="63" h="64" extrusionOk="0">
                    <a:moveTo>
                      <a:pt x="42" y="1"/>
                    </a:moveTo>
                    <a:lnTo>
                      <a:pt x="0" y="22"/>
                    </a:lnTo>
                    <a:lnTo>
                      <a:pt x="63" y="63"/>
                    </a:lnTo>
                    <a:lnTo>
                      <a:pt x="4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68"/>
              <p:cNvSpPr/>
              <p:nvPr/>
            </p:nvSpPr>
            <p:spPr>
              <a:xfrm>
                <a:off x="3774675" y="2506225"/>
                <a:ext cx="164275" cy="182600"/>
              </a:xfrm>
              <a:custGeom>
                <a:avLst/>
                <a:gdLst/>
                <a:ahLst/>
                <a:cxnLst/>
                <a:rect l="l" t="t" r="r" b="b"/>
                <a:pathLst>
                  <a:path w="6571" h="7304" extrusionOk="0">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7" name="Google Shape;587;p68"/>
            <p:cNvGrpSpPr/>
            <p:nvPr/>
          </p:nvGrpSpPr>
          <p:grpSpPr>
            <a:xfrm>
              <a:off x="3775674" y="2798496"/>
              <a:ext cx="40545" cy="23564"/>
              <a:chOff x="3750475" y="2481850"/>
              <a:chExt cx="85125" cy="51800"/>
            </a:xfrm>
          </p:grpSpPr>
          <p:sp>
            <p:nvSpPr>
              <p:cNvPr id="588" name="Google Shape;588;p68"/>
              <p:cNvSpPr/>
              <p:nvPr/>
            </p:nvSpPr>
            <p:spPr>
              <a:xfrm>
                <a:off x="3762125" y="2492625"/>
                <a:ext cx="64900" cy="36650"/>
              </a:xfrm>
              <a:custGeom>
                <a:avLst/>
                <a:gdLst/>
                <a:ahLst/>
                <a:cxnLst/>
                <a:rect l="l" t="t" r="r" b="b"/>
                <a:pathLst>
                  <a:path w="2596" h="1466" extrusionOk="0">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68"/>
              <p:cNvSpPr/>
              <p:nvPr/>
            </p:nvSpPr>
            <p:spPr>
              <a:xfrm>
                <a:off x="3750475" y="2481850"/>
                <a:ext cx="85125" cy="51800"/>
              </a:xfrm>
              <a:custGeom>
                <a:avLst/>
                <a:gdLst/>
                <a:ahLst/>
                <a:cxnLst/>
                <a:rect l="l" t="t" r="r" b="b"/>
                <a:pathLst>
                  <a:path w="3405" h="2072" extrusionOk="0">
                    <a:moveTo>
                      <a:pt x="1095" y="286"/>
                    </a:moveTo>
                    <a:lnTo>
                      <a:pt x="0" y="1667"/>
                    </a:lnTo>
                    <a:lnTo>
                      <a:pt x="547" y="2072"/>
                    </a:lnTo>
                    <a:lnTo>
                      <a:pt x="1214" y="1858"/>
                    </a:lnTo>
                    <a:lnTo>
                      <a:pt x="1881" y="1262"/>
                    </a:lnTo>
                    <a:lnTo>
                      <a:pt x="2976" y="1286"/>
                    </a:lnTo>
                    <a:lnTo>
                      <a:pt x="3405" y="786"/>
                    </a:lnTo>
                    <a:lnTo>
                      <a:pt x="2167" y="0"/>
                    </a:lnTo>
                    <a:close/>
                  </a:path>
                </a:pathLst>
              </a:custGeom>
              <a:solidFill>
                <a:srgbClr val="DBE2E7"/>
              </a:solidFill>
              <a:ln>
                <a:noFill/>
              </a:ln>
            </p:spPr>
          </p:sp>
        </p:grpSp>
        <p:grpSp>
          <p:nvGrpSpPr>
            <p:cNvPr id="590" name="Google Shape;590;p68"/>
            <p:cNvGrpSpPr/>
            <p:nvPr/>
          </p:nvGrpSpPr>
          <p:grpSpPr>
            <a:xfrm>
              <a:off x="3716946" y="2776024"/>
              <a:ext cx="81971" cy="76912"/>
              <a:chOff x="3627175" y="2432450"/>
              <a:chExt cx="172100" cy="169075"/>
            </a:xfrm>
          </p:grpSpPr>
          <p:sp>
            <p:nvSpPr>
              <p:cNvPr id="591" name="Google Shape;591;p68"/>
              <p:cNvSpPr/>
              <p:nvPr/>
            </p:nvSpPr>
            <p:spPr>
              <a:xfrm>
                <a:off x="3627175" y="2433000"/>
                <a:ext cx="164800" cy="156950"/>
              </a:xfrm>
              <a:custGeom>
                <a:avLst/>
                <a:gdLst/>
                <a:ahLst/>
                <a:cxnLst/>
                <a:rect l="l" t="t" r="r" b="b"/>
                <a:pathLst>
                  <a:path w="6592" h="6278" extrusionOk="0">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68"/>
              <p:cNvSpPr/>
              <p:nvPr/>
            </p:nvSpPr>
            <p:spPr>
              <a:xfrm>
                <a:off x="3658200" y="2557475"/>
                <a:ext cx="70850" cy="44050"/>
              </a:xfrm>
              <a:custGeom>
                <a:avLst/>
                <a:gdLst/>
                <a:ahLst/>
                <a:cxnLst/>
                <a:rect l="l" t="t" r="r" b="b"/>
                <a:pathLst>
                  <a:path w="2834" h="1762" extrusionOk="0">
                    <a:moveTo>
                      <a:pt x="571" y="595"/>
                    </a:moveTo>
                    <a:lnTo>
                      <a:pt x="0" y="1119"/>
                    </a:lnTo>
                    <a:lnTo>
                      <a:pt x="1833" y="1762"/>
                    </a:lnTo>
                    <a:lnTo>
                      <a:pt x="2714" y="1476"/>
                    </a:lnTo>
                    <a:lnTo>
                      <a:pt x="2834" y="1071"/>
                    </a:lnTo>
                    <a:lnTo>
                      <a:pt x="1833" y="0"/>
                    </a:lnTo>
                    <a:close/>
                  </a:path>
                </a:pathLst>
              </a:custGeom>
              <a:solidFill>
                <a:srgbClr val="DBE2E7"/>
              </a:solidFill>
              <a:ln>
                <a:noFill/>
              </a:ln>
            </p:spPr>
          </p:sp>
          <p:sp>
            <p:nvSpPr>
              <p:cNvPr id="593" name="Google Shape;593;p68"/>
              <p:cNvSpPr/>
              <p:nvPr/>
            </p:nvSpPr>
            <p:spPr>
              <a:xfrm>
                <a:off x="3719525" y="2432450"/>
                <a:ext cx="79750" cy="89900"/>
              </a:xfrm>
              <a:custGeom>
                <a:avLst/>
                <a:gdLst/>
                <a:ahLst/>
                <a:cxnLst/>
                <a:rect l="l" t="t" r="r" b="b"/>
                <a:pathLst>
                  <a:path w="3190" h="3596" extrusionOk="0">
                    <a:moveTo>
                      <a:pt x="0" y="167"/>
                    </a:moveTo>
                    <a:lnTo>
                      <a:pt x="261" y="0"/>
                    </a:lnTo>
                    <a:lnTo>
                      <a:pt x="1619" y="1095"/>
                    </a:lnTo>
                    <a:lnTo>
                      <a:pt x="2381" y="1286"/>
                    </a:lnTo>
                    <a:lnTo>
                      <a:pt x="3190" y="1429"/>
                    </a:lnTo>
                    <a:lnTo>
                      <a:pt x="2809" y="2595"/>
                    </a:lnTo>
                    <a:lnTo>
                      <a:pt x="2071" y="2429"/>
                    </a:lnTo>
                    <a:lnTo>
                      <a:pt x="1524" y="3596"/>
                    </a:lnTo>
                    <a:close/>
                  </a:path>
                </a:pathLst>
              </a:custGeom>
              <a:solidFill>
                <a:srgbClr val="DBE2E7"/>
              </a:solidFill>
              <a:ln>
                <a:noFill/>
              </a:ln>
            </p:spPr>
          </p:sp>
        </p:grpSp>
        <p:grpSp>
          <p:nvGrpSpPr>
            <p:cNvPr id="594" name="Google Shape;594;p68"/>
            <p:cNvGrpSpPr/>
            <p:nvPr/>
          </p:nvGrpSpPr>
          <p:grpSpPr>
            <a:xfrm>
              <a:off x="3685682" y="2845624"/>
              <a:ext cx="29311" cy="45055"/>
              <a:chOff x="3561536" y="2585450"/>
              <a:chExt cx="61539" cy="99045"/>
            </a:xfrm>
          </p:grpSpPr>
          <p:sp>
            <p:nvSpPr>
              <p:cNvPr id="595" name="Google Shape;595;p68"/>
              <p:cNvSpPr/>
              <p:nvPr/>
            </p:nvSpPr>
            <p:spPr>
              <a:xfrm rot="192277">
                <a:off x="3564002" y="2593849"/>
                <a:ext cx="44498" cy="89472"/>
              </a:xfrm>
              <a:custGeom>
                <a:avLst/>
                <a:gdLst/>
                <a:ahLst/>
                <a:cxnLst/>
                <a:rect l="l" t="t" r="r" b="b"/>
                <a:pathLst>
                  <a:path w="1780" h="3579" extrusionOk="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68"/>
              <p:cNvSpPr/>
              <p:nvPr/>
            </p:nvSpPr>
            <p:spPr>
              <a:xfrm>
                <a:off x="3580800" y="2585450"/>
                <a:ext cx="42275" cy="93450"/>
              </a:xfrm>
              <a:custGeom>
                <a:avLst/>
                <a:gdLst/>
                <a:ahLst/>
                <a:cxnLst/>
                <a:rect l="l" t="t" r="r" b="b"/>
                <a:pathLst>
                  <a:path w="1691" h="3738" extrusionOk="0">
                    <a:moveTo>
                      <a:pt x="453" y="0"/>
                    </a:moveTo>
                    <a:lnTo>
                      <a:pt x="0" y="547"/>
                    </a:lnTo>
                    <a:lnTo>
                      <a:pt x="0" y="3429"/>
                    </a:lnTo>
                    <a:lnTo>
                      <a:pt x="429" y="3738"/>
                    </a:lnTo>
                    <a:lnTo>
                      <a:pt x="1691" y="2714"/>
                    </a:lnTo>
                    <a:lnTo>
                      <a:pt x="1691" y="500"/>
                    </a:lnTo>
                    <a:close/>
                  </a:path>
                </a:pathLst>
              </a:custGeom>
              <a:solidFill>
                <a:srgbClr val="DBE2E7"/>
              </a:solidFill>
              <a:ln>
                <a:noFill/>
              </a:ln>
            </p:spPr>
          </p:sp>
        </p:grpSp>
        <p:grpSp>
          <p:nvGrpSpPr>
            <p:cNvPr id="597" name="Google Shape;597;p68"/>
            <p:cNvGrpSpPr/>
            <p:nvPr/>
          </p:nvGrpSpPr>
          <p:grpSpPr>
            <a:xfrm>
              <a:off x="3849905" y="2572252"/>
              <a:ext cx="74339" cy="119559"/>
              <a:chOff x="3906325" y="1984500"/>
              <a:chExt cx="156075" cy="262825"/>
            </a:xfrm>
          </p:grpSpPr>
          <p:sp>
            <p:nvSpPr>
              <p:cNvPr id="598" name="Google Shape;598;p68"/>
              <p:cNvSpPr/>
              <p:nvPr/>
            </p:nvSpPr>
            <p:spPr>
              <a:xfrm>
                <a:off x="3906325" y="1984500"/>
                <a:ext cx="100825" cy="124200"/>
              </a:xfrm>
              <a:custGeom>
                <a:avLst/>
                <a:gdLst/>
                <a:ahLst/>
                <a:cxnLst/>
                <a:rect l="l" t="t" r="r" b="b"/>
                <a:pathLst>
                  <a:path w="4033" h="4968" extrusionOk="0">
                    <a:moveTo>
                      <a:pt x="2901" y="4968"/>
                    </a:moveTo>
                    <a:lnTo>
                      <a:pt x="1524" y="4673"/>
                    </a:lnTo>
                    <a:lnTo>
                      <a:pt x="0" y="1771"/>
                    </a:lnTo>
                    <a:lnTo>
                      <a:pt x="737" y="886"/>
                    </a:lnTo>
                    <a:lnTo>
                      <a:pt x="2508" y="1181"/>
                    </a:lnTo>
                    <a:lnTo>
                      <a:pt x="2655" y="345"/>
                    </a:lnTo>
                    <a:lnTo>
                      <a:pt x="3442" y="0"/>
                    </a:lnTo>
                    <a:lnTo>
                      <a:pt x="4033" y="443"/>
                    </a:lnTo>
                    <a:close/>
                  </a:path>
                </a:pathLst>
              </a:custGeom>
              <a:solidFill>
                <a:srgbClr val="DBE2E7"/>
              </a:solidFill>
              <a:ln>
                <a:noFill/>
              </a:ln>
            </p:spPr>
          </p:sp>
          <p:sp>
            <p:nvSpPr>
              <p:cNvPr id="599" name="Google Shape;599;p68"/>
              <p:cNvSpPr/>
              <p:nvPr/>
            </p:nvSpPr>
            <p:spPr>
              <a:xfrm>
                <a:off x="3919575" y="1989950"/>
                <a:ext cx="142825" cy="257375"/>
              </a:xfrm>
              <a:custGeom>
                <a:avLst/>
                <a:gdLst/>
                <a:ahLst/>
                <a:cxnLst/>
                <a:rect l="l" t="t" r="r" b="b"/>
                <a:pathLst>
                  <a:path w="5713" h="10295" extrusionOk="0">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0" name="Google Shape;600;p68"/>
            <p:cNvGrpSpPr/>
            <p:nvPr/>
          </p:nvGrpSpPr>
          <p:grpSpPr>
            <a:xfrm>
              <a:off x="2654821" y="2414345"/>
              <a:ext cx="667570" cy="558731"/>
              <a:chOff x="1397225" y="1637375"/>
              <a:chExt cx="1401575" cy="1228250"/>
            </a:xfrm>
          </p:grpSpPr>
          <p:sp>
            <p:nvSpPr>
              <p:cNvPr id="601" name="Google Shape;601;p68"/>
              <p:cNvSpPr/>
              <p:nvPr/>
            </p:nvSpPr>
            <p:spPr>
              <a:xfrm>
                <a:off x="2050925" y="2362200"/>
                <a:ext cx="747875" cy="497225"/>
              </a:xfrm>
              <a:custGeom>
                <a:avLst/>
                <a:gdLst/>
                <a:ahLst/>
                <a:cxnLst/>
                <a:rect l="l" t="t" r="r" b="b"/>
                <a:pathLst>
                  <a:path w="29915" h="19889" extrusionOk="0">
                    <a:moveTo>
                      <a:pt x="107" y="1186"/>
                    </a:moveTo>
                    <a:lnTo>
                      <a:pt x="0" y="0"/>
                    </a:lnTo>
                    <a:lnTo>
                      <a:pt x="15577" y="1563"/>
                    </a:lnTo>
                    <a:lnTo>
                      <a:pt x="26519" y="5336"/>
                    </a:lnTo>
                    <a:lnTo>
                      <a:pt x="27435" y="5444"/>
                    </a:lnTo>
                    <a:lnTo>
                      <a:pt x="28783" y="4420"/>
                    </a:lnTo>
                    <a:lnTo>
                      <a:pt x="29753" y="4527"/>
                    </a:lnTo>
                    <a:lnTo>
                      <a:pt x="29915" y="6198"/>
                    </a:lnTo>
                    <a:lnTo>
                      <a:pt x="26465" y="6899"/>
                    </a:lnTo>
                    <a:lnTo>
                      <a:pt x="11157" y="16062"/>
                    </a:lnTo>
                    <a:lnTo>
                      <a:pt x="10295" y="18649"/>
                    </a:lnTo>
                    <a:lnTo>
                      <a:pt x="10295" y="19889"/>
                    </a:lnTo>
                    <a:lnTo>
                      <a:pt x="2803" y="15846"/>
                    </a:lnTo>
                    <a:lnTo>
                      <a:pt x="1347" y="14876"/>
                    </a:lnTo>
                    <a:lnTo>
                      <a:pt x="0" y="14607"/>
                    </a:lnTo>
                    <a:lnTo>
                      <a:pt x="916" y="11642"/>
                    </a:lnTo>
                    <a:lnTo>
                      <a:pt x="1725" y="3881"/>
                    </a:lnTo>
                    <a:close/>
                  </a:path>
                </a:pathLst>
              </a:custGeom>
              <a:solidFill>
                <a:srgbClr val="DBE2E7"/>
              </a:solidFill>
              <a:ln>
                <a:noFill/>
              </a:ln>
            </p:spPr>
          </p:sp>
          <p:grpSp>
            <p:nvGrpSpPr>
              <p:cNvPr id="602" name="Google Shape;602;p68"/>
              <p:cNvGrpSpPr/>
              <p:nvPr/>
            </p:nvGrpSpPr>
            <p:grpSpPr>
              <a:xfrm>
                <a:off x="1397225" y="1637375"/>
                <a:ext cx="1398775" cy="1228250"/>
                <a:chOff x="1397225" y="1637375"/>
                <a:chExt cx="1398775" cy="1228250"/>
              </a:xfrm>
            </p:grpSpPr>
            <p:sp>
              <p:nvSpPr>
                <p:cNvPr id="603" name="Google Shape;603;p68"/>
                <p:cNvSpPr/>
                <p:nvPr/>
              </p:nvSpPr>
              <p:spPr>
                <a:xfrm>
                  <a:off x="1397225" y="1637375"/>
                  <a:ext cx="692600" cy="594250"/>
                </a:xfrm>
                <a:custGeom>
                  <a:avLst/>
                  <a:gdLst/>
                  <a:ahLst/>
                  <a:cxnLst/>
                  <a:rect l="l" t="t" r="r" b="b"/>
                  <a:pathLst>
                    <a:path w="27704" h="23770" extrusionOk="0">
                      <a:moveTo>
                        <a:pt x="14864" y="15547"/>
                      </a:moveTo>
                      <a:lnTo>
                        <a:pt x="14836" y="15589"/>
                      </a:lnTo>
                      <a:lnTo>
                        <a:pt x="14836" y="15568"/>
                      </a:lnTo>
                      <a:lnTo>
                        <a:pt x="14864" y="15547"/>
                      </a:lnTo>
                      <a:close/>
                      <a:moveTo>
                        <a:pt x="19460" y="16760"/>
                      </a:moveTo>
                      <a:lnTo>
                        <a:pt x="19523" y="16823"/>
                      </a:lnTo>
                      <a:lnTo>
                        <a:pt x="19460" y="16844"/>
                      </a:lnTo>
                      <a:lnTo>
                        <a:pt x="19460" y="16760"/>
                      </a:lnTo>
                      <a:close/>
                      <a:moveTo>
                        <a:pt x="23686" y="18497"/>
                      </a:moveTo>
                      <a:lnTo>
                        <a:pt x="23624" y="18644"/>
                      </a:lnTo>
                      <a:lnTo>
                        <a:pt x="23561" y="18853"/>
                      </a:lnTo>
                      <a:lnTo>
                        <a:pt x="23582" y="19020"/>
                      </a:lnTo>
                      <a:lnTo>
                        <a:pt x="23477" y="19229"/>
                      </a:lnTo>
                      <a:lnTo>
                        <a:pt x="23477" y="19355"/>
                      </a:lnTo>
                      <a:lnTo>
                        <a:pt x="23519" y="19439"/>
                      </a:lnTo>
                      <a:lnTo>
                        <a:pt x="23393" y="19355"/>
                      </a:lnTo>
                      <a:lnTo>
                        <a:pt x="23393" y="19543"/>
                      </a:lnTo>
                      <a:lnTo>
                        <a:pt x="23393" y="19564"/>
                      </a:lnTo>
                      <a:cubicBezTo>
                        <a:pt x="23352" y="19648"/>
                        <a:pt x="23310" y="19753"/>
                        <a:pt x="23310" y="19836"/>
                      </a:cubicBezTo>
                      <a:lnTo>
                        <a:pt x="23310" y="19962"/>
                      </a:lnTo>
                      <a:lnTo>
                        <a:pt x="23289" y="19941"/>
                      </a:lnTo>
                      <a:lnTo>
                        <a:pt x="23289" y="19836"/>
                      </a:lnTo>
                      <a:lnTo>
                        <a:pt x="23258" y="19791"/>
                      </a:lnTo>
                      <a:lnTo>
                        <a:pt x="23268" y="19773"/>
                      </a:lnTo>
                      <a:lnTo>
                        <a:pt x="23268" y="19627"/>
                      </a:lnTo>
                      <a:lnTo>
                        <a:pt x="23331" y="19543"/>
                      </a:lnTo>
                      <a:lnTo>
                        <a:pt x="23352" y="19250"/>
                      </a:lnTo>
                      <a:lnTo>
                        <a:pt x="23435" y="19020"/>
                      </a:lnTo>
                      <a:lnTo>
                        <a:pt x="23435" y="18790"/>
                      </a:lnTo>
                      <a:lnTo>
                        <a:pt x="23414" y="18623"/>
                      </a:lnTo>
                      <a:lnTo>
                        <a:pt x="23352" y="18539"/>
                      </a:lnTo>
                      <a:lnTo>
                        <a:pt x="23352" y="18518"/>
                      </a:lnTo>
                      <a:lnTo>
                        <a:pt x="23414" y="18539"/>
                      </a:lnTo>
                      <a:lnTo>
                        <a:pt x="23456" y="18685"/>
                      </a:lnTo>
                      <a:lnTo>
                        <a:pt x="23519" y="18706"/>
                      </a:lnTo>
                      <a:lnTo>
                        <a:pt x="23561" y="18581"/>
                      </a:lnTo>
                      <a:lnTo>
                        <a:pt x="23686" y="18497"/>
                      </a:lnTo>
                      <a:close/>
                      <a:moveTo>
                        <a:pt x="23204" y="19889"/>
                      </a:moveTo>
                      <a:lnTo>
                        <a:pt x="23184" y="19941"/>
                      </a:lnTo>
                      <a:lnTo>
                        <a:pt x="23142" y="20297"/>
                      </a:lnTo>
                      <a:lnTo>
                        <a:pt x="23038" y="20464"/>
                      </a:lnTo>
                      <a:lnTo>
                        <a:pt x="23017" y="20631"/>
                      </a:lnTo>
                      <a:lnTo>
                        <a:pt x="23121" y="20694"/>
                      </a:lnTo>
                      <a:lnTo>
                        <a:pt x="23080" y="20778"/>
                      </a:lnTo>
                      <a:lnTo>
                        <a:pt x="23121" y="20841"/>
                      </a:lnTo>
                      <a:lnTo>
                        <a:pt x="22996" y="20841"/>
                      </a:lnTo>
                      <a:lnTo>
                        <a:pt x="22912" y="20924"/>
                      </a:lnTo>
                      <a:lnTo>
                        <a:pt x="22912" y="21050"/>
                      </a:lnTo>
                      <a:cubicBezTo>
                        <a:pt x="22891" y="21050"/>
                        <a:pt x="22870" y="21092"/>
                        <a:pt x="22870" y="21134"/>
                      </a:cubicBezTo>
                      <a:lnTo>
                        <a:pt x="22870" y="21154"/>
                      </a:lnTo>
                      <a:lnTo>
                        <a:pt x="22847" y="21178"/>
                      </a:lnTo>
                      <a:lnTo>
                        <a:pt x="22847" y="21178"/>
                      </a:lnTo>
                      <a:lnTo>
                        <a:pt x="22849" y="21154"/>
                      </a:lnTo>
                      <a:lnTo>
                        <a:pt x="22849" y="20945"/>
                      </a:lnTo>
                      <a:lnTo>
                        <a:pt x="22828" y="20882"/>
                      </a:lnTo>
                      <a:cubicBezTo>
                        <a:pt x="22828" y="20820"/>
                        <a:pt x="22849" y="20778"/>
                        <a:pt x="22849" y="20736"/>
                      </a:cubicBezTo>
                      <a:lnTo>
                        <a:pt x="22891" y="20778"/>
                      </a:lnTo>
                      <a:lnTo>
                        <a:pt x="22954" y="20778"/>
                      </a:lnTo>
                      <a:lnTo>
                        <a:pt x="22954" y="20610"/>
                      </a:lnTo>
                      <a:lnTo>
                        <a:pt x="23017" y="20569"/>
                      </a:lnTo>
                      <a:lnTo>
                        <a:pt x="22954" y="20485"/>
                      </a:lnTo>
                      <a:lnTo>
                        <a:pt x="22828" y="20464"/>
                      </a:lnTo>
                      <a:lnTo>
                        <a:pt x="22828" y="20380"/>
                      </a:lnTo>
                      <a:lnTo>
                        <a:pt x="22703" y="20150"/>
                      </a:lnTo>
                      <a:lnTo>
                        <a:pt x="22703" y="20108"/>
                      </a:lnTo>
                      <a:lnTo>
                        <a:pt x="22828" y="20255"/>
                      </a:lnTo>
                      <a:lnTo>
                        <a:pt x="22912" y="20380"/>
                      </a:lnTo>
                      <a:lnTo>
                        <a:pt x="22996" y="20401"/>
                      </a:lnTo>
                      <a:lnTo>
                        <a:pt x="23038" y="20359"/>
                      </a:lnTo>
                      <a:lnTo>
                        <a:pt x="23017" y="20276"/>
                      </a:lnTo>
                      <a:lnTo>
                        <a:pt x="23121" y="20255"/>
                      </a:lnTo>
                      <a:lnTo>
                        <a:pt x="23121" y="20171"/>
                      </a:lnTo>
                      <a:lnTo>
                        <a:pt x="23059" y="20108"/>
                      </a:lnTo>
                      <a:cubicBezTo>
                        <a:pt x="23101" y="20066"/>
                        <a:pt x="23121" y="19983"/>
                        <a:pt x="23142" y="19941"/>
                      </a:cubicBezTo>
                      <a:lnTo>
                        <a:pt x="23163" y="19962"/>
                      </a:lnTo>
                      <a:lnTo>
                        <a:pt x="23204" y="19889"/>
                      </a:lnTo>
                      <a:close/>
                      <a:moveTo>
                        <a:pt x="23519" y="19836"/>
                      </a:moveTo>
                      <a:lnTo>
                        <a:pt x="23540" y="19962"/>
                      </a:lnTo>
                      <a:lnTo>
                        <a:pt x="23582" y="19962"/>
                      </a:lnTo>
                      <a:lnTo>
                        <a:pt x="23582" y="20087"/>
                      </a:lnTo>
                      <a:lnTo>
                        <a:pt x="23665" y="20171"/>
                      </a:lnTo>
                      <a:lnTo>
                        <a:pt x="23728" y="20108"/>
                      </a:lnTo>
                      <a:lnTo>
                        <a:pt x="23770" y="20150"/>
                      </a:lnTo>
                      <a:lnTo>
                        <a:pt x="23875" y="20087"/>
                      </a:lnTo>
                      <a:lnTo>
                        <a:pt x="24021" y="20087"/>
                      </a:lnTo>
                      <a:lnTo>
                        <a:pt x="24021" y="20108"/>
                      </a:lnTo>
                      <a:lnTo>
                        <a:pt x="23854" y="20213"/>
                      </a:lnTo>
                      <a:lnTo>
                        <a:pt x="23812" y="20255"/>
                      </a:lnTo>
                      <a:lnTo>
                        <a:pt x="23812" y="20297"/>
                      </a:lnTo>
                      <a:lnTo>
                        <a:pt x="23875" y="20359"/>
                      </a:lnTo>
                      <a:lnTo>
                        <a:pt x="23854" y="20401"/>
                      </a:lnTo>
                      <a:lnTo>
                        <a:pt x="23770" y="20401"/>
                      </a:lnTo>
                      <a:lnTo>
                        <a:pt x="23770" y="20464"/>
                      </a:lnTo>
                      <a:lnTo>
                        <a:pt x="23854" y="20590"/>
                      </a:lnTo>
                      <a:lnTo>
                        <a:pt x="23854" y="20694"/>
                      </a:lnTo>
                      <a:lnTo>
                        <a:pt x="23812" y="20715"/>
                      </a:lnTo>
                      <a:lnTo>
                        <a:pt x="23728" y="20631"/>
                      </a:lnTo>
                      <a:lnTo>
                        <a:pt x="23665" y="20548"/>
                      </a:lnTo>
                      <a:lnTo>
                        <a:pt x="23645" y="20610"/>
                      </a:lnTo>
                      <a:lnTo>
                        <a:pt x="23665" y="20694"/>
                      </a:lnTo>
                      <a:lnTo>
                        <a:pt x="23624" y="20757"/>
                      </a:lnTo>
                      <a:lnTo>
                        <a:pt x="23624" y="20903"/>
                      </a:lnTo>
                      <a:lnTo>
                        <a:pt x="23645" y="20924"/>
                      </a:lnTo>
                      <a:cubicBezTo>
                        <a:pt x="23629" y="20919"/>
                        <a:pt x="23614" y="20916"/>
                        <a:pt x="23601" y="20916"/>
                      </a:cubicBezTo>
                      <a:cubicBezTo>
                        <a:pt x="23562" y="20916"/>
                        <a:pt x="23535" y="20940"/>
                        <a:pt x="23519" y="20987"/>
                      </a:cubicBezTo>
                      <a:cubicBezTo>
                        <a:pt x="23456" y="21071"/>
                        <a:pt x="23414" y="21154"/>
                        <a:pt x="23373" y="21259"/>
                      </a:cubicBezTo>
                      <a:lnTo>
                        <a:pt x="23268" y="21154"/>
                      </a:lnTo>
                      <a:lnTo>
                        <a:pt x="23121" y="21154"/>
                      </a:lnTo>
                      <a:lnTo>
                        <a:pt x="23121" y="21238"/>
                      </a:lnTo>
                      <a:lnTo>
                        <a:pt x="23163" y="21322"/>
                      </a:lnTo>
                      <a:lnTo>
                        <a:pt x="23142" y="21426"/>
                      </a:lnTo>
                      <a:lnTo>
                        <a:pt x="23247" y="21468"/>
                      </a:lnTo>
                      <a:lnTo>
                        <a:pt x="23205" y="21552"/>
                      </a:lnTo>
                      <a:lnTo>
                        <a:pt x="23121" y="21552"/>
                      </a:lnTo>
                      <a:lnTo>
                        <a:pt x="23101" y="21531"/>
                      </a:lnTo>
                      <a:lnTo>
                        <a:pt x="23038" y="21615"/>
                      </a:lnTo>
                      <a:lnTo>
                        <a:pt x="23038" y="21531"/>
                      </a:lnTo>
                      <a:lnTo>
                        <a:pt x="23101" y="21447"/>
                      </a:lnTo>
                      <a:lnTo>
                        <a:pt x="22996" y="21322"/>
                      </a:lnTo>
                      <a:cubicBezTo>
                        <a:pt x="22996" y="21259"/>
                        <a:pt x="22996" y="21196"/>
                        <a:pt x="23017" y="21134"/>
                      </a:cubicBezTo>
                      <a:lnTo>
                        <a:pt x="23163" y="21050"/>
                      </a:lnTo>
                      <a:lnTo>
                        <a:pt x="23205" y="20882"/>
                      </a:lnTo>
                      <a:lnTo>
                        <a:pt x="23268" y="20903"/>
                      </a:lnTo>
                      <a:lnTo>
                        <a:pt x="23331" y="20841"/>
                      </a:lnTo>
                      <a:lnTo>
                        <a:pt x="23331" y="20736"/>
                      </a:lnTo>
                      <a:lnTo>
                        <a:pt x="23352" y="20673"/>
                      </a:lnTo>
                      <a:lnTo>
                        <a:pt x="23352" y="20276"/>
                      </a:lnTo>
                      <a:lnTo>
                        <a:pt x="23373" y="20171"/>
                      </a:lnTo>
                      <a:lnTo>
                        <a:pt x="23435" y="20401"/>
                      </a:lnTo>
                      <a:lnTo>
                        <a:pt x="23414" y="20673"/>
                      </a:lnTo>
                      <a:lnTo>
                        <a:pt x="23456" y="20694"/>
                      </a:lnTo>
                      <a:lnTo>
                        <a:pt x="23540" y="20527"/>
                      </a:lnTo>
                      <a:lnTo>
                        <a:pt x="23519" y="20108"/>
                      </a:lnTo>
                      <a:lnTo>
                        <a:pt x="23435" y="20004"/>
                      </a:lnTo>
                      <a:cubicBezTo>
                        <a:pt x="23456" y="19983"/>
                        <a:pt x="23456" y="19941"/>
                        <a:pt x="23498" y="19899"/>
                      </a:cubicBezTo>
                      <a:cubicBezTo>
                        <a:pt x="23519" y="19878"/>
                        <a:pt x="23519" y="19857"/>
                        <a:pt x="23519" y="19836"/>
                      </a:cubicBezTo>
                      <a:close/>
                      <a:moveTo>
                        <a:pt x="22808" y="1"/>
                      </a:moveTo>
                      <a:lnTo>
                        <a:pt x="22598" y="105"/>
                      </a:lnTo>
                      <a:lnTo>
                        <a:pt x="22556" y="168"/>
                      </a:lnTo>
                      <a:lnTo>
                        <a:pt x="22389" y="168"/>
                      </a:lnTo>
                      <a:lnTo>
                        <a:pt x="22264" y="231"/>
                      </a:lnTo>
                      <a:lnTo>
                        <a:pt x="22033" y="440"/>
                      </a:lnTo>
                      <a:lnTo>
                        <a:pt x="21866" y="503"/>
                      </a:lnTo>
                      <a:lnTo>
                        <a:pt x="21615" y="503"/>
                      </a:lnTo>
                      <a:lnTo>
                        <a:pt x="21448" y="398"/>
                      </a:lnTo>
                      <a:lnTo>
                        <a:pt x="21406" y="335"/>
                      </a:lnTo>
                      <a:lnTo>
                        <a:pt x="21406" y="398"/>
                      </a:lnTo>
                      <a:lnTo>
                        <a:pt x="21322" y="398"/>
                      </a:lnTo>
                      <a:lnTo>
                        <a:pt x="21217" y="294"/>
                      </a:lnTo>
                      <a:lnTo>
                        <a:pt x="21113" y="335"/>
                      </a:lnTo>
                      <a:lnTo>
                        <a:pt x="21092" y="419"/>
                      </a:lnTo>
                      <a:lnTo>
                        <a:pt x="21029" y="419"/>
                      </a:lnTo>
                      <a:lnTo>
                        <a:pt x="21008" y="335"/>
                      </a:lnTo>
                      <a:lnTo>
                        <a:pt x="21029" y="273"/>
                      </a:lnTo>
                      <a:lnTo>
                        <a:pt x="21134" y="210"/>
                      </a:lnTo>
                      <a:lnTo>
                        <a:pt x="21092" y="168"/>
                      </a:lnTo>
                      <a:lnTo>
                        <a:pt x="20945" y="210"/>
                      </a:lnTo>
                      <a:lnTo>
                        <a:pt x="20736" y="315"/>
                      </a:lnTo>
                      <a:lnTo>
                        <a:pt x="20590" y="398"/>
                      </a:lnTo>
                      <a:lnTo>
                        <a:pt x="20527" y="524"/>
                      </a:lnTo>
                      <a:lnTo>
                        <a:pt x="20569" y="628"/>
                      </a:lnTo>
                      <a:lnTo>
                        <a:pt x="20694" y="649"/>
                      </a:lnTo>
                      <a:lnTo>
                        <a:pt x="20611" y="733"/>
                      </a:lnTo>
                      <a:lnTo>
                        <a:pt x="20255" y="733"/>
                      </a:lnTo>
                      <a:lnTo>
                        <a:pt x="20088" y="859"/>
                      </a:lnTo>
                      <a:lnTo>
                        <a:pt x="19983" y="1131"/>
                      </a:lnTo>
                      <a:lnTo>
                        <a:pt x="19941" y="1319"/>
                      </a:lnTo>
                      <a:lnTo>
                        <a:pt x="19878" y="1319"/>
                      </a:lnTo>
                      <a:lnTo>
                        <a:pt x="19857" y="1256"/>
                      </a:lnTo>
                      <a:lnTo>
                        <a:pt x="19878" y="1068"/>
                      </a:lnTo>
                      <a:lnTo>
                        <a:pt x="20025" y="817"/>
                      </a:lnTo>
                      <a:lnTo>
                        <a:pt x="20025" y="733"/>
                      </a:lnTo>
                      <a:lnTo>
                        <a:pt x="19983" y="733"/>
                      </a:lnTo>
                      <a:lnTo>
                        <a:pt x="19732" y="1047"/>
                      </a:lnTo>
                      <a:lnTo>
                        <a:pt x="19585" y="1047"/>
                      </a:lnTo>
                      <a:lnTo>
                        <a:pt x="19523" y="1026"/>
                      </a:lnTo>
                      <a:lnTo>
                        <a:pt x="19439" y="921"/>
                      </a:lnTo>
                      <a:lnTo>
                        <a:pt x="19313" y="900"/>
                      </a:lnTo>
                      <a:lnTo>
                        <a:pt x="19230" y="900"/>
                      </a:lnTo>
                      <a:lnTo>
                        <a:pt x="19230" y="942"/>
                      </a:lnTo>
                      <a:lnTo>
                        <a:pt x="19418" y="1026"/>
                      </a:lnTo>
                      <a:lnTo>
                        <a:pt x="19460" y="1110"/>
                      </a:lnTo>
                      <a:lnTo>
                        <a:pt x="19418" y="1131"/>
                      </a:lnTo>
                      <a:lnTo>
                        <a:pt x="19251" y="1068"/>
                      </a:lnTo>
                      <a:lnTo>
                        <a:pt x="19062" y="1047"/>
                      </a:lnTo>
                      <a:lnTo>
                        <a:pt x="18832" y="1151"/>
                      </a:lnTo>
                      <a:lnTo>
                        <a:pt x="18539" y="1423"/>
                      </a:lnTo>
                      <a:lnTo>
                        <a:pt x="18204" y="1570"/>
                      </a:lnTo>
                      <a:lnTo>
                        <a:pt x="17974" y="1758"/>
                      </a:lnTo>
                      <a:lnTo>
                        <a:pt x="17744" y="1967"/>
                      </a:lnTo>
                      <a:lnTo>
                        <a:pt x="17451" y="2219"/>
                      </a:lnTo>
                      <a:lnTo>
                        <a:pt x="17263" y="2302"/>
                      </a:lnTo>
                      <a:lnTo>
                        <a:pt x="17158" y="2323"/>
                      </a:lnTo>
                      <a:lnTo>
                        <a:pt x="17012" y="2428"/>
                      </a:lnTo>
                      <a:lnTo>
                        <a:pt x="16865" y="2428"/>
                      </a:lnTo>
                      <a:lnTo>
                        <a:pt x="16698" y="2574"/>
                      </a:lnTo>
                      <a:lnTo>
                        <a:pt x="16510" y="2574"/>
                      </a:lnTo>
                      <a:lnTo>
                        <a:pt x="16426" y="2491"/>
                      </a:lnTo>
                      <a:lnTo>
                        <a:pt x="16238" y="2470"/>
                      </a:lnTo>
                      <a:lnTo>
                        <a:pt x="16091" y="2365"/>
                      </a:lnTo>
                      <a:lnTo>
                        <a:pt x="15986" y="2302"/>
                      </a:lnTo>
                      <a:lnTo>
                        <a:pt x="15798" y="2219"/>
                      </a:lnTo>
                      <a:lnTo>
                        <a:pt x="15714" y="2260"/>
                      </a:lnTo>
                      <a:lnTo>
                        <a:pt x="15589" y="2386"/>
                      </a:lnTo>
                      <a:lnTo>
                        <a:pt x="15380" y="2595"/>
                      </a:lnTo>
                      <a:lnTo>
                        <a:pt x="15338" y="2721"/>
                      </a:lnTo>
                      <a:lnTo>
                        <a:pt x="15233" y="2825"/>
                      </a:lnTo>
                      <a:lnTo>
                        <a:pt x="15170" y="2951"/>
                      </a:lnTo>
                      <a:lnTo>
                        <a:pt x="15087" y="2951"/>
                      </a:lnTo>
                      <a:lnTo>
                        <a:pt x="15024" y="2909"/>
                      </a:lnTo>
                      <a:lnTo>
                        <a:pt x="14940" y="2951"/>
                      </a:lnTo>
                      <a:lnTo>
                        <a:pt x="15045" y="3202"/>
                      </a:lnTo>
                      <a:lnTo>
                        <a:pt x="15170" y="3683"/>
                      </a:lnTo>
                      <a:lnTo>
                        <a:pt x="15296" y="4081"/>
                      </a:lnTo>
                      <a:lnTo>
                        <a:pt x="15359" y="4416"/>
                      </a:lnTo>
                      <a:lnTo>
                        <a:pt x="15338" y="4729"/>
                      </a:lnTo>
                      <a:lnTo>
                        <a:pt x="15191" y="4980"/>
                      </a:lnTo>
                      <a:lnTo>
                        <a:pt x="15087" y="5127"/>
                      </a:lnTo>
                      <a:lnTo>
                        <a:pt x="15087" y="5190"/>
                      </a:lnTo>
                      <a:lnTo>
                        <a:pt x="15296" y="5441"/>
                      </a:lnTo>
                      <a:lnTo>
                        <a:pt x="15442" y="5504"/>
                      </a:lnTo>
                      <a:lnTo>
                        <a:pt x="15442" y="5357"/>
                      </a:lnTo>
                      <a:lnTo>
                        <a:pt x="15484" y="5420"/>
                      </a:lnTo>
                      <a:lnTo>
                        <a:pt x="15589" y="5357"/>
                      </a:lnTo>
                      <a:lnTo>
                        <a:pt x="15673" y="5357"/>
                      </a:lnTo>
                      <a:lnTo>
                        <a:pt x="15589" y="5441"/>
                      </a:lnTo>
                      <a:lnTo>
                        <a:pt x="15589" y="5525"/>
                      </a:lnTo>
                      <a:lnTo>
                        <a:pt x="15882" y="5755"/>
                      </a:lnTo>
                      <a:lnTo>
                        <a:pt x="15798" y="5817"/>
                      </a:lnTo>
                      <a:lnTo>
                        <a:pt x="15673" y="5776"/>
                      </a:lnTo>
                      <a:lnTo>
                        <a:pt x="15652" y="5859"/>
                      </a:lnTo>
                      <a:lnTo>
                        <a:pt x="15610" y="6152"/>
                      </a:lnTo>
                      <a:lnTo>
                        <a:pt x="15610" y="6278"/>
                      </a:lnTo>
                      <a:lnTo>
                        <a:pt x="15673" y="6341"/>
                      </a:lnTo>
                      <a:lnTo>
                        <a:pt x="15756" y="6257"/>
                      </a:lnTo>
                      <a:lnTo>
                        <a:pt x="15882" y="6236"/>
                      </a:lnTo>
                      <a:lnTo>
                        <a:pt x="15986" y="6278"/>
                      </a:lnTo>
                      <a:lnTo>
                        <a:pt x="16028" y="6361"/>
                      </a:lnTo>
                      <a:lnTo>
                        <a:pt x="16196" y="6299"/>
                      </a:lnTo>
                      <a:lnTo>
                        <a:pt x="16384" y="6361"/>
                      </a:lnTo>
                      <a:lnTo>
                        <a:pt x="16530" y="6445"/>
                      </a:lnTo>
                      <a:lnTo>
                        <a:pt x="16384" y="6508"/>
                      </a:lnTo>
                      <a:lnTo>
                        <a:pt x="16405" y="6654"/>
                      </a:lnTo>
                      <a:lnTo>
                        <a:pt x="16384" y="6759"/>
                      </a:lnTo>
                      <a:lnTo>
                        <a:pt x="16196" y="6780"/>
                      </a:lnTo>
                      <a:lnTo>
                        <a:pt x="16217" y="6696"/>
                      </a:lnTo>
                      <a:lnTo>
                        <a:pt x="16112" y="6613"/>
                      </a:lnTo>
                      <a:lnTo>
                        <a:pt x="16028" y="6675"/>
                      </a:lnTo>
                      <a:lnTo>
                        <a:pt x="15882" y="6654"/>
                      </a:lnTo>
                      <a:lnTo>
                        <a:pt x="15819" y="6592"/>
                      </a:lnTo>
                      <a:lnTo>
                        <a:pt x="15777" y="6445"/>
                      </a:lnTo>
                      <a:lnTo>
                        <a:pt x="15673" y="6403"/>
                      </a:lnTo>
                      <a:lnTo>
                        <a:pt x="15610" y="6403"/>
                      </a:lnTo>
                      <a:lnTo>
                        <a:pt x="15484" y="6299"/>
                      </a:lnTo>
                      <a:lnTo>
                        <a:pt x="15505" y="6131"/>
                      </a:lnTo>
                      <a:lnTo>
                        <a:pt x="15652" y="5776"/>
                      </a:lnTo>
                      <a:lnTo>
                        <a:pt x="15610" y="5671"/>
                      </a:lnTo>
                      <a:lnTo>
                        <a:pt x="15568" y="5671"/>
                      </a:lnTo>
                      <a:lnTo>
                        <a:pt x="15463" y="5776"/>
                      </a:lnTo>
                      <a:lnTo>
                        <a:pt x="15463" y="6131"/>
                      </a:lnTo>
                      <a:lnTo>
                        <a:pt x="15401" y="6341"/>
                      </a:lnTo>
                      <a:lnTo>
                        <a:pt x="15296" y="6445"/>
                      </a:lnTo>
                      <a:lnTo>
                        <a:pt x="15296" y="6508"/>
                      </a:lnTo>
                      <a:lnTo>
                        <a:pt x="15380" y="6382"/>
                      </a:lnTo>
                      <a:lnTo>
                        <a:pt x="15463" y="6382"/>
                      </a:lnTo>
                      <a:lnTo>
                        <a:pt x="15505" y="6445"/>
                      </a:lnTo>
                      <a:lnTo>
                        <a:pt x="15652" y="6445"/>
                      </a:lnTo>
                      <a:lnTo>
                        <a:pt x="15694" y="6571"/>
                      </a:lnTo>
                      <a:lnTo>
                        <a:pt x="15694" y="6780"/>
                      </a:lnTo>
                      <a:lnTo>
                        <a:pt x="15589" y="6905"/>
                      </a:lnTo>
                      <a:lnTo>
                        <a:pt x="15442" y="6968"/>
                      </a:lnTo>
                      <a:lnTo>
                        <a:pt x="15442" y="6968"/>
                      </a:lnTo>
                      <a:lnTo>
                        <a:pt x="15589" y="6780"/>
                      </a:lnTo>
                      <a:lnTo>
                        <a:pt x="15589" y="6696"/>
                      </a:lnTo>
                      <a:lnTo>
                        <a:pt x="15505" y="6675"/>
                      </a:lnTo>
                      <a:lnTo>
                        <a:pt x="15463" y="6613"/>
                      </a:lnTo>
                      <a:lnTo>
                        <a:pt x="15380" y="6675"/>
                      </a:lnTo>
                      <a:lnTo>
                        <a:pt x="15191" y="6801"/>
                      </a:lnTo>
                      <a:lnTo>
                        <a:pt x="15191" y="6905"/>
                      </a:lnTo>
                      <a:lnTo>
                        <a:pt x="15087" y="6926"/>
                      </a:lnTo>
                      <a:lnTo>
                        <a:pt x="14982" y="6989"/>
                      </a:lnTo>
                      <a:lnTo>
                        <a:pt x="14961" y="6885"/>
                      </a:lnTo>
                      <a:lnTo>
                        <a:pt x="14898" y="6864"/>
                      </a:lnTo>
                      <a:lnTo>
                        <a:pt x="14752" y="6864"/>
                      </a:lnTo>
                      <a:lnTo>
                        <a:pt x="14668" y="6822"/>
                      </a:lnTo>
                      <a:lnTo>
                        <a:pt x="14647" y="6696"/>
                      </a:lnTo>
                      <a:lnTo>
                        <a:pt x="14564" y="6675"/>
                      </a:lnTo>
                      <a:lnTo>
                        <a:pt x="14522" y="6696"/>
                      </a:lnTo>
                      <a:lnTo>
                        <a:pt x="14417" y="6696"/>
                      </a:lnTo>
                      <a:lnTo>
                        <a:pt x="14417" y="6613"/>
                      </a:lnTo>
                      <a:lnTo>
                        <a:pt x="14334" y="6571"/>
                      </a:lnTo>
                      <a:lnTo>
                        <a:pt x="14250" y="6613"/>
                      </a:lnTo>
                      <a:lnTo>
                        <a:pt x="14208" y="6613"/>
                      </a:lnTo>
                      <a:lnTo>
                        <a:pt x="14208" y="6487"/>
                      </a:lnTo>
                      <a:lnTo>
                        <a:pt x="14145" y="6403"/>
                      </a:lnTo>
                      <a:lnTo>
                        <a:pt x="14145" y="6341"/>
                      </a:lnTo>
                      <a:lnTo>
                        <a:pt x="14250" y="6299"/>
                      </a:lnTo>
                      <a:lnTo>
                        <a:pt x="14396" y="6131"/>
                      </a:lnTo>
                      <a:lnTo>
                        <a:pt x="14459" y="6131"/>
                      </a:lnTo>
                      <a:lnTo>
                        <a:pt x="14543" y="6048"/>
                      </a:lnTo>
                      <a:lnTo>
                        <a:pt x="14543" y="5964"/>
                      </a:lnTo>
                      <a:lnTo>
                        <a:pt x="14396" y="5817"/>
                      </a:lnTo>
                      <a:lnTo>
                        <a:pt x="14313" y="5755"/>
                      </a:lnTo>
                      <a:lnTo>
                        <a:pt x="14208" y="5755"/>
                      </a:lnTo>
                      <a:lnTo>
                        <a:pt x="14020" y="5859"/>
                      </a:lnTo>
                      <a:lnTo>
                        <a:pt x="13915" y="5859"/>
                      </a:lnTo>
                      <a:lnTo>
                        <a:pt x="13810" y="5776"/>
                      </a:lnTo>
                      <a:lnTo>
                        <a:pt x="13706" y="5776"/>
                      </a:lnTo>
                      <a:lnTo>
                        <a:pt x="13371" y="5922"/>
                      </a:lnTo>
                      <a:lnTo>
                        <a:pt x="13329" y="5964"/>
                      </a:lnTo>
                      <a:lnTo>
                        <a:pt x="13392" y="6027"/>
                      </a:lnTo>
                      <a:lnTo>
                        <a:pt x="13517" y="6131"/>
                      </a:lnTo>
                      <a:lnTo>
                        <a:pt x="13497" y="6152"/>
                      </a:lnTo>
                      <a:lnTo>
                        <a:pt x="13392" y="6131"/>
                      </a:lnTo>
                      <a:lnTo>
                        <a:pt x="13287" y="6131"/>
                      </a:lnTo>
                      <a:lnTo>
                        <a:pt x="13225" y="6069"/>
                      </a:lnTo>
                      <a:lnTo>
                        <a:pt x="13120" y="6048"/>
                      </a:lnTo>
                      <a:lnTo>
                        <a:pt x="12911" y="6027"/>
                      </a:lnTo>
                      <a:lnTo>
                        <a:pt x="12701" y="6048"/>
                      </a:lnTo>
                      <a:lnTo>
                        <a:pt x="12639" y="6089"/>
                      </a:lnTo>
                      <a:lnTo>
                        <a:pt x="12639" y="6152"/>
                      </a:lnTo>
                      <a:lnTo>
                        <a:pt x="12534" y="6152"/>
                      </a:lnTo>
                      <a:lnTo>
                        <a:pt x="12492" y="6131"/>
                      </a:lnTo>
                      <a:lnTo>
                        <a:pt x="12429" y="6131"/>
                      </a:lnTo>
                      <a:lnTo>
                        <a:pt x="12262" y="6236"/>
                      </a:lnTo>
                      <a:lnTo>
                        <a:pt x="12262" y="6278"/>
                      </a:lnTo>
                      <a:lnTo>
                        <a:pt x="12178" y="6299"/>
                      </a:lnTo>
                      <a:lnTo>
                        <a:pt x="12011" y="6382"/>
                      </a:lnTo>
                      <a:lnTo>
                        <a:pt x="11865" y="6466"/>
                      </a:lnTo>
                      <a:lnTo>
                        <a:pt x="11802" y="6466"/>
                      </a:lnTo>
                      <a:lnTo>
                        <a:pt x="11823" y="6403"/>
                      </a:lnTo>
                      <a:lnTo>
                        <a:pt x="11844" y="6341"/>
                      </a:lnTo>
                      <a:lnTo>
                        <a:pt x="11739" y="6382"/>
                      </a:lnTo>
                      <a:lnTo>
                        <a:pt x="11634" y="6508"/>
                      </a:lnTo>
                      <a:lnTo>
                        <a:pt x="11634" y="6571"/>
                      </a:lnTo>
                      <a:lnTo>
                        <a:pt x="11802" y="6759"/>
                      </a:lnTo>
                      <a:lnTo>
                        <a:pt x="11948" y="6989"/>
                      </a:lnTo>
                      <a:lnTo>
                        <a:pt x="12116" y="7031"/>
                      </a:lnTo>
                      <a:lnTo>
                        <a:pt x="12241" y="7198"/>
                      </a:lnTo>
                      <a:lnTo>
                        <a:pt x="12367" y="7282"/>
                      </a:lnTo>
                      <a:lnTo>
                        <a:pt x="12429" y="7408"/>
                      </a:lnTo>
                      <a:lnTo>
                        <a:pt x="12534" y="7429"/>
                      </a:lnTo>
                      <a:lnTo>
                        <a:pt x="12660" y="7512"/>
                      </a:lnTo>
                      <a:lnTo>
                        <a:pt x="12597" y="7533"/>
                      </a:lnTo>
                      <a:lnTo>
                        <a:pt x="12429" y="7533"/>
                      </a:lnTo>
                      <a:lnTo>
                        <a:pt x="12388" y="7429"/>
                      </a:lnTo>
                      <a:lnTo>
                        <a:pt x="12262" y="7324"/>
                      </a:lnTo>
                      <a:lnTo>
                        <a:pt x="12178" y="7282"/>
                      </a:lnTo>
                      <a:lnTo>
                        <a:pt x="12137" y="7282"/>
                      </a:lnTo>
                      <a:lnTo>
                        <a:pt x="12011" y="7408"/>
                      </a:lnTo>
                      <a:lnTo>
                        <a:pt x="11885" y="7408"/>
                      </a:lnTo>
                      <a:lnTo>
                        <a:pt x="11802" y="7303"/>
                      </a:lnTo>
                      <a:lnTo>
                        <a:pt x="11906" y="7198"/>
                      </a:lnTo>
                      <a:lnTo>
                        <a:pt x="11906" y="7136"/>
                      </a:lnTo>
                      <a:lnTo>
                        <a:pt x="11823" y="7136"/>
                      </a:lnTo>
                      <a:lnTo>
                        <a:pt x="11739" y="7282"/>
                      </a:lnTo>
                      <a:lnTo>
                        <a:pt x="11781" y="7512"/>
                      </a:lnTo>
                      <a:lnTo>
                        <a:pt x="11802" y="7554"/>
                      </a:lnTo>
                      <a:lnTo>
                        <a:pt x="11802" y="7638"/>
                      </a:lnTo>
                      <a:lnTo>
                        <a:pt x="11676" y="7742"/>
                      </a:lnTo>
                      <a:lnTo>
                        <a:pt x="11593" y="7910"/>
                      </a:lnTo>
                      <a:lnTo>
                        <a:pt x="11572" y="8056"/>
                      </a:lnTo>
                      <a:lnTo>
                        <a:pt x="11593" y="8224"/>
                      </a:lnTo>
                      <a:lnTo>
                        <a:pt x="11802" y="8454"/>
                      </a:lnTo>
                      <a:lnTo>
                        <a:pt x="11990" y="8538"/>
                      </a:lnTo>
                      <a:lnTo>
                        <a:pt x="12116" y="8663"/>
                      </a:lnTo>
                      <a:lnTo>
                        <a:pt x="12199" y="8663"/>
                      </a:lnTo>
                      <a:lnTo>
                        <a:pt x="12346" y="8558"/>
                      </a:lnTo>
                      <a:lnTo>
                        <a:pt x="12492" y="8496"/>
                      </a:lnTo>
                      <a:lnTo>
                        <a:pt x="12639" y="8579"/>
                      </a:lnTo>
                      <a:lnTo>
                        <a:pt x="12890" y="8600"/>
                      </a:lnTo>
                      <a:lnTo>
                        <a:pt x="12994" y="8684"/>
                      </a:lnTo>
                      <a:lnTo>
                        <a:pt x="13015" y="8810"/>
                      </a:lnTo>
                      <a:lnTo>
                        <a:pt x="13078" y="8851"/>
                      </a:lnTo>
                      <a:lnTo>
                        <a:pt x="13141" y="8789"/>
                      </a:lnTo>
                      <a:lnTo>
                        <a:pt x="13141" y="8642"/>
                      </a:lnTo>
                      <a:lnTo>
                        <a:pt x="13162" y="8579"/>
                      </a:lnTo>
                      <a:lnTo>
                        <a:pt x="13266" y="8642"/>
                      </a:lnTo>
                      <a:lnTo>
                        <a:pt x="13266" y="8705"/>
                      </a:lnTo>
                      <a:lnTo>
                        <a:pt x="13162" y="8851"/>
                      </a:lnTo>
                      <a:lnTo>
                        <a:pt x="13162" y="8956"/>
                      </a:lnTo>
                      <a:lnTo>
                        <a:pt x="13204" y="8956"/>
                      </a:lnTo>
                      <a:lnTo>
                        <a:pt x="13371" y="8810"/>
                      </a:lnTo>
                      <a:lnTo>
                        <a:pt x="13413" y="8747"/>
                      </a:lnTo>
                      <a:lnTo>
                        <a:pt x="13601" y="8684"/>
                      </a:lnTo>
                      <a:lnTo>
                        <a:pt x="13831" y="8538"/>
                      </a:lnTo>
                      <a:lnTo>
                        <a:pt x="13999" y="8496"/>
                      </a:lnTo>
                      <a:lnTo>
                        <a:pt x="14082" y="8391"/>
                      </a:lnTo>
                      <a:lnTo>
                        <a:pt x="14124" y="8391"/>
                      </a:lnTo>
                      <a:lnTo>
                        <a:pt x="14145" y="8475"/>
                      </a:lnTo>
                      <a:lnTo>
                        <a:pt x="14208" y="8496"/>
                      </a:lnTo>
                      <a:lnTo>
                        <a:pt x="14396" y="8370"/>
                      </a:lnTo>
                      <a:lnTo>
                        <a:pt x="14543" y="8370"/>
                      </a:lnTo>
                      <a:lnTo>
                        <a:pt x="14606" y="8328"/>
                      </a:lnTo>
                      <a:lnTo>
                        <a:pt x="14543" y="8391"/>
                      </a:lnTo>
                      <a:lnTo>
                        <a:pt x="14417" y="8475"/>
                      </a:lnTo>
                      <a:lnTo>
                        <a:pt x="14417" y="8538"/>
                      </a:lnTo>
                      <a:lnTo>
                        <a:pt x="14459" y="8558"/>
                      </a:lnTo>
                      <a:lnTo>
                        <a:pt x="14354" y="8747"/>
                      </a:lnTo>
                      <a:lnTo>
                        <a:pt x="14208" y="8768"/>
                      </a:lnTo>
                      <a:lnTo>
                        <a:pt x="14145" y="8705"/>
                      </a:lnTo>
                      <a:lnTo>
                        <a:pt x="14082" y="8705"/>
                      </a:lnTo>
                      <a:lnTo>
                        <a:pt x="13915" y="8851"/>
                      </a:lnTo>
                      <a:lnTo>
                        <a:pt x="13915" y="8872"/>
                      </a:lnTo>
                      <a:lnTo>
                        <a:pt x="14041" y="8893"/>
                      </a:lnTo>
                      <a:lnTo>
                        <a:pt x="14124" y="8977"/>
                      </a:lnTo>
                      <a:lnTo>
                        <a:pt x="14124" y="9123"/>
                      </a:lnTo>
                      <a:lnTo>
                        <a:pt x="13936" y="9333"/>
                      </a:lnTo>
                      <a:lnTo>
                        <a:pt x="13915" y="9479"/>
                      </a:lnTo>
                      <a:lnTo>
                        <a:pt x="13873" y="9542"/>
                      </a:lnTo>
                      <a:lnTo>
                        <a:pt x="13831" y="9626"/>
                      </a:lnTo>
                      <a:lnTo>
                        <a:pt x="13873" y="9688"/>
                      </a:lnTo>
                      <a:lnTo>
                        <a:pt x="13894" y="9751"/>
                      </a:lnTo>
                      <a:lnTo>
                        <a:pt x="13873" y="9856"/>
                      </a:lnTo>
                      <a:lnTo>
                        <a:pt x="13748" y="10002"/>
                      </a:lnTo>
                      <a:lnTo>
                        <a:pt x="13643" y="10065"/>
                      </a:lnTo>
                      <a:lnTo>
                        <a:pt x="13538" y="10065"/>
                      </a:lnTo>
                      <a:lnTo>
                        <a:pt x="13476" y="10128"/>
                      </a:lnTo>
                      <a:lnTo>
                        <a:pt x="13371" y="10232"/>
                      </a:lnTo>
                      <a:lnTo>
                        <a:pt x="13287" y="10253"/>
                      </a:lnTo>
                      <a:lnTo>
                        <a:pt x="13162" y="10232"/>
                      </a:lnTo>
                      <a:lnTo>
                        <a:pt x="12994" y="10128"/>
                      </a:lnTo>
                      <a:lnTo>
                        <a:pt x="12953" y="10149"/>
                      </a:lnTo>
                      <a:lnTo>
                        <a:pt x="12890" y="10107"/>
                      </a:lnTo>
                      <a:lnTo>
                        <a:pt x="12806" y="10002"/>
                      </a:lnTo>
                      <a:lnTo>
                        <a:pt x="12785" y="10023"/>
                      </a:lnTo>
                      <a:lnTo>
                        <a:pt x="12681" y="10170"/>
                      </a:lnTo>
                      <a:lnTo>
                        <a:pt x="12555" y="10253"/>
                      </a:lnTo>
                      <a:lnTo>
                        <a:pt x="12471" y="10358"/>
                      </a:lnTo>
                      <a:lnTo>
                        <a:pt x="12241" y="10442"/>
                      </a:lnTo>
                      <a:lnTo>
                        <a:pt x="12157" y="10483"/>
                      </a:lnTo>
                      <a:lnTo>
                        <a:pt x="12053" y="10483"/>
                      </a:lnTo>
                      <a:lnTo>
                        <a:pt x="11948" y="10462"/>
                      </a:lnTo>
                      <a:lnTo>
                        <a:pt x="11760" y="10462"/>
                      </a:lnTo>
                      <a:lnTo>
                        <a:pt x="11634" y="10567"/>
                      </a:lnTo>
                      <a:lnTo>
                        <a:pt x="11509" y="10567"/>
                      </a:lnTo>
                      <a:lnTo>
                        <a:pt x="11425" y="10630"/>
                      </a:lnTo>
                      <a:lnTo>
                        <a:pt x="11425" y="10755"/>
                      </a:lnTo>
                      <a:lnTo>
                        <a:pt x="11341" y="10965"/>
                      </a:lnTo>
                      <a:lnTo>
                        <a:pt x="11279" y="11048"/>
                      </a:lnTo>
                      <a:lnTo>
                        <a:pt x="11279" y="10965"/>
                      </a:lnTo>
                      <a:lnTo>
                        <a:pt x="11132" y="10839"/>
                      </a:lnTo>
                      <a:lnTo>
                        <a:pt x="10986" y="10839"/>
                      </a:lnTo>
                      <a:lnTo>
                        <a:pt x="10902" y="10860"/>
                      </a:lnTo>
                      <a:lnTo>
                        <a:pt x="10923" y="10944"/>
                      </a:lnTo>
                      <a:lnTo>
                        <a:pt x="11007" y="10986"/>
                      </a:lnTo>
                      <a:lnTo>
                        <a:pt x="10965" y="11090"/>
                      </a:lnTo>
                      <a:lnTo>
                        <a:pt x="10902" y="11090"/>
                      </a:lnTo>
                      <a:lnTo>
                        <a:pt x="10860" y="10986"/>
                      </a:lnTo>
                      <a:lnTo>
                        <a:pt x="10756" y="10881"/>
                      </a:lnTo>
                      <a:lnTo>
                        <a:pt x="10693" y="10881"/>
                      </a:lnTo>
                      <a:lnTo>
                        <a:pt x="10546" y="11048"/>
                      </a:lnTo>
                      <a:lnTo>
                        <a:pt x="10484" y="11174"/>
                      </a:lnTo>
                      <a:lnTo>
                        <a:pt x="10400" y="11195"/>
                      </a:lnTo>
                      <a:lnTo>
                        <a:pt x="10337" y="11195"/>
                      </a:lnTo>
                      <a:lnTo>
                        <a:pt x="10065" y="11425"/>
                      </a:lnTo>
                      <a:lnTo>
                        <a:pt x="10023" y="11613"/>
                      </a:lnTo>
                      <a:lnTo>
                        <a:pt x="9960" y="11634"/>
                      </a:lnTo>
                      <a:lnTo>
                        <a:pt x="9835" y="11676"/>
                      </a:lnTo>
                      <a:lnTo>
                        <a:pt x="9730" y="11613"/>
                      </a:lnTo>
                      <a:lnTo>
                        <a:pt x="9709" y="11634"/>
                      </a:lnTo>
                      <a:lnTo>
                        <a:pt x="9814" y="11781"/>
                      </a:lnTo>
                      <a:lnTo>
                        <a:pt x="9772" y="11843"/>
                      </a:lnTo>
                      <a:lnTo>
                        <a:pt x="9709" y="11843"/>
                      </a:lnTo>
                      <a:lnTo>
                        <a:pt x="9647" y="11739"/>
                      </a:lnTo>
                      <a:lnTo>
                        <a:pt x="9605" y="11739"/>
                      </a:lnTo>
                      <a:lnTo>
                        <a:pt x="9542" y="11843"/>
                      </a:lnTo>
                      <a:lnTo>
                        <a:pt x="9416" y="12011"/>
                      </a:lnTo>
                      <a:lnTo>
                        <a:pt x="9416" y="12095"/>
                      </a:lnTo>
                      <a:lnTo>
                        <a:pt x="9521" y="12241"/>
                      </a:lnTo>
                      <a:lnTo>
                        <a:pt x="9542" y="12367"/>
                      </a:lnTo>
                      <a:lnTo>
                        <a:pt x="9521" y="12471"/>
                      </a:lnTo>
                      <a:lnTo>
                        <a:pt x="9458" y="12576"/>
                      </a:lnTo>
                      <a:lnTo>
                        <a:pt x="9500" y="12680"/>
                      </a:lnTo>
                      <a:lnTo>
                        <a:pt x="9563" y="12659"/>
                      </a:lnTo>
                      <a:lnTo>
                        <a:pt x="9647" y="12576"/>
                      </a:lnTo>
                      <a:lnTo>
                        <a:pt x="9668" y="12639"/>
                      </a:lnTo>
                      <a:lnTo>
                        <a:pt x="9709" y="12785"/>
                      </a:lnTo>
                      <a:lnTo>
                        <a:pt x="9647" y="12827"/>
                      </a:lnTo>
                      <a:lnTo>
                        <a:pt x="9605" y="12869"/>
                      </a:lnTo>
                      <a:lnTo>
                        <a:pt x="9626" y="12931"/>
                      </a:lnTo>
                      <a:lnTo>
                        <a:pt x="9709" y="12931"/>
                      </a:lnTo>
                      <a:lnTo>
                        <a:pt x="9751" y="12869"/>
                      </a:lnTo>
                      <a:lnTo>
                        <a:pt x="9835" y="12869"/>
                      </a:lnTo>
                      <a:lnTo>
                        <a:pt x="9856" y="12931"/>
                      </a:lnTo>
                      <a:lnTo>
                        <a:pt x="9856" y="12973"/>
                      </a:lnTo>
                      <a:lnTo>
                        <a:pt x="9981" y="12994"/>
                      </a:lnTo>
                      <a:lnTo>
                        <a:pt x="10086" y="13057"/>
                      </a:lnTo>
                      <a:lnTo>
                        <a:pt x="10232" y="13057"/>
                      </a:lnTo>
                      <a:lnTo>
                        <a:pt x="10337" y="12973"/>
                      </a:lnTo>
                      <a:lnTo>
                        <a:pt x="10379" y="12764"/>
                      </a:lnTo>
                      <a:lnTo>
                        <a:pt x="10463" y="12680"/>
                      </a:lnTo>
                      <a:lnTo>
                        <a:pt x="10672" y="12680"/>
                      </a:lnTo>
                      <a:lnTo>
                        <a:pt x="10756" y="12639"/>
                      </a:lnTo>
                      <a:lnTo>
                        <a:pt x="10651" y="12764"/>
                      </a:lnTo>
                      <a:lnTo>
                        <a:pt x="10546" y="12764"/>
                      </a:lnTo>
                      <a:lnTo>
                        <a:pt x="10358" y="12952"/>
                      </a:lnTo>
                      <a:lnTo>
                        <a:pt x="10337" y="13057"/>
                      </a:lnTo>
                      <a:lnTo>
                        <a:pt x="10253" y="13141"/>
                      </a:lnTo>
                      <a:lnTo>
                        <a:pt x="10358" y="13266"/>
                      </a:lnTo>
                      <a:lnTo>
                        <a:pt x="10358" y="13350"/>
                      </a:lnTo>
                      <a:lnTo>
                        <a:pt x="10191" y="13392"/>
                      </a:lnTo>
                      <a:lnTo>
                        <a:pt x="10149" y="13350"/>
                      </a:lnTo>
                      <a:lnTo>
                        <a:pt x="10149" y="13266"/>
                      </a:lnTo>
                      <a:lnTo>
                        <a:pt x="10086" y="13203"/>
                      </a:lnTo>
                      <a:lnTo>
                        <a:pt x="9981" y="13203"/>
                      </a:lnTo>
                      <a:lnTo>
                        <a:pt x="9940" y="13099"/>
                      </a:lnTo>
                      <a:lnTo>
                        <a:pt x="9772" y="13078"/>
                      </a:lnTo>
                      <a:lnTo>
                        <a:pt x="9730" y="12994"/>
                      </a:lnTo>
                      <a:lnTo>
                        <a:pt x="9647" y="13078"/>
                      </a:lnTo>
                      <a:lnTo>
                        <a:pt x="9542" y="13099"/>
                      </a:lnTo>
                      <a:lnTo>
                        <a:pt x="9521" y="13203"/>
                      </a:lnTo>
                      <a:lnTo>
                        <a:pt x="9437" y="13266"/>
                      </a:lnTo>
                      <a:lnTo>
                        <a:pt x="9312" y="13245"/>
                      </a:lnTo>
                      <a:lnTo>
                        <a:pt x="9291" y="13308"/>
                      </a:lnTo>
                      <a:lnTo>
                        <a:pt x="9333" y="13413"/>
                      </a:lnTo>
                      <a:lnTo>
                        <a:pt x="9396" y="13413"/>
                      </a:lnTo>
                      <a:lnTo>
                        <a:pt x="9312" y="13496"/>
                      </a:lnTo>
                      <a:lnTo>
                        <a:pt x="9291" y="13664"/>
                      </a:lnTo>
                      <a:lnTo>
                        <a:pt x="9312" y="13768"/>
                      </a:lnTo>
                      <a:lnTo>
                        <a:pt x="9396" y="13768"/>
                      </a:lnTo>
                      <a:lnTo>
                        <a:pt x="9396" y="13936"/>
                      </a:lnTo>
                      <a:lnTo>
                        <a:pt x="9416" y="13999"/>
                      </a:lnTo>
                      <a:lnTo>
                        <a:pt x="9416" y="14082"/>
                      </a:lnTo>
                      <a:lnTo>
                        <a:pt x="9521" y="14187"/>
                      </a:lnTo>
                      <a:lnTo>
                        <a:pt x="9521" y="14229"/>
                      </a:lnTo>
                      <a:lnTo>
                        <a:pt x="9396" y="14250"/>
                      </a:lnTo>
                      <a:lnTo>
                        <a:pt x="9354" y="14312"/>
                      </a:lnTo>
                      <a:lnTo>
                        <a:pt x="9730" y="14501"/>
                      </a:lnTo>
                      <a:lnTo>
                        <a:pt x="9877" y="14501"/>
                      </a:lnTo>
                      <a:lnTo>
                        <a:pt x="10065" y="14417"/>
                      </a:lnTo>
                      <a:lnTo>
                        <a:pt x="10170" y="14396"/>
                      </a:lnTo>
                      <a:lnTo>
                        <a:pt x="10232" y="14438"/>
                      </a:lnTo>
                      <a:lnTo>
                        <a:pt x="10295" y="14438"/>
                      </a:lnTo>
                      <a:lnTo>
                        <a:pt x="10463" y="14229"/>
                      </a:lnTo>
                      <a:lnTo>
                        <a:pt x="10463" y="14124"/>
                      </a:lnTo>
                      <a:lnTo>
                        <a:pt x="10400" y="14040"/>
                      </a:lnTo>
                      <a:lnTo>
                        <a:pt x="10400" y="13999"/>
                      </a:lnTo>
                      <a:lnTo>
                        <a:pt x="10567" y="13915"/>
                      </a:lnTo>
                      <a:lnTo>
                        <a:pt x="10714" y="13789"/>
                      </a:lnTo>
                      <a:lnTo>
                        <a:pt x="10986" y="13622"/>
                      </a:lnTo>
                      <a:lnTo>
                        <a:pt x="11090" y="13664"/>
                      </a:lnTo>
                      <a:lnTo>
                        <a:pt x="10986" y="13664"/>
                      </a:lnTo>
                      <a:lnTo>
                        <a:pt x="10756" y="13894"/>
                      </a:lnTo>
                      <a:lnTo>
                        <a:pt x="10588" y="13978"/>
                      </a:lnTo>
                      <a:lnTo>
                        <a:pt x="10588" y="14019"/>
                      </a:lnTo>
                      <a:lnTo>
                        <a:pt x="10693" y="14103"/>
                      </a:lnTo>
                      <a:lnTo>
                        <a:pt x="10693" y="14187"/>
                      </a:lnTo>
                      <a:lnTo>
                        <a:pt x="10588" y="14333"/>
                      </a:lnTo>
                      <a:lnTo>
                        <a:pt x="10463" y="14417"/>
                      </a:lnTo>
                      <a:lnTo>
                        <a:pt x="10442" y="14543"/>
                      </a:lnTo>
                      <a:lnTo>
                        <a:pt x="10463" y="14710"/>
                      </a:lnTo>
                      <a:lnTo>
                        <a:pt x="10442" y="14815"/>
                      </a:lnTo>
                      <a:lnTo>
                        <a:pt x="10442" y="14856"/>
                      </a:lnTo>
                      <a:lnTo>
                        <a:pt x="10442" y="14961"/>
                      </a:lnTo>
                      <a:lnTo>
                        <a:pt x="10463" y="15087"/>
                      </a:lnTo>
                      <a:lnTo>
                        <a:pt x="10295" y="15149"/>
                      </a:lnTo>
                      <a:lnTo>
                        <a:pt x="10232" y="15191"/>
                      </a:lnTo>
                      <a:lnTo>
                        <a:pt x="10191" y="15275"/>
                      </a:lnTo>
                      <a:lnTo>
                        <a:pt x="10044" y="15442"/>
                      </a:lnTo>
                      <a:lnTo>
                        <a:pt x="10002" y="15463"/>
                      </a:lnTo>
                      <a:lnTo>
                        <a:pt x="10044" y="15568"/>
                      </a:lnTo>
                      <a:lnTo>
                        <a:pt x="10044" y="15672"/>
                      </a:lnTo>
                      <a:lnTo>
                        <a:pt x="10107" y="15693"/>
                      </a:lnTo>
                      <a:lnTo>
                        <a:pt x="10212" y="15672"/>
                      </a:lnTo>
                      <a:lnTo>
                        <a:pt x="10274" y="15672"/>
                      </a:lnTo>
                      <a:lnTo>
                        <a:pt x="10316" y="15714"/>
                      </a:lnTo>
                      <a:lnTo>
                        <a:pt x="10253" y="15798"/>
                      </a:lnTo>
                      <a:lnTo>
                        <a:pt x="10128" y="15798"/>
                      </a:lnTo>
                      <a:lnTo>
                        <a:pt x="10065" y="15840"/>
                      </a:lnTo>
                      <a:lnTo>
                        <a:pt x="10086" y="15903"/>
                      </a:lnTo>
                      <a:lnTo>
                        <a:pt x="10065" y="15944"/>
                      </a:lnTo>
                      <a:lnTo>
                        <a:pt x="10086" y="16028"/>
                      </a:lnTo>
                      <a:lnTo>
                        <a:pt x="10023" y="16091"/>
                      </a:lnTo>
                      <a:lnTo>
                        <a:pt x="9940" y="16112"/>
                      </a:lnTo>
                      <a:lnTo>
                        <a:pt x="9835" y="16154"/>
                      </a:lnTo>
                      <a:lnTo>
                        <a:pt x="9751" y="16133"/>
                      </a:lnTo>
                      <a:lnTo>
                        <a:pt x="9709" y="16154"/>
                      </a:lnTo>
                      <a:lnTo>
                        <a:pt x="9772" y="16216"/>
                      </a:lnTo>
                      <a:lnTo>
                        <a:pt x="9877" y="16237"/>
                      </a:lnTo>
                      <a:lnTo>
                        <a:pt x="9960" y="16300"/>
                      </a:lnTo>
                      <a:lnTo>
                        <a:pt x="10086" y="16154"/>
                      </a:lnTo>
                      <a:lnTo>
                        <a:pt x="10337" y="16007"/>
                      </a:lnTo>
                      <a:lnTo>
                        <a:pt x="10379" y="16007"/>
                      </a:lnTo>
                      <a:lnTo>
                        <a:pt x="10463" y="16028"/>
                      </a:lnTo>
                      <a:lnTo>
                        <a:pt x="10546" y="15944"/>
                      </a:lnTo>
                      <a:lnTo>
                        <a:pt x="10714" y="15882"/>
                      </a:lnTo>
                      <a:lnTo>
                        <a:pt x="10693" y="15944"/>
                      </a:lnTo>
                      <a:lnTo>
                        <a:pt x="10630" y="16007"/>
                      </a:lnTo>
                      <a:lnTo>
                        <a:pt x="10630" y="16049"/>
                      </a:lnTo>
                      <a:lnTo>
                        <a:pt x="10693" y="16091"/>
                      </a:lnTo>
                      <a:lnTo>
                        <a:pt x="10714" y="16196"/>
                      </a:lnTo>
                      <a:lnTo>
                        <a:pt x="10693" y="16237"/>
                      </a:lnTo>
                      <a:lnTo>
                        <a:pt x="10776" y="16300"/>
                      </a:lnTo>
                      <a:lnTo>
                        <a:pt x="10881" y="16216"/>
                      </a:lnTo>
                      <a:lnTo>
                        <a:pt x="10944" y="16133"/>
                      </a:lnTo>
                      <a:lnTo>
                        <a:pt x="10986" y="16196"/>
                      </a:lnTo>
                      <a:lnTo>
                        <a:pt x="10965" y="16237"/>
                      </a:lnTo>
                      <a:lnTo>
                        <a:pt x="11049" y="16363"/>
                      </a:lnTo>
                      <a:lnTo>
                        <a:pt x="11069" y="16551"/>
                      </a:lnTo>
                      <a:lnTo>
                        <a:pt x="11049" y="16656"/>
                      </a:lnTo>
                      <a:lnTo>
                        <a:pt x="11090" y="16823"/>
                      </a:lnTo>
                      <a:lnTo>
                        <a:pt x="11153" y="16823"/>
                      </a:lnTo>
                      <a:lnTo>
                        <a:pt x="11195" y="16677"/>
                      </a:lnTo>
                      <a:lnTo>
                        <a:pt x="11195" y="16572"/>
                      </a:lnTo>
                      <a:lnTo>
                        <a:pt x="11300" y="16426"/>
                      </a:lnTo>
                      <a:lnTo>
                        <a:pt x="11321" y="16321"/>
                      </a:lnTo>
                      <a:lnTo>
                        <a:pt x="11467" y="16216"/>
                      </a:lnTo>
                      <a:lnTo>
                        <a:pt x="11488" y="16216"/>
                      </a:lnTo>
                      <a:lnTo>
                        <a:pt x="11593" y="16133"/>
                      </a:lnTo>
                      <a:lnTo>
                        <a:pt x="11739" y="16133"/>
                      </a:lnTo>
                      <a:lnTo>
                        <a:pt x="11593" y="16216"/>
                      </a:lnTo>
                      <a:lnTo>
                        <a:pt x="11425" y="16405"/>
                      </a:lnTo>
                      <a:lnTo>
                        <a:pt x="11425" y="16447"/>
                      </a:lnTo>
                      <a:lnTo>
                        <a:pt x="11572" y="16614"/>
                      </a:lnTo>
                      <a:lnTo>
                        <a:pt x="11634" y="16635"/>
                      </a:lnTo>
                      <a:lnTo>
                        <a:pt x="11802" y="16551"/>
                      </a:lnTo>
                      <a:lnTo>
                        <a:pt x="12032" y="16530"/>
                      </a:lnTo>
                      <a:lnTo>
                        <a:pt x="12137" y="16447"/>
                      </a:lnTo>
                      <a:lnTo>
                        <a:pt x="12220" y="16447"/>
                      </a:lnTo>
                      <a:lnTo>
                        <a:pt x="12429" y="16342"/>
                      </a:lnTo>
                      <a:lnTo>
                        <a:pt x="12513" y="16342"/>
                      </a:lnTo>
                      <a:lnTo>
                        <a:pt x="12429" y="16363"/>
                      </a:lnTo>
                      <a:lnTo>
                        <a:pt x="12304" y="16530"/>
                      </a:lnTo>
                      <a:lnTo>
                        <a:pt x="12304" y="16572"/>
                      </a:lnTo>
                      <a:lnTo>
                        <a:pt x="12220" y="16656"/>
                      </a:lnTo>
                      <a:lnTo>
                        <a:pt x="11906" y="16844"/>
                      </a:lnTo>
                      <a:lnTo>
                        <a:pt x="11781" y="16970"/>
                      </a:lnTo>
                      <a:lnTo>
                        <a:pt x="11676" y="17158"/>
                      </a:lnTo>
                      <a:lnTo>
                        <a:pt x="11634" y="17263"/>
                      </a:lnTo>
                      <a:lnTo>
                        <a:pt x="11697" y="17367"/>
                      </a:lnTo>
                      <a:lnTo>
                        <a:pt x="11802" y="17451"/>
                      </a:lnTo>
                      <a:lnTo>
                        <a:pt x="11613" y="17409"/>
                      </a:lnTo>
                      <a:lnTo>
                        <a:pt x="11530" y="17451"/>
                      </a:lnTo>
                      <a:lnTo>
                        <a:pt x="11425" y="17577"/>
                      </a:lnTo>
                      <a:lnTo>
                        <a:pt x="11383" y="17702"/>
                      </a:lnTo>
                      <a:lnTo>
                        <a:pt x="11216" y="17869"/>
                      </a:lnTo>
                      <a:lnTo>
                        <a:pt x="11153" y="17974"/>
                      </a:lnTo>
                      <a:lnTo>
                        <a:pt x="11174" y="18016"/>
                      </a:lnTo>
                      <a:lnTo>
                        <a:pt x="11216" y="18079"/>
                      </a:lnTo>
                      <a:lnTo>
                        <a:pt x="11195" y="18141"/>
                      </a:lnTo>
                      <a:lnTo>
                        <a:pt x="11111" y="18121"/>
                      </a:lnTo>
                      <a:lnTo>
                        <a:pt x="11090" y="18037"/>
                      </a:lnTo>
                      <a:lnTo>
                        <a:pt x="11007" y="18016"/>
                      </a:lnTo>
                      <a:lnTo>
                        <a:pt x="10944" y="18121"/>
                      </a:lnTo>
                      <a:lnTo>
                        <a:pt x="10776" y="18204"/>
                      </a:lnTo>
                      <a:lnTo>
                        <a:pt x="10839" y="18288"/>
                      </a:lnTo>
                      <a:lnTo>
                        <a:pt x="10776" y="18351"/>
                      </a:lnTo>
                      <a:lnTo>
                        <a:pt x="10693" y="18330"/>
                      </a:lnTo>
                      <a:lnTo>
                        <a:pt x="10672" y="18288"/>
                      </a:lnTo>
                      <a:lnTo>
                        <a:pt x="10630" y="18330"/>
                      </a:lnTo>
                      <a:lnTo>
                        <a:pt x="10358" y="18539"/>
                      </a:lnTo>
                      <a:lnTo>
                        <a:pt x="10274" y="18644"/>
                      </a:lnTo>
                      <a:lnTo>
                        <a:pt x="10316" y="18727"/>
                      </a:lnTo>
                      <a:lnTo>
                        <a:pt x="10253" y="18769"/>
                      </a:lnTo>
                      <a:lnTo>
                        <a:pt x="10170" y="18748"/>
                      </a:lnTo>
                      <a:lnTo>
                        <a:pt x="10170" y="18644"/>
                      </a:lnTo>
                      <a:lnTo>
                        <a:pt x="10023" y="18727"/>
                      </a:lnTo>
                      <a:lnTo>
                        <a:pt x="9898" y="18811"/>
                      </a:lnTo>
                      <a:lnTo>
                        <a:pt x="9793" y="18853"/>
                      </a:lnTo>
                      <a:lnTo>
                        <a:pt x="9751" y="18937"/>
                      </a:lnTo>
                      <a:lnTo>
                        <a:pt x="9647" y="18978"/>
                      </a:lnTo>
                      <a:lnTo>
                        <a:pt x="9500" y="18978"/>
                      </a:lnTo>
                      <a:lnTo>
                        <a:pt x="9333" y="19146"/>
                      </a:lnTo>
                      <a:lnTo>
                        <a:pt x="9082" y="19250"/>
                      </a:lnTo>
                      <a:lnTo>
                        <a:pt x="8893" y="19397"/>
                      </a:lnTo>
                      <a:lnTo>
                        <a:pt x="8810" y="19564"/>
                      </a:lnTo>
                      <a:lnTo>
                        <a:pt x="8810" y="19606"/>
                      </a:lnTo>
                      <a:lnTo>
                        <a:pt x="8872" y="19711"/>
                      </a:lnTo>
                      <a:lnTo>
                        <a:pt x="8872" y="19794"/>
                      </a:lnTo>
                      <a:lnTo>
                        <a:pt x="8852" y="19815"/>
                      </a:lnTo>
                      <a:lnTo>
                        <a:pt x="8768" y="19711"/>
                      </a:lnTo>
                      <a:lnTo>
                        <a:pt x="8747" y="19711"/>
                      </a:lnTo>
                      <a:lnTo>
                        <a:pt x="8705" y="19773"/>
                      </a:lnTo>
                      <a:lnTo>
                        <a:pt x="8747" y="19857"/>
                      </a:lnTo>
                      <a:lnTo>
                        <a:pt x="8684" y="19878"/>
                      </a:lnTo>
                      <a:lnTo>
                        <a:pt x="8621" y="19794"/>
                      </a:lnTo>
                      <a:lnTo>
                        <a:pt x="8705" y="19711"/>
                      </a:lnTo>
                      <a:cubicBezTo>
                        <a:pt x="8761" y="19673"/>
                        <a:pt x="8717" y="19603"/>
                        <a:pt x="8677" y="19603"/>
                      </a:cubicBezTo>
                      <a:cubicBezTo>
                        <a:pt x="8673" y="19603"/>
                        <a:pt x="8668" y="19604"/>
                        <a:pt x="8663" y="19606"/>
                      </a:cubicBezTo>
                      <a:lnTo>
                        <a:pt x="8600" y="19585"/>
                      </a:lnTo>
                      <a:lnTo>
                        <a:pt x="8496" y="19585"/>
                      </a:lnTo>
                      <a:lnTo>
                        <a:pt x="8454" y="19564"/>
                      </a:lnTo>
                      <a:lnTo>
                        <a:pt x="8349" y="19585"/>
                      </a:lnTo>
                      <a:lnTo>
                        <a:pt x="8161" y="19606"/>
                      </a:lnTo>
                      <a:lnTo>
                        <a:pt x="8056" y="19669"/>
                      </a:lnTo>
                      <a:lnTo>
                        <a:pt x="7973" y="19773"/>
                      </a:lnTo>
                      <a:lnTo>
                        <a:pt x="7826" y="19815"/>
                      </a:lnTo>
                      <a:lnTo>
                        <a:pt x="7680" y="19899"/>
                      </a:lnTo>
                      <a:lnTo>
                        <a:pt x="7554" y="20066"/>
                      </a:lnTo>
                      <a:lnTo>
                        <a:pt x="7575" y="20108"/>
                      </a:lnTo>
                      <a:lnTo>
                        <a:pt x="7533" y="20171"/>
                      </a:lnTo>
                      <a:lnTo>
                        <a:pt x="7471" y="20171"/>
                      </a:lnTo>
                      <a:lnTo>
                        <a:pt x="7345" y="20213"/>
                      </a:lnTo>
                      <a:lnTo>
                        <a:pt x="7261" y="20276"/>
                      </a:lnTo>
                      <a:lnTo>
                        <a:pt x="7261" y="20338"/>
                      </a:lnTo>
                      <a:lnTo>
                        <a:pt x="7219" y="20338"/>
                      </a:lnTo>
                      <a:lnTo>
                        <a:pt x="7115" y="20318"/>
                      </a:lnTo>
                      <a:lnTo>
                        <a:pt x="7010" y="20338"/>
                      </a:lnTo>
                      <a:lnTo>
                        <a:pt x="6989" y="20422"/>
                      </a:lnTo>
                      <a:lnTo>
                        <a:pt x="6947" y="20548"/>
                      </a:lnTo>
                      <a:lnTo>
                        <a:pt x="6947" y="20590"/>
                      </a:lnTo>
                      <a:cubicBezTo>
                        <a:pt x="6927" y="20590"/>
                        <a:pt x="6906" y="20610"/>
                        <a:pt x="6885" y="20610"/>
                      </a:cubicBezTo>
                      <a:lnTo>
                        <a:pt x="6843" y="20590"/>
                      </a:lnTo>
                      <a:lnTo>
                        <a:pt x="6906" y="20485"/>
                      </a:lnTo>
                      <a:lnTo>
                        <a:pt x="6822" y="20380"/>
                      </a:lnTo>
                      <a:lnTo>
                        <a:pt x="6675" y="20380"/>
                      </a:lnTo>
                      <a:lnTo>
                        <a:pt x="6634" y="20422"/>
                      </a:lnTo>
                      <a:lnTo>
                        <a:pt x="6571" y="20485"/>
                      </a:lnTo>
                      <a:lnTo>
                        <a:pt x="6466" y="20485"/>
                      </a:lnTo>
                      <a:lnTo>
                        <a:pt x="6403" y="20527"/>
                      </a:lnTo>
                      <a:lnTo>
                        <a:pt x="6299" y="20422"/>
                      </a:lnTo>
                      <a:lnTo>
                        <a:pt x="6257" y="20422"/>
                      </a:lnTo>
                      <a:lnTo>
                        <a:pt x="6152" y="20610"/>
                      </a:lnTo>
                      <a:lnTo>
                        <a:pt x="6090" y="20631"/>
                      </a:lnTo>
                      <a:lnTo>
                        <a:pt x="5985" y="20715"/>
                      </a:lnTo>
                      <a:lnTo>
                        <a:pt x="5943" y="20694"/>
                      </a:lnTo>
                      <a:lnTo>
                        <a:pt x="5880" y="20736"/>
                      </a:lnTo>
                      <a:lnTo>
                        <a:pt x="5859" y="20841"/>
                      </a:lnTo>
                      <a:lnTo>
                        <a:pt x="5880" y="20945"/>
                      </a:lnTo>
                      <a:lnTo>
                        <a:pt x="5943" y="20966"/>
                      </a:lnTo>
                      <a:cubicBezTo>
                        <a:pt x="5776" y="21029"/>
                        <a:pt x="5629" y="21071"/>
                        <a:pt x="5462" y="21154"/>
                      </a:cubicBezTo>
                      <a:lnTo>
                        <a:pt x="5441" y="21071"/>
                      </a:lnTo>
                      <a:lnTo>
                        <a:pt x="5378" y="21050"/>
                      </a:lnTo>
                      <a:lnTo>
                        <a:pt x="5378" y="21154"/>
                      </a:lnTo>
                      <a:lnTo>
                        <a:pt x="5378" y="21217"/>
                      </a:lnTo>
                      <a:cubicBezTo>
                        <a:pt x="5357" y="21217"/>
                        <a:pt x="5336" y="21238"/>
                        <a:pt x="5274" y="21238"/>
                      </a:cubicBezTo>
                      <a:lnTo>
                        <a:pt x="5232" y="21217"/>
                      </a:lnTo>
                      <a:lnTo>
                        <a:pt x="5169" y="21134"/>
                      </a:lnTo>
                      <a:lnTo>
                        <a:pt x="5064" y="21154"/>
                      </a:lnTo>
                      <a:lnTo>
                        <a:pt x="5064" y="21238"/>
                      </a:lnTo>
                      <a:lnTo>
                        <a:pt x="5127" y="21280"/>
                      </a:lnTo>
                      <a:cubicBezTo>
                        <a:pt x="5106" y="21322"/>
                        <a:pt x="5043" y="21322"/>
                        <a:pt x="5022" y="21343"/>
                      </a:cubicBezTo>
                      <a:lnTo>
                        <a:pt x="4960" y="21280"/>
                      </a:lnTo>
                      <a:lnTo>
                        <a:pt x="4960" y="21364"/>
                      </a:lnTo>
                      <a:cubicBezTo>
                        <a:pt x="4939" y="21385"/>
                        <a:pt x="4918" y="21385"/>
                        <a:pt x="4897" y="21385"/>
                      </a:cubicBezTo>
                      <a:lnTo>
                        <a:pt x="4855" y="21343"/>
                      </a:lnTo>
                      <a:lnTo>
                        <a:pt x="4730" y="21322"/>
                      </a:lnTo>
                      <a:lnTo>
                        <a:pt x="4688" y="21238"/>
                      </a:lnTo>
                      <a:lnTo>
                        <a:pt x="4583" y="21238"/>
                      </a:lnTo>
                      <a:lnTo>
                        <a:pt x="4478" y="21343"/>
                      </a:lnTo>
                      <a:lnTo>
                        <a:pt x="4478" y="21426"/>
                      </a:lnTo>
                      <a:lnTo>
                        <a:pt x="4541" y="21489"/>
                      </a:lnTo>
                      <a:cubicBezTo>
                        <a:pt x="4520" y="21489"/>
                        <a:pt x="4499" y="21531"/>
                        <a:pt x="4499" y="21531"/>
                      </a:cubicBezTo>
                      <a:lnTo>
                        <a:pt x="4395" y="21468"/>
                      </a:lnTo>
                      <a:lnTo>
                        <a:pt x="4290" y="21552"/>
                      </a:lnTo>
                      <a:lnTo>
                        <a:pt x="4290" y="21594"/>
                      </a:lnTo>
                      <a:cubicBezTo>
                        <a:pt x="4081" y="21678"/>
                        <a:pt x="3893" y="21761"/>
                        <a:pt x="3683" y="21845"/>
                      </a:cubicBezTo>
                      <a:lnTo>
                        <a:pt x="3704" y="21782"/>
                      </a:lnTo>
                      <a:lnTo>
                        <a:pt x="3809" y="21740"/>
                      </a:lnTo>
                      <a:lnTo>
                        <a:pt x="3746" y="21698"/>
                      </a:lnTo>
                      <a:lnTo>
                        <a:pt x="3704" y="21573"/>
                      </a:lnTo>
                      <a:lnTo>
                        <a:pt x="3600" y="21636"/>
                      </a:lnTo>
                      <a:lnTo>
                        <a:pt x="3432" y="21636"/>
                      </a:lnTo>
                      <a:lnTo>
                        <a:pt x="3453" y="21698"/>
                      </a:lnTo>
                      <a:lnTo>
                        <a:pt x="3390" y="21803"/>
                      </a:lnTo>
                      <a:lnTo>
                        <a:pt x="3286" y="21845"/>
                      </a:lnTo>
                      <a:lnTo>
                        <a:pt x="3160" y="21970"/>
                      </a:lnTo>
                      <a:lnTo>
                        <a:pt x="3160" y="22012"/>
                      </a:lnTo>
                      <a:cubicBezTo>
                        <a:pt x="2951" y="22096"/>
                        <a:pt x="2742" y="22159"/>
                        <a:pt x="2533" y="22201"/>
                      </a:cubicBezTo>
                      <a:lnTo>
                        <a:pt x="2512" y="22180"/>
                      </a:lnTo>
                      <a:lnTo>
                        <a:pt x="2386" y="22222"/>
                      </a:lnTo>
                      <a:lnTo>
                        <a:pt x="2407" y="22263"/>
                      </a:lnTo>
                      <a:cubicBezTo>
                        <a:pt x="2344" y="22263"/>
                        <a:pt x="2302" y="22284"/>
                        <a:pt x="2240" y="22284"/>
                      </a:cubicBezTo>
                      <a:cubicBezTo>
                        <a:pt x="2177" y="22305"/>
                        <a:pt x="2093" y="22305"/>
                        <a:pt x="2009" y="22326"/>
                      </a:cubicBezTo>
                      <a:lnTo>
                        <a:pt x="1926" y="22263"/>
                      </a:lnTo>
                      <a:lnTo>
                        <a:pt x="1821" y="22368"/>
                      </a:lnTo>
                      <a:lnTo>
                        <a:pt x="1821" y="22389"/>
                      </a:lnTo>
                      <a:cubicBezTo>
                        <a:pt x="1758" y="22410"/>
                        <a:pt x="1654" y="22410"/>
                        <a:pt x="1570" y="22431"/>
                      </a:cubicBezTo>
                      <a:cubicBezTo>
                        <a:pt x="1264" y="22480"/>
                        <a:pt x="957" y="22500"/>
                        <a:pt x="651" y="22500"/>
                      </a:cubicBezTo>
                      <a:cubicBezTo>
                        <a:pt x="434" y="22500"/>
                        <a:pt x="218" y="22490"/>
                        <a:pt x="1" y="22473"/>
                      </a:cubicBezTo>
                      <a:lnTo>
                        <a:pt x="1" y="22473"/>
                      </a:lnTo>
                      <a:cubicBezTo>
                        <a:pt x="332" y="22512"/>
                        <a:pt x="664" y="22527"/>
                        <a:pt x="990" y="22527"/>
                      </a:cubicBezTo>
                      <a:cubicBezTo>
                        <a:pt x="1179" y="22527"/>
                        <a:pt x="1365" y="22522"/>
                        <a:pt x="1549" y="22514"/>
                      </a:cubicBezTo>
                      <a:lnTo>
                        <a:pt x="1549" y="22535"/>
                      </a:lnTo>
                      <a:lnTo>
                        <a:pt x="1654" y="22577"/>
                      </a:lnTo>
                      <a:lnTo>
                        <a:pt x="1612" y="22514"/>
                      </a:lnTo>
                      <a:cubicBezTo>
                        <a:pt x="2093" y="22473"/>
                        <a:pt x="2533" y="22389"/>
                        <a:pt x="2972" y="22263"/>
                      </a:cubicBezTo>
                      <a:lnTo>
                        <a:pt x="2972" y="22263"/>
                      </a:lnTo>
                      <a:lnTo>
                        <a:pt x="2867" y="22368"/>
                      </a:lnTo>
                      <a:lnTo>
                        <a:pt x="3077" y="22368"/>
                      </a:lnTo>
                      <a:lnTo>
                        <a:pt x="3223" y="22222"/>
                      </a:lnTo>
                      <a:lnTo>
                        <a:pt x="3370" y="22222"/>
                      </a:lnTo>
                      <a:lnTo>
                        <a:pt x="3453" y="22159"/>
                      </a:lnTo>
                      <a:cubicBezTo>
                        <a:pt x="3579" y="22096"/>
                        <a:pt x="3746" y="22075"/>
                        <a:pt x="3872" y="22012"/>
                      </a:cubicBezTo>
                      <a:lnTo>
                        <a:pt x="3893" y="22054"/>
                      </a:lnTo>
                      <a:lnTo>
                        <a:pt x="4081" y="22054"/>
                      </a:lnTo>
                      <a:lnTo>
                        <a:pt x="4227" y="21991"/>
                      </a:lnTo>
                      <a:lnTo>
                        <a:pt x="4290" y="21719"/>
                      </a:lnTo>
                      <a:lnTo>
                        <a:pt x="4311" y="21803"/>
                      </a:lnTo>
                      <a:lnTo>
                        <a:pt x="4374" y="21845"/>
                      </a:lnTo>
                      <a:lnTo>
                        <a:pt x="4416" y="21740"/>
                      </a:lnTo>
                      <a:lnTo>
                        <a:pt x="4458" y="21657"/>
                      </a:lnTo>
                      <a:lnTo>
                        <a:pt x="4520" y="21678"/>
                      </a:lnTo>
                      <a:lnTo>
                        <a:pt x="4562" y="21740"/>
                      </a:lnTo>
                      <a:lnTo>
                        <a:pt x="4604" y="21719"/>
                      </a:lnTo>
                      <a:lnTo>
                        <a:pt x="4688" y="21615"/>
                      </a:lnTo>
                      <a:lnTo>
                        <a:pt x="4834" y="21531"/>
                      </a:lnTo>
                      <a:lnTo>
                        <a:pt x="4834" y="21468"/>
                      </a:lnTo>
                      <a:cubicBezTo>
                        <a:pt x="5043" y="21406"/>
                        <a:pt x="5253" y="21301"/>
                        <a:pt x="5462" y="21217"/>
                      </a:cubicBezTo>
                      <a:lnTo>
                        <a:pt x="5462" y="21217"/>
                      </a:lnTo>
                      <a:lnTo>
                        <a:pt x="5420" y="21238"/>
                      </a:lnTo>
                      <a:lnTo>
                        <a:pt x="5546" y="21238"/>
                      </a:lnTo>
                      <a:lnTo>
                        <a:pt x="5504" y="21196"/>
                      </a:lnTo>
                      <a:cubicBezTo>
                        <a:pt x="5839" y="21050"/>
                        <a:pt x="6173" y="20903"/>
                        <a:pt x="6508" y="20778"/>
                      </a:cubicBezTo>
                      <a:lnTo>
                        <a:pt x="6571" y="20799"/>
                      </a:lnTo>
                      <a:lnTo>
                        <a:pt x="6759" y="20778"/>
                      </a:lnTo>
                      <a:lnTo>
                        <a:pt x="6822" y="20694"/>
                      </a:lnTo>
                      <a:lnTo>
                        <a:pt x="6989" y="20715"/>
                      </a:lnTo>
                      <a:lnTo>
                        <a:pt x="6989" y="20673"/>
                      </a:lnTo>
                      <a:lnTo>
                        <a:pt x="6927" y="20610"/>
                      </a:lnTo>
                      <a:cubicBezTo>
                        <a:pt x="7031" y="20569"/>
                        <a:pt x="7136" y="20527"/>
                        <a:pt x="7240" y="20485"/>
                      </a:cubicBezTo>
                      <a:lnTo>
                        <a:pt x="7282" y="20485"/>
                      </a:lnTo>
                      <a:cubicBezTo>
                        <a:pt x="7324" y="20464"/>
                        <a:pt x="7387" y="20422"/>
                        <a:pt x="7429" y="20422"/>
                      </a:cubicBezTo>
                      <a:lnTo>
                        <a:pt x="7450" y="20485"/>
                      </a:lnTo>
                      <a:lnTo>
                        <a:pt x="7554" y="20485"/>
                      </a:lnTo>
                      <a:lnTo>
                        <a:pt x="7617" y="20380"/>
                      </a:lnTo>
                      <a:lnTo>
                        <a:pt x="7638" y="20464"/>
                      </a:lnTo>
                      <a:lnTo>
                        <a:pt x="7659" y="20464"/>
                      </a:lnTo>
                      <a:lnTo>
                        <a:pt x="7701" y="20380"/>
                      </a:lnTo>
                      <a:lnTo>
                        <a:pt x="7763" y="20318"/>
                      </a:lnTo>
                      <a:lnTo>
                        <a:pt x="7868" y="20318"/>
                      </a:lnTo>
                      <a:lnTo>
                        <a:pt x="7973" y="20255"/>
                      </a:lnTo>
                      <a:lnTo>
                        <a:pt x="8015" y="20171"/>
                      </a:lnTo>
                      <a:cubicBezTo>
                        <a:pt x="8077" y="20150"/>
                        <a:pt x="8161" y="20087"/>
                        <a:pt x="8224" y="20066"/>
                      </a:cubicBezTo>
                      <a:lnTo>
                        <a:pt x="8224" y="20066"/>
                      </a:lnTo>
                      <a:lnTo>
                        <a:pt x="8182" y="20108"/>
                      </a:lnTo>
                      <a:lnTo>
                        <a:pt x="8182" y="20213"/>
                      </a:lnTo>
                      <a:lnTo>
                        <a:pt x="8224" y="20255"/>
                      </a:lnTo>
                      <a:lnTo>
                        <a:pt x="8370" y="20150"/>
                      </a:lnTo>
                      <a:lnTo>
                        <a:pt x="8391" y="20066"/>
                      </a:lnTo>
                      <a:lnTo>
                        <a:pt x="8475" y="20045"/>
                      </a:lnTo>
                      <a:lnTo>
                        <a:pt x="8496" y="20087"/>
                      </a:lnTo>
                      <a:lnTo>
                        <a:pt x="8538" y="20045"/>
                      </a:lnTo>
                      <a:lnTo>
                        <a:pt x="8580" y="20045"/>
                      </a:lnTo>
                      <a:lnTo>
                        <a:pt x="8600" y="20108"/>
                      </a:lnTo>
                      <a:lnTo>
                        <a:pt x="8580" y="20192"/>
                      </a:lnTo>
                      <a:lnTo>
                        <a:pt x="8642" y="20192"/>
                      </a:lnTo>
                      <a:lnTo>
                        <a:pt x="8705" y="20087"/>
                      </a:lnTo>
                      <a:lnTo>
                        <a:pt x="8789" y="20087"/>
                      </a:lnTo>
                      <a:lnTo>
                        <a:pt x="8872" y="20004"/>
                      </a:lnTo>
                      <a:lnTo>
                        <a:pt x="8977" y="20004"/>
                      </a:lnTo>
                      <a:lnTo>
                        <a:pt x="9082" y="19857"/>
                      </a:lnTo>
                      <a:lnTo>
                        <a:pt x="9186" y="19794"/>
                      </a:lnTo>
                      <a:lnTo>
                        <a:pt x="9270" y="19836"/>
                      </a:lnTo>
                      <a:lnTo>
                        <a:pt x="9270" y="19899"/>
                      </a:lnTo>
                      <a:lnTo>
                        <a:pt x="9186" y="20004"/>
                      </a:lnTo>
                      <a:lnTo>
                        <a:pt x="9103" y="20150"/>
                      </a:lnTo>
                      <a:lnTo>
                        <a:pt x="9103" y="20192"/>
                      </a:lnTo>
                      <a:lnTo>
                        <a:pt x="9165" y="20192"/>
                      </a:lnTo>
                      <a:lnTo>
                        <a:pt x="9312" y="20045"/>
                      </a:lnTo>
                      <a:lnTo>
                        <a:pt x="9312" y="19857"/>
                      </a:lnTo>
                      <a:lnTo>
                        <a:pt x="9333" y="19836"/>
                      </a:lnTo>
                      <a:lnTo>
                        <a:pt x="9396" y="19899"/>
                      </a:lnTo>
                      <a:lnTo>
                        <a:pt x="9479" y="19857"/>
                      </a:lnTo>
                      <a:lnTo>
                        <a:pt x="9542" y="19878"/>
                      </a:lnTo>
                      <a:lnTo>
                        <a:pt x="9647" y="19878"/>
                      </a:lnTo>
                      <a:lnTo>
                        <a:pt x="9751" y="19753"/>
                      </a:lnTo>
                      <a:lnTo>
                        <a:pt x="9793" y="19753"/>
                      </a:lnTo>
                      <a:lnTo>
                        <a:pt x="9814" y="19773"/>
                      </a:lnTo>
                      <a:lnTo>
                        <a:pt x="9856" y="19648"/>
                      </a:lnTo>
                      <a:lnTo>
                        <a:pt x="9919" y="19585"/>
                      </a:lnTo>
                      <a:lnTo>
                        <a:pt x="9940" y="19627"/>
                      </a:lnTo>
                      <a:lnTo>
                        <a:pt x="9919" y="19690"/>
                      </a:lnTo>
                      <a:lnTo>
                        <a:pt x="9919" y="19794"/>
                      </a:lnTo>
                      <a:lnTo>
                        <a:pt x="9960" y="19773"/>
                      </a:lnTo>
                      <a:lnTo>
                        <a:pt x="10044" y="19669"/>
                      </a:lnTo>
                      <a:lnTo>
                        <a:pt x="10002" y="19648"/>
                      </a:lnTo>
                      <a:lnTo>
                        <a:pt x="10065" y="19564"/>
                      </a:lnTo>
                      <a:lnTo>
                        <a:pt x="10065" y="19522"/>
                      </a:lnTo>
                      <a:lnTo>
                        <a:pt x="9898" y="19522"/>
                      </a:lnTo>
                      <a:lnTo>
                        <a:pt x="9856" y="19481"/>
                      </a:lnTo>
                      <a:lnTo>
                        <a:pt x="10023" y="19439"/>
                      </a:lnTo>
                      <a:lnTo>
                        <a:pt x="10212" y="19334"/>
                      </a:lnTo>
                      <a:lnTo>
                        <a:pt x="10442" y="19334"/>
                      </a:lnTo>
                      <a:lnTo>
                        <a:pt x="10484" y="19271"/>
                      </a:lnTo>
                      <a:lnTo>
                        <a:pt x="10484" y="19209"/>
                      </a:lnTo>
                      <a:lnTo>
                        <a:pt x="10442" y="19209"/>
                      </a:lnTo>
                      <a:lnTo>
                        <a:pt x="10484" y="19167"/>
                      </a:lnTo>
                      <a:lnTo>
                        <a:pt x="10567" y="19146"/>
                      </a:lnTo>
                      <a:lnTo>
                        <a:pt x="10651" y="19104"/>
                      </a:lnTo>
                      <a:lnTo>
                        <a:pt x="10693" y="19104"/>
                      </a:lnTo>
                      <a:lnTo>
                        <a:pt x="10735" y="19209"/>
                      </a:lnTo>
                      <a:lnTo>
                        <a:pt x="10839" y="19209"/>
                      </a:lnTo>
                      <a:lnTo>
                        <a:pt x="10881" y="19125"/>
                      </a:lnTo>
                      <a:lnTo>
                        <a:pt x="10860" y="19104"/>
                      </a:lnTo>
                      <a:lnTo>
                        <a:pt x="10944" y="19020"/>
                      </a:lnTo>
                      <a:lnTo>
                        <a:pt x="10944" y="18916"/>
                      </a:lnTo>
                      <a:lnTo>
                        <a:pt x="10986" y="18853"/>
                      </a:lnTo>
                      <a:lnTo>
                        <a:pt x="11049" y="18916"/>
                      </a:lnTo>
                      <a:lnTo>
                        <a:pt x="11049" y="18999"/>
                      </a:lnTo>
                      <a:lnTo>
                        <a:pt x="11090" y="19041"/>
                      </a:lnTo>
                      <a:lnTo>
                        <a:pt x="11216" y="18957"/>
                      </a:lnTo>
                      <a:lnTo>
                        <a:pt x="11279" y="18895"/>
                      </a:lnTo>
                      <a:lnTo>
                        <a:pt x="11362" y="18895"/>
                      </a:lnTo>
                      <a:lnTo>
                        <a:pt x="11404" y="18790"/>
                      </a:lnTo>
                      <a:lnTo>
                        <a:pt x="11425" y="18748"/>
                      </a:lnTo>
                      <a:lnTo>
                        <a:pt x="11488" y="18811"/>
                      </a:lnTo>
                      <a:lnTo>
                        <a:pt x="11593" y="18790"/>
                      </a:lnTo>
                      <a:lnTo>
                        <a:pt x="11718" y="18623"/>
                      </a:lnTo>
                      <a:lnTo>
                        <a:pt x="11718" y="18539"/>
                      </a:lnTo>
                      <a:lnTo>
                        <a:pt x="11613" y="18539"/>
                      </a:lnTo>
                      <a:lnTo>
                        <a:pt x="11593" y="18518"/>
                      </a:lnTo>
                      <a:lnTo>
                        <a:pt x="11739" y="18413"/>
                      </a:lnTo>
                      <a:lnTo>
                        <a:pt x="11844" y="18393"/>
                      </a:lnTo>
                      <a:lnTo>
                        <a:pt x="11927" y="18288"/>
                      </a:lnTo>
                      <a:lnTo>
                        <a:pt x="11990" y="18288"/>
                      </a:lnTo>
                      <a:lnTo>
                        <a:pt x="12011" y="18330"/>
                      </a:lnTo>
                      <a:lnTo>
                        <a:pt x="12137" y="18204"/>
                      </a:lnTo>
                      <a:lnTo>
                        <a:pt x="12241" y="18141"/>
                      </a:lnTo>
                      <a:lnTo>
                        <a:pt x="12262" y="18079"/>
                      </a:lnTo>
                      <a:lnTo>
                        <a:pt x="12346" y="18037"/>
                      </a:lnTo>
                      <a:lnTo>
                        <a:pt x="12367" y="17995"/>
                      </a:lnTo>
                      <a:lnTo>
                        <a:pt x="12450" y="17995"/>
                      </a:lnTo>
                      <a:lnTo>
                        <a:pt x="12471" y="18079"/>
                      </a:lnTo>
                      <a:lnTo>
                        <a:pt x="12534" y="18100"/>
                      </a:lnTo>
                      <a:lnTo>
                        <a:pt x="12555" y="18016"/>
                      </a:lnTo>
                      <a:lnTo>
                        <a:pt x="12660" y="18016"/>
                      </a:lnTo>
                      <a:lnTo>
                        <a:pt x="12722" y="17995"/>
                      </a:lnTo>
                      <a:lnTo>
                        <a:pt x="12722" y="17911"/>
                      </a:lnTo>
                      <a:lnTo>
                        <a:pt x="12827" y="17890"/>
                      </a:lnTo>
                      <a:lnTo>
                        <a:pt x="12848" y="17828"/>
                      </a:lnTo>
                      <a:lnTo>
                        <a:pt x="12869" y="17869"/>
                      </a:lnTo>
                      <a:lnTo>
                        <a:pt x="13036" y="17890"/>
                      </a:lnTo>
                      <a:lnTo>
                        <a:pt x="13057" y="17786"/>
                      </a:lnTo>
                      <a:lnTo>
                        <a:pt x="13099" y="17786"/>
                      </a:lnTo>
                      <a:lnTo>
                        <a:pt x="13099" y="17849"/>
                      </a:lnTo>
                      <a:lnTo>
                        <a:pt x="13162" y="17849"/>
                      </a:lnTo>
                      <a:lnTo>
                        <a:pt x="13204" y="17786"/>
                      </a:lnTo>
                      <a:lnTo>
                        <a:pt x="13266" y="17849"/>
                      </a:lnTo>
                      <a:lnTo>
                        <a:pt x="13308" y="17807"/>
                      </a:lnTo>
                      <a:lnTo>
                        <a:pt x="13371" y="17660"/>
                      </a:lnTo>
                      <a:lnTo>
                        <a:pt x="13308" y="17660"/>
                      </a:lnTo>
                      <a:lnTo>
                        <a:pt x="13266" y="17681"/>
                      </a:lnTo>
                      <a:lnTo>
                        <a:pt x="13287" y="17597"/>
                      </a:lnTo>
                      <a:lnTo>
                        <a:pt x="13350" y="17556"/>
                      </a:lnTo>
                      <a:cubicBezTo>
                        <a:pt x="13371" y="17618"/>
                        <a:pt x="13392" y="17702"/>
                        <a:pt x="13455" y="17765"/>
                      </a:cubicBezTo>
                      <a:cubicBezTo>
                        <a:pt x="13517" y="17849"/>
                        <a:pt x="13392" y="17995"/>
                        <a:pt x="13308" y="18079"/>
                      </a:cubicBezTo>
                      <a:lnTo>
                        <a:pt x="13245" y="18183"/>
                      </a:lnTo>
                      <a:lnTo>
                        <a:pt x="13266" y="18225"/>
                      </a:lnTo>
                      <a:lnTo>
                        <a:pt x="13371" y="18309"/>
                      </a:lnTo>
                      <a:lnTo>
                        <a:pt x="13350" y="18413"/>
                      </a:lnTo>
                      <a:lnTo>
                        <a:pt x="13266" y="18351"/>
                      </a:lnTo>
                      <a:lnTo>
                        <a:pt x="13245" y="18393"/>
                      </a:lnTo>
                      <a:lnTo>
                        <a:pt x="13266" y="18497"/>
                      </a:lnTo>
                      <a:lnTo>
                        <a:pt x="13162" y="18623"/>
                      </a:lnTo>
                      <a:lnTo>
                        <a:pt x="13099" y="18602"/>
                      </a:lnTo>
                      <a:lnTo>
                        <a:pt x="13099" y="18351"/>
                      </a:lnTo>
                      <a:lnTo>
                        <a:pt x="13057" y="18330"/>
                      </a:lnTo>
                      <a:lnTo>
                        <a:pt x="12890" y="18351"/>
                      </a:lnTo>
                      <a:lnTo>
                        <a:pt x="12639" y="18497"/>
                      </a:lnTo>
                      <a:lnTo>
                        <a:pt x="12471" y="18602"/>
                      </a:lnTo>
                      <a:lnTo>
                        <a:pt x="12450" y="18665"/>
                      </a:lnTo>
                      <a:lnTo>
                        <a:pt x="12471" y="18727"/>
                      </a:lnTo>
                      <a:lnTo>
                        <a:pt x="12471" y="18853"/>
                      </a:lnTo>
                      <a:lnTo>
                        <a:pt x="12450" y="18957"/>
                      </a:lnTo>
                      <a:lnTo>
                        <a:pt x="12409" y="19041"/>
                      </a:lnTo>
                      <a:lnTo>
                        <a:pt x="12409" y="19146"/>
                      </a:lnTo>
                      <a:lnTo>
                        <a:pt x="12471" y="19188"/>
                      </a:lnTo>
                      <a:lnTo>
                        <a:pt x="12555" y="19167"/>
                      </a:lnTo>
                      <a:lnTo>
                        <a:pt x="12576" y="19125"/>
                      </a:lnTo>
                      <a:lnTo>
                        <a:pt x="12555" y="19083"/>
                      </a:lnTo>
                      <a:lnTo>
                        <a:pt x="12513" y="19062"/>
                      </a:lnTo>
                      <a:lnTo>
                        <a:pt x="12555" y="19020"/>
                      </a:lnTo>
                      <a:lnTo>
                        <a:pt x="12681" y="19020"/>
                      </a:lnTo>
                      <a:lnTo>
                        <a:pt x="12660" y="19062"/>
                      </a:lnTo>
                      <a:lnTo>
                        <a:pt x="12722" y="19125"/>
                      </a:lnTo>
                      <a:lnTo>
                        <a:pt x="12785" y="19041"/>
                      </a:lnTo>
                      <a:lnTo>
                        <a:pt x="12848" y="19041"/>
                      </a:lnTo>
                      <a:lnTo>
                        <a:pt x="12764" y="19146"/>
                      </a:lnTo>
                      <a:lnTo>
                        <a:pt x="12764" y="19188"/>
                      </a:lnTo>
                      <a:lnTo>
                        <a:pt x="12555" y="19355"/>
                      </a:lnTo>
                      <a:lnTo>
                        <a:pt x="12534" y="19397"/>
                      </a:lnTo>
                      <a:lnTo>
                        <a:pt x="12639" y="19439"/>
                      </a:lnTo>
                      <a:lnTo>
                        <a:pt x="12681" y="19355"/>
                      </a:lnTo>
                      <a:lnTo>
                        <a:pt x="12764" y="19292"/>
                      </a:lnTo>
                      <a:lnTo>
                        <a:pt x="12764" y="19229"/>
                      </a:lnTo>
                      <a:lnTo>
                        <a:pt x="12890" y="19146"/>
                      </a:lnTo>
                      <a:lnTo>
                        <a:pt x="12869" y="19083"/>
                      </a:lnTo>
                      <a:lnTo>
                        <a:pt x="12932" y="19041"/>
                      </a:lnTo>
                      <a:lnTo>
                        <a:pt x="12973" y="19041"/>
                      </a:lnTo>
                      <a:lnTo>
                        <a:pt x="13036" y="18916"/>
                      </a:lnTo>
                      <a:lnTo>
                        <a:pt x="13078" y="18937"/>
                      </a:lnTo>
                      <a:lnTo>
                        <a:pt x="13183" y="18916"/>
                      </a:lnTo>
                      <a:lnTo>
                        <a:pt x="13287" y="18937"/>
                      </a:lnTo>
                      <a:lnTo>
                        <a:pt x="13455" y="18832"/>
                      </a:lnTo>
                      <a:lnTo>
                        <a:pt x="13413" y="18748"/>
                      </a:lnTo>
                      <a:lnTo>
                        <a:pt x="13287" y="18706"/>
                      </a:lnTo>
                      <a:lnTo>
                        <a:pt x="13371" y="18665"/>
                      </a:lnTo>
                      <a:lnTo>
                        <a:pt x="13497" y="18665"/>
                      </a:lnTo>
                      <a:lnTo>
                        <a:pt x="13580" y="18769"/>
                      </a:lnTo>
                      <a:lnTo>
                        <a:pt x="13664" y="18769"/>
                      </a:lnTo>
                      <a:lnTo>
                        <a:pt x="13727" y="18665"/>
                      </a:lnTo>
                      <a:lnTo>
                        <a:pt x="13685" y="18539"/>
                      </a:lnTo>
                      <a:lnTo>
                        <a:pt x="13580" y="18518"/>
                      </a:lnTo>
                      <a:lnTo>
                        <a:pt x="13622" y="18455"/>
                      </a:lnTo>
                      <a:lnTo>
                        <a:pt x="13706" y="18455"/>
                      </a:lnTo>
                      <a:lnTo>
                        <a:pt x="13789" y="18497"/>
                      </a:lnTo>
                      <a:lnTo>
                        <a:pt x="13852" y="18455"/>
                      </a:lnTo>
                      <a:lnTo>
                        <a:pt x="13894" y="18518"/>
                      </a:lnTo>
                      <a:lnTo>
                        <a:pt x="13957" y="18539"/>
                      </a:lnTo>
                      <a:lnTo>
                        <a:pt x="14041" y="18413"/>
                      </a:lnTo>
                      <a:lnTo>
                        <a:pt x="14020" y="18330"/>
                      </a:lnTo>
                      <a:lnTo>
                        <a:pt x="13957" y="18309"/>
                      </a:lnTo>
                      <a:lnTo>
                        <a:pt x="13957" y="18225"/>
                      </a:lnTo>
                      <a:lnTo>
                        <a:pt x="14062" y="18225"/>
                      </a:lnTo>
                      <a:lnTo>
                        <a:pt x="14166" y="18204"/>
                      </a:lnTo>
                      <a:lnTo>
                        <a:pt x="14124" y="18079"/>
                      </a:lnTo>
                      <a:lnTo>
                        <a:pt x="14041" y="18037"/>
                      </a:lnTo>
                      <a:lnTo>
                        <a:pt x="13957" y="18079"/>
                      </a:lnTo>
                      <a:lnTo>
                        <a:pt x="14041" y="17995"/>
                      </a:lnTo>
                      <a:cubicBezTo>
                        <a:pt x="14062" y="17974"/>
                        <a:pt x="14041" y="17932"/>
                        <a:pt x="14041" y="17932"/>
                      </a:cubicBezTo>
                      <a:lnTo>
                        <a:pt x="14145" y="17828"/>
                      </a:lnTo>
                      <a:lnTo>
                        <a:pt x="14166" y="17911"/>
                      </a:lnTo>
                      <a:lnTo>
                        <a:pt x="14229" y="17911"/>
                      </a:lnTo>
                      <a:lnTo>
                        <a:pt x="14313" y="17807"/>
                      </a:lnTo>
                      <a:lnTo>
                        <a:pt x="14354" y="17869"/>
                      </a:lnTo>
                      <a:lnTo>
                        <a:pt x="14438" y="17828"/>
                      </a:lnTo>
                      <a:lnTo>
                        <a:pt x="14417" y="17765"/>
                      </a:lnTo>
                      <a:lnTo>
                        <a:pt x="14334" y="17723"/>
                      </a:lnTo>
                      <a:lnTo>
                        <a:pt x="14396" y="17660"/>
                      </a:lnTo>
                      <a:lnTo>
                        <a:pt x="14438" y="17597"/>
                      </a:lnTo>
                      <a:lnTo>
                        <a:pt x="14396" y="17514"/>
                      </a:lnTo>
                      <a:lnTo>
                        <a:pt x="14313" y="17556"/>
                      </a:lnTo>
                      <a:lnTo>
                        <a:pt x="14292" y="17597"/>
                      </a:lnTo>
                      <a:lnTo>
                        <a:pt x="14229" y="17597"/>
                      </a:lnTo>
                      <a:lnTo>
                        <a:pt x="14250" y="17493"/>
                      </a:lnTo>
                      <a:lnTo>
                        <a:pt x="14208" y="17472"/>
                      </a:lnTo>
                      <a:lnTo>
                        <a:pt x="14103" y="17493"/>
                      </a:lnTo>
                      <a:lnTo>
                        <a:pt x="14041" y="17577"/>
                      </a:lnTo>
                      <a:lnTo>
                        <a:pt x="14103" y="17618"/>
                      </a:lnTo>
                      <a:lnTo>
                        <a:pt x="14041" y="17723"/>
                      </a:lnTo>
                      <a:lnTo>
                        <a:pt x="13999" y="17702"/>
                      </a:lnTo>
                      <a:lnTo>
                        <a:pt x="13978" y="17786"/>
                      </a:lnTo>
                      <a:lnTo>
                        <a:pt x="13894" y="17765"/>
                      </a:lnTo>
                      <a:lnTo>
                        <a:pt x="13831" y="17807"/>
                      </a:lnTo>
                      <a:lnTo>
                        <a:pt x="13873" y="17869"/>
                      </a:lnTo>
                      <a:lnTo>
                        <a:pt x="13999" y="17995"/>
                      </a:lnTo>
                      <a:lnTo>
                        <a:pt x="13831" y="18141"/>
                      </a:lnTo>
                      <a:lnTo>
                        <a:pt x="13831" y="18079"/>
                      </a:lnTo>
                      <a:lnTo>
                        <a:pt x="13727" y="17995"/>
                      </a:lnTo>
                      <a:lnTo>
                        <a:pt x="13685" y="18037"/>
                      </a:lnTo>
                      <a:lnTo>
                        <a:pt x="13706" y="18121"/>
                      </a:lnTo>
                      <a:lnTo>
                        <a:pt x="13685" y="18225"/>
                      </a:lnTo>
                      <a:lnTo>
                        <a:pt x="13622" y="18204"/>
                      </a:lnTo>
                      <a:lnTo>
                        <a:pt x="13580" y="18225"/>
                      </a:lnTo>
                      <a:lnTo>
                        <a:pt x="13517" y="18330"/>
                      </a:lnTo>
                      <a:lnTo>
                        <a:pt x="13434" y="18351"/>
                      </a:lnTo>
                      <a:lnTo>
                        <a:pt x="13434" y="18288"/>
                      </a:lnTo>
                      <a:lnTo>
                        <a:pt x="13497" y="18225"/>
                      </a:lnTo>
                      <a:lnTo>
                        <a:pt x="13497" y="18121"/>
                      </a:lnTo>
                      <a:lnTo>
                        <a:pt x="13413" y="18079"/>
                      </a:lnTo>
                      <a:lnTo>
                        <a:pt x="13371" y="18079"/>
                      </a:lnTo>
                      <a:cubicBezTo>
                        <a:pt x="13413" y="17995"/>
                        <a:pt x="13476" y="17911"/>
                        <a:pt x="13559" y="17849"/>
                      </a:cubicBezTo>
                      <a:lnTo>
                        <a:pt x="13559" y="17807"/>
                      </a:lnTo>
                      <a:cubicBezTo>
                        <a:pt x="13497" y="17702"/>
                        <a:pt x="13476" y="17597"/>
                        <a:pt x="13434" y="17493"/>
                      </a:cubicBezTo>
                      <a:lnTo>
                        <a:pt x="13476" y="17493"/>
                      </a:lnTo>
                      <a:lnTo>
                        <a:pt x="13517" y="17535"/>
                      </a:lnTo>
                      <a:lnTo>
                        <a:pt x="13538" y="17493"/>
                      </a:lnTo>
                      <a:lnTo>
                        <a:pt x="13497" y="17409"/>
                      </a:lnTo>
                      <a:lnTo>
                        <a:pt x="13413" y="17388"/>
                      </a:lnTo>
                      <a:lnTo>
                        <a:pt x="13476" y="17367"/>
                      </a:lnTo>
                      <a:lnTo>
                        <a:pt x="13580" y="17388"/>
                      </a:lnTo>
                      <a:lnTo>
                        <a:pt x="13706" y="17263"/>
                      </a:lnTo>
                      <a:lnTo>
                        <a:pt x="13831" y="17263"/>
                      </a:lnTo>
                      <a:lnTo>
                        <a:pt x="13936" y="17158"/>
                      </a:lnTo>
                      <a:lnTo>
                        <a:pt x="14020" y="17137"/>
                      </a:lnTo>
                      <a:lnTo>
                        <a:pt x="14145" y="16991"/>
                      </a:lnTo>
                      <a:lnTo>
                        <a:pt x="14145" y="16844"/>
                      </a:lnTo>
                      <a:lnTo>
                        <a:pt x="14103" y="16781"/>
                      </a:lnTo>
                      <a:lnTo>
                        <a:pt x="14082" y="16781"/>
                      </a:lnTo>
                      <a:lnTo>
                        <a:pt x="14020" y="16656"/>
                      </a:lnTo>
                      <a:lnTo>
                        <a:pt x="13957" y="16635"/>
                      </a:lnTo>
                      <a:lnTo>
                        <a:pt x="13810" y="16635"/>
                      </a:lnTo>
                      <a:lnTo>
                        <a:pt x="13831" y="16530"/>
                      </a:lnTo>
                      <a:lnTo>
                        <a:pt x="13831" y="16426"/>
                      </a:lnTo>
                      <a:lnTo>
                        <a:pt x="13999" y="16363"/>
                      </a:lnTo>
                      <a:lnTo>
                        <a:pt x="14020" y="16321"/>
                      </a:lnTo>
                      <a:lnTo>
                        <a:pt x="14103" y="16300"/>
                      </a:lnTo>
                      <a:lnTo>
                        <a:pt x="14124" y="16216"/>
                      </a:lnTo>
                      <a:lnTo>
                        <a:pt x="14103" y="16216"/>
                      </a:lnTo>
                      <a:lnTo>
                        <a:pt x="14145" y="16154"/>
                      </a:lnTo>
                      <a:lnTo>
                        <a:pt x="14250" y="16196"/>
                      </a:lnTo>
                      <a:lnTo>
                        <a:pt x="14417" y="16091"/>
                      </a:lnTo>
                      <a:lnTo>
                        <a:pt x="14522" y="16175"/>
                      </a:lnTo>
                      <a:lnTo>
                        <a:pt x="14647" y="16091"/>
                      </a:lnTo>
                      <a:lnTo>
                        <a:pt x="14626" y="16175"/>
                      </a:lnTo>
                      <a:lnTo>
                        <a:pt x="14647" y="16216"/>
                      </a:lnTo>
                      <a:lnTo>
                        <a:pt x="14731" y="16216"/>
                      </a:lnTo>
                      <a:lnTo>
                        <a:pt x="14857" y="16091"/>
                      </a:lnTo>
                      <a:lnTo>
                        <a:pt x="14836" y="16028"/>
                      </a:lnTo>
                      <a:lnTo>
                        <a:pt x="14773" y="16007"/>
                      </a:lnTo>
                      <a:lnTo>
                        <a:pt x="14752" y="15965"/>
                      </a:lnTo>
                      <a:lnTo>
                        <a:pt x="14794" y="15924"/>
                      </a:lnTo>
                      <a:lnTo>
                        <a:pt x="14919" y="15986"/>
                      </a:lnTo>
                      <a:lnTo>
                        <a:pt x="15129" y="15924"/>
                      </a:lnTo>
                      <a:lnTo>
                        <a:pt x="15170" y="15777"/>
                      </a:lnTo>
                      <a:lnTo>
                        <a:pt x="15129" y="15631"/>
                      </a:lnTo>
                      <a:lnTo>
                        <a:pt x="14961" y="15526"/>
                      </a:lnTo>
                      <a:lnTo>
                        <a:pt x="14891" y="15526"/>
                      </a:lnTo>
                      <a:lnTo>
                        <a:pt x="14919" y="15505"/>
                      </a:lnTo>
                      <a:lnTo>
                        <a:pt x="15066" y="15505"/>
                      </a:lnTo>
                      <a:lnTo>
                        <a:pt x="15150" y="15589"/>
                      </a:lnTo>
                      <a:lnTo>
                        <a:pt x="15296" y="15589"/>
                      </a:lnTo>
                      <a:lnTo>
                        <a:pt x="15401" y="15484"/>
                      </a:lnTo>
                      <a:lnTo>
                        <a:pt x="15401" y="15400"/>
                      </a:lnTo>
                      <a:lnTo>
                        <a:pt x="15673" y="15275"/>
                      </a:lnTo>
                      <a:lnTo>
                        <a:pt x="15798" y="15149"/>
                      </a:lnTo>
                      <a:lnTo>
                        <a:pt x="15924" y="15149"/>
                      </a:lnTo>
                      <a:lnTo>
                        <a:pt x="15986" y="15087"/>
                      </a:lnTo>
                      <a:lnTo>
                        <a:pt x="15986" y="15003"/>
                      </a:lnTo>
                      <a:lnTo>
                        <a:pt x="16217" y="14836"/>
                      </a:lnTo>
                      <a:lnTo>
                        <a:pt x="16426" y="14794"/>
                      </a:lnTo>
                      <a:lnTo>
                        <a:pt x="16656" y="14584"/>
                      </a:lnTo>
                      <a:lnTo>
                        <a:pt x="16844" y="14564"/>
                      </a:lnTo>
                      <a:lnTo>
                        <a:pt x="17033" y="14333"/>
                      </a:lnTo>
                      <a:lnTo>
                        <a:pt x="16949" y="14480"/>
                      </a:lnTo>
                      <a:lnTo>
                        <a:pt x="16949" y="14626"/>
                      </a:lnTo>
                      <a:lnTo>
                        <a:pt x="17012" y="14647"/>
                      </a:lnTo>
                      <a:lnTo>
                        <a:pt x="17075" y="14668"/>
                      </a:lnTo>
                      <a:lnTo>
                        <a:pt x="17116" y="14731"/>
                      </a:lnTo>
                      <a:lnTo>
                        <a:pt x="17263" y="14564"/>
                      </a:lnTo>
                      <a:lnTo>
                        <a:pt x="17367" y="14522"/>
                      </a:lnTo>
                      <a:lnTo>
                        <a:pt x="17598" y="14438"/>
                      </a:lnTo>
                      <a:lnTo>
                        <a:pt x="17681" y="14354"/>
                      </a:lnTo>
                      <a:lnTo>
                        <a:pt x="17681" y="14354"/>
                      </a:lnTo>
                      <a:lnTo>
                        <a:pt x="17639" y="14480"/>
                      </a:lnTo>
                      <a:lnTo>
                        <a:pt x="17451" y="14584"/>
                      </a:lnTo>
                      <a:lnTo>
                        <a:pt x="17326" y="14584"/>
                      </a:lnTo>
                      <a:lnTo>
                        <a:pt x="17054" y="14856"/>
                      </a:lnTo>
                      <a:lnTo>
                        <a:pt x="17033" y="14961"/>
                      </a:lnTo>
                      <a:lnTo>
                        <a:pt x="17158" y="15149"/>
                      </a:lnTo>
                      <a:lnTo>
                        <a:pt x="17179" y="15275"/>
                      </a:lnTo>
                      <a:lnTo>
                        <a:pt x="17054" y="15191"/>
                      </a:lnTo>
                      <a:lnTo>
                        <a:pt x="16949" y="15191"/>
                      </a:lnTo>
                      <a:lnTo>
                        <a:pt x="16886" y="15212"/>
                      </a:lnTo>
                      <a:lnTo>
                        <a:pt x="16823" y="15212"/>
                      </a:lnTo>
                      <a:lnTo>
                        <a:pt x="16719" y="15149"/>
                      </a:lnTo>
                      <a:lnTo>
                        <a:pt x="16698" y="14982"/>
                      </a:lnTo>
                      <a:lnTo>
                        <a:pt x="16510" y="15066"/>
                      </a:lnTo>
                      <a:lnTo>
                        <a:pt x="16405" y="15066"/>
                      </a:lnTo>
                      <a:lnTo>
                        <a:pt x="16238" y="15170"/>
                      </a:lnTo>
                      <a:lnTo>
                        <a:pt x="16091" y="15170"/>
                      </a:lnTo>
                      <a:lnTo>
                        <a:pt x="15986" y="15275"/>
                      </a:lnTo>
                      <a:lnTo>
                        <a:pt x="15986" y="15380"/>
                      </a:lnTo>
                      <a:lnTo>
                        <a:pt x="16007" y="15421"/>
                      </a:lnTo>
                      <a:lnTo>
                        <a:pt x="15903" y="15610"/>
                      </a:lnTo>
                      <a:lnTo>
                        <a:pt x="15777" y="15693"/>
                      </a:lnTo>
                      <a:lnTo>
                        <a:pt x="15714" y="15840"/>
                      </a:lnTo>
                      <a:lnTo>
                        <a:pt x="15380" y="16133"/>
                      </a:lnTo>
                      <a:lnTo>
                        <a:pt x="15296" y="16237"/>
                      </a:lnTo>
                      <a:lnTo>
                        <a:pt x="15296" y="16321"/>
                      </a:lnTo>
                      <a:lnTo>
                        <a:pt x="15401" y="16468"/>
                      </a:lnTo>
                      <a:lnTo>
                        <a:pt x="15463" y="16405"/>
                      </a:lnTo>
                      <a:lnTo>
                        <a:pt x="15505" y="16405"/>
                      </a:lnTo>
                      <a:lnTo>
                        <a:pt x="15610" y="16321"/>
                      </a:lnTo>
                      <a:lnTo>
                        <a:pt x="15694" y="16342"/>
                      </a:lnTo>
                      <a:lnTo>
                        <a:pt x="15694" y="16405"/>
                      </a:lnTo>
                      <a:lnTo>
                        <a:pt x="15484" y="16551"/>
                      </a:lnTo>
                      <a:lnTo>
                        <a:pt x="15401" y="16551"/>
                      </a:lnTo>
                      <a:lnTo>
                        <a:pt x="15359" y="16656"/>
                      </a:lnTo>
                      <a:lnTo>
                        <a:pt x="15254" y="16614"/>
                      </a:lnTo>
                      <a:lnTo>
                        <a:pt x="15170" y="16614"/>
                      </a:lnTo>
                      <a:lnTo>
                        <a:pt x="15087" y="16635"/>
                      </a:lnTo>
                      <a:lnTo>
                        <a:pt x="15087" y="16740"/>
                      </a:lnTo>
                      <a:lnTo>
                        <a:pt x="15024" y="16719"/>
                      </a:lnTo>
                      <a:lnTo>
                        <a:pt x="14919" y="16740"/>
                      </a:lnTo>
                      <a:lnTo>
                        <a:pt x="14919" y="16865"/>
                      </a:lnTo>
                      <a:lnTo>
                        <a:pt x="15066" y="17053"/>
                      </a:lnTo>
                      <a:lnTo>
                        <a:pt x="15129" y="17032"/>
                      </a:lnTo>
                      <a:lnTo>
                        <a:pt x="15170" y="16949"/>
                      </a:lnTo>
                      <a:lnTo>
                        <a:pt x="15233" y="17032"/>
                      </a:lnTo>
                      <a:lnTo>
                        <a:pt x="15275" y="16886"/>
                      </a:lnTo>
                      <a:lnTo>
                        <a:pt x="15359" y="16886"/>
                      </a:lnTo>
                      <a:lnTo>
                        <a:pt x="15359" y="16991"/>
                      </a:lnTo>
                      <a:lnTo>
                        <a:pt x="15442" y="16949"/>
                      </a:lnTo>
                      <a:lnTo>
                        <a:pt x="15463" y="16865"/>
                      </a:lnTo>
                      <a:lnTo>
                        <a:pt x="15526" y="16823"/>
                      </a:lnTo>
                      <a:lnTo>
                        <a:pt x="15652" y="16740"/>
                      </a:lnTo>
                      <a:lnTo>
                        <a:pt x="15652" y="16614"/>
                      </a:lnTo>
                      <a:lnTo>
                        <a:pt x="15714" y="16530"/>
                      </a:lnTo>
                      <a:lnTo>
                        <a:pt x="15714" y="16572"/>
                      </a:lnTo>
                      <a:lnTo>
                        <a:pt x="15673" y="16635"/>
                      </a:lnTo>
                      <a:lnTo>
                        <a:pt x="15714" y="16719"/>
                      </a:lnTo>
                      <a:lnTo>
                        <a:pt x="15840" y="16719"/>
                      </a:lnTo>
                      <a:lnTo>
                        <a:pt x="16028" y="16572"/>
                      </a:lnTo>
                      <a:lnTo>
                        <a:pt x="16175" y="16572"/>
                      </a:lnTo>
                      <a:lnTo>
                        <a:pt x="16196" y="16656"/>
                      </a:lnTo>
                      <a:lnTo>
                        <a:pt x="16258" y="16614"/>
                      </a:lnTo>
                      <a:lnTo>
                        <a:pt x="16321" y="16405"/>
                      </a:lnTo>
                      <a:lnTo>
                        <a:pt x="16447" y="16321"/>
                      </a:lnTo>
                      <a:lnTo>
                        <a:pt x="16510" y="16321"/>
                      </a:lnTo>
                      <a:lnTo>
                        <a:pt x="16363" y="16468"/>
                      </a:lnTo>
                      <a:lnTo>
                        <a:pt x="16363" y="16551"/>
                      </a:lnTo>
                      <a:lnTo>
                        <a:pt x="16447" y="16509"/>
                      </a:lnTo>
                      <a:lnTo>
                        <a:pt x="16572" y="16342"/>
                      </a:lnTo>
                      <a:lnTo>
                        <a:pt x="16656" y="16154"/>
                      </a:lnTo>
                      <a:lnTo>
                        <a:pt x="16740" y="16112"/>
                      </a:lnTo>
                      <a:lnTo>
                        <a:pt x="16740" y="16196"/>
                      </a:lnTo>
                      <a:lnTo>
                        <a:pt x="16656" y="16321"/>
                      </a:lnTo>
                      <a:lnTo>
                        <a:pt x="16656" y="16363"/>
                      </a:lnTo>
                      <a:lnTo>
                        <a:pt x="16782" y="16237"/>
                      </a:lnTo>
                      <a:lnTo>
                        <a:pt x="16844" y="16321"/>
                      </a:lnTo>
                      <a:lnTo>
                        <a:pt x="16844" y="16405"/>
                      </a:lnTo>
                      <a:lnTo>
                        <a:pt x="16970" y="16426"/>
                      </a:lnTo>
                      <a:lnTo>
                        <a:pt x="17033" y="16468"/>
                      </a:lnTo>
                      <a:lnTo>
                        <a:pt x="17095" y="16405"/>
                      </a:lnTo>
                      <a:lnTo>
                        <a:pt x="17158" y="16258"/>
                      </a:lnTo>
                      <a:lnTo>
                        <a:pt x="17305" y="16237"/>
                      </a:lnTo>
                      <a:lnTo>
                        <a:pt x="17409" y="16154"/>
                      </a:lnTo>
                      <a:lnTo>
                        <a:pt x="17347" y="16133"/>
                      </a:lnTo>
                      <a:lnTo>
                        <a:pt x="17367" y="16007"/>
                      </a:lnTo>
                      <a:lnTo>
                        <a:pt x="17577" y="15924"/>
                      </a:lnTo>
                      <a:lnTo>
                        <a:pt x="17598" y="15840"/>
                      </a:lnTo>
                      <a:lnTo>
                        <a:pt x="17598" y="15735"/>
                      </a:lnTo>
                      <a:lnTo>
                        <a:pt x="17493" y="15777"/>
                      </a:lnTo>
                      <a:lnTo>
                        <a:pt x="17409" y="15714"/>
                      </a:lnTo>
                      <a:lnTo>
                        <a:pt x="17284" y="15693"/>
                      </a:lnTo>
                      <a:lnTo>
                        <a:pt x="17347" y="15610"/>
                      </a:lnTo>
                      <a:lnTo>
                        <a:pt x="17451" y="15610"/>
                      </a:lnTo>
                      <a:lnTo>
                        <a:pt x="17514" y="15631"/>
                      </a:lnTo>
                      <a:lnTo>
                        <a:pt x="17577" y="15568"/>
                      </a:lnTo>
                      <a:lnTo>
                        <a:pt x="17577" y="15463"/>
                      </a:lnTo>
                      <a:lnTo>
                        <a:pt x="17472" y="15505"/>
                      </a:lnTo>
                      <a:lnTo>
                        <a:pt x="17367" y="15400"/>
                      </a:lnTo>
                      <a:lnTo>
                        <a:pt x="17367" y="15317"/>
                      </a:lnTo>
                      <a:lnTo>
                        <a:pt x="17514" y="15296"/>
                      </a:lnTo>
                      <a:lnTo>
                        <a:pt x="17598" y="15275"/>
                      </a:lnTo>
                      <a:lnTo>
                        <a:pt x="17660" y="15296"/>
                      </a:lnTo>
                      <a:lnTo>
                        <a:pt x="17681" y="15254"/>
                      </a:lnTo>
                      <a:lnTo>
                        <a:pt x="17619" y="15108"/>
                      </a:lnTo>
                      <a:lnTo>
                        <a:pt x="17807" y="15045"/>
                      </a:lnTo>
                      <a:lnTo>
                        <a:pt x="17911" y="15108"/>
                      </a:lnTo>
                      <a:lnTo>
                        <a:pt x="17995" y="15087"/>
                      </a:lnTo>
                      <a:lnTo>
                        <a:pt x="18121" y="15087"/>
                      </a:lnTo>
                      <a:lnTo>
                        <a:pt x="17911" y="15254"/>
                      </a:lnTo>
                      <a:lnTo>
                        <a:pt x="17911" y="15359"/>
                      </a:lnTo>
                      <a:lnTo>
                        <a:pt x="17932" y="15526"/>
                      </a:lnTo>
                      <a:lnTo>
                        <a:pt x="17995" y="15526"/>
                      </a:lnTo>
                      <a:lnTo>
                        <a:pt x="18079" y="15317"/>
                      </a:lnTo>
                      <a:lnTo>
                        <a:pt x="18142" y="15275"/>
                      </a:lnTo>
                      <a:lnTo>
                        <a:pt x="18204" y="15275"/>
                      </a:lnTo>
                      <a:lnTo>
                        <a:pt x="18183" y="15359"/>
                      </a:lnTo>
                      <a:lnTo>
                        <a:pt x="18121" y="15421"/>
                      </a:lnTo>
                      <a:lnTo>
                        <a:pt x="18142" y="15505"/>
                      </a:lnTo>
                      <a:lnTo>
                        <a:pt x="18288" y="15400"/>
                      </a:lnTo>
                      <a:lnTo>
                        <a:pt x="18309" y="15317"/>
                      </a:lnTo>
                      <a:lnTo>
                        <a:pt x="18393" y="15400"/>
                      </a:lnTo>
                      <a:lnTo>
                        <a:pt x="18497" y="15317"/>
                      </a:lnTo>
                      <a:lnTo>
                        <a:pt x="18539" y="15317"/>
                      </a:lnTo>
                      <a:lnTo>
                        <a:pt x="18644" y="15254"/>
                      </a:lnTo>
                      <a:lnTo>
                        <a:pt x="18769" y="15212"/>
                      </a:lnTo>
                      <a:lnTo>
                        <a:pt x="18874" y="15254"/>
                      </a:lnTo>
                      <a:lnTo>
                        <a:pt x="18853" y="15296"/>
                      </a:lnTo>
                      <a:lnTo>
                        <a:pt x="18727" y="15296"/>
                      </a:lnTo>
                      <a:lnTo>
                        <a:pt x="18602" y="15421"/>
                      </a:lnTo>
                      <a:lnTo>
                        <a:pt x="18686" y="15421"/>
                      </a:lnTo>
                      <a:lnTo>
                        <a:pt x="18623" y="15505"/>
                      </a:lnTo>
                      <a:lnTo>
                        <a:pt x="18686" y="15568"/>
                      </a:lnTo>
                      <a:lnTo>
                        <a:pt x="18895" y="15610"/>
                      </a:lnTo>
                      <a:lnTo>
                        <a:pt x="18958" y="15693"/>
                      </a:lnTo>
                      <a:lnTo>
                        <a:pt x="18958" y="15735"/>
                      </a:lnTo>
                      <a:lnTo>
                        <a:pt x="18832" y="15631"/>
                      </a:lnTo>
                      <a:lnTo>
                        <a:pt x="18686" y="15610"/>
                      </a:lnTo>
                      <a:lnTo>
                        <a:pt x="18581" y="15672"/>
                      </a:lnTo>
                      <a:lnTo>
                        <a:pt x="18581" y="15777"/>
                      </a:lnTo>
                      <a:lnTo>
                        <a:pt x="18644" y="15798"/>
                      </a:lnTo>
                      <a:lnTo>
                        <a:pt x="18748" y="15735"/>
                      </a:lnTo>
                      <a:lnTo>
                        <a:pt x="18832" y="15819"/>
                      </a:lnTo>
                      <a:lnTo>
                        <a:pt x="18790" y="15840"/>
                      </a:lnTo>
                      <a:lnTo>
                        <a:pt x="18644" y="15840"/>
                      </a:lnTo>
                      <a:lnTo>
                        <a:pt x="18644" y="15924"/>
                      </a:lnTo>
                      <a:lnTo>
                        <a:pt x="18811" y="15986"/>
                      </a:lnTo>
                      <a:lnTo>
                        <a:pt x="18853" y="16049"/>
                      </a:lnTo>
                      <a:lnTo>
                        <a:pt x="18790" y="16091"/>
                      </a:lnTo>
                      <a:lnTo>
                        <a:pt x="18707" y="16112"/>
                      </a:lnTo>
                      <a:lnTo>
                        <a:pt x="18707" y="16154"/>
                      </a:lnTo>
                      <a:lnTo>
                        <a:pt x="18811" y="16154"/>
                      </a:lnTo>
                      <a:lnTo>
                        <a:pt x="18916" y="16112"/>
                      </a:lnTo>
                      <a:lnTo>
                        <a:pt x="19020" y="16196"/>
                      </a:lnTo>
                      <a:lnTo>
                        <a:pt x="19125" y="16237"/>
                      </a:lnTo>
                      <a:lnTo>
                        <a:pt x="19271" y="16196"/>
                      </a:lnTo>
                      <a:lnTo>
                        <a:pt x="19334" y="16258"/>
                      </a:lnTo>
                      <a:lnTo>
                        <a:pt x="19334" y="16321"/>
                      </a:lnTo>
                      <a:lnTo>
                        <a:pt x="19251" y="16363"/>
                      </a:lnTo>
                      <a:lnTo>
                        <a:pt x="19271" y="16447"/>
                      </a:lnTo>
                      <a:lnTo>
                        <a:pt x="19334" y="16468"/>
                      </a:lnTo>
                      <a:lnTo>
                        <a:pt x="19355" y="16551"/>
                      </a:lnTo>
                      <a:lnTo>
                        <a:pt x="19439" y="16572"/>
                      </a:lnTo>
                      <a:lnTo>
                        <a:pt x="19523" y="16488"/>
                      </a:lnTo>
                      <a:lnTo>
                        <a:pt x="19481" y="16426"/>
                      </a:lnTo>
                      <a:lnTo>
                        <a:pt x="19523" y="16384"/>
                      </a:lnTo>
                      <a:lnTo>
                        <a:pt x="19648" y="16384"/>
                      </a:lnTo>
                      <a:lnTo>
                        <a:pt x="19564" y="16488"/>
                      </a:lnTo>
                      <a:lnTo>
                        <a:pt x="19564" y="16551"/>
                      </a:lnTo>
                      <a:lnTo>
                        <a:pt x="19418" y="16719"/>
                      </a:lnTo>
                      <a:lnTo>
                        <a:pt x="19443" y="16744"/>
                      </a:lnTo>
                      <a:lnTo>
                        <a:pt x="19376" y="16760"/>
                      </a:lnTo>
                      <a:lnTo>
                        <a:pt x="19418" y="16844"/>
                      </a:lnTo>
                      <a:lnTo>
                        <a:pt x="19690" y="16907"/>
                      </a:lnTo>
                      <a:lnTo>
                        <a:pt x="19774" y="16865"/>
                      </a:lnTo>
                      <a:lnTo>
                        <a:pt x="19857" y="16907"/>
                      </a:lnTo>
                      <a:lnTo>
                        <a:pt x="20108" y="16907"/>
                      </a:lnTo>
                      <a:lnTo>
                        <a:pt x="20234" y="16865"/>
                      </a:lnTo>
                      <a:lnTo>
                        <a:pt x="20297" y="16907"/>
                      </a:lnTo>
                      <a:lnTo>
                        <a:pt x="20297" y="16970"/>
                      </a:lnTo>
                      <a:lnTo>
                        <a:pt x="20380" y="16970"/>
                      </a:lnTo>
                      <a:lnTo>
                        <a:pt x="20443" y="17053"/>
                      </a:lnTo>
                      <a:lnTo>
                        <a:pt x="20527" y="17116"/>
                      </a:lnTo>
                      <a:lnTo>
                        <a:pt x="20548" y="17179"/>
                      </a:lnTo>
                      <a:lnTo>
                        <a:pt x="20652" y="17179"/>
                      </a:lnTo>
                      <a:lnTo>
                        <a:pt x="20820" y="17116"/>
                      </a:lnTo>
                      <a:lnTo>
                        <a:pt x="20841" y="17074"/>
                      </a:lnTo>
                      <a:lnTo>
                        <a:pt x="20904" y="17116"/>
                      </a:lnTo>
                      <a:lnTo>
                        <a:pt x="20904" y="17179"/>
                      </a:lnTo>
                      <a:lnTo>
                        <a:pt x="20820" y="17263"/>
                      </a:lnTo>
                      <a:lnTo>
                        <a:pt x="20715" y="17284"/>
                      </a:lnTo>
                      <a:lnTo>
                        <a:pt x="20736" y="17346"/>
                      </a:lnTo>
                      <a:lnTo>
                        <a:pt x="20904" y="17388"/>
                      </a:lnTo>
                      <a:lnTo>
                        <a:pt x="20924" y="17493"/>
                      </a:lnTo>
                      <a:lnTo>
                        <a:pt x="21008" y="17577"/>
                      </a:lnTo>
                      <a:lnTo>
                        <a:pt x="21176" y="17639"/>
                      </a:lnTo>
                      <a:lnTo>
                        <a:pt x="21385" y="17577"/>
                      </a:lnTo>
                      <a:lnTo>
                        <a:pt x="21468" y="17556"/>
                      </a:lnTo>
                      <a:lnTo>
                        <a:pt x="21489" y="17597"/>
                      </a:lnTo>
                      <a:lnTo>
                        <a:pt x="21573" y="17535"/>
                      </a:lnTo>
                      <a:lnTo>
                        <a:pt x="21740" y="17430"/>
                      </a:lnTo>
                      <a:lnTo>
                        <a:pt x="21782" y="17430"/>
                      </a:lnTo>
                      <a:lnTo>
                        <a:pt x="21740" y="17493"/>
                      </a:lnTo>
                      <a:lnTo>
                        <a:pt x="21636" y="17577"/>
                      </a:lnTo>
                      <a:lnTo>
                        <a:pt x="21594" y="17786"/>
                      </a:lnTo>
                      <a:lnTo>
                        <a:pt x="21552" y="17911"/>
                      </a:lnTo>
                      <a:lnTo>
                        <a:pt x="21468" y="17911"/>
                      </a:lnTo>
                      <a:lnTo>
                        <a:pt x="21343" y="17849"/>
                      </a:lnTo>
                      <a:lnTo>
                        <a:pt x="21280" y="17869"/>
                      </a:lnTo>
                      <a:lnTo>
                        <a:pt x="21364" y="17995"/>
                      </a:lnTo>
                      <a:lnTo>
                        <a:pt x="21385" y="18100"/>
                      </a:lnTo>
                      <a:lnTo>
                        <a:pt x="21468" y="18162"/>
                      </a:lnTo>
                      <a:lnTo>
                        <a:pt x="21573" y="18121"/>
                      </a:lnTo>
                      <a:lnTo>
                        <a:pt x="21657" y="18162"/>
                      </a:lnTo>
                      <a:lnTo>
                        <a:pt x="21636" y="18225"/>
                      </a:lnTo>
                      <a:lnTo>
                        <a:pt x="21552" y="18225"/>
                      </a:lnTo>
                      <a:lnTo>
                        <a:pt x="21552" y="18288"/>
                      </a:lnTo>
                      <a:lnTo>
                        <a:pt x="21720" y="18434"/>
                      </a:lnTo>
                      <a:lnTo>
                        <a:pt x="21761" y="18413"/>
                      </a:lnTo>
                      <a:lnTo>
                        <a:pt x="21887" y="18434"/>
                      </a:lnTo>
                      <a:lnTo>
                        <a:pt x="21950" y="18330"/>
                      </a:lnTo>
                      <a:lnTo>
                        <a:pt x="22075" y="18100"/>
                      </a:lnTo>
                      <a:lnTo>
                        <a:pt x="22033" y="18288"/>
                      </a:lnTo>
                      <a:lnTo>
                        <a:pt x="22033" y="18413"/>
                      </a:lnTo>
                      <a:lnTo>
                        <a:pt x="21992" y="18497"/>
                      </a:lnTo>
                      <a:lnTo>
                        <a:pt x="21950" y="18518"/>
                      </a:lnTo>
                      <a:lnTo>
                        <a:pt x="21866" y="18623"/>
                      </a:lnTo>
                      <a:lnTo>
                        <a:pt x="21887" y="18706"/>
                      </a:lnTo>
                      <a:lnTo>
                        <a:pt x="21971" y="18748"/>
                      </a:lnTo>
                      <a:lnTo>
                        <a:pt x="21929" y="18811"/>
                      </a:lnTo>
                      <a:lnTo>
                        <a:pt x="21929" y="19062"/>
                      </a:lnTo>
                      <a:lnTo>
                        <a:pt x="21971" y="19125"/>
                      </a:lnTo>
                      <a:lnTo>
                        <a:pt x="22054" y="19125"/>
                      </a:lnTo>
                      <a:lnTo>
                        <a:pt x="22033" y="19229"/>
                      </a:lnTo>
                      <a:lnTo>
                        <a:pt x="22054" y="19334"/>
                      </a:lnTo>
                      <a:lnTo>
                        <a:pt x="22243" y="19522"/>
                      </a:lnTo>
                      <a:lnTo>
                        <a:pt x="22284" y="19543"/>
                      </a:lnTo>
                      <a:lnTo>
                        <a:pt x="22284" y="19585"/>
                      </a:lnTo>
                      <a:lnTo>
                        <a:pt x="22347" y="19543"/>
                      </a:lnTo>
                      <a:lnTo>
                        <a:pt x="22389" y="19627"/>
                      </a:lnTo>
                      <a:lnTo>
                        <a:pt x="22473" y="19585"/>
                      </a:lnTo>
                      <a:lnTo>
                        <a:pt x="22452" y="19543"/>
                      </a:lnTo>
                      <a:lnTo>
                        <a:pt x="22473" y="19481"/>
                      </a:lnTo>
                      <a:lnTo>
                        <a:pt x="22515" y="19543"/>
                      </a:lnTo>
                      <a:lnTo>
                        <a:pt x="22598" y="19564"/>
                      </a:lnTo>
                      <a:lnTo>
                        <a:pt x="22661" y="19481"/>
                      </a:lnTo>
                      <a:lnTo>
                        <a:pt x="22577" y="19334"/>
                      </a:lnTo>
                      <a:lnTo>
                        <a:pt x="22515" y="19334"/>
                      </a:lnTo>
                      <a:lnTo>
                        <a:pt x="22473" y="19355"/>
                      </a:lnTo>
                      <a:lnTo>
                        <a:pt x="22452" y="19334"/>
                      </a:lnTo>
                      <a:lnTo>
                        <a:pt x="22515" y="19229"/>
                      </a:lnTo>
                      <a:lnTo>
                        <a:pt x="22515" y="19146"/>
                      </a:lnTo>
                      <a:lnTo>
                        <a:pt x="22494" y="19062"/>
                      </a:lnTo>
                      <a:lnTo>
                        <a:pt x="22410" y="19041"/>
                      </a:lnTo>
                      <a:lnTo>
                        <a:pt x="22410" y="18999"/>
                      </a:lnTo>
                      <a:lnTo>
                        <a:pt x="22473" y="18937"/>
                      </a:lnTo>
                      <a:lnTo>
                        <a:pt x="22494" y="18811"/>
                      </a:lnTo>
                      <a:lnTo>
                        <a:pt x="22577" y="18811"/>
                      </a:lnTo>
                      <a:lnTo>
                        <a:pt x="22577" y="18916"/>
                      </a:lnTo>
                      <a:lnTo>
                        <a:pt x="22598" y="18999"/>
                      </a:lnTo>
                      <a:lnTo>
                        <a:pt x="22682" y="18895"/>
                      </a:lnTo>
                      <a:lnTo>
                        <a:pt x="22703" y="18957"/>
                      </a:lnTo>
                      <a:lnTo>
                        <a:pt x="22766" y="19041"/>
                      </a:lnTo>
                      <a:lnTo>
                        <a:pt x="22703" y="19146"/>
                      </a:lnTo>
                      <a:lnTo>
                        <a:pt x="22724" y="19229"/>
                      </a:lnTo>
                      <a:lnTo>
                        <a:pt x="22787" y="19250"/>
                      </a:lnTo>
                      <a:lnTo>
                        <a:pt x="22891" y="19146"/>
                      </a:lnTo>
                      <a:lnTo>
                        <a:pt x="22933" y="19146"/>
                      </a:lnTo>
                      <a:lnTo>
                        <a:pt x="22912" y="19229"/>
                      </a:lnTo>
                      <a:lnTo>
                        <a:pt x="22828" y="19313"/>
                      </a:lnTo>
                      <a:lnTo>
                        <a:pt x="22828" y="19376"/>
                      </a:lnTo>
                      <a:lnTo>
                        <a:pt x="22870" y="19481"/>
                      </a:lnTo>
                      <a:lnTo>
                        <a:pt x="22808" y="19627"/>
                      </a:lnTo>
                      <a:lnTo>
                        <a:pt x="22828" y="19669"/>
                      </a:lnTo>
                      <a:lnTo>
                        <a:pt x="22891" y="19669"/>
                      </a:lnTo>
                      <a:lnTo>
                        <a:pt x="22891" y="19857"/>
                      </a:lnTo>
                      <a:cubicBezTo>
                        <a:pt x="22891" y="19899"/>
                        <a:pt x="22870" y="19983"/>
                        <a:pt x="22870" y="20045"/>
                      </a:cubicBezTo>
                      <a:lnTo>
                        <a:pt x="22828" y="20087"/>
                      </a:lnTo>
                      <a:lnTo>
                        <a:pt x="22808" y="20004"/>
                      </a:lnTo>
                      <a:lnTo>
                        <a:pt x="22870" y="19941"/>
                      </a:lnTo>
                      <a:lnTo>
                        <a:pt x="22870" y="19857"/>
                      </a:lnTo>
                      <a:lnTo>
                        <a:pt x="22766" y="19794"/>
                      </a:lnTo>
                      <a:lnTo>
                        <a:pt x="22598" y="19836"/>
                      </a:lnTo>
                      <a:lnTo>
                        <a:pt x="22577" y="19878"/>
                      </a:lnTo>
                      <a:lnTo>
                        <a:pt x="22515" y="19899"/>
                      </a:lnTo>
                      <a:lnTo>
                        <a:pt x="22473" y="19794"/>
                      </a:lnTo>
                      <a:lnTo>
                        <a:pt x="22410" y="19941"/>
                      </a:lnTo>
                      <a:lnTo>
                        <a:pt x="22452" y="20066"/>
                      </a:lnTo>
                      <a:lnTo>
                        <a:pt x="22515" y="20108"/>
                      </a:lnTo>
                      <a:lnTo>
                        <a:pt x="22473" y="20192"/>
                      </a:lnTo>
                      <a:lnTo>
                        <a:pt x="22410" y="20150"/>
                      </a:lnTo>
                      <a:lnTo>
                        <a:pt x="22368" y="20255"/>
                      </a:lnTo>
                      <a:lnTo>
                        <a:pt x="22452" y="20401"/>
                      </a:lnTo>
                      <a:lnTo>
                        <a:pt x="22410" y="20506"/>
                      </a:lnTo>
                      <a:lnTo>
                        <a:pt x="22494" y="20569"/>
                      </a:lnTo>
                      <a:lnTo>
                        <a:pt x="22410" y="20631"/>
                      </a:lnTo>
                      <a:lnTo>
                        <a:pt x="22515" y="20778"/>
                      </a:lnTo>
                      <a:lnTo>
                        <a:pt x="22619" y="20778"/>
                      </a:lnTo>
                      <a:lnTo>
                        <a:pt x="22703" y="20694"/>
                      </a:lnTo>
                      <a:lnTo>
                        <a:pt x="22703" y="20569"/>
                      </a:lnTo>
                      <a:lnTo>
                        <a:pt x="22619" y="20401"/>
                      </a:lnTo>
                      <a:lnTo>
                        <a:pt x="22661" y="20297"/>
                      </a:lnTo>
                      <a:lnTo>
                        <a:pt x="22787" y="20527"/>
                      </a:lnTo>
                      <a:lnTo>
                        <a:pt x="22787" y="20631"/>
                      </a:lnTo>
                      <a:lnTo>
                        <a:pt x="22787" y="20694"/>
                      </a:lnTo>
                      <a:cubicBezTo>
                        <a:pt x="22766" y="20694"/>
                        <a:pt x="22724" y="20694"/>
                        <a:pt x="22724" y="20715"/>
                      </a:cubicBezTo>
                      <a:lnTo>
                        <a:pt x="22724" y="20736"/>
                      </a:lnTo>
                      <a:lnTo>
                        <a:pt x="22682" y="20799"/>
                      </a:lnTo>
                      <a:lnTo>
                        <a:pt x="22577" y="20841"/>
                      </a:lnTo>
                      <a:lnTo>
                        <a:pt x="22598" y="20924"/>
                      </a:lnTo>
                      <a:lnTo>
                        <a:pt x="22682" y="21008"/>
                      </a:lnTo>
                      <a:lnTo>
                        <a:pt x="22598" y="21092"/>
                      </a:lnTo>
                      <a:lnTo>
                        <a:pt x="22598" y="21196"/>
                      </a:lnTo>
                      <a:lnTo>
                        <a:pt x="22536" y="21259"/>
                      </a:lnTo>
                      <a:lnTo>
                        <a:pt x="22431" y="21301"/>
                      </a:lnTo>
                      <a:lnTo>
                        <a:pt x="22431" y="21343"/>
                      </a:lnTo>
                      <a:lnTo>
                        <a:pt x="22577" y="21364"/>
                      </a:lnTo>
                      <a:lnTo>
                        <a:pt x="22536" y="21426"/>
                      </a:lnTo>
                      <a:lnTo>
                        <a:pt x="22494" y="21447"/>
                      </a:lnTo>
                      <a:lnTo>
                        <a:pt x="22494" y="21531"/>
                      </a:lnTo>
                      <a:lnTo>
                        <a:pt x="22536" y="21531"/>
                      </a:lnTo>
                      <a:lnTo>
                        <a:pt x="22619" y="21510"/>
                      </a:lnTo>
                      <a:lnTo>
                        <a:pt x="22640" y="21552"/>
                      </a:lnTo>
                      <a:lnTo>
                        <a:pt x="22598" y="21615"/>
                      </a:lnTo>
                      <a:lnTo>
                        <a:pt x="22515" y="21636"/>
                      </a:lnTo>
                      <a:lnTo>
                        <a:pt x="22473" y="21719"/>
                      </a:lnTo>
                      <a:lnTo>
                        <a:pt x="22494" y="21866"/>
                      </a:lnTo>
                      <a:lnTo>
                        <a:pt x="22536" y="21929"/>
                      </a:lnTo>
                      <a:lnTo>
                        <a:pt x="22515" y="21991"/>
                      </a:lnTo>
                      <a:lnTo>
                        <a:pt x="22536" y="22075"/>
                      </a:lnTo>
                      <a:lnTo>
                        <a:pt x="22598" y="22054"/>
                      </a:lnTo>
                      <a:lnTo>
                        <a:pt x="22619" y="21970"/>
                      </a:lnTo>
                      <a:lnTo>
                        <a:pt x="22640" y="21845"/>
                      </a:lnTo>
                      <a:lnTo>
                        <a:pt x="22703" y="21678"/>
                      </a:lnTo>
                      <a:lnTo>
                        <a:pt x="22745" y="21615"/>
                      </a:lnTo>
                      <a:lnTo>
                        <a:pt x="22787" y="21406"/>
                      </a:lnTo>
                      <a:lnTo>
                        <a:pt x="22828" y="21343"/>
                      </a:lnTo>
                      <a:lnTo>
                        <a:pt x="22844" y="21204"/>
                      </a:lnTo>
                      <a:lnTo>
                        <a:pt x="22870" y="21217"/>
                      </a:lnTo>
                      <a:cubicBezTo>
                        <a:pt x="22870" y="21301"/>
                        <a:pt x="22870" y="21364"/>
                        <a:pt x="22891" y="21447"/>
                      </a:cubicBezTo>
                      <a:lnTo>
                        <a:pt x="22870" y="21426"/>
                      </a:lnTo>
                      <a:lnTo>
                        <a:pt x="22808" y="21510"/>
                      </a:lnTo>
                      <a:lnTo>
                        <a:pt x="22808" y="21636"/>
                      </a:lnTo>
                      <a:lnTo>
                        <a:pt x="22870" y="21678"/>
                      </a:lnTo>
                      <a:lnTo>
                        <a:pt x="22787" y="21782"/>
                      </a:lnTo>
                      <a:lnTo>
                        <a:pt x="22891" y="21845"/>
                      </a:lnTo>
                      <a:lnTo>
                        <a:pt x="22891" y="21929"/>
                      </a:lnTo>
                      <a:lnTo>
                        <a:pt x="22828" y="21970"/>
                      </a:lnTo>
                      <a:lnTo>
                        <a:pt x="22766" y="21929"/>
                      </a:lnTo>
                      <a:lnTo>
                        <a:pt x="22703" y="21991"/>
                      </a:lnTo>
                      <a:lnTo>
                        <a:pt x="22703" y="22054"/>
                      </a:lnTo>
                      <a:lnTo>
                        <a:pt x="22661" y="22138"/>
                      </a:lnTo>
                      <a:lnTo>
                        <a:pt x="22619" y="22201"/>
                      </a:lnTo>
                      <a:lnTo>
                        <a:pt x="22682" y="22263"/>
                      </a:lnTo>
                      <a:lnTo>
                        <a:pt x="22766" y="22054"/>
                      </a:lnTo>
                      <a:lnTo>
                        <a:pt x="22787" y="22096"/>
                      </a:lnTo>
                      <a:lnTo>
                        <a:pt x="22724" y="22201"/>
                      </a:lnTo>
                      <a:lnTo>
                        <a:pt x="22828" y="22180"/>
                      </a:lnTo>
                      <a:lnTo>
                        <a:pt x="22891" y="22096"/>
                      </a:lnTo>
                      <a:lnTo>
                        <a:pt x="22891" y="21991"/>
                      </a:lnTo>
                      <a:lnTo>
                        <a:pt x="23017" y="21845"/>
                      </a:lnTo>
                      <a:cubicBezTo>
                        <a:pt x="23017" y="21929"/>
                        <a:pt x="23017" y="21991"/>
                        <a:pt x="23038" y="22075"/>
                      </a:cubicBezTo>
                      <a:lnTo>
                        <a:pt x="23017" y="22096"/>
                      </a:lnTo>
                      <a:lnTo>
                        <a:pt x="23080" y="22159"/>
                      </a:lnTo>
                      <a:cubicBezTo>
                        <a:pt x="23101" y="22201"/>
                        <a:pt x="23101" y="22284"/>
                        <a:pt x="23121" y="22326"/>
                      </a:cubicBezTo>
                      <a:lnTo>
                        <a:pt x="23080" y="22473"/>
                      </a:lnTo>
                      <a:lnTo>
                        <a:pt x="23080" y="22556"/>
                      </a:lnTo>
                      <a:lnTo>
                        <a:pt x="23038" y="22640"/>
                      </a:lnTo>
                      <a:lnTo>
                        <a:pt x="22933" y="22682"/>
                      </a:lnTo>
                      <a:lnTo>
                        <a:pt x="22912" y="22724"/>
                      </a:lnTo>
                      <a:lnTo>
                        <a:pt x="22933" y="22786"/>
                      </a:lnTo>
                      <a:lnTo>
                        <a:pt x="23017" y="22745"/>
                      </a:lnTo>
                      <a:lnTo>
                        <a:pt x="23101" y="22786"/>
                      </a:lnTo>
                      <a:lnTo>
                        <a:pt x="23101" y="22828"/>
                      </a:lnTo>
                      <a:lnTo>
                        <a:pt x="22996" y="22912"/>
                      </a:lnTo>
                      <a:lnTo>
                        <a:pt x="22996" y="22954"/>
                      </a:lnTo>
                      <a:lnTo>
                        <a:pt x="22975" y="23038"/>
                      </a:lnTo>
                      <a:lnTo>
                        <a:pt x="22912" y="23038"/>
                      </a:lnTo>
                      <a:lnTo>
                        <a:pt x="22870" y="23100"/>
                      </a:lnTo>
                      <a:lnTo>
                        <a:pt x="22891" y="23142"/>
                      </a:lnTo>
                      <a:lnTo>
                        <a:pt x="22975" y="23142"/>
                      </a:lnTo>
                      <a:lnTo>
                        <a:pt x="23017" y="23205"/>
                      </a:lnTo>
                      <a:lnTo>
                        <a:pt x="23038" y="23142"/>
                      </a:lnTo>
                      <a:lnTo>
                        <a:pt x="23121" y="23121"/>
                      </a:lnTo>
                      <a:lnTo>
                        <a:pt x="23184" y="23163"/>
                      </a:lnTo>
                      <a:lnTo>
                        <a:pt x="23101" y="23226"/>
                      </a:lnTo>
                      <a:lnTo>
                        <a:pt x="23080" y="23268"/>
                      </a:lnTo>
                      <a:lnTo>
                        <a:pt x="23121" y="23351"/>
                      </a:lnTo>
                      <a:lnTo>
                        <a:pt x="23038" y="23435"/>
                      </a:lnTo>
                      <a:lnTo>
                        <a:pt x="23017" y="23519"/>
                      </a:lnTo>
                      <a:lnTo>
                        <a:pt x="23121" y="23582"/>
                      </a:lnTo>
                      <a:lnTo>
                        <a:pt x="23101" y="23686"/>
                      </a:lnTo>
                      <a:lnTo>
                        <a:pt x="23142" y="23749"/>
                      </a:lnTo>
                      <a:lnTo>
                        <a:pt x="23247" y="23749"/>
                      </a:lnTo>
                      <a:lnTo>
                        <a:pt x="23310" y="23686"/>
                      </a:lnTo>
                      <a:lnTo>
                        <a:pt x="23247" y="23623"/>
                      </a:lnTo>
                      <a:lnTo>
                        <a:pt x="23310" y="23561"/>
                      </a:lnTo>
                      <a:lnTo>
                        <a:pt x="23247" y="23519"/>
                      </a:lnTo>
                      <a:lnTo>
                        <a:pt x="23205" y="23519"/>
                      </a:lnTo>
                      <a:lnTo>
                        <a:pt x="23247" y="23435"/>
                      </a:lnTo>
                      <a:lnTo>
                        <a:pt x="23331" y="23414"/>
                      </a:lnTo>
                      <a:lnTo>
                        <a:pt x="23435" y="23331"/>
                      </a:lnTo>
                      <a:lnTo>
                        <a:pt x="23435" y="23247"/>
                      </a:lnTo>
                      <a:lnTo>
                        <a:pt x="23393" y="23226"/>
                      </a:lnTo>
                      <a:lnTo>
                        <a:pt x="23310" y="23226"/>
                      </a:lnTo>
                      <a:lnTo>
                        <a:pt x="23310" y="23205"/>
                      </a:lnTo>
                      <a:lnTo>
                        <a:pt x="23414" y="23121"/>
                      </a:lnTo>
                      <a:lnTo>
                        <a:pt x="23393" y="23017"/>
                      </a:lnTo>
                      <a:lnTo>
                        <a:pt x="23247" y="22912"/>
                      </a:lnTo>
                      <a:lnTo>
                        <a:pt x="23310" y="22807"/>
                      </a:lnTo>
                      <a:lnTo>
                        <a:pt x="23331" y="22828"/>
                      </a:lnTo>
                      <a:lnTo>
                        <a:pt x="23414" y="22828"/>
                      </a:lnTo>
                      <a:lnTo>
                        <a:pt x="23414" y="22766"/>
                      </a:lnTo>
                      <a:lnTo>
                        <a:pt x="23310" y="22661"/>
                      </a:lnTo>
                      <a:lnTo>
                        <a:pt x="23373" y="22661"/>
                      </a:lnTo>
                      <a:lnTo>
                        <a:pt x="23373" y="22473"/>
                      </a:lnTo>
                      <a:lnTo>
                        <a:pt x="23247" y="22389"/>
                      </a:lnTo>
                      <a:lnTo>
                        <a:pt x="23226" y="22410"/>
                      </a:lnTo>
                      <a:lnTo>
                        <a:pt x="23142" y="22347"/>
                      </a:lnTo>
                      <a:lnTo>
                        <a:pt x="23163" y="22305"/>
                      </a:lnTo>
                      <a:lnTo>
                        <a:pt x="23163" y="22284"/>
                      </a:lnTo>
                      <a:lnTo>
                        <a:pt x="23247" y="22180"/>
                      </a:lnTo>
                      <a:lnTo>
                        <a:pt x="23205" y="22096"/>
                      </a:lnTo>
                      <a:cubicBezTo>
                        <a:pt x="23205" y="22054"/>
                        <a:pt x="23226" y="21991"/>
                        <a:pt x="23226" y="21950"/>
                      </a:cubicBezTo>
                      <a:lnTo>
                        <a:pt x="23226" y="21887"/>
                      </a:lnTo>
                      <a:lnTo>
                        <a:pt x="23268" y="21929"/>
                      </a:lnTo>
                      <a:lnTo>
                        <a:pt x="23352" y="21866"/>
                      </a:lnTo>
                      <a:lnTo>
                        <a:pt x="23310" y="21761"/>
                      </a:lnTo>
                      <a:lnTo>
                        <a:pt x="23352" y="21719"/>
                      </a:lnTo>
                      <a:lnTo>
                        <a:pt x="23352" y="21573"/>
                      </a:lnTo>
                      <a:lnTo>
                        <a:pt x="23414" y="21552"/>
                      </a:lnTo>
                      <a:lnTo>
                        <a:pt x="23435" y="21719"/>
                      </a:lnTo>
                      <a:lnTo>
                        <a:pt x="23477" y="21678"/>
                      </a:lnTo>
                      <a:lnTo>
                        <a:pt x="23519" y="21657"/>
                      </a:lnTo>
                      <a:lnTo>
                        <a:pt x="23519" y="21678"/>
                      </a:lnTo>
                      <a:lnTo>
                        <a:pt x="23519" y="21719"/>
                      </a:lnTo>
                      <a:lnTo>
                        <a:pt x="23477" y="21761"/>
                      </a:lnTo>
                      <a:lnTo>
                        <a:pt x="23477" y="21845"/>
                      </a:lnTo>
                      <a:lnTo>
                        <a:pt x="23540" y="21887"/>
                      </a:lnTo>
                      <a:lnTo>
                        <a:pt x="23665" y="21866"/>
                      </a:lnTo>
                      <a:lnTo>
                        <a:pt x="23749" y="21761"/>
                      </a:lnTo>
                      <a:lnTo>
                        <a:pt x="23728" y="21719"/>
                      </a:lnTo>
                      <a:cubicBezTo>
                        <a:pt x="23749" y="21657"/>
                        <a:pt x="23770" y="21573"/>
                        <a:pt x="23791" y="21510"/>
                      </a:cubicBezTo>
                      <a:lnTo>
                        <a:pt x="23833" y="21531"/>
                      </a:lnTo>
                      <a:lnTo>
                        <a:pt x="23854" y="21636"/>
                      </a:lnTo>
                      <a:lnTo>
                        <a:pt x="23958" y="21719"/>
                      </a:lnTo>
                      <a:lnTo>
                        <a:pt x="24000" y="21719"/>
                      </a:lnTo>
                      <a:lnTo>
                        <a:pt x="23937" y="21740"/>
                      </a:lnTo>
                      <a:lnTo>
                        <a:pt x="23854" y="21740"/>
                      </a:lnTo>
                      <a:lnTo>
                        <a:pt x="23833" y="21782"/>
                      </a:lnTo>
                      <a:cubicBezTo>
                        <a:pt x="23749" y="21824"/>
                        <a:pt x="23665" y="21866"/>
                        <a:pt x="23665" y="21970"/>
                      </a:cubicBezTo>
                      <a:cubicBezTo>
                        <a:pt x="23665" y="22054"/>
                        <a:pt x="23665" y="22096"/>
                        <a:pt x="23686" y="22180"/>
                      </a:cubicBezTo>
                      <a:lnTo>
                        <a:pt x="23665" y="22159"/>
                      </a:lnTo>
                      <a:lnTo>
                        <a:pt x="23665" y="22138"/>
                      </a:lnTo>
                      <a:lnTo>
                        <a:pt x="23645" y="22159"/>
                      </a:lnTo>
                      <a:cubicBezTo>
                        <a:pt x="23624" y="22159"/>
                        <a:pt x="23603" y="22138"/>
                        <a:pt x="23561" y="22138"/>
                      </a:cubicBezTo>
                      <a:lnTo>
                        <a:pt x="23624" y="22075"/>
                      </a:lnTo>
                      <a:lnTo>
                        <a:pt x="23645" y="21991"/>
                      </a:lnTo>
                      <a:lnTo>
                        <a:pt x="23456" y="21970"/>
                      </a:lnTo>
                      <a:lnTo>
                        <a:pt x="23352" y="22075"/>
                      </a:lnTo>
                      <a:lnTo>
                        <a:pt x="23414" y="22180"/>
                      </a:lnTo>
                      <a:lnTo>
                        <a:pt x="23435" y="22180"/>
                      </a:lnTo>
                      <a:cubicBezTo>
                        <a:pt x="23414" y="22201"/>
                        <a:pt x="23414" y="22222"/>
                        <a:pt x="23414" y="22263"/>
                      </a:cubicBezTo>
                      <a:cubicBezTo>
                        <a:pt x="23435" y="22284"/>
                        <a:pt x="23435" y="22326"/>
                        <a:pt x="23456" y="22368"/>
                      </a:cubicBezTo>
                      <a:cubicBezTo>
                        <a:pt x="23498" y="22389"/>
                        <a:pt x="23519" y="22431"/>
                        <a:pt x="23540" y="22494"/>
                      </a:cubicBezTo>
                      <a:lnTo>
                        <a:pt x="23561" y="22494"/>
                      </a:lnTo>
                      <a:cubicBezTo>
                        <a:pt x="23561" y="22494"/>
                        <a:pt x="23561" y="22514"/>
                        <a:pt x="23582" y="22514"/>
                      </a:cubicBezTo>
                      <a:cubicBezTo>
                        <a:pt x="23624" y="22577"/>
                        <a:pt x="23665" y="22577"/>
                        <a:pt x="23686" y="22598"/>
                      </a:cubicBezTo>
                      <a:lnTo>
                        <a:pt x="23665" y="22619"/>
                      </a:lnTo>
                      <a:lnTo>
                        <a:pt x="23540" y="22724"/>
                      </a:lnTo>
                      <a:lnTo>
                        <a:pt x="23540" y="22828"/>
                      </a:lnTo>
                      <a:lnTo>
                        <a:pt x="23603" y="22933"/>
                      </a:lnTo>
                      <a:lnTo>
                        <a:pt x="23728" y="22828"/>
                      </a:lnTo>
                      <a:lnTo>
                        <a:pt x="23812" y="22682"/>
                      </a:lnTo>
                      <a:lnTo>
                        <a:pt x="23812" y="22619"/>
                      </a:lnTo>
                      <a:lnTo>
                        <a:pt x="23875" y="22598"/>
                      </a:lnTo>
                      <a:lnTo>
                        <a:pt x="24021" y="22473"/>
                      </a:lnTo>
                      <a:lnTo>
                        <a:pt x="24042" y="22514"/>
                      </a:lnTo>
                      <a:lnTo>
                        <a:pt x="24251" y="22514"/>
                      </a:lnTo>
                      <a:lnTo>
                        <a:pt x="24168" y="22619"/>
                      </a:lnTo>
                      <a:lnTo>
                        <a:pt x="24189" y="22640"/>
                      </a:lnTo>
                      <a:lnTo>
                        <a:pt x="24314" y="22640"/>
                      </a:lnTo>
                      <a:lnTo>
                        <a:pt x="24314" y="22703"/>
                      </a:lnTo>
                      <a:lnTo>
                        <a:pt x="24209" y="22807"/>
                      </a:lnTo>
                      <a:cubicBezTo>
                        <a:pt x="24189" y="22807"/>
                        <a:pt x="24168" y="22828"/>
                        <a:pt x="24147" y="22828"/>
                      </a:cubicBezTo>
                      <a:lnTo>
                        <a:pt x="24168" y="22724"/>
                      </a:lnTo>
                      <a:lnTo>
                        <a:pt x="24105" y="22598"/>
                      </a:lnTo>
                      <a:lnTo>
                        <a:pt x="23979" y="22598"/>
                      </a:lnTo>
                      <a:lnTo>
                        <a:pt x="23979" y="22640"/>
                      </a:lnTo>
                      <a:lnTo>
                        <a:pt x="23875" y="22703"/>
                      </a:lnTo>
                      <a:lnTo>
                        <a:pt x="23833" y="22849"/>
                      </a:lnTo>
                      <a:lnTo>
                        <a:pt x="23833" y="22912"/>
                      </a:lnTo>
                      <a:lnTo>
                        <a:pt x="23728" y="23017"/>
                      </a:lnTo>
                      <a:lnTo>
                        <a:pt x="23749" y="23100"/>
                      </a:lnTo>
                      <a:lnTo>
                        <a:pt x="23937" y="23017"/>
                      </a:lnTo>
                      <a:cubicBezTo>
                        <a:pt x="23937" y="23038"/>
                        <a:pt x="23958" y="23038"/>
                        <a:pt x="23958" y="23038"/>
                      </a:cubicBezTo>
                      <a:lnTo>
                        <a:pt x="23854" y="23121"/>
                      </a:lnTo>
                      <a:lnTo>
                        <a:pt x="23770" y="23247"/>
                      </a:lnTo>
                      <a:lnTo>
                        <a:pt x="23833" y="23310"/>
                      </a:lnTo>
                      <a:lnTo>
                        <a:pt x="24000" y="23163"/>
                      </a:lnTo>
                      <a:lnTo>
                        <a:pt x="24063" y="23100"/>
                      </a:lnTo>
                      <a:cubicBezTo>
                        <a:pt x="24084" y="23121"/>
                        <a:pt x="24105" y="23121"/>
                        <a:pt x="24147" y="23142"/>
                      </a:cubicBezTo>
                      <a:lnTo>
                        <a:pt x="24147" y="23163"/>
                      </a:lnTo>
                      <a:lnTo>
                        <a:pt x="24168" y="23226"/>
                      </a:lnTo>
                      <a:lnTo>
                        <a:pt x="24189" y="23268"/>
                      </a:lnTo>
                      <a:lnTo>
                        <a:pt x="24000" y="23268"/>
                      </a:lnTo>
                      <a:lnTo>
                        <a:pt x="23937" y="23351"/>
                      </a:lnTo>
                      <a:lnTo>
                        <a:pt x="23937" y="23414"/>
                      </a:lnTo>
                      <a:lnTo>
                        <a:pt x="24000" y="23414"/>
                      </a:lnTo>
                      <a:lnTo>
                        <a:pt x="24063" y="23372"/>
                      </a:lnTo>
                      <a:lnTo>
                        <a:pt x="24168" y="23372"/>
                      </a:lnTo>
                      <a:lnTo>
                        <a:pt x="24168" y="23414"/>
                      </a:lnTo>
                      <a:lnTo>
                        <a:pt x="24063" y="23477"/>
                      </a:lnTo>
                      <a:lnTo>
                        <a:pt x="23937" y="23477"/>
                      </a:lnTo>
                      <a:lnTo>
                        <a:pt x="23875" y="23540"/>
                      </a:lnTo>
                      <a:lnTo>
                        <a:pt x="23854" y="23665"/>
                      </a:lnTo>
                      <a:lnTo>
                        <a:pt x="23896" y="23770"/>
                      </a:lnTo>
                      <a:lnTo>
                        <a:pt x="23979" y="23728"/>
                      </a:lnTo>
                      <a:lnTo>
                        <a:pt x="24000" y="23644"/>
                      </a:lnTo>
                      <a:lnTo>
                        <a:pt x="24084" y="23644"/>
                      </a:lnTo>
                      <a:lnTo>
                        <a:pt x="24189" y="23582"/>
                      </a:lnTo>
                      <a:lnTo>
                        <a:pt x="24314" y="23435"/>
                      </a:lnTo>
                      <a:lnTo>
                        <a:pt x="24461" y="23247"/>
                      </a:lnTo>
                      <a:lnTo>
                        <a:pt x="24502" y="23017"/>
                      </a:lnTo>
                      <a:lnTo>
                        <a:pt x="24628" y="22745"/>
                      </a:lnTo>
                      <a:lnTo>
                        <a:pt x="24691" y="22724"/>
                      </a:lnTo>
                      <a:lnTo>
                        <a:pt x="24691" y="22703"/>
                      </a:lnTo>
                      <a:lnTo>
                        <a:pt x="24691" y="22661"/>
                      </a:lnTo>
                      <a:lnTo>
                        <a:pt x="24670" y="22661"/>
                      </a:lnTo>
                      <a:lnTo>
                        <a:pt x="24712" y="22619"/>
                      </a:lnTo>
                      <a:lnTo>
                        <a:pt x="24712" y="22577"/>
                      </a:lnTo>
                      <a:lnTo>
                        <a:pt x="24753" y="22514"/>
                      </a:lnTo>
                      <a:lnTo>
                        <a:pt x="24712" y="22473"/>
                      </a:lnTo>
                      <a:lnTo>
                        <a:pt x="24670" y="22452"/>
                      </a:lnTo>
                      <a:lnTo>
                        <a:pt x="24670" y="22347"/>
                      </a:lnTo>
                      <a:lnTo>
                        <a:pt x="24607" y="22242"/>
                      </a:lnTo>
                      <a:lnTo>
                        <a:pt x="24481" y="22159"/>
                      </a:lnTo>
                      <a:lnTo>
                        <a:pt x="24398" y="22096"/>
                      </a:lnTo>
                      <a:lnTo>
                        <a:pt x="24377" y="22033"/>
                      </a:lnTo>
                      <a:lnTo>
                        <a:pt x="24272" y="21866"/>
                      </a:lnTo>
                      <a:lnTo>
                        <a:pt x="24189" y="21845"/>
                      </a:lnTo>
                      <a:lnTo>
                        <a:pt x="24084" y="21845"/>
                      </a:lnTo>
                      <a:lnTo>
                        <a:pt x="24084" y="21782"/>
                      </a:lnTo>
                      <a:lnTo>
                        <a:pt x="24126" y="21740"/>
                      </a:lnTo>
                      <a:lnTo>
                        <a:pt x="24084" y="21657"/>
                      </a:lnTo>
                      <a:lnTo>
                        <a:pt x="24042" y="21615"/>
                      </a:lnTo>
                      <a:lnTo>
                        <a:pt x="24021" y="21531"/>
                      </a:lnTo>
                      <a:lnTo>
                        <a:pt x="24063" y="21468"/>
                      </a:lnTo>
                      <a:lnTo>
                        <a:pt x="24126" y="21447"/>
                      </a:lnTo>
                      <a:lnTo>
                        <a:pt x="24084" y="21406"/>
                      </a:lnTo>
                      <a:lnTo>
                        <a:pt x="24021" y="21343"/>
                      </a:lnTo>
                      <a:lnTo>
                        <a:pt x="23958" y="21343"/>
                      </a:lnTo>
                      <a:lnTo>
                        <a:pt x="23958" y="21259"/>
                      </a:lnTo>
                      <a:lnTo>
                        <a:pt x="24063" y="21217"/>
                      </a:lnTo>
                      <a:lnTo>
                        <a:pt x="24042" y="20799"/>
                      </a:lnTo>
                      <a:lnTo>
                        <a:pt x="24042" y="20380"/>
                      </a:lnTo>
                      <a:lnTo>
                        <a:pt x="24084" y="20025"/>
                      </a:lnTo>
                      <a:lnTo>
                        <a:pt x="24063" y="19941"/>
                      </a:lnTo>
                      <a:lnTo>
                        <a:pt x="24063" y="19836"/>
                      </a:lnTo>
                      <a:lnTo>
                        <a:pt x="24126" y="19732"/>
                      </a:lnTo>
                      <a:lnTo>
                        <a:pt x="24084" y="19627"/>
                      </a:lnTo>
                      <a:lnTo>
                        <a:pt x="24042" y="19543"/>
                      </a:lnTo>
                      <a:lnTo>
                        <a:pt x="24021" y="19334"/>
                      </a:lnTo>
                      <a:lnTo>
                        <a:pt x="23875" y="19167"/>
                      </a:lnTo>
                      <a:lnTo>
                        <a:pt x="23833" y="18957"/>
                      </a:lnTo>
                      <a:lnTo>
                        <a:pt x="23854" y="18853"/>
                      </a:lnTo>
                      <a:lnTo>
                        <a:pt x="23728" y="18518"/>
                      </a:lnTo>
                      <a:lnTo>
                        <a:pt x="23749" y="18434"/>
                      </a:lnTo>
                      <a:lnTo>
                        <a:pt x="23833" y="18288"/>
                      </a:lnTo>
                      <a:lnTo>
                        <a:pt x="23812" y="18204"/>
                      </a:lnTo>
                      <a:lnTo>
                        <a:pt x="23812" y="18100"/>
                      </a:lnTo>
                      <a:lnTo>
                        <a:pt x="23665" y="17995"/>
                      </a:lnTo>
                      <a:lnTo>
                        <a:pt x="23498" y="17995"/>
                      </a:lnTo>
                      <a:lnTo>
                        <a:pt x="23289" y="18058"/>
                      </a:lnTo>
                      <a:lnTo>
                        <a:pt x="23226" y="18079"/>
                      </a:lnTo>
                      <a:lnTo>
                        <a:pt x="23017" y="18162"/>
                      </a:lnTo>
                      <a:lnTo>
                        <a:pt x="22891" y="18288"/>
                      </a:lnTo>
                      <a:lnTo>
                        <a:pt x="22724" y="18518"/>
                      </a:lnTo>
                      <a:lnTo>
                        <a:pt x="22598" y="18602"/>
                      </a:lnTo>
                      <a:lnTo>
                        <a:pt x="22410" y="18623"/>
                      </a:lnTo>
                      <a:lnTo>
                        <a:pt x="22201" y="18644"/>
                      </a:lnTo>
                      <a:lnTo>
                        <a:pt x="22159" y="18644"/>
                      </a:lnTo>
                      <a:lnTo>
                        <a:pt x="22159" y="18581"/>
                      </a:lnTo>
                      <a:lnTo>
                        <a:pt x="22264" y="18413"/>
                      </a:lnTo>
                      <a:lnTo>
                        <a:pt x="22201" y="18267"/>
                      </a:lnTo>
                      <a:lnTo>
                        <a:pt x="22054" y="17597"/>
                      </a:lnTo>
                      <a:lnTo>
                        <a:pt x="21950" y="17325"/>
                      </a:lnTo>
                      <a:lnTo>
                        <a:pt x="21887" y="17179"/>
                      </a:lnTo>
                      <a:lnTo>
                        <a:pt x="22033" y="16928"/>
                      </a:lnTo>
                      <a:lnTo>
                        <a:pt x="21740" y="16886"/>
                      </a:lnTo>
                      <a:lnTo>
                        <a:pt x="21531" y="17032"/>
                      </a:lnTo>
                      <a:lnTo>
                        <a:pt x="21406" y="16970"/>
                      </a:lnTo>
                      <a:lnTo>
                        <a:pt x="21029" y="16970"/>
                      </a:lnTo>
                      <a:lnTo>
                        <a:pt x="27704" y="4792"/>
                      </a:lnTo>
                      <a:lnTo>
                        <a:pt x="27683" y="4729"/>
                      </a:lnTo>
                      <a:lnTo>
                        <a:pt x="27536" y="4708"/>
                      </a:lnTo>
                      <a:lnTo>
                        <a:pt x="27474" y="4729"/>
                      </a:lnTo>
                      <a:lnTo>
                        <a:pt x="27411" y="4667"/>
                      </a:lnTo>
                      <a:lnTo>
                        <a:pt x="27369" y="4416"/>
                      </a:lnTo>
                      <a:lnTo>
                        <a:pt x="27306" y="4290"/>
                      </a:lnTo>
                      <a:lnTo>
                        <a:pt x="27222" y="4248"/>
                      </a:lnTo>
                      <a:lnTo>
                        <a:pt x="27202" y="4102"/>
                      </a:lnTo>
                      <a:lnTo>
                        <a:pt x="27118" y="3955"/>
                      </a:lnTo>
                      <a:lnTo>
                        <a:pt x="27076" y="3892"/>
                      </a:lnTo>
                      <a:lnTo>
                        <a:pt x="26867" y="3892"/>
                      </a:lnTo>
                      <a:lnTo>
                        <a:pt x="26846" y="3934"/>
                      </a:lnTo>
                      <a:lnTo>
                        <a:pt x="26678" y="3892"/>
                      </a:lnTo>
                      <a:lnTo>
                        <a:pt x="26532" y="3934"/>
                      </a:lnTo>
                      <a:lnTo>
                        <a:pt x="26448" y="3872"/>
                      </a:lnTo>
                      <a:lnTo>
                        <a:pt x="26386" y="3892"/>
                      </a:lnTo>
                      <a:lnTo>
                        <a:pt x="26344" y="3872"/>
                      </a:lnTo>
                      <a:lnTo>
                        <a:pt x="26323" y="3892"/>
                      </a:lnTo>
                      <a:lnTo>
                        <a:pt x="26239" y="3892"/>
                      </a:lnTo>
                      <a:lnTo>
                        <a:pt x="26239" y="3872"/>
                      </a:lnTo>
                      <a:lnTo>
                        <a:pt x="26281" y="3872"/>
                      </a:lnTo>
                      <a:lnTo>
                        <a:pt x="26281" y="3830"/>
                      </a:lnTo>
                      <a:lnTo>
                        <a:pt x="26176" y="3746"/>
                      </a:lnTo>
                      <a:lnTo>
                        <a:pt x="26114" y="3767"/>
                      </a:lnTo>
                      <a:lnTo>
                        <a:pt x="26030" y="3746"/>
                      </a:lnTo>
                      <a:lnTo>
                        <a:pt x="26051" y="3725"/>
                      </a:lnTo>
                      <a:lnTo>
                        <a:pt x="26114" y="3683"/>
                      </a:lnTo>
                      <a:lnTo>
                        <a:pt x="26051" y="3641"/>
                      </a:lnTo>
                      <a:lnTo>
                        <a:pt x="25967" y="3641"/>
                      </a:lnTo>
                      <a:lnTo>
                        <a:pt x="25904" y="3620"/>
                      </a:lnTo>
                      <a:lnTo>
                        <a:pt x="25904" y="3558"/>
                      </a:lnTo>
                      <a:lnTo>
                        <a:pt x="25821" y="3474"/>
                      </a:lnTo>
                      <a:lnTo>
                        <a:pt x="25737" y="3411"/>
                      </a:lnTo>
                      <a:lnTo>
                        <a:pt x="25716" y="3411"/>
                      </a:lnTo>
                      <a:lnTo>
                        <a:pt x="25653" y="3369"/>
                      </a:lnTo>
                      <a:lnTo>
                        <a:pt x="25611" y="3369"/>
                      </a:lnTo>
                      <a:lnTo>
                        <a:pt x="25549" y="3432"/>
                      </a:lnTo>
                      <a:lnTo>
                        <a:pt x="25549" y="3369"/>
                      </a:lnTo>
                      <a:lnTo>
                        <a:pt x="25528" y="3328"/>
                      </a:lnTo>
                      <a:lnTo>
                        <a:pt x="25444" y="3265"/>
                      </a:lnTo>
                      <a:lnTo>
                        <a:pt x="25381" y="3369"/>
                      </a:lnTo>
                      <a:lnTo>
                        <a:pt x="25318" y="3328"/>
                      </a:lnTo>
                      <a:lnTo>
                        <a:pt x="25318" y="3244"/>
                      </a:lnTo>
                      <a:lnTo>
                        <a:pt x="25381" y="3223"/>
                      </a:lnTo>
                      <a:lnTo>
                        <a:pt x="25339" y="3160"/>
                      </a:lnTo>
                      <a:lnTo>
                        <a:pt x="25277" y="3139"/>
                      </a:lnTo>
                      <a:lnTo>
                        <a:pt x="25193" y="3160"/>
                      </a:lnTo>
                      <a:lnTo>
                        <a:pt x="25193" y="3160"/>
                      </a:lnTo>
                      <a:lnTo>
                        <a:pt x="25214" y="3118"/>
                      </a:lnTo>
                      <a:lnTo>
                        <a:pt x="25214" y="3056"/>
                      </a:lnTo>
                      <a:lnTo>
                        <a:pt x="25109" y="3014"/>
                      </a:lnTo>
                      <a:lnTo>
                        <a:pt x="25025" y="2909"/>
                      </a:lnTo>
                      <a:lnTo>
                        <a:pt x="25067" y="2888"/>
                      </a:lnTo>
                      <a:lnTo>
                        <a:pt x="25025" y="2825"/>
                      </a:lnTo>
                      <a:lnTo>
                        <a:pt x="24963" y="2804"/>
                      </a:lnTo>
                      <a:lnTo>
                        <a:pt x="24900" y="2846"/>
                      </a:lnTo>
                      <a:lnTo>
                        <a:pt x="24691" y="3056"/>
                      </a:lnTo>
                      <a:lnTo>
                        <a:pt x="24461" y="3202"/>
                      </a:lnTo>
                      <a:lnTo>
                        <a:pt x="24670" y="3035"/>
                      </a:lnTo>
                      <a:lnTo>
                        <a:pt x="24795" y="2846"/>
                      </a:lnTo>
                      <a:lnTo>
                        <a:pt x="24921" y="2721"/>
                      </a:lnTo>
                      <a:lnTo>
                        <a:pt x="24963" y="2595"/>
                      </a:lnTo>
                      <a:lnTo>
                        <a:pt x="24879" y="2532"/>
                      </a:lnTo>
                      <a:lnTo>
                        <a:pt x="24712" y="2428"/>
                      </a:lnTo>
                      <a:lnTo>
                        <a:pt x="24586" y="2428"/>
                      </a:lnTo>
                      <a:lnTo>
                        <a:pt x="24440" y="2491"/>
                      </a:lnTo>
                      <a:lnTo>
                        <a:pt x="24356" y="2491"/>
                      </a:lnTo>
                      <a:lnTo>
                        <a:pt x="24293" y="2512"/>
                      </a:lnTo>
                      <a:lnTo>
                        <a:pt x="24147" y="2532"/>
                      </a:lnTo>
                      <a:lnTo>
                        <a:pt x="23979" y="2721"/>
                      </a:lnTo>
                      <a:lnTo>
                        <a:pt x="23854" y="2825"/>
                      </a:lnTo>
                      <a:lnTo>
                        <a:pt x="23854" y="2825"/>
                      </a:lnTo>
                      <a:lnTo>
                        <a:pt x="23958" y="2700"/>
                      </a:lnTo>
                      <a:lnTo>
                        <a:pt x="23937" y="2532"/>
                      </a:lnTo>
                      <a:lnTo>
                        <a:pt x="23958" y="2407"/>
                      </a:lnTo>
                      <a:lnTo>
                        <a:pt x="23958" y="2302"/>
                      </a:lnTo>
                      <a:lnTo>
                        <a:pt x="23770" y="2198"/>
                      </a:lnTo>
                      <a:lnTo>
                        <a:pt x="23770" y="2156"/>
                      </a:lnTo>
                      <a:lnTo>
                        <a:pt x="23875" y="2093"/>
                      </a:lnTo>
                      <a:lnTo>
                        <a:pt x="23979" y="2093"/>
                      </a:lnTo>
                      <a:lnTo>
                        <a:pt x="23979" y="2051"/>
                      </a:lnTo>
                      <a:lnTo>
                        <a:pt x="23707" y="1884"/>
                      </a:lnTo>
                      <a:lnTo>
                        <a:pt x="23665" y="1800"/>
                      </a:lnTo>
                      <a:lnTo>
                        <a:pt x="23728" y="1737"/>
                      </a:lnTo>
                      <a:lnTo>
                        <a:pt x="23875" y="1654"/>
                      </a:lnTo>
                      <a:lnTo>
                        <a:pt x="23958" y="1570"/>
                      </a:lnTo>
                      <a:lnTo>
                        <a:pt x="23917" y="1486"/>
                      </a:lnTo>
                      <a:lnTo>
                        <a:pt x="23854" y="1361"/>
                      </a:lnTo>
                      <a:lnTo>
                        <a:pt x="23812" y="1361"/>
                      </a:lnTo>
                      <a:lnTo>
                        <a:pt x="23749" y="1382"/>
                      </a:lnTo>
                      <a:lnTo>
                        <a:pt x="23707" y="1319"/>
                      </a:lnTo>
                      <a:lnTo>
                        <a:pt x="23624" y="1256"/>
                      </a:lnTo>
                      <a:lnTo>
                        <a:pt x="23519" y="1256"/>
                      </a:lnTo>
                      <a:lnTo>
                        <a:pt x="23393" y="1214"/>
                      </a:lnTo>
                      <a:lnTo>
                        <a:pt x="23331" y="1172"/>
                      </a:lnTo>
                      <a:lnTo>
                        <a:pt x="23247" y="1214"/>
                      </a:lnTo>
                      <a:lnTo>
                        <a:pt x="23121" y="1214"/>
                      </a:lnTo>
                      <a:lnTo>
                        <a:pt x="23080" y="1319"/>
                      </a:lnTo>
                      <a:lnTo>
                        <a:pt x="23080" y="1361"/>
                      </a:lnTo>
                      <a:lnTo>
                        <a:pt x="22996" y="1256"/>
                      </a:lnTo>
                      <a:lnTo>
                        <a:pt x="23038" y="1151"/>
                      </a:lnTo>
                      <a:lnTo>
                        <a:pt x="23101" y="1131"/>
                      </a:lnTo>
                      <a:lnTo>
                        <a:pt x="23101" y="1026"/>
                      </a:lnTo>
                      <a:lnTo>
                        <a:pt x="23142" y="942"/>
                      </a:lnTo>
                      <a:lnTo>
                        <a:pt x="23205" y="921"/>
                      </a:lnTo>
                      <a:lnTo>
                        <a:pt x="23205" y="817"/>
                      </a:lnTo>
                      <a:lnTo>
                        <a:pt x="23226" y="712"/>
                      </a:lnTo>
                      <a:lnTo>
                        <a:pt x="23205" y="649"/>
                      </a:lnTo>
                      <a:lnTo>
                        <a:pt x="23184" y="649"/>
                      </a:lnTo>
                      <a:lnTo>
                        <a:pt x="23038" y="796"/>
                      </a:lnTo>
                      <a:lnTo>
                        <a:pt x="23017" y="900"/>
                      </a:lnTo>
                      <a:lnTo>
                        <a:pt x="22996" y="900"/>
                      </a:lnTo>
                      <a:lnTo>
                        <a:pt x="22912" y="838"/>
                      </a:lnTo>
                      <a:lnTo>
                        <a:pt x="22808" y="900"/>
                      </a:lnTo>
                      <a:lnTo>
                        <a:pt x="22787" y="942"/>
                      </a:lnTo>
                      <a:lnTo>
                        <a:pt x="22808" y="1047"/>
                      </a:lnTo>
                      <a:lnTo>
                        <a:pt x="22724" y="1131"/>
                      </a:lnTo>
                      <a:lnTo>
                        <a:pt x="22682" y="1131"/>
                      </a:lnTo>
                      <a:lnTo>
                        <a:pt x="22661" y="1068"/>
                      </a:lnTo>
                      <a:lnTo>
                        <a:pt x="22598" y="1214"/>
                      </a:lnTo>
                      <a:lnTo>
                        <a:pt x="22598" y="1319"/>
                      </a:lnTo>
                      <a:lnTo>
                        <a:pt x="22556" y="1172"/>
                      </a:lnTo>
                      <a:lnTo>
                        <a:pt x="22556" y="1047"/>
                      </a:lnTo>
                      <a:lnTo>
                        <a:pt x="22598" y="942"/>
                      </a:lnTo>
                      <a:lnTo>
                        <a:pt x="22556" y="921"/>
                      </a:lnTo>
                      <a:lnTo>
                        <a:pt x="22473" y="1005"/>
                      </a:lnTo>
                      <a:lnTo>
                        <a:pt x="22452" y="1068"/>
                      </a:lnTo>
                      <a:lnTo>
                        <a:pt x="22368" y="1110"/>
                      </a:lnTo>
                      <a:lnTo>
                        <a:pt x="22410" y="921"/>
                      </a:lnTo>
                      <a:lnTo>
                        <a:pt x="22368" y="817"/>
                      </a:lnTo>
                      <a:lnTo>
                        <a:pt x="22264" y="817"/>
                      </a:lnTo>
                      <a:lnTo>
                        <a:pt x="22284" y="733"/>
                      </a:lnTo>
                      <a:lnTo>
                        <a:pt x="22410" y="628"/>
                      </a:lnTo>
                      <a:lnTo>
                        <a:pt x="22515" y="607"/>
                      </a:lnTo>
                      <a:lnTo>
                        <a:pt x="22661" y="712"/>
                      </a:lnTo>
                      <a:lnTo>
                        <a:pt x="22808" y="628"/>
                      </a:lnTo>
                      <a:lnTo>
                        <a:pt x="22912" y="607"/>
                      </a:lnTo>
                      <a:lnTo>
                        <a:pt x="23017" y="503"/>
                      </a:lnTo>
                      <a:lnTo>
                        <a:pt x="23017" y="440"/>
                      </a:lnTo>
                      <a:lnTo>
                        <a:pt x="23038" y="398"/>
                      </a:lnTo>
                      <a:lnTo>
                        <a:pt x="23017" y="335"/>
                      </a:lnTo>
                      <a:lnTo>
                        <a:pt x="22891" y="294"/>
                      </a:lnTo>
                      <a:lnTo>
                        <a:pt x="22828" y="294"/>
                      </a:lnTo>
                      <a:lnTo>
                        <a:pt x="22828" y="189"/>
                      </a:lnTo>
                      <a:lnTo>
                        <a:pt x="22787" y="126"/>
                      </a:lnTo>
                      <a:lnTo>
                        <a:pt x="22766" y="105"/>
                      </a:lnTo>
                      <a:lnTo>
                        <a:pt x="22787" y="84"/>
                      </a:lnTo>
                      <a:lnTo>
                        <a:pt x="22828" y="63"/>
                      </a:lnTo>
                      <a:lnTo>
                        <a:pt x="2287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68"/>
                <p:cNvSpPr/>
                <p:nvPr/>
              </p:nvSpPr>
              <p:spPr>
                <a:xfrm>
                  <a:off x="1979950" y="2384350"/>
                  <a:ext cx="816050" cy="481275"/>
                </a:xfrm>
                <a:custGeom>
                  <a:avLst/>
                  <a:gdLst/>
                  <a:ahLst/>
                  <a:cxnLst/>
                  <a:rect l="l" t="t" r="r" b="b"/>
                  <a:pathLst>
                    <a:path w="32642" h="19251" extrusionOk="0">
                      <a:moveTo>
                        <a:pt x="2846" y="1"/>
                      </a:moveTo>
                      <a:lnTo>
                        <a:pt x="2909" y="210"/>
                      </a:lnTo>
                      <a:lnTo>
                        <a:pt x="3035" y="273"/>
                      </a:lnTo>
                      <a:lnTo>
                        <a:pt x="2993" y="356"/>
                      </a:lnTo>
                      <a:lnTo>
                        <a:pt x="2909" y="440"/>
                      </a:lnTo>
                      <a:lnTo>
                        <a:pt x="2930" y="545"/>
                      </a:lnTo>
                      <a:lnTo>
                        <a:pt x="2993" y="586"/>
                      </a:lnTo>
                      <a:lnTo>
                        <a:pt x="2972" y="649"/>
                      </a:lnTo>
                      <a:lnTo>
                        <a:pt x="2909" y="733"/>
                      </a:lnTo>
                      <a:lnTo>
                        <a:pt x="2951" y="775"/>
                      </a:lnTo>
                      <a:lnTo>
                        <a:pt x="2951" y="858"/>
                      </a:lnTo>
                      <a:lnTo>
                        <a:pt x="2993" y="900"/>
                      </a:lnTo>
                      <a:lnTo>
                        <a:pt x="2909" y="1047"/>
                      </a:lnTo>
                      <a:lnTo>
                        <a:pt x="2825" y="1089"/>
                      </a:lnTo>
                      <a:lnTo>
                        <a:pt x="2763" y="1256"/>
                      </a:lnTo>
                      <a:lnTo>
                        <a:pt x="2721" y="1298"/>
                      </a:lnTo>
                      <a:lnTo>
                        <a:pt x="2721" y="1423"/>
                      </a:lnTo>
                      <a:lnTo>
                        <a:pt x="2637" y="1486"/>
                      </a:lnTo>
                      <a:lnTo>
                        <a:pt x="2616" y="1591"/>
                      </a:lnTo>
                      <a:lnTo>
                        <a:pt x="2470" y="1674"/>
                      </a:lnTo>
                      <a:lnTo>
                        <a:pt x="2386" y="1633"/>
                      </a:lnTo>
                      <a:lnTo>
                        <a:pt x="2344" y="1570"/>
                      </a:lnTo>
                      <a:lnTo>
                        <a:pt x="2428" y="1465"/>
                      </a:lnTo>
                      <a:lnTo>
                        <a:pt x="2449" y="1507"/>
                      </a:lnTo>
                      <a:lnTo>
                        <a:pt x="2532" y="1465"/>
                      </a:lnTo>
                      <a:lnTo>
                        <a:pt x="2553" y="1528"/>
                      </a:lnTo>
                      <a:lnTo>
                        <a:pt x="2595" y="1486"/>
                      </a:lnTo>
                      <a:lnTo>
                        <a:pt x="2595" y="1361"/>
                      </a:lnTo>
                      <a:lnTo>
                        <a:pt x="2658" y="1214"/>
                      </a:lnTo>
                      <a:lnTo>
                        <a:pt x="2742" y="1151"/>
                      </a:lnTo>
                      <a:lnTo>
                        <a:pt x="2742" y="1047"/>
                      </a:lnTo>
                      <a:lnTo>
                        <a:pt x="2700" y="1068"/>
                      </a:lnTo>
                      <a:lnTo>
                        <a:pt x="2553" y="1172"/>
                      </a:lnTo>
                      <a:lnTo>
                        <a:pt x="2512" y="1214"/>
                      </a:lnTo>
                      <a:lnTo>
                        <a:pt x="2428" y="1214"/>
                      </a:lnTo>
                      <a:lnTo>
                        <a:pt x="2428" y="1172"/>
                      </a:lnTo>
                      <a:lnTo>
                        <a:pt x="2532" y="1068"/>
                      </a:lnTo>
                      <a:lnTo>
                        <a:pt x="2658" y="1005"/>
                      </a:lnTo>
                      <a:lnTo>
                        <a:pt x="2700" y="963"/>
                      </a:lnTo>
                      <a:lnTo>
                        <a:pt x="2658" y="879"/>
                      </a:lnTo>
                      <a:lnTo>
                        <a:pt x="2616" y="879"/>
                      </a:lnTo>
                      <a:lnTo>
                        <a:pt x="2532" y="900"/>
                      </a:lnTo>
                      <a:lnTo>
                        <a:pt x="2470" y="796"/>
                      </a:lnTo>
                      <a:lnTo>
                        <a:pt x="2407" y="754"/>
                      </a:lnTo>
                      <a:lnTo>
                        <a:pt x="2135" y="754"/>
                      </a:lnTo>
                      <a:lnTo>
                        <a:pt x="2009" y="649"/>
                      </a:lnTo>
                      <a:lnTo>
                        <a:pt x="1716" y="419"/>
                      </a:lnTo>
                      <a:lnTo>
                        <a:pt x="1696" y="440"/>
                      </a:lnTo>
                      <a:lnTo>
                        <a:pt x="1675" y="545"/>
                      </a:lnTo>
                      <a:lnTo>
                        <a:pt x="1591" y="754"/>
                      </a:lnTo>
                      <a:lnTo>
                        <a:pt x="1591" y="858"/>
                      </a:lnTo>
                      <a:lnTo>
                        <a:pt x="1654" y="1068"/>
                      </a:lnTo>
                      <a:lnTo>
                        <a:pt x="1591" y="1382"/>
                      </a:lnTo>
                      <a:lnTo>
                        <a:pt x="1612" y="1507"/>
                      </a:lnTo>
                      <a:lnTo>
                        <a:pt x="1591" y="1674"/>
                      </a:lnTo>
                      <a:lnTo>
                        <a:pt x="1612" y="1737"/>
                      </a:lnTo>
                      <a:lnTo>
                        <a:pt x="1675" y="1737"/>
                      </a:lnTo>
                      <a:lnTo>
                        <a:pt x="1696" y="1800"/>
                      </a:lnTo>
                      <a:lnTo>
                        <a:pt x="1654" y="1884"/>
                      </a:lnTo>
                      <a:lnTo>
                        <a:pt x="1591" y="1884"/>
                      </a:lnTo>
                      <a:lnTo>
                        <a:pt x="1570" y="1946"/>
                      </a:lnTo>
                      <a:lnTo>
                        <a:pt x="1591" y="2009"/>
                      </a:lnTo>
                      <a:lnTo>
                        <a:pt x="1696" y="2030"/>
                      </a:lnTo>
                      <a:lnTo>
                        <a:pt x="1654" y="2135"/>
                      </a:lnTo>
                      <a:lnTo>
                        <a:pt x="1654" y="2239"/>
                      </a:lnTo>
                      <a:lnTo>
                        <a:pt x="1591" y="2323"/>
                      </a:lnTo>
                      <a:lnTo>
                        <a:pt x="1549" y="2302"/>
                      </a:lnTo>
                      <a:lnTo>
                        <a:pt x="1507" y="2344"/>
                      </a:lnTo>
                      <a:lnTo>
                        <a:pt x="1507" y="2428"/>
                      </a:lnTo>
                      <a:lnTo>
                        <a:pt x="1675" y="2449"/>
                      </a:lnTo>
                      <a:lnTo>
                        <a:pt x="1821" y="2470"/>
                      </a:lnTo>
                      <a:lnTo>
                        <a:pt x="1926" y="2553"/>
                      </a:lnTo>
                      <a:lnTo>
                        <a:pt x="2072" y="2553"/>
                      </a:lnTo>
                      <a:lnTo>
                        <a:pt x="2114" y="2637"/>
                      </a:lnTo>
                      <a:lnTo>
                        <a:pt x="2135" y="2783"/>
                      </a:lnTo>
                      <a:lnTo>
                        <a:pt x="2093" y="2658"/>
                      </a:lnTo>
                      <a:lnTo>
                        <a:pt x="1988" y="2574"/>
                      </a:lnTo>
                      <a:lnTo>
                        <a:pt x="1905" y="2616"/>
                      </a:lnTo>
                      <a:lnTo>
                        <a:pt x="1821" y="2553"/>
                      </a:lnTo>
                      <a:lnTo>
                        <a:pt x="1612" y="2532"/>
                      </a:lnTo>
                      <a:lnTo>
                        <a:pt x="1570" y="2470"/>
                      </a:lnTo>
                      <a:lnTo>
                        <a:pt x="1507" y="2511"/>
                      </a:lnTo>
                      <a:lnTo>
                        <a:pt x="1507" y="2616"/>
                      </a:lnTo>
                      <a:lnTo>
                        <a:pt x="1403" y="2763"/>
                      </a:lnTo>
                      <a:lnTo>
                        <a:pt x="1403" y="2846"/>
                      </a:lnTo>
                      <a:lnTo>
                        <a:pt x="1403" y="2930"/>
                      </a:lnTo>
                      <a:lnTo>
                        <a:pt x="1340" y="3076"/>
                      </a:lnTo>
                      <a:lnTo>
                        <a:pt x="1277" y="3202"/>
                      </a:lnTo>
                      <a:lnTo>
                        <a:pt x="1131" y="3558"/>
                      </a:lnTo>
                      <a:lnTo>
                        <a:pt x="1089" y="3809"/>
                      </a:lnTo>
                      <a:lnTo>
                        <a:pt x="942" y="4102"/>
                      </a:lnTo>
                      <a:lnTo>
                        <a:pt x="921" y="4415"/>
                      </a:lnTo>
                      <a:lnTo>
                        <a:pt x="838" y="4541"/>
                      </a:lnTo>
                      <a:lnTo>
                        <a:pt x="733" y="4667"/>
                      </a:lnTo>
                      <a:lnTo>
                        <a:pt x="649" y="4855"/>
                      </a:lnTo>
                      <a:lnTo>
                        <a:pt x="608" y="4939"/>
                      </a:lnTo>
                      <a:lnTo>
                        <a:pt x="566" y="5043"/>
                      </a:lnTo>
                      <a:lnTo>
                        <a:pt x="419" y="5231"/>
                      </a:lnTo>
                      <a:lnTo>
                        <a:pt x="356" y="5336"/>
                      </a:lnTo>
                      <a:lnTo>
                        <a:pt x="398" y="5566"/>
                      </a:lnTo>
                      <a:lnTo>
                        <a:pt x="336" y="5776"/>
                      </a:lnTo>
                      <a:lnTo>
                        <a:pt x="336" y="5922"/>
                      </a:lnTo>
                      <a:lnTo>
                        <a:pt x="419" y="6027"/>
                      </a:lnTo>
                      <a:lnTo>
                        <a:pt x="356" y="6110"/>
                      </a:lnTo>
                      <a:lnTo>
                        <a:pt x="336" y="6194"/>
                      </a:lnTo>
                      <a:lnTo>
                        <a:pt x="398" y="6340"/>
                      </a:lnTo>
                      <a:lnTo>
                        <a:pt x="356" y="6592"/>
                      </a:lnTo>
                      <a:lnTo>
                        <a:pt x="315" y="6717"/>
                      </a:lnTo>
                      <a:lnTo>
                        <a:pt x="231" y="6759"/>
                      </a:lnTo>
                      <a:lnTo>
                        <a:pt x="252" y="6843"/>
                      </a:lnTo>
                      <a:lnTo>
                        <a:pt x="294" y="6864"/>
                      </a:lnTo>
                      <a:lnTo>
                        <a:pt x="231" y="7031"/>
                      </a:lnTo>
                      <a:lnTo>
                        <a:pt x="84" y="7136"/>
                      </a:lnTo>
                      <a:lnTo>
                        <a:pt x="1" y="7261"/>
                      </a:lnTo>
                      <a:lnTo>
                        <a:pt x="1" y="7387"/>
                      </a:lnTo>
                      <a:lnTo>
                        <a:pt x="105" y="7554"/>
                      </a:lnTo>
                      <a:lnTo>
                        <a:pt x="210" y="7763"/>
                      </a:lnTo>
                      <a:lnTo>
                        <a:pt x="210" y="7993"/>
                      </a:lnTo>
                      <a:lnTo>
                        <a:pt x="189" y="8119"/>
                      </a:lnTo>
                      <a:lnTo>
                        <a:pt x="126" y="8203"/>
                      </a:lnTo>
                      <a:lnTo>
                        <a:pt x="126" y="8286"/>
                      </a:lnTo>
                      <a:lnTo>
                        <a:pt x="147" y="8370"/>
                      </a:lnTo>
                      <a:lnTo>
                        <a:pt x="189" y="8496"/>
                      </a:lnTo>
                      <a:lnTo>
                        <a:pt x="126" y="8579"/>
                      </a:lnTo>
                      <a:lnTo>
                        <a:pt x="105" y="8642"/>
                      </a:lnTo>
                      <a:lnTo>
                        <a:pt x="126" y="8726"/>
                      </a:lnTo>
                      <a:lnTo>
                        <a:pt x="356" y="9102"/>
                      </a:lnTo>
                      <a:lnTo>
                        <a:pt x="398" y="9207"/>
                      </a:lnTo>
                      <a:lnTo>
                        <a:pt x="356" y="9270"/>
                      </a:lnTo>
                      <a:lnTo>
                        <a:pt x="398" y="9353"/>
                      </a:lnTo>
                      <a:lnTo>
                        <a:pt x="524" y="9479"/>
                      </a:lnTo>
                      <a:lnTo>
                        <a:pt x="545" y="9542"/>
                      </a:lnTo>
                      <a:lnTo>
                        <a:pt x="628" y="9542"/>
                      </a:lnTo>
                      <a:lnTo>
                        <a:pt x="628" y="9437"/>
                      </a:lnTo>
                      <a:lnTo>
                        <a:pt x="628" y="9312"/>
                      </a:lnTo>
                      <a:lnTo>
                        <a:pt x="712" y="9333"/>
                      </a:lnTo>
                      <a:lnTo>
                        <a:pt x="733" y="9312"/>
                      </a:lnTo>
                      <a:lnTo>
                        <a:pt x="733" y="9353"/>
                      </a:lnTo>
                      <a:lnTo>
                        <a:pt x="838" y="9353"/>
                      </a:lnTo>
                      <a:lnTo>
                        <a:pt x="859" y="9416"/>
                      </a:lnTo>
                      <a:lnTo>
                        <a:pt x="984" y="9437"/>
                      </a:lnTo>
                      <a:lnTo>
                        <a:pt x="880" y="9437"/>
                      </a:lnTo>
                      <a:lnTo>
                        <a:pt x="817" y="9479"/>
                      </a:lnTo>
                      <a:lnTo>
                        <a:pt x="754" y="9437"/>
                      </a:lnTo>
                      <a:lnTo>
                        <a:pt x="712" y="9437"/>
                      </a:lnTo>
                      <a:lnTo>
                        <a:pt x="712" y="9521"/>
                      </a:lnTo>
                      <a:lnTo>
                        <a:pt x="754" y="9542"/>
                      </a:lnTo>
                      <a:lnTo>
                        <a:pt x="754" y="9688"/>
                      </a:lnTo>
                      <a:lnTo>
                        <a:pt x="817" y="9793"/>
                      </a:lnTo>
                      <a:lnTo>
                        <a:pt x="838" y="9835"/>
                      </a:lnTo>
                      <a:lnTo>
                        <a:pt x="733" y="9793"/>
                      </a:lnTo>
                      <a:lnTo>
                        <a:pt x="670" y="9688"/>
                      </a:lnTo>
                      <a:lnTo>
                        <a:pt x="649" y="9646"/>
                      </a:lnTo>
                      <a:lnTo>
                        <a:pt x="608" y="9688"/>
                      </a:lnTo>
                      <a:lnTo>
                        <a:pt x="608" y="9772"/>
                      </a:lnTo>
                      <a:lnTo>
                        <a:pt x="545" y="9835"/>
                      </a:lnTo>
                      <a:lnTo>
                        <a:pt x="566" y="9877"/>
                      </a:lnTo>
                      <a:lnTo>
                        <a:pt x="545" y="9981"/>
                      </a:lnTo>
                      <a:lnTo>
                        <a:pt x="545" y="10086"/>
                      </a:lnTo>
                      <a:lnTo>
                        <a:pt x="608" y="10107"/>
                      </a:lnTo>
                      <a:lnTo>
                        <a:pt x="628" y="10211"/>
                      </a:lnTo>
                      <a:lnTo>
                        <a:pt x="733" y="10274"/>
                      </a:lnTo>
                      <a:lnTo>
                        <a:pt x="775" y="10358"/>
                      </a:lnTo>
                      <a:lnTo>
                        <a:pt x="775" y="10421"/>
                      </a:lnTo>
                      <a:lnTo>
                        <a:pt x="712" y="10504"/>
                      </a:lnTo>
                      <a:lnTo>
                        <a:pt x="649" y="10504"/>
                      </a:lnTo>
                      <a:lnTo>
                        <a:pt x="649" y="10567"/>
                      </a:lnTo>
                      <a:lnTo>
                        <a:pt x="670" y="10672"/>
                      </a:lnTo>
                      <a:lnTo>
                        <a:pt x="670" y="10797"/>
                      </a:lnTo>
                      <a:lnTo>
                        <a:pt x="712" y="10839"/>
                      </a:lnTo>
                      <a:lnTo>
                        <a:pt x="775" y="10923"/>
                      </a:lnTo>
                      <a:lnTo>
                        <a:pt x="817" y="11111"/>
                      </a:lnTo>
                      <a:lnTo>
                        <a:pt x="942" y="11362"/>
                      </a:lnTo>
                      <a:lnTo>
                        <a:pt x="1026" y="11509"/>
                      </a:lnTo>
                      <a:lnTo>
                        <a:pt x="1068" y="11530"/>
                      </a:lnTo>
                      <a:lnTo>
                        <a:pt x="1047" y="11571"/>
                      </a:lnTo>
                      <a:lnTo>
                        <a:pt x="1047" y="11613"/>
                      </a:lnTo>
                      <a:lnTo>
                        <a:pt x="1152" y="11718"/>
                      </a:lnTo>
                      <a:lnTo>
                        <a:pt x="1172" y="11843"/>
                      </a:lnTo>
                      <a:lnTo>
                        <a:pt x="1152" y="11990"/>
                      </a:lnTo>
                      <a:lnTo>
                        <a:pt x="1131" y="12094"/>
                      </a:lnTo>
                      <a:lnTo>
                        <a:pt x="1089" y="12136"/>
                      </a:lnTo>
                      <a:lnTo>
                        <a:pt x="1131" y="12199"/>
                      </a:lnTo>
                      <a:lnTo>
                        <a:pt x="1172" y="12262"/>
                      </a:lnTo>
                      <a:lnTo>
                        <a:pt x="1382" y="12262"/>
                      </a:lnTo>
                      <a:lnTo>
                        <a:pt x="1486" y="12283"/>
                      </a:lnTo>
                      <a:lnTo>
                        <a:pt x="1591" y="12346"/>
                      </a:lnTo>
                      <a:lnTo>
                        <a:pt x="1675" y="12366"/>
                      </a:lnTo>
                      <a:lnTo>
                        <a:pt x="1821" y="12366"/>
                      </a:lnTo>
                      <a:lnTo>
                        <a:pt x="1884" y="12450"/>
                      </a:lnTo>
                      <a:lnTo>
                        <a:pt x="1884" y="12555"/>
                      </a:lnTo>
                      <a:lnTo>
                        <a:pt x="2030" y="12618"/>
                      </a:lnTo>
                      <a:lnTo>
                        <a:pt x="2135" y="12618"/>
                      </a:lnTo>
                      <a:lnTo>
                        <a:pt x="2281" y="12680"/>
                      </a:lnTo>
                      <a:lnTo>
                        <a:pt x="2302" y="12722"/>
                      </a:lnTo>
                      <a:lnTo>
                        <a:pt x="2302" y="12827"/>
                      </a:lnTo>
                      <a:lnTo>
                        <a:pt x="2344" y="12869"/>
                      </a:lnTo>
                      <a:lnTo>
                        <a:pt x="2407" y="12827"/>
                      </a:lnTo>
                      <a:lnTo>
                        <a:pt x="2470" y="12827"/>
                      </a:lnTo>
                      <a:lnTo>
                        <a:pt x="2616" y="12973"/>
                      </a:lnTo>
                      <a:lnTo>
                        <a:pt x="2805" y="13245"/>
                      </a:lnTo>
                      <a:lnTo>
                        <a:pt x="2825" y="13434"/>
                      </a:lnTo>
                      <a:lnTo>
                        <a:pt x="2805" y="13559"/>
                      </a:lnTo>
                      <a:lnTo>
                        <a:pt x="2805" y="13664"/>
                      </a:lnTo>
                      <a:lnTo>
                        <a:pt x="4185" y="13643"/>
                      </a:lnTo>
                      <a:lnTo>
                        <a:pt x="4206" y="13706"/>
                      </a:lnTo>
                      <a:lnTo>
                        <a:pt x="4206" y="13747"/>
                      </a:lnTo>
                      <a:lnTo>
                        <a:pt x="6131" y="14647"/>
                      </a:lnTo>
                      <a:lnTo>
                        <a:pt x="7784" y="14689"/>
                      </a:lnTo>
                      <a:lnTo>
                        <a:pt x="7826" y="14480"/>
                      </a:lnTo>
                      <a:lnTo>
                        <a:pt x="8747" y="14501"/>
                      </a:lnTo>
                      <a:lnTo>
                        <a:pt x="8872" y="14584"/>
                      </a:lnTo>
                      <a:lnTo>
                        <a:pt x="8935" y="14710"/>
                      </a:lnTo>
                      <a:lnTo>
                        <a:pt x="8998" y="14773"/>
                      </a:lnTo>
                      <a:lnTo>
                        <a:pt x="9019" y="14815"/>
                      </a:lnTo>
                      <a:lnTo>
                        <a:pt x="9082" y="14815"/>
                      </a:lnTo>
                      <a:lnTo>
                        <a:pt x="9123" y="14898"/>
                      </a:lnTo>
                      <a:lnTo>
                        <a:pt x="9103" y="14961"/>
                      </a:lnTo>
                      <a:lnTo>
                        <a:pt x="9207" y="14982"/>
                      </a:lnTo>
                      <a:lnTo>
                        <a:pt x="9270" y="15066"/>
                      </a:lnTo>
                      <a:lnTo>
                        <a:pt x="9270" y="15107"/>
                      </a:lnTo>
                      <a:lnTo>
                        <a:pt x="9228" y="15170"/>
                      </a:lnTo>
                      <a:lnTo>
                        <a:pt x="9312" y="15191"/>
                      </a:lnTo>
                      <a:lnTo>
                        <a:pt x="9395" y="15233"/>
                      </a:lnTo>
                      <a:lnTo>
                        <a:pt x="9437" y="15317"/>
                      </a:lnTo>
                      <a:lnTo>
                        <a:pt x="9458" y="15442"/>
                      </a:lnTo>
                      <a:lnTo>
                        <a:pt x="9500" y="15484"/>
                      </a:lnTo>
                      <a:lnTo>
                        <a:pt x="9521" y="15505"/>
                      </a:lnTo>
                      <a:lnTo>
                        <a:pt x="9542" y="15526"/>
                      </a:lnTo>
                      <a:lnTo>
                        <a:pt x="9626" y="15610"/>
                      </a:lnTo>
                      <a:lnTo>
                        <a:pt x="9626" y="15693"/>
                      </a:lnTo>
                      <a:lnTo>
                        <a:pt x="9605" y="15714"/>
                      </a:lnTo>
                      <a:lnTo>
                        <a:pt x="9521" y="15735"/>
                      </a:lnTo>
                      <a:lnTo>
                        <a:pt x="9521" y="15756"/>
                      </a:lnTo>
                      <a:lnTo>
                        <a:pt x="9626" y="15903"/>
                      </a:lnTo>
                      <a:lnTo>
                        <a:pt x="9709" y="15965"/>
                      </a:lnTo>
                      <a:lnTo>
                        <a:pt x="9730" y="16070"/>
                      </a:lnTo>
                      <a:lnTo>
                        <a:pt x="9730" y="16112"/>
                      </a:lnTo>
                      <a:lnTo>
                        <a:pt x="9751" y="16112"/>
                      </a:lnTo>
                      <a:lnTo>
                        <a:pt x="9793" y="16133"/>
                      </a:lnTo>
                      <a:lnTo>
                        <a:pt x="9835" y="16133"/>
                      </a:lnTo>
                      <a:lnTo>
                        <a:pt x="9877" y="16154"/>
                      </a:lnTo>
                      <a:lnTo>
                        <a:pt x="9919" y="16216"/>
                      </a:lnTo>
                      <a:lnTo>
                        <a:pt x="9919" y="16237"/>
                      </a:lnTo>
                      <a:lnTo>
                        <a:pt x="9960" y="16279"/>
                      </a:lnTo>
                      <a:lnTo>
                        <a:pt x="10023" y="16279"/>
                      </a:lnTo>
                      <a:lnTo>
                        <a:pt x="10149" y="16342"/>
                      </a:lnTo>
                      <a:lnTo>
                        <a:pt x="10170" y="16384"/>
                      </a:lnTo>
                      <a:lnTo>
                        <a:pt x="10253" y="16426"/>
                      </a:lnTo>
                      <a:lnTo>
                        <a:pt x="10379" y="16467"/>
                      </a:lnTo>
                      <a:lnTo>
                        <a:pt x="10400" y="16530"/>
                      </a:lnTo>
                      <a:lnTo>
                        <a:pt x="10463" y="16530"/>
                      </a:lnTo>
                      <a:lnTo>
                        <a:pt x="10504" y="16488"/>
                      </a:lnTo>
                      <a:lnTo>
                        <a:pt x="10504" y="16467"/>
                      </a:lnTo>
                      <a:lnTo>
                        <a:pt x="10609" y="16384"/>
                      </a:lnTo>
                      <a:lnTo>
                        <a:pt x="10672" y="16384"/>
                      </a:lnTo>
                      <a:lnTo>
                        <a:pt x="10672" y="16342"/>
                      </a:lnTo>
                      <a:lnTo>
                        <a:pt x="10672" y="16321"/>
                      </a:lnTo>
                      <a:lnTo>
                        <a:pt x="10714" y="16237"/>
                      </a:lnTo>
                      <a:lnTo>
                        <a:pt x="10797" y="16070"/>
                      </a:lnTo>
                      <a:lnTo>
                        <a:pt x="10839" y="16028"/>
                      </a:lnTo>
                      <a:lnTo>
                        <a:pt x="10923" y="16007"/>
                      </a:lnTo>
                      <a:lnTo>
                        <a:pt x="10965" y="16007"/>
                      </a:lnTo>
                      <a:lnTo>
                        <a:pt x="10986" y="16028"/>
                      </a:lnTo>
                      <a:lnTo>
                        <a:pt x="11027" y="16028"/>
                      </a:lnTo>
                      <a:lnTo>
                        <a:pt x="11069" y="15944"/>
                      </a:lnTo>
                      <a:lnTo>
                        <a:pt x="11174" y="15944"/>
                      </a:lnTo>
                      <a:lnTo>
                        <a:pt x="11279" y="15965"/>
                      </a:lnTo>
                      <a:lnTo>
                        <a:pt x="11383" y="15944"/>
                      </a:lnTo>
                      <a:lnTo>
                        <a:pt x="11404" y="15965"/>
                      </a:lnTo>
                      <a:lnTo>
                        <a:pt x="11425" y="16007"/>
                      </a:lnTo>
                      <a:lnTo>
                        <a:pt x="11509" y="16007"/>
                      </a:lnTo>
                      <a:lnTo>
                        <a:pt x="11592" y="16028"/>
                      </a:lnTo>
                      <a:lnTo>
                        <a:pt x="11634" y="16133"/>
                      </a:lnTo>
                      <a:lnTo>
                        <a:pt x="11739" y="16216"/>
                      </a:lnTo>
                      <a:lnTo>
                        <a:pt x="11844" y="16363"/>
                      </a:lnTo>
                      <a:lnTo>
                        <a:pt x="11864" y="16467"/>
                      </a:lnTo>
                      <a:lnTo>
                        <a:pt x="11927" y="16530"/>
                      </a:lnTo>
                      <a:lnTo>
                        <a:pt x="11927" y="16593"/>
                      </a:lnTo>
                      <a:lnTo>
                        <a:pt x="11927" y="16760"/>
                      </a:lnTo>
                      <a:lnTo>
                        <a:pt x="12011" y="16781"/>
                      </a:lnTo>
                      <a:lnTo>
                        <a:pt x="12032" y="16865"/>
                      </a:lnTo>
                      <a:lnTo>
                        <a:pt x="12116" y="17074"/>
                      </a:lnTo>
                      <a:lnTo>
                        <a:pt x="12157" y="17095"/>
                      </a:lnTo>
                      <a:lnTo>
                        <a:pt x="12178" y="17179"/>
                      </a:lnTo>
                      <a:lnTo>
                        <a:pt x="12262" y="17221"/>
                      </a:lnTo>
                      <a:lnTo>
                        <a:pt x="12283" y="17325"/>
                      </a:lnTo>
                      <a:lnTo>
                        <a:pt x="12346" y="17430"/>
                      </a:lnTo>
                      <a:lnTo>
                        <a:pt x="12450" y="17514"/>
                      </a:lnTo>
                      <a:lnTo>
                        <a:pt x="12429" y="17618"/>
                      </a:lnTo>
                      <a:lnTo>
                        <a:pt x="12429" y="17723"/>
                      </a:lnTo>
                      <a:lnTo>
                        <a:pt x="12429" y="17786"/>
                      </a:lnTo>
                      <a:lnTo>
                        <a:pt x="12429" y="17807"/>
                      </a:lnTo>
                      <a:lnTo>
                        <a:pt x="12555" y="18141"/>
                      </a:lnTo>
                      <a:lnTo>
                        <a:pt x="12534" y="18309"/>
                      </a:lnTo>
                      <a:lnTo>
                        <a:pt x="12576" y="18351"/>
                      </a:lnTo>
                      <a:lnTo>
                        <a:pt x="12597" y="18351"/>
                      </a:lnTo>
                      <a:lnTo>
                        <a:pt x="12660" y="18372"/>
                      </a:lnTo>
                      <a:lnTo>
                        <a:pt x="12743" y="18372"/>
                      </a:lnTo>
                      <a:lnTo>
                        <a:pt x="12806" y="18413"/>
                      </a:lnTo>
                      <a:lnTo>
                        <a:pt x="12911" y="18518"/>
                      </a:lnTo>
                      <a:lnTo>
                        <a:pt x="13099" y="18560"/>
                      </a:lnTo>
                      <a:lnTo>
                        <a:pt x="13204" y="18644"/>
                      </a:lnTo>
                      <a:lnTo>
                        <a:pt x="13308" y="18644"/>
                      </a:lnTo>
                      <a:lnTo>
                        <a:pt x="13329" y="18727"/>
                      </a:lnTo>
                      <a:lnTo>
                        <a:pt x="13392" y="18748"/>
                      </a:lnTo>
                      <a:lnTo>
                        <a:pt x="13476" y="18581"/>
                      </a:lnTo>
                      <a:lnTo>
                        <a:pt x="13496" y="18455"/>
                      </a:lnTo>
                      <a:lnTo>
                        <a:pt x="13476" y="18372"/>
                      </a:lnTo>
                      <a:lnTo>
                        <a:pt x="13476" y="18120"/>
                      </a:lnTo>
                      <a:lnTo>
                        <a:pt x="13413" y="18037"/>
                      </a:lnTo>
                      <a:lnTo>
                        <a:pt x="13496" y="17911"/>
                      </a:lnTo>
                      <a:lnTo>
                        <a:pt x="13538" y="17723"/>
                      </a:lnTo>
                      <a:lnTo>
                        <a:pt x="13622" y="17618"/>
                      </a:lnTo>
                      <a:lnTo>
                        <a:pt x="13580" y="17409"/>
                      </a:lnTo>
                      <a:lnTo>
                        <a:pt x="13685" y="17367"/>
                      </a:lnTo>
                      <a:lnTo>
                        <a:pt x="13789" y="17284"/>
                      </a:lnTo>
                      <a:lnTo>
                        <a:pt x="13727" y="17200"/>
                      </a:lnTo>
                      <a:lnTo>
                        <a:pt x="13831" y="17074"/>
                      </a:lnTo>
                      <a:lnTo>
                        <a:pt x="13894" y="17095"/>
                      </a:lnTo>
                      <a:lnTo>
                        <a:pt x="13999" y="17053"/>
                      </a:lnTo>
                      <a:lnTo>
                        <a:pt x="13957" y="16907"/>
                      </a:lnTo>
                      <a:lnTo>
                        <a:pt x="13957" y="16907"/>
                      </a:lnTo>
                      <a:lnTo>
                        <a:pt x="14040" y="16970"/>
                      </a:lnTo>
                      <a:lnTo>
                        <a:pt x="14145" y="16907"/>
                      </a:lnTo>
                      <a:lnTo>
                        <a:pt x="14103" y="16865"/>
                      </a:lnTo>
                      <a:lnTo>
                        <a:pt x="14208" y="16781"/>
                      </a:lnTo>
                      <a:lnTo>
                        <a:pt x="14250" y="16802"/>
                      </a:lnTo>
                      <a:lnTo>
                        <a:pt x="14312" y="16781"/>
                      </a:lnTo>
                      <a:lnTo>
                        <a:pt x="14375" y="16865"/>
                      </a:lnTo>
                      <a:lnTo>
                        <a:pt x="14271" y="16949"/>
                      </a:lnTo>
                      <a:lnTo>
                        <a:pt x="14354" y="16949"/>
                      </a:lnTo>
                      <a:lnTo>
                        <a:pt x="14459" y="16844"/>
                      </a:lnTo>
                      <a:lnTo>
                        <a:pt x="14543" y="16844"/>
                      </a:lnTo>
                      <a:lnTo>
                        <a:pt x="14794" y="16739"/>
                      </a:lnTo>
                      <a:lnTo>
                        <a:pt x="14982" y="16551"/>
                      </a:lnTo>
                      <a:lnTo>
                        <a:pt x="15066" y="16551"/>
                      </a:lnTo>
                      <a:lnTo>
                        <a:pt x="15108" y="16488"/>
                      </a:lnTo>
                      <a:lnTo>
                        <a:pt x="15087" y="16384"/>
                      </a:lnTo>
                      <a:lnTo>
                        <a:pt x="15108" y="16258"/>
                      </a:lnTo>
                      <a:lnTo>
                        <a:pt x="15045" y="16112"/>
                      </a:lnTo>
                      <a:lnTo>
                        <a:pt x="15087" y="16175"/>
                      </a:lnTo>
                      <a:lnTo>
                        <a:pt x="15170" y="16175"/>
                      </a:lnTo>
                      <a:lnTo>
                        <a:pt x="15275" y="16070"/>
                      </a:lnTo>
                      <a:lnTo>
                        <a:pt x="15275" y="16028"/>
                      </a:lnTo>
                      <a:lnTo>
                        <a:pt x="15317" y="16133"/>
                      </a:lnTo>
                      <a:lnTo>
                        <a:pt x="15254" y="16237"/>
                      </a:lnTo>
                      <a:lnTo>
                        <a:pt x="15275" y="16321"/>
                      </a:lnTo>
                      <a:lnTo>
                        <a:pt x="15275" y="16426"/>
                      </a:lnTo>
                      <a:lnTo>
                        <a:pt x="15401" y="16384"/>
                      </a:lnTo>
                      <a:lnTo>
                        <a:pt x="15484" y="16258"/>
                      </a:lnTo>
                      <a:lnTo>
                        <a:pt x="15568" y="16258"/>
                      </a:lnTo>
                      <a:lnTo>
                        <a:pt x="15631" y="16216"/>
                      </a:lnTo>
                      <a:lnTo>
                        <a:pt x="15840" y="16154"/>
                      </a:lnTo>
                      <a:lnTo>
                        <a:pt x="16007" y="16154"/>
                      </a:lnTo>
                      <a:lnTo>
                        <a:pt x="16258" y="16237"/>
                      </a:lnTo>
                      <a:lnTo>
                        <a:pt x="16321" y="16279"/>
                      </a:lnTo>
                      <a:lnTo>
                        <a:pt x="16635" y="16321"/>
                      </a:lnTo>
                      <a:lnTo>
                        <a:pt x="16740" y="16279"/>
                      </a:lnTo>
                      <a:lnTo>
                        <a:pt x="16740" y="16237"/>
                      </a:lnTo>
                      <a:lnTo>
                        <a:pt x="16740" y="16154"/>
                      </a:lnTo>
                      <a:lnTo>
                        <a:pt x="16844" y="16133"/>
                      </a:lnTo>
                      <a:lnTo>
                        <a:pt x="16928" y="16154"/>
                      </a:lnTo>
                      <a:lnTo>
                        <a:pt x="16865" y="16216"/>
                      </a:lnTo>
                      <a:lnTo>
                        <a:pt x="16928" y="16237"/>
                      </a:lnTo>
                      <a:lnTo>
                        <a:pt x="16991" y="16216"/>
                      </a:lnTo>
                      <a:lnTo>
                        <a:pt x="17053" y="16258"/>
                      </a:lnTo>
                      <a:lnTo>
                        <a:pt x="17053" y="16342"/>
                      </a:lnTo>
                      <a:lnTo>
                        <a:pt x="17074" y="16384"/>
                      </a:lnTo>
                      <a:lnTo>
                        <a:pt x="17200" y="16363"/>
                      </a:lnTo>
                      <a:lnTo>
                        <a:pt x="17242" y="16426"/>
                      </a:lnTo>
                      <a:lnTo>
                        <a:pt x="17158" y="16488"/>
                      </a:lnTo>
                      <a:lnTo>
                        <a:pt x="17095" y="16551"/>
                      </a:lnTo>
                      <a:lnTo>
                        <a:pt x="17179" y="16572"/>
                      </a:lnTo>
                      <a:lnTo>
                        <a:pt x="17263" y="16551"/>
                      </a:lnTo>
                      <a:lnTo>
                        <a:pt x="17346" y="16593"/>
                      </a:lnTo>
                      <a:lnTo>
                        <a:pt x="17493" y="16656"/>
                      </a:lnTo>
                      <a:lnTo>
                        <a:pt x="17556" y="16572"/>
                      </a:lnTo>
                      <a:lnTo>
                        <a:pt x="17618" y="16530"/>
                      </a:lnTo>
                      <a:lnTo>
                        <a:pt x="17723" y="16593"/>
                      </a:lnTo>
                      <a:lnTo>
                        <a:pt x="17786" y="16656"/>
                      </a:lnTo>
                      <a:lnTo>
                        <a:pt x="17870" y="16635"/>
                      </a:lnTo>
                      <a:lnTo>
                        <a:pt x="17870" y="16467"/>
                      </a:lnTo>
                      <a:lnTo>
                        <a:pt x="17807" y="16363"/>
                      </a:lnTo>
                      <a:lnTo>
                        <a:pt x="17911" y="16363"/>
                      </a:lnTo>
                      <a:lnTo>
                        <a:pt x="18016" y="16488"/>
                      </a:lnTo>
                      <a:lnTo>
                        <a:pt x="18100" y="16530"/>
                      </a:lnTo>
                      <a:lnTo>
                        <a:pt x="18142" y="16593"/>
                      </a:lnTo>
                      <a:lnTo>
                        <a:pt x="18204" y="16593"/>
                      </a:lnTo>
                      <a:lnTo>
                        <a:pt x="18288" y="16635"/>
                      </a:lnTo>
                      <a:lnTo>
                        <a:pt x="18288" y="16760"/>
                      </a:lnTo>
                      <a:lnTo>
                        <a:pt x="18309" y="16677"/>
                      </a:lnTo>
                      <a:lnTo>
                        <a:pt x="18414" y="16656"/>
                      </a:lnTo>
                      <a:lnTo>
                        <a:pt x="18414" y="16635"/>
                      </a:lnTo>
                      <a:lnTo>
                        <a:pt x="18288" y="16530"/>
                      </a:lnTo>
                      <a:lnTo>
                        <a:pt x="18100" y="16447"/>
                      </a:lnTo>
                      <a:lnTo>
                        <a:pt x="18037" y="16363"/>
                      </a:lnTo>
                      <a:lnTo>
                        <a:pt x="18037" y="16258"/>
                      </a:lnTo>
                      <a:lnTo>
                        <a:pt x="18225" y="16175"/>
                      </a:lnTo>
                      <a:lnTo>
                        <a:pt x="18288" y="16154"/>
                      </a:lnTo>
                      <a:lnTo>
                        <a:pt x="18183" y="16112"/>
                      </a:lnTo>
                      <a:lnTo>
                        <a:pt x="18121" y="16049"/>
                      </a:lnTo>
                      <a:lnTo>
                        <a:pt x="18100" y="16049"/>
                      </a:lnTo>
                      <a:lnTo>
                        <a:pt x="18016" y="16112"/>
                      </a:lnTo>
                      <a:lnTo>
                        <a:pt x="17932" y="16154"/>
                      </a:lnTo>
                      <a:lnTo>
                        <a:pt x="17932" y="16070"/>
                      </a:lnTo>
                      <a:lnTo>
                        <a:pt x="18037" y="15944"/>
                      </a:lnTo>
                      <a:lnTo>
                        <a:pt x="18246" y="15861"/>
                      </a:lnTo>
                      <a:lnTo>
                        <a:pt x="18330" y="15798"/>
                      </a:lnTo>
                      <a:lnTo>
                        <a:pt x="18665" y="15735"/>
                      </a:lnTo>
                      <a:lnTo>
                        <a:pt x="18811" y="15756"/>
                      </a:lnTo>
                      <a:lnTo>
                        <a:pt x="18874" y="15735"/>
                      </a:lnTo>
                      <a:lnTo>
                        <a:pt x="18958" y="15735"/>
                      </a:lnTo>
                      <a:lnTo>
                        <a:pt x="19020" y="15651"/>
                      </a:lnTo>
                      <a:lnTo>
                        <a:pt x="19062" y="15547"/>
                      </a:lnTo>
                      <a:lnTo>
                        <a:pt x="19146" y="15547"/>
                      </a:lnTo>
                      <a:lnTo>
                        <a:pt x="19125" y="15631"/>
                      </a:lnTo>
                      <a:lnTo>
                        <a:pt x="19125" y="15714"/>
                      </a:lnTo>
                      <a:lnTo>
                        <a:pt x="19250" y="15819"/>
                      </a:lnTo>
                      <a:lnTo>
                        <a:pt x="19334" y="15756"/>
                      </a:lnTo>
                      <a:lnTo>
                        <a:pt x="19481" y="15756"/>
                      </a:lnTo>
                      <a:lnTo>
                        <a:pt x="19585" y="15735"/>
                      </a:lnTo>
                      <a:lnTo>
                        <a:pt x="19648" y="15798"/>
                      </a:lnTo>
                      <a:lnTo>
                        <a:pt x="19815" y="15756"/>
                      </a:lnTo>
                      <a:lnTo>
                        <a:pt x="19878" y="15798"/>
                      </a:lnTo>
                      <a:lnTo>
                        <a:pt x="20004" y="15714"/>
                      </a:lnTo>
                      <a:lnTo>
                        <a:pt x="20108" y="15714"/>
                      </a:lnTo>
                      <a:lnTo>
                        <a:pt x="20129" y="15735"/>
                      </a:lnTo>
                      <a:lnTo>
                        <a:pt x="20087" y="15756"/>
                      </a:lnTo>
                      <a:lnTo>
                        <a:pt x="19962" y="15756"/>
                      </a:lnTo>
                      <a:lnTo>
                        <a:pt x="19920" y="15798"/>
                      </a:lnTo>
                      <a:lnTo>
                        <a:pt x="20087" y="15819"/>
                      </a:lnTo>
                      <a:lnTo>
                        <a:pt x="20213" y="15819"/>
                      </a:lnTo>
                      <a:lnTo>
                        <a:pt x="20318" y="15903"/>
                      </a:lnTo>
                      <a:lnTo>
                        <a:pt x="20401" y="15944"/>
                      </a:lnTo>
                      <a:lnTo>
                        <a:pt x="20338" y="15861"/>
                      </a:lnTo>
                      <a:lnTo>
                        <a:pt x="20338" y="15819"/>
                      </a:lnTo>
                      <a:lnTo>
                        <a:pt x="20401" y="15819"/>
                      </a:lnTo>
                      <a:lnTo>
                        <a:pt x="20422" y="15861"/>
                      </a:lnTo>
                      <a:lnTo>
                        <a:pt x="20527" y="15944"/>
                      </a:lnTo>
                      <a:lnTo>
                        <a:pt x="20506" y="16007"/>
                      </a:lnTo>
                      <a:lnTo>
                        <a:pt x="20443" y="15944"/>
                      </a:lnTo>
                      <a:lnTo>
                        <a:pt x="20422" y="15965"/>
                      </a:lnTo>
                      <a:lnTo>
                        <a:pt x="20548" y="16049"/>
                      </a:lnTo>
                      <a:lnTo>
                        <a:pt x="20610" y="16133"/>
                      </a:lnTo>
                      <a:lnTo>
                        <a:pt x="20652" y="16175"/>
                      </a:lnTo>
                      <a:lnTo>
                        <a:pt x="20631" y="16216"/>
                      </a:lnTo>
                      <a:lnTo>
                        <a:pt x="20610" y="16154"/>
                      </a:lnTo>
                      <a:lnTo>
                        <a:pt x="20590" y="16216"/>
                      </a:lnTo>
                      <a:lnTo>
                        <a:pt x="20610" y="16258"/>
                      </a:lnTo>
                      <a:lnTo>
                        <a:pt x="20799" y="16237"/>
                      </a:lnTo>
                      <a:lnTo>
                        <a:pt x="20903" y="16216"/>
                      </a:lnTo>
                      <a:lnTo>
                        <a:pt x="21029" y="16070"/>
                      </a:lnTo>
                      <a:lnTo>
                        <a:pt x="21113" y="16070"/>
                      </a:lnTo>
                      <a:lnTo>
                        <a:pt x="21113" y="16049"/>
                      </a:lnTo>
                      <a:lnTo>
                        <a:pt x="21175" y="15965"/>
                      </a:lnTo>
                      <a:lnTo>
                        <a:pt x="21280" y="15965"/>
                      </a:lnTo>
                      <a:lnTo>
                        <a:pt x="21364" y="16007"/>
                      </a:lnTo>
                      <a:lnTo>
                        <a:pt x="21489" y="16049"/>
                      </a:lnTo>
                      <a:lnTo>
                        <a:pt x="21552" y="16258"/>
                      </a:lnTo>
                      <a:lnTo>
                        <a:pt x="21636" y="16321"/>
                      </a:lnTo>
                      <a:lnTo>
                        <a:pt x="21657" y="16321"/>
                      </a:lnTo>
                      <a:lnTo>
                        <a:pt x="21678" y="16447"/>
                      </a:lnTo>
                      <a:lnTo>
                        <a:pt x="21761" y="16488"/>
                      </a:lnTo>
                      <a:lnTo>
                        <a:pt x="21803" y="16488"/>
                      </a:lnTo>
                      <a:lnTo>
                        <a:pt x="21803" y="16551"/>
                      </a:lnTo>
                      <a:lnTo>
                        <a:pt x="21866" y="16635"/>
                      </a:lnTo>
                      <a:lnTo>
                        <a:pt x="21950" y="16656"/>
                      </a:lnTo>
                      <a:lnTo>
                        <a:pt x="22012" y="16781"/>
                      </a:lnTo>
                      <a:lnTo>
                        <a:pt x="21991" y="16907"/>
                      </a:lnTo>
                      <a:lnTo>
                        <a:pt x="21908" y="17179"/>
                      </a:lnTo>
                      <a:lnTo>
                        <a:pt x="21803" y="17409"/>
                      </a:lnTo>
                      <a:lnTo>
                        <a:pt x="21803" y="17493"/>
                      </a:lnTo>
                      <a:lnTo>
                        <a:pt x="21887" y="17597"/>
                      </a:lnTo>
                      <a:lnTo>
                        <a:pt x="21908" y="17576"/>
                      </a:lnTo>
                      <a:lnTo>
                        <a:pt x="21971" y="17493"/>
                      </a:lnTo>
                      <a:lnTo>
                        <a:pt x="21971" y="17430"/>
                      </a:lnTo>
                      <a:lnTo>
                        <a:pt x="21991" y="17388"/>
                      </a:lnTo>
                      <a:lnTo>
                        <a:pt x="22075" y="17430"/>
                      </a:lnTo>
                      <a:lnTo>
                        <a:pt x="22096" y="17535"/>
                      </a:lnTo>
                      <a:lnTo>
                        <a:pt x="21950" y="17744"/>
                      </a:lnTo>
                      <a:lnTo>
                        <a:pt x="21971" y="17807"/>
                      </a:lnTo>
                      <a:lnTo>
                        <a:pt x="21991" y="17911"/>
                      </a:lnTo>
                      <a:lnTo>
                        <a:pt x="22054" y="18016"/>
                      </a:lnTo>
                      <a:lnTo>
                        <a:pt x="22075" y="18058"/>
                      </a:lnTo>
                      <a:lnTo>
                        <a:pt x="22117" y="18037"/>
                      </a:lnTo>
                      <a:lnTo>
                        <a:pt x="22159" y="18141"/>
                      </a:lnTo>
                      <a:lnTo>
                        <a:pt x="22201" y="18100"/>
                      </a:lnTo>
                      <a:lnTo>
                        <a:pt x="22201" y="18058"/>
                      </a:lnTo>
                      <a:lnTo>
                        <a:pt x="22222" y="18100"/>
                      </a:lnTo>
                      <a:lnTo>
                        <a:pt x="22368" y="18058"/>
                      </a:lnTo>
                      <a:lnTo>
                        <a:pt x="22368" y="18058"/>
                      </a:lnTo>
                      <a:lnTo>
                        <a:pt x="22263" y="18141"/>
                      </a:lnTo>
                      <a:lnTo>
                        <a:pt x="22222" y="18246"/>
                      </a:lnTo>
                      <a:lnTo>
                        <a:pt x="22201" y="18309"/>
                      </a:lnTo>
                      <a:lnTo>
                        <a:pt x="22201" y="18351"/>
                      </a:lnTo>
                      <a:lnTo>
                        <a:pt x="22368" y="18455"/>
                      </a:lnTo>
                      <a:lnTo>
                        <a:pt x="22368" y="18581"/>
                      </a:lnTo>
                      <a:lnTo>
                        <a:pt x="22368" y="18748"/>
                      </a:lnTo>
                      <a:lnTo>
                        <a:pt x="22410" y="18769"/>
                      </a:lnTo>
                      <a:lnTo>
                        <a:pt x="22494" y="18769"/>
                      </a:lnTo>
                      <a:lnTo>
                        <a:pt x="22535" y="18853"/>
                      </a:lnTo>
                      <a:lnTo>
                        <a:pt x="22515" y="18957"/>
                      </a:lnTo>
                      <a:lnTo>
                        <a:pt x="22682" y="19062"/>
                      </a:lnTo>
                      <a:lnTo>
                        <a:pt x="22598" y="19083"/>
                      </a:lnTo>
                      <a:lnTo>
                        <a:pt x="22724" y="19146"/>
                      </a:lnTo>
                      <a:lnTo>
                        <a:pt x="22787" y="19188"/>
                      </a:lnTo>
                      <a:lnTo>
                        <a:pt x="22891" y="19250"/>
                      </a:lnTo>
                      <a:lnTo>
                        <a:pt x="22996" y="19188"/>
                      </a:lnTo>
                      <a:lnTo>
                        <a:pt x="23100" y="19167"/>
                      </a:lnTo>
                      <a:lnTo>
                        <a:pt x="23100" y="18999"/>
                      </a:lnTo>
                      <a:lnTo>
                        <a:pt x="23163" y="18895"/>
                      </a:lnTo>
                      <a:lnTo>
                        <a:pt x="23226" y="18769"/>
                      </a:lnTo>
                      <a:lnTo>
                        <a:pt x="23331" y="18560"/>
                      </a:lnTo>
                      <a:lnTo>
                        <a:pt x="23310" y="18455"/>
                      </a:lnTo>
                      <a:lnTo>
                        <a:pt x="23351" y="18413"/>
                      </a:lnTo>
                      <a:lnTo>
                        <a:pt x="23351" y="18225"/>
                      </a:lnTo>
                      <a:lnTo>
                        <a:pt x="23331" y="18162"/>
                      </a:lnTo>
                      <a:lnTo>
                        <a:pt x="23414" y="18120"/>
                      </a:lnTo>
                      <a:lnTo>
                        <a:pt x="23351" y="17932"/>
                      </a:lnTo>
                      <a:lnTo>
                        <a:pt x="23247" y="17848"/>
                      </a:lnTo>
                      <a:lnTo>
                        <a:pt x="23205" y="17493"/>
                      </a:lnTo>
                      <a:lnTo>
                        <a:pt x="23142" y="17430"/>
                      </a:lnTo>
                      <a:lnTo>
                        <a:pt x="23163" y="17263"/>
                      </a:lnTo>
                      <a:lnTo>
                        <a:pt x="23205" y="17116"/>
                      </a:lnTo>
                      <a:lnTo>
                        <a:pt x="23163" y="17011"/>
                      </a:lnTo>
                      <a:lnTo>
                        <a:pt x="23100" y="16907"/>
                      </a:lnTo>
                      <a:lnTo>
                        <a:pt x="23038" y="16656"/>
                      </a:lnTo>
                      <a:lnTo>
                        <a:pt x="22996" y="16551"/>
                      </a:lnTo>
                      <a:lnTo>
                        <a:pt x="22954" y="16279"/>
                      </a:lnTo>
                      <a:lnTo>
                        <a:pt x="22912" y="16133"/>
                      </a:lnTo>
                      <a:lnTo>
                        <a:pt x="22933" y="15903"/>
                      </a:lnTo>
                      <a:lnTo>
                        <a:pt x="22912" y="15714"/>
                      </a:lnTo>
                      <a:lnTo>
                        <a:pt x="22933" y="15379"/>
                      </a:lnTo>
                      <a:lnTo>
                        <a:pt x="22933" y="15170"/>
                      </a:lnTo>
                      <a:lnTo>
                        <a:pt x="23038" y="15003"/>
                      </a:lnTo>
                      <a:lnTo>
                        <a:pt x="23121" y="14856"/>
                      </a:lnTo>
                      <a:lnTo>
                        <a:pt x="23226" y="14815"/>
                      </a:lnTo>
                      <a:lnTo>
                        <a:pt x="23268" y="14752"/>
                      </a:lnTo>
                      <a:lnTo>
                        <a:pt x="23331" y="14752"/>
                      </a:lnTo>
                      <a:lnTo>
                        <a:pt x="23414" y="14605"/>
                      </a:lnTo>
                      <a:lnTo>
                        <a:pt x="23414" y="14543"/>
                      </a:lnTo>
                      <a:lnTo>
                        <a:pt x="23372" y="14501"/>
                      </a:lnTo>
                      <a:lnTo>
                        <a:pt x="23414" y="14480"/>
                      </a:lnTo>
                      <a:lnTo>
                        <a:pt x="23540" y="14480"/>
                      </a:lnTo>
                      <a:lnTo>
                        <a:pt x="23561" y="14396"/>
                      </a:lnTo>
                      <a:lnTo>
                        <a:pt x="23665" y="14396"/>
                      </a:lnTo>
                      <a:lnTo>
                        <a:pt x="23686" y="14354"/>
                      </a:lnTo>
                      <a:lnTo>
                        <a:pt x="23875" y="14333"/>
                      </a:lnTo>
                      <a:lnTo>
                        <a:pt x="23937" y="14250"/>
                      </a:lnTo>
                      <a:lnTo>
                        <a:pt x="24063" y="14250"/>
                      </a:lnTo>
                      <a:lnTo>
                        <a:pt x="24084" y="14187"/>
                      </a:lnTo>
                      <a:lnTo>
                        <a:pt x="24168" y="14187"/>
                      </a:lnTo>
                      <a:lnTo>
                        <a:pt x="24209" y="14229"/>
                      </a:lnTo>
                      <a:lnTo>
                        <a:pt x="24314" y="14082"/>
                      </a:lnTo>
                      <a:lnTo>
                        <a:pt x="24314" y="14040"/>
                      </a:lnTo>
                      <a:lnTo>
                        <a:pt x="24377" y="14040"/>
                      </a:lnTo>
                      <a:lnTo>
                        <a:pt x="24481" y="13957"/>
                      </a:lnTo>
                      <a:lnTo>
                        <a:pt x="24481" y="13873"/>
                      </a:lnTo>
                      <a:lnTo>
                        <a:pt x="24691" y="13601"/>
                      </a:lnTo>
                      <a:lnTo>
                        <a:pt x="24795" y="13496"/>
                      </a:lnTo>
                      <a:lnTo>
                        <a:pt x="24984" y="13496"/>
                      </a:lnTo>
                      <a:lnTo>
                        <a:pt x="25025" y="13517"/>
                      </a:lnTo>
                      <a:lnTo>
                        <a:pt x="25088" y="13517"/>
                      </a:lnTo>
                      <a:lnTo>
                        <a:pt x="25193" y="13329"/>
                      </a:lnTo>
                      <a:lnTo>
                        <a:pt x="25465" y="13099"/>
                      </a:lnTo>
                      <a:lnTo>
                        <a:pt x="25737" y="12931"/>
                      </a:lnTo>
                      <a:lnTo>
                        <a:pt x="25862" y="12910"/>
                      </a:lnTo>
                      <a:lnTo>
                        <a:pt x="25925" y="12890"/>
                      </a:lnTo>
                      <a:lnTo>
                        <a:pt x="25988" y="12890"/>
                      </a:lnTo>
                      <a:lnTo>
                        <a:pt x="25988" y="12910"/>
                      </a:lnTo>
                      <a:lnTo>
                        <a:pt x="26092" y="12910"/>
                      </a:lnTo>
                      <a:lnTo>
                        <a:pt x="26197" y="12785"/>
                      </a:lnTo>
                      <a:lnTo>
                        <a:pt x="26155" y="12785"/>
                      </a:lnTo>
                      <a:lnTo>
                        <a:pt x="26134" y="12722"/>
                      </a:lnTo>
                      <a:lnTo>
                        <a:pt x="26030" y="12827"/>
                      </a:lnTo>
                      <a:lnTo>
                        <a:pt x="25883" y="12806"/>
                      </a:lnTo>
                      <a:lnTo>
                        <a:pt x="25820" y="12722"/>
                      </a:lnTo>
                      <a:lnTo>
                        <a:pt x="25925" y="12785"/>
                      </a:lnTo>
                      <a:lnTo>
                        <a:pt x="26051" y="12701"/>
                      </a:lnTo>
                      <a:lnTo>
                        <a:pt x="26030" y="12680"/>
                      </a:lnTo>
                      <a:lnTo>
                        <a:pt x="26092" y="12618"/>
                      </a:lnTo>
                      <a:lnTo>
                        <a:pt x="26051" y="12555"/>
                      </a:lnTo>
                      <a:lnTo>
                        <a:pt x="25925" y="12513"/>
                      </a:lnTo>
                      <a:lnTo>
                        <a:pt x="25862" y="12471"/>
                      </a:lnTo>
                      <a:lnTo>
                        <a:pt x="25946" y="12471"/>
                      </a:lnTo>
                      <a:lnTo>
                        <a:pt x="26030" y="12492"/>
                      </a:lnTo>
                      <a:lnTo>
                        <a:pt x="26092" y="12471"/>
                      </a:lnTo>
                      <a:lnTo>
                        <a:pt x="26092" y="12387"/>
                      </a:lnTo>
                      <a:lnTo>
                        <a:pt x="26155" y="12513"/>
                      </a:lnTo>
                      <a:lnTo>
                        <a:pt x="26239" y="12492"/>
                      </a:lnTo>
                      <a:lnTo>
                        <a:pt x="26302" y="12555"/>
                      </a:lnTo>
                      <a:lnTo>
                        <a:pt x="26364" y="12513"/>
                      </a:lnTo>
                      <a:lnTo>
                        <a:pt x="26385" y="12408"/>
                      </a:lnTo>
                      <a:lnTo>
                        <a:pt x="26511" y="12304"/>
                      </a:lnTo>
                      <a:lnTo>
                        <a:pt x="26553" y="12304"/>
                      </a:lnTo>
                      <a:lnTo>
                        <a:pt x="26574" y="12199"/>
                      </a:lnTo>
                      <a:lnTo>
                        <a:pt x="26553" y="12094"/>
                      </a:lnTo>
                      <a:lnTo>
                        <a:pt x="26511" y="12094"/>
                      </a:lnTo>
                      <a:lnTo>
                        <a:pt x="26448" y="12241"/>
                      </a:lnTo>
                      <a:lnTo>
                        <a:pt x="26448" y="12283"/>
                      </a:lnTo>
                      <a:lnTo>
                        <a:pt x="26385" y="12262"/>
                      </a:lnTo>
                      <a:lnTo>
                        <a:pt x="26364" y="12094"/>
                      </a:lnTo>
                      <a:lnTo>
                        <a:pt x="26344" y="12074"/>
                      </a:lnTo>
                      <a:lnTo>
                        <a:pt x="26092" y="12094"/>
                      </a:lnTo>
                      <a:lnTo>
                        <a:pt x="25967" y="12157"/>
                      </a:lnTo>
                      <a:lnTo>
                        <a:pt x="25988" y="12074"/>
                      </a:lnTo>
                      <a:lnTo>
                        <a:pt x="25988" y="11927"/>
                      </a:lnTo>
                      <a:lnTo>
                        <a:pt x="26051" y="11885"/>
                      </a:lnTo>
                      <a:lnTo>
                        <a:pt x="26092" y="11990"/>
                      </a:lnTo>
                      <a:lnTo>
                        <a:pt x="26176" y="12032"/>
                      </a:lnTo>
                      <a:lnTo>
                        <a:pt x="26239" y="11969"/>
                      </a:lnTo>
                      <a:lnTo>
                        <a:pt x="26385" y="11948"/>
                      </a:lnTo>
                      <a:lnTo>
                        <a:pt x="26406" y="11885"/>
                      </a:lnTo>
                      <a:lnTo>
                        <a:pt x="26490" y="11885"/>
                      </a:lnTo>
                      <a:lnTo>
                        <a:pt x="26511" y="11843"/>
                      </a:lnTo>
                      <a:lnTo>
                        <a:pt x="26490" y="11718"/>
                      </a:lnTo>
                      <a:lnTo>
                        <a:pt x="26448" y="11655"/>
                      </a:lnTo>
                      <a:lnTo>
                        <a:pt x="26469" y="11613"/>
                      </a:lnTo>
                      <a:lnTo>
                        <a:pt x="26511" y="11634"/>
                      </a:lnTo>
                      <a:lnTo>
                        <a:pt x="26574" y="11530"/>
                      </a:lnTo>
                      <a:lnTo>
                        <a:pt x="26511" y="11425"/>
                      </a:lnTo>
                      <a:lnTo>
                        <a:pt x="26469" y="11362"/>
                      </a:lnTo>
                      <a:lnTo>
                        <a:pt x="26385" y="11404"/>
                      </a:lnTo>
                      <a:lnTo>
                        <a:pt x="26302" y="11362"/>
                      </a:lnTo>
                      <a:lnTo>
                        <a:pt x="26260" y="11237"/>
                      </a:lnTo>
                      <a:lnTo>
                        <a:pt x="26176" y="11237"/>
                      </a:lnTo>
                      <a:lnTo>
                        <a:pt x="26092" y="11195"/>
                      </a:lnTo>
                      <a:lnTo>
                        <a:pt x="26030" y="11111"/>
                      </a:lnTo>
                      <a:lnTo>
                        <a:pt x="26030" y="11111"/>
                      </a:lnTo>
                      <a:lnTo>
                        <a:pt x="26092" y="11153"/>
                      </a:lnTo>
                      <a:lnTo>
                        <a:pt x="26260" y="11153"/>
                      </a:lnTo>
                      <a:lnTo>
                        <a:pt x="26302" y="11257"/>
                      </a:lnTo>
                      <a:lnTo>
                        <a:pt x="26385" y="11299"/>
                      </a:lnTo>
                      <a:lnTo>
                        <a:pt x="26406" y="11216"/>
                      </a:lnTo>
                      <a:lnTo>
                        <a:pt x="26281" y="11090"/>
                      </a:lnTo>
                      <a:lnTo>
                        <a:pt x="26385" y="11111"/>
                      </a:lnTo>
                      <a:lnTo>
                        <a:pt x="26406" y="11048"/>
                      </a:lnTo>
                      <a:lnTo>
                        <a:pt x="26448" y="11027"/>
                      </a:lnTo>
                      <a:lnTo>
                        <a:pt x="26406" y="10944"/>
                      </a:lnTo>
                      <a:lnTo>
                        <a:pt x="26281" y="10881"/>
                      </a:lnTo>
                      <a:lnTo>
                        <a:pt x="26239" y="10713"/>
                      </a:lnTo>
                      <a:lnTo>
                        <a:pt x="26281" y="10734"/>
                      </a:lnTo>
                      <a:lnTo>
                        <a:pt x="26344" y="10839"/>
                      </a:lnTo>
                      <a:lnTo>
                        <a:pt x="26406" y="10839"/>
                      </a:lnTo>
                      <a:lnTo>
                        <a:pt x="26448" y="10734"/>
                      </a:lnTo>
                      <a:lnTo>
                        <a:pt x="26448" y="10630"/>
                      </a:lnTo>
                      <a:lnTo>
                        <a:pt x="26344" y="10588"/>
                      </a:lnTo>
                      <a:lnTo>
                        <a:pt x="26197" y="10421"/>
                      </a:lnTo>
                      <a:lnTo>
                        <a:pt x="26092" y="10379"/>
                      </a:lnTo>
                      <a:lnTo>
                        <a:pt x="26030" y="10274"/>
                      </a:lnTo>
                      <a:lnTo>
                        <a:pt x="25946" y="10253"/>
                      </a:lnTo>
                      <a:lnTo>
                        <a:pt x="25946" y="10149"/>
                      </a:lnTo>
                      <a:lnTo>
                        <a:pt x="26030" y="10044"/>
                      </a:lnTo>
                      <a:lnTo>
                        <a:pt x="25967" y="10149"/>
                      </a:lnTo>
                      <a:lnTo>
                        <a:pt x="25988" y="10190"/>
                      </a:lnTo>
                      <a:lnTo>
                        <a:pt x="26051" y="10211"/>
                      </a:lnTo>
                      <a:lnTo>
                        <a:pt x="26134" y="10316"/>
                      </a:lnTo>
                      <a:lnTo>
                        <a:pt x="26239" y="10358"/>
                      </a:lnTo>
                      <a:lnTo>
                        <a:pt x="26364" y="10504"/>
                      </a:lnTo>
                      <a:lnTo>
                        <a:pt x="26385" y="10504"/>
                      </a:lnTo>
                      <a:lnTo>
                        <a:pt x="26406" y="10274"/>
                      </a:lnTo>
                      <a:lnTo>
                        <a:pt x="26406" y="10169"/>
                      </a:lnTo>
                      <a:lnTo>
                        <a:pt x="26406" y="10086"/>
                      </a:lnTo>
                      <a:lnTo>
                        <a:pt x="26385" y="10044"/>
                      </a:lnTo>
                      <a:lnTo>
                        <a:pt x="26406" y="9856"/>
                      </a:lnTo>
                      <a:lnTo>
                        <a:pt x="26448" y="9793"/>
                      </a:lnTo>
                      <a:lnTo>
                        <a:pt x="26409" y="9728"/>
                      </a:lnTo>
                      <a:lnTo>
                        <a:pt x="26409" y="9728"/>
                      </a:lnTo>
                      <a:lnTo>
                        <a:pt x="26490" y="9667"/>
                      </a:lnTo>
                      <a:lnTo>
                        <a:pt x="26616" y="9563"/>
                      </a:lnTo>
                      <a:lnTo>
                        <a:pt x="26657" y="9458"/>
                      </a:lnTo>
                      <a:lnTo>
                        <a:pt x="26657" y="9437"/>
                      </a:lnTo>
                      <a:lnTo>
                        <a:pt x="26678" y="9458"/>
                      </a:lnTo>
                      <a:lnTo>
                        <a:pt x="26657" y="9584"/>
                      </a:lnTo>
                      <a:lnTo>
                        <a:pt x="26678" y="9625"/>
                      </a:lnTo>
                      <a:lnTo>
                        <a:pt x="26574" y="9667"/>
                      </a:lnTo>
                      <a:lnTo>
                        <a:pt x="26511" y="9793"/>
                      </a:lnTo>
                      <a:lnTo>
                        <a:pt x="26595" y="9960"/>
                      </a:lnTo>
                      <a:lnTo>
                        <a:pt x="26574" y="10107"/>
                      </a:lnTo>
                      <a:lnTo>
                        <a:pt x="26490" y="10253"/>
                      </a:lnTo>
                      <a:lnTo>
                        <a:pt x="26490" y="10358"/>
                      </a:lnTo>
                      <a:lnTo>
                        <a:pt x="26595" y="10462"/>
                      </a:lnTo>
                      <a:lnTo>
                        <a:pt x="26616" y="10400"/>
                      </a:lnTo>
                      <a:lnTo>
                        <a:pt x="26657" y="10462"/>
                      </a:lnTo>
                      <a:lnTo>
                        <a:pt x="26699" y="10462"/>
                      </a:lnTo>
                      <a:lnTo>
                        <a:pt x="26699" y="10483"/>
                      </a:lnTo>
                      <a:lnTo>
                        <a:pt x="26678" y="10525"/>
                      </a:lnTo>
                      <a:lnTo>
                        <a:pt x="26699" y="10609"/>
                      </a:lnTo>
                      <a:lnTo>
                        <a:pt x="26825" y="10609"/>
                      </a:lnTo>
                      <a:lnTo>
                        <a:pt x="26762" y="10672"/>
                      </a:lnTo>
                      <a:lnTo>
                        <a:pt x="26762" y="10693"/>
                      </a:lnTo>
                      <a:lnTo>
                        <a:pt x="26699" y="10797"/>
                      </a:lnTo>
                      <a:lnTo>
                        <a:pt x="26699" y="10881"/>
                      </a:lnTo>
                      <a:lnTo>
                        <a:pt x="26657" y="10985"/>
                      </a:lnTo>
                      <a:lnTo>
                        <a:pt x="26616" y="11111"/>
                      </a:lnTo>
                      <a:lnTo>
                        <a:pt x="26616" y="11216"/>
                      </a:lnTo>
                      <a:lnTo>
                        <a:pt x="26657" y="11153"/>
                      </a:lnTo>
                      <a:lnTo>
                        <a:pt x="26678" y="11111"/>
                      </a:lnTo>
                      <a:lnTo>
                        <a:pt x="26783" y="10902"/>
                      </a:lnTo>
                      <a:lnTo>
                        <a:pt x="26804" y="10944"/>
                      </a:lnTo>
                      <a:lnTo>
                        <a:pt x="26804" y="11006"/>
                      </a:lnTo>
                      <a:lnTo>
                        <a:pt x="26825" y="10944"/>
                      </a:lnTo>
                      <a:lnTo>
                        <a:pt x="26825" y="10881"/>
                      </a:lnTo>
                      <a:lnTo>
                        <a:pt x="26909" y="10776"/>
                      </a:lnTo>
                      <a:lnTo>
                        <a:pt x="26992" y="10525"/>
                      </a:lnTo>
                      <a:lnTo>
                        <a:pt x="27118" y="10462"/>
                      </a:lnTo>
                      <a:lnTo>
                        <a:pt x="27222" y="10253"/>
                      </a:lnTo>
                      <a:lnTo>
                        <a:pt x="27222" y="10086"/>
                      </a:lnTo>
                      <a:lnTo>
                        <a:pt x="27139" y="9897"/>
                      </a:lnTo>
                      <a:lnTo>
                        <a:pt x="27097" y="9856"/>
                      </a:lnTo>
                      <a:lnTo>
                        <a:pt x="27076" y="9688"/>
                      </a:lnTo>
                      <a:lnTo>
                        <a:pt x="27013" y="9625"/>
                      </a:lnTo>
                      <a:lnTo>
                        <a:pt x="27013" y="9521"/>
                      </a:lnTo>
                      <a:lnTo>
                        <a:pt x="27076" y="9416"/>
                      </a:lnTo>
                      <a:lnTo>
                        <a:pt x="27181" y="9312"/>
                      </a:lnTo>
                      <a:lnTo>
                        <a:pt x="27306" y="9249"/>
                      </a:lnTo>
                      <a:lnTo>
                        <a:pt x="27118" y="9458"/>
                      </a:lnTo>
                      <a:lnTo>
                        <a:pt x="27076" y="9542"/>
                      </a:lnTo>
                      <a:lnTo>
                        <a:pt x="27118" y="9625"/>
                      </a:lnTo>
                      <a:lnTo>
                        <a:pt x="27243" y="9751"/>
                      </a:lnTo>
                      <a:lnTo>
                        <a:pt x="27327" y="9730"/>
                      </a:lnTo>
                      <a:lnTo>
                        <a:pt x="27390" y="9772"/>
                      </a:lnTo>
                      <a:lnTo>
                        <a:pt x="27327" y="9939"/>
                      </a:lnTo>
                      <a:lnTo>
                        <a:pt x="27327" y="9939"/>
                      </a:lnTo>
                      <a:lnTo>
                        <a:pt x="27411" y="9877"/>
                      </a:lnTo>
                      <a:lnTo>
                        <a:pt x="27432" y="9897"/>
                      </a:lnTo>
                      <a:lnTo>
                        <a:pt x="27515" y="9793"/>
                      </a:lnTo>
                      <a:lnTo>
                        <a:pt x="27515" y="9730"/>
                      </a:lnTo>
                      <a:lnTo>
                        <a:pt x="27557" y="9730"/>
                      </a:lnTo>
                      <a:lnTo>
                        <a:pt x="27620" y="9646"/>
                      </a:lnTo>
                      <a:lnTo>
                        <a:pt x="27704" y="9625"/>
                      </a:lnTo>
                      <a:lnTo>
                        <a:pt x="27745" y="9458"/>
                      </a:lnTo>
                      <a:lnTo>
                        <a:pt x="27808" y="9374"/>
                      </a:lnTo>
                      <a:lnTo>
                        <a:pt x="27850" y="9374"/>
                      </a:lnTo>
                      <a:lnTo>
                        <a:pt x="27913" y="9270"/>
                      </a:lnTo>
                      <a:lnTo>
                        <a:pt x="27934" y="9207"/>
                      </a:lnTo>
                      <a:lnTo>
                        <a:pt x="27934" y="9144"/>
                      </a:lnTo>
                      <a:lnTo>
                        <a:pt x="27976" y="9040"/>
                      </a:lnTo>
                      <a:lnTo>
                        <a:pt x="27976" y="8998"/>
                      </a:lnTo>
                      <a:lnTo>
                        <a:pt x="28038" y="8914"/>
                      </a:lnTo>
                      <a:lnTo>
                        <a:pt x="28017" y="8830"/>
                      </a:lnTo>
                      <a:lnTo>
                        <a:pt x="27955" y="8789"/>
                      </a:lnTo>
                      <a:lnTo>
                        <a:pt x="27913" y="8705"/>
                      </a:lnTo>
                      <a:lnTo>
                        <a:pt x="28059" y="8621"/>
                      </a:lnTo>
                      <a:lnTo>
                        <a:pt x="28059" y="8537"/>
                      </a:lnTo>
                      <a:lnTo>
                        <a:pt x="28164" y="8475"/>
                      </a:lnTo>
                      <a:lnTo>
                        <a:pt x="28248" y="8433"/>
                      </a:lnTo>
                      <a:lnTo>
                        <a:pt x="28436" y="8328"/>
                      </a:lnTo>
                      <a:lnTo>
                        <a:pt x="28561" y="8328"/>
                      </a:lnTo>
                      <a:lnTo>
                        <a:pt x="28750" y="8203"/>
                      </a:lnTo>
                      <a:lnTo>
                        <a:pt x="28813" y="8203"/>
                      </a:lnTo>
                      <a:lnTo>
                        <a:pt x="28854" y="8224"/>
                      </a:lnTo>
                      <a:lnTo>
                        <a:pt x="29085" y="8203"/>
                      </a:lnTo>
                      <a:lnTo>
                        <a:pt x="29189" y="8265"/>
                      </a:lnTo>
                      <a:lnTo>
                        <a:pt x="29336" y="8203"/>
                      </a:lnTo>
                      <a:lnTo>
                        <a:pt x="29587" y="8203"/>
                      </a:lnTo>
                      <a:lnTo>
                        <a:pt x="29629" y="8182"/>
                      </a:lnTo>
                      <a:lnTo>
                        <a:pt x="29608" y="8119"/>
                      </a:lnTo>
                      <a:lnTo>
                        <a:pt x="29608" y="7972"/>
                      </a:lnTo>
                      <a:lnTo>
                        <a:pt x="29608" y="7847"/>
                      </a:lnTo>
                      <a:lnTo>
                        <a:pt x="29733" y="7952"/>
                      </a:lnTo>
                      <a:lnTo>
                        <a:pt x="29733" y="8077"/>
                      </a:lnTo>
                      <a:lnTo>
                        <a:pt x="29712" y="8161"/>
                      </a:lnTo>
                      <a:lnTo>
                        <a:pt x="29796" y="8161"/>
                      </a:lnTo>
                      <a:lnTo>
                        <a:pt x="29901" y="8056"/>
                      </a:lnTo>
                      <a:lnTo>
                        <a:pt x="30005" y="7868"/>
                      </a:lnTo>
                      <a:lnTo>
                        <a:pt x="30047" y="7972"/>
                      </a:lnTo>
                      <a:lnTo>
                        <a:pt x="30047" y="8056"/>
                      </a:lnTo>
                      <a:lnTo>
                        <a:pt x="30131" y="8077"/>
                      </a:lnTo>
                      <a:lnTo>
                        <a:pt x="30382" y="7952"/>
                      </a:lnTo>
                      <a:lnTo>
                        <a:pt x="30466" y="7805"/>
                      </a:lnTo>
                      <a:lnTo>
                        <a:pt x="30424" y="7596"/>
                      </a:lnTo>
                      <a:lnTo>
                        <a:pt x="30361" y="7638"/>
                      </a:lnTo>
                      <a:lnTo>
                        <a:pt x="30361" y="7742"/>
                      </a:lnTo>
                      <a:lnTo>
                        <a:pt x="30319" y="7868"/>
                      </a:lnTo>
                      <a:lnTo>
                        <a:pt x="30152" y="7868"/>
                      </a:lnTo>
                      <a:lnTo>
                        <a:pt x="30131" y="7763"/>
                      </a:lnTo>
                      <a:lnTo>
                        <a:pt x="30068" y="7575"/>
                      </a:lnTo>
                      <a:lnTo>
                        <a:pt x="29922" y="7491"/>
                      </a:lnTo>
                      <a:lnTo>
                        <a:pt x="29922" y="7449"/>
                      </a:lnTo>
                      <a:lnTo>
                        <a:pt x="30131" y="7261"/>
                      </a:lnTo>
                      <a:lnTo>
                        <a:pt x="30131" y="7177"/>
                      </a:lnTo>
                      <a:lnTo>
                        <a:pt x="30047" y="7177"/>
                      </a:lnTo>
                      <a:lnTo>
                        <a:pt x="30047" y="7115"/>
                      </a:lnTo>
                      <a:lnTo>
                        <a:pt x="30131" y="7052"/>
                      </a:lnTo>
                      <a:lnTo>
                        <a:pt x="30152" y="6968"/>
                      </a:lnTo>
                      <a:lnTo>
                        <a:pt x="30214" y="6905"/>
                      </a:lnTo>
                      <a:lnTo>
                        <a:pt x="30277" y="6696"/>
                      </a:lnTo>
                      <a:lnTo>
                        <a:pt x="30486" y="6529"/>
                      </a:lnTo>
                      <a:lnTo>
                        <a:pt x="30570" y="6382"/>
                      </a:lnTo>
                      <a:lnTo>
                        <a:pt x="30633" y="6382"/>
                      </a:lnTo>
                      <a:lnTo>
                        <a:pt x="30696" y="6278"/>
                      </a:lnTo>
                      <a:lnTo>
                        <a:pt x="30696" y="6340"/>
                      </a:lnTo>
                      <a:lnTo>
                        <a:pt x="30779" y="6382"/>
                      </a:lnTo>
                      <a:lnTo>
                        <a:pt x="30842" y="6299"/>
                      </a:lnTo>
                      <a:lnTo>
                        <a:pt x="30905" y="6173"/>
                      </a:lnTo>
                      <a:lnTo>
                        <a:pt x="30905" y="6299"/>
                      </a:lnTo>
                      <a:lnTo>
                        <a:pt x="30989" y="6299"/>
                      </a:lnTo>
                      <a:lnTo>
                        <a:pt x="31051" y="6173"/>
                      </a:lnTo>
                      <a:lnTo>
                        <a:pt x="31093" y="6215"/>
                      </a:lnTo>
                      <a:lnTo>
                        <a:pt x="31156" y="6173"/>
                      </a:lnTo>
                      <a:lnTo>
                        <a:pt x="31261" y="6006"/>
                      </a:lnTo>
                      <a:lnTo>
                        <a:pt x="31407" y="5796"/>
                      </a:lnTo>
                      <a:lnTo>
                        <a:pt x="31386" y="5922"/>
                      </a:lnTo>
                      <a:lnTo>
                        <a:pt x="31407" y="6006"/>
                      </a:lnTo>
                      <a:lnTo>
                        <a:pt x="31512" y="6006"/>
                      </a:lnTo>
                      <a:lnTo>
                        <a:pt x="31616" y="5880"/>
                      </a:lnTo>
                      <a:lnTo>
                        <a:pt x="31742" y="5880"/>
                      </a:lnTo>
                      <a:lnTo>
                        <a:pt x="31784" y="6006"/>
                      </a:lnTo>
                      <a:lnTo>
                        <a:pt x="31846" y="6006"/>
                      </a:lnTo>
                      <a:lnTo>
                        <a:pt x="31951" y="5880"/>
                      </a:lnTo>
                      <a:lnTo>
                        <a:pt x="32035" y="5922"/>
                      </a:lnTo>
                      <a:lnTo>
                        <a:pt x="32098" y="5901"/>
                      </a:lnTo>
                      <a:lnTo>
                        <a:pt x="32202" y="5817"/>
                      </a:lnTo>
                      <a:lnTo>
                        <a:pt x="32307" y="5817"/>
                      </a:lnTo>
                      <a:lnTo>
                        <a:pt x="32432" y="5755"/>
                      </a:lnTo>
                      <a:lnTo>
                        <a:pt x="32474" y="5817"/>
                      </a:lnTo>
                      <a:lnTo>
                        <a:pt x="32558" y="5796"/>
                      </a:lnTo>
                      <a:lnTo>
                        <a:pt x="32642" y="5713"/>
                      </a:lnTo>
                      <a:lnTo>
                        <a:pt x="32537" y="5650"/>
                      </a:lnTo>
                      <a:lnTo>
                        <a:pt x="32474" y="5713"/>
                      </a:lnTo>
                      <a:lnTo>
                        <a:pt x="32411" y="5650"/>
                      </a:lnTo>
                      <a:lnTo>
                        <a:pt x="32453" y="5504"/>
                      </a:lnTo>
                      <a:lnTo>
                        <a:pt x="32223" y="5378"/>
                      </a:lnTo>
                      <a:lnTo>
                        <a:pt x="32202" y="5357"/>
                      </a:lnTo>
                      <a:lnTo>
                        <a:pt x="32223" y="5294"/>
                      </a:lnTo>
                      <a:lnTo>
                        <a:pt x="32223" y="5252"/>
                      </a:lnTo>
                      <a:lnTo>
                        <a:pt x="32223" y="5169"/>
                      </a:lnTo>
                      <a:lnTo>
                        <a:pt x="32244" y="5085"/>
                      </a:lnTo>
                      <a:lnTo>
                        <a:pt x="32202" y="5022"/>
                      </a:lnTo>
                      <a:lnTo>
                        <a:pt x="32139" y="4959"/>
                      </a:lnTo>
                      <a:lnTo>
                        <a:pt x="32098" y="4939"/>
                      </a:lnTo>
                      <a:lnTo>
                        <a:pt x="32118" y="4855"/>
                      </a:lnTo>
                      <a:lnTo>
                        <a:pt x="32244" y="4123"/>
                      </a:lnTo>
                      <a:lnTo>
                        <a:pt x="32244" y="3934"/>
                      </a:lnTo>
                      <a:lnTo>
                        <a:pt x="32014" y="3725"/>
                      </a:lnTo>
                      <a:lnTo>
                        <a:pt x="31951" y="3788"/>
                      </a:lnTo>
                      <a:lnTo>
                        <a:pt x="31805" y="3725"/>
                      </a:lnTo>
                      <a:lnTo>
                        <a:pt x="31700" y="3767"/>
                      </a:lnTo>
                      <a:lnTo>
                        <a:pt x="31616" y="3683"/>
                      </a:lnTo>
                      <a:lnTo>
                        <a:pt x="31533" y="3662"/>
                      </a:lnTo>
                      <a:lnTo>
                        <a:pt x="31512" y="3662"/>
                      </a:lnTo>
                      <a:lnTo>
                        <a:pt x="31407" y="3767"/>
                      </a:lnTo>
                      <a:lnTo>
                        <a:pt x="31365" y="3830"/>
                      </a:lnTo>
                      <a:lnTo>
                        <a:pt x="31156" y="4081"/>
                      </a:lnTo>
                      <a:lnTo>
                        <a:pt x="31072" y="4206"/>
                      </a:lnTo>
                      <a:lnTo>
                        <a:pt x="31072" y="4311"/>
                      </a:lnTo>
                      <a:lnTo>
                        <a:pt x="30905" y="4395"/>
                      </a:lnTo>
                      <a:lnTo>
                        <a:pt x="30905" y="4520"/>
                      </a:lnTo>
                      <a:lnTo>
                        <a:pt x="30863" y="4625"/>
                      </a:lnTo>
                      <a:lnTo>
                        <a:pt x="30696" y="4813"/>
                      </a:lnTo>
                      <a:lnTo>
                        <a:pt x="30633" y="4834"/>
                      </a:lnTo>
                      <a:lnTo>
                        <a:pt x="30445" y="5043"/>
                      </a:lnTo>
                      <a:lnTo>
                        <a:pt x="30424" y="5127"/>
                      </a:lnTo>
                      <a:lnTo>
                        <a:pt x="30340" y="5169"/>
                      </a:lnTo>
                      <a:lnTo>
                        <a:pt x="30235" y="5148"/>
                      </a:lnTo>
                      <a:lnTo>
                        <a:pt x="30173" y="5148"/>
                      </a:lnTo>
                      <a:lnTo>
                        <a:pt x="30131" y="5190"/>
                      </a:lnTo>
                      <a:lnTo>
                        <a:pt x="30068" y="5190"/>
                      </a:lnTo>
                      <a:lnTo>
                        <a:pt x="29942" y="5336"/>
                      </a:lnTo>
                      <a:lnTo>
                        <a:pt x="28269" y="5294"/>
                      </a:lnTo>
                      <a:lnTo>
                        <a:pt x="28059" y="5336"/>
                      </a:lnTo>
                      <a:lnTo>
                        <a:pt x="27955" y="5441"/>
                      </a:lnTo>
                      <a:lnTo>
                        <a:pt x="27829" y="5483"/>
                      </a:lnTo>
                      <a:lnTo>
                        <a:pt x="27704" y="5566"/>
                      </a:lnTo>
                      <a:lnTo>
                        <a:pt x="27453" y="5817"/>
                      </a:lnTo>
                      <a:lnTo>
                        <a:pt x="27285" y="5859"/>
                      </a:lnTo>
                      <a:lnTo>
                        <a:pt x="27181" y="5922"/>
                      </a:lnTo>
                      <a:lnTo>
                        <a:pt x="26699" y="6299"/>
                      </a:lnTo>
                      <a:lnTo>
                        <a:pt x="25611" y="6612"/>
                      </a:lnTo>
                      <a:lnTo>
                        <a:pt x="25569" y="6864"/>
                      </a:lnTo>
                      <a:lnTo>
                        <a:pt x="25318" y="6968"/>
                      </a:lnTo>
                      <a:lnTo>
                        <a:pt x="23331" y="7491"/>
                      </a:lnTo>
                      <a:lnTo>
                        <a:pt x="23247" y="7324"/>
                      </a:lnTo>
                      <a:lnTo>
                        <a:pt x="23351" y="7177"/>
                      </a:lnTo>
                      <a:lnTo>
                        <a:pt x="23561" y="7073"/>
                      </a:lnTo>
                      <a:lnTo>
                        <a:pt x="23665" y="6947"/>
                      </a:lnTo>
                      <a:lnTo>
                        <a:pt x="23728" y="6822"/>
                      </a:lnTo>
                      <a:lnTo>
                        <a:pt x="23770" y="6696"/>
                      </a:lnTo>
                      <a:lnTo>
                        <a:pt x="23833" y="5922"/>
                      </a:lnTo>
                      <a:lnTo>
                        <a:pt x="23456" y="4143"/>
                      </a:lnTo>
                      <a:lnTo>
                        <a:pt x="23100" y="3871"/>
                      </a:lnTo>
                      <a:lnTo>
                        <a:pt x="22954" y="3683"/>
                      </a:lnTo>
                      <a:lnTo>
                        <a:pt x="20652" y="2616"/>
                      </a:lnTo>
                      <a:lnTo>
                        <a:pt x="20548" y="2553"/>
                      </a:lnTo>
                      <a:lnTo>
                        <a:pt x="20422" y="2511"/>
                      </a:lnTo>
                      <a:lnTo>
                        <a:pt x="20380" y="2449"/>
                      </a:lnTo>
                      <a:lnTo>
                        <a:pt x="20087" y="2449"/>
                      </a:lnTo>
                      <a:lnTo>
                        <a:pt x="20066" y="2344"/>
                      </a:lnTo>
                      <a:lnTo>
                        <a:pt x="19983" y="2302"/>
                      </a:lnTo>
                      <a:lnTo>
                        <a:pt x="19899" y="2344"/>
                      </a:lnTo>
                      <a:lnTo>
                        <a:pt x="19711" y="2344"/>
                      </a:lnTo>
                      <a:lnTo>
                        <a:pt x="19606" y="2323"/>
                      </a:lnTo>
                      <a:lnTo>
                        <a:pt x="19543" y="2239"/>
                      </a:lnTo>
                      <a:lnTo>
                        <a:pt x="19439" y="2198"/>
                      </a:lnTo>
                      <a:lnTo>
                        <a:pt x="19230" y="2135"/>
                      </a:lnTo>
                      <a:lnTo>
                        <a:pt x="19167" y="2009"/>
                      </a:lnTo>
                      <a:lnTo>
                        <a:pt x="19083" y="2009"/>
                      </a:lnTo>
                      <a:lnTo>
                        <a:pt x="18958" y="1905"/>
                      </a:lnTo>
                      <a:lnTo>
                        <a:pt x="18853" y="1905"/>
                      </a:lnTo>
                      <a:lnTo>
                        <a:pt x="18769" y="1884"/>
                      </a:lnTo>
                      <a:lnTo>
                        <a:pt x="18644" y="1905"/>
                      </a:lnTo>
                      <a:lnTo>
                        <a:pt x="18623" y="1926"/>
                      </a:lnTo>
                      <a:lnTo>
                        <a:pt x="18560" y="1842"/>
                      </a:lnTo>
                      <a:lnTo>
                        <a:pt x="18434" y="1821"/>
                      </a:lnTo>
                      <a:lnTo>
                        <a:pt x="18414" y="1800"/>
                      </a:lnTo>
                      <a:lnTo>
                        <a:pt x="18309" y="1737"/>
                      </a:lnTo>
                      <a:lnTo>
                        <a:pt x="18288" y="1716"/>
                      </a:lnTo>
                      <a:lnTo>
                        <a:pt x="18204" y="1633"/>
                      </a:lnTo>
                      <a:lnTo>
                        <a:pt x="18204" y="1612"/>
                      </a:lnTo>
                      <a:lnTo>
                        <a:pt x="18079" y="1507"/>
                      </a:lnTo>
                      <a:lnTo>
                        <a:pt x="17932" y="1507"/>
                      </a:lnTo>
                      <a:lnTo>
                        <a:pt x="17807" y="1486"/>
                      </a:lnTo>
                      <a:lnTo>
                        <a:pt x="284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05" name="Google Shape;605;p68"/>
            <p:cNvGrpSpPr/>
            <p:nvPr/>
          </p:nvGrpSpPr>
          <p:grpSpPr>
            <a:xfrm>
              <a:off x="3230417" y="3103734"/>
              <a:ext cx="282982" cy="280332"/>
              <a:chOff x="2605700" y="3152850"/>
              <a:chExt cx="594125" cy="616250"/>
            </a:xfrm>
          </p:grpSpPr>
          <p:sp>
            <p:nvSpPr>
              <p:cNvPr id="606" name="Google Shape;606;p68"/>
              <p:cNvSpPr/>
              <p:nvPr/>
            </p:nvSpPr>
            <p:spPr>
              <a:xfrm>
                <a:off x="2605700" y="3152850"/>
                <a:ext cx="379825" cy="616250"/>
              </a:xfrm>
              <a:custGeom>
                <a:avLst/>
                <a:gdLst/>
                <a:ahLst/>
                <a:cxnLst/>
                <a:rect l="l" t="t" r="r" b="b"/>
                <a:pathLst>
                  <a:path w="15193" h="24650" extrusionOk="0">
                    <a:moveTo>
                      <a:pt x="14024" y="2338"/>
                    </a:moveTo>
                    <a:lnTo>
                      <a:pt x="8818" y="0"/>
                    </a:lnTo>
                    <a:lnTo>
                      <a:pt x="4037" y="1594"/>
                    </a:lnTo>
                    <a:lnTo>
                      <a:pt x="0" y="7225"/>
                    </a:lnTo>
                    <a:lnTo>
                      <a:pt x="2018" y="11156"/>
                    </a:lnTo>
                    <a:lnTo>
                      <a:pt x="7331" y="12325"/>
                    </a:lnTo>
                    <a:lnTo>
                      <a:pt x="10518" y="17531"/>
                    </a:lnTo>
                    <a:lnTo>
                      <a:pt x="11049" y="22843"/>
                    </a:lnTo>
                    <a:lnTo>
                      <a:pt x="13705" y="24650"/>
                    </a:lnTo>
                    <a:lnTo>
                      <a:pt x="15193" y="18700"/>
                    </a:lnTo>
                    <a:lnTo>
                      <a:pt x="12218" y="5844"/>
                    </a:lnTo>
                    <a:close/>
                  </a:path>
                </a:pathLst>
              </a:custGeom>
              <a:solidFill>
                <a:srgbClr val="DBE2E7"/>
              </a:solidFill>
              <a:ln>
                <a:noFill/>
              </a:ln>
            </p:spPr>
          </p:sp>
          <p:sp>
            <p:nvSpPr>
              <p:cNvPr id="607" name="Google Shape;607;p68"/>
              <p:cNvSpPr/>
              <p:nvPr/>
            </p:nvSpPr>
            <p:spPr>
              <a:xfrm>
                <a:off x="2632775" y="3168475"/>
                <a:ext cx="567050" cy="590050"/>
              </a:xfrm>
              <a:custGeom>
                <a:avLst/>
                <a:gdLst/>
                <a:ahLst/>
                <a:cxnLst/>
                <a:rect l="l" t="t" r="r" b="b"/>
                <a:pathLst>
                  <a:path w="22682" h="23602" extrusionOk="0">
                    <a:moveTo>
                      <a:pt x="13852" y="21070"/>
                    </a:moveTo>
                    <a:lnTo>
                      <a:pt x="13894" y="21091"/>
                    </a:lnTo>
                    <a:lnTo>
                      <a:pt x="13977" y="21217"/>
                    </a:lnTo>
                    <a:lnTo>
                      <a:pt x="14103" y="21384"/>
                    </a:lnTo>
                    <a:lnTo>
                      <a:pt x="14166" y="21384"/>
                    </a:lnTo>
                    <a:lnTo>
                      <a:pt x="14208" y="21342"/>
                    </a:lnTo>
                    <a:lnTo>
                      <a:pt x="14228" y="21384"/>
                    </a:lnTo>
                    <a:lnTo>
                      <a:pt x="14228" y="21489"/>
                    </a:lnTo>
                    <a:lnTo>
                      <a:pt x="14187" y="21489"/>
                    </a:lnTo>
                    <a:lnTo>
                      <a:pt x="14124" y="21698"/>
                    </a:lnTo>
                    <a:lnTo>
                      <a:pt x="13998" y="21928"/>
                    </a:lnTo>
                    <a:lnTo>
                      <a:pt x="13873" y="21928"/>
                    </a:lnTo>
                    <a:lnTo>
                      <a:pt x="13852" y="22075"/>
                    </a:lnTo>
                    <a:lnTo>
                      <a:pt x="13789" y="22158"/>
                    </a:lnTo>
                    <a:lnTo>
                      <a:pt x="13768" y="22158"/>
                    </a:lnTo>
                    <a:lnTo>
                      <a:pt x="13643" y="22242"/>
                    </a:lnTo>
                    <a:lnTo>
                      <a:pt x="13559" y="22326"/>
                    </a:lnTo>
                    <a:lnTo>
                      <a:pt x="13559" y="22367"/>
                    </a:lnTo>
                    <a:lnTo>
                      <a:pt x="13454" y="22388"/>
                    </a:lnTo>
                    <a:lnTo>
                      <a:pt x="13392" y="22451"/>
                    </a:lnTo>
                    <a:lnTo>
                      <a:pt x="13392" y="22472"/>
                    </a:lnTo>
                    <a:lnTo>
                      <a:pt x="13329" y="22347"/>
                    </a:lnTo>
                    <a:lnTo>
                      <a:pt x="13371" y="22242"/>
                    </a:lnTo>
                    <a:lnTo>
                      <a:pt x="13454" y="22179"/>
                    </a:lnTo>
                    <a:lnTo>
                      <a:pt x="13454" y="22116"/>
                    </a:lnTo>
                    <a:lnTo>
                      <a:pt x="13559" y="22012"/>
                    </a:lnTo>
                    <a:lnTo>
                      <a:pt x="13559" y="21928"/>
                    </a:lnTo>
                    <a:lnTo>
                      <a:pt x="13601" y="21970"/>
                    </a:lnTo>
                    <a:lnTo>
                      <a:pt x="13684" y="21970"/>
                    </a:lnTo>
                    <a:lnTo>
                      <a:pt x="13789" y="21865"/>
                    </a:lnTo>
                    <a:lnTo>
                      <a:pt x="13789" y="21761"/>
                    </a:lnTo>
                    <a:lnTo>
                      <a:pt x="13810" y="21740"/>
                    </a:lnTo>
                    <a:lnTo>
                      <a:pt x="13810" y="21614"/>
                    </a:lnTo>
                    <a:lnTo>
                      <a:pt x="13873" y="21551"/>
                    </a:lnTo>
                    <a:lnTo>
                      <a:pt x="13915" y="21551"/>
                    </a:lnTo>
                    <a:lnTo>
                      <a:pt x="13977" y="21447"/>
                    </a:lnTo>
                    <a:lnTo>
                      <a:pt x="13956" y="21384"/>
                    </a:lnTo>
                    <a:lnTo>
                      <a:pt x="13894" y="21300"/>
                    </a:lnTo>
                    <a:lnTo>
                      <a:pt x="13894" y="21112"/>
                    </a:lnTo>
                    <a:lnTo>
                      <a:pt x="13852" y="21070"/>
                    </a:lnTo>
                    <a:close/>
                    <a:moveTo>
                      <a:pt x="7617" y="0"/>
                    </a:moveTo>
                    <a:lnTo>
                      <a:pt x="7617" y="147"/>
                    </a:lnTo>
                    <a:lnTo>
                      <a:pt x="7575" y="272"/>
                    </a:lnTo>
                    <a:lnTo>
                      <a:pt x="7282" y="481"/>
                    </a:lnTo>
                    <a:lnTo>
                      <a:pt x="7094" y="502"/>
                    </a:lnTo>
                    <a:lnTo>
                      <a:pt x="6842" y="607"/>
                    </a:lnTo>
                    <a:lnTo>
                      <a:pt x="6738" y="565"/>
                    </a:lnTo>
                    <a:lnTo>
                      <a:pt x="6570" y="586"/>
                    </a:lnTo>
                    <a:lnTo>
                      <a:pt x="6382" y="732"/>
                    </a:lnTo>
                    <a:lnTo>
                      <a:pt x="6215" y="795"/>
                    </a:lnTo>
                    <a:lnTo>
                      <a:pt x="6152" y="732"/>
                    </a:lnTo>
                    <a:lnTo>
                      <a:pt x="5901" y="774"/>
                    </a:lnTo>
                    <a:lnTo>
                      <a:pt x="5692" y="774"/>
                    </a:lnTo>
                    <a:lnTo>
                      <a:pt x="5503" y="670"/>
                    </a:lnTo>
                    <a:lnTo>
                      <a:pt x="5315" y="628"/>
                    </a:lnTo>
                    <a:lnTo>
                      <a:pt x="5169" y="586"/>
                    </a:lnTo>
                    <a:lnTo>
                      <a:pt x="5169" y="586"/>
                    </a:lnTo>
                    <a:lnTo>
                      <a:pt x="5231" y="711"/>
                    </a:lnTo>
                    <a:lnTo>
                      <a:pt x="5378" y="774"/>
                    </a:lnTo>
                    <a:lnTo>
                      <a:pt x="5503" y="879"/>
                    </a:lnTo>
                    <a:lnTo>
                      <a:pt x="5545" y="984"/>
                    </a:lnTo>
                    <a:lnTo>
                      <a:pt x="5399" y="1235"/>
                    </a:lnTo>
                    <a:lnTo>
                      <a:pt x="5420" y="1297"/>
                    </a:lnTo>
                    <a:lnTo>
                      <a:pt x="5441" y="1339"/>
                    </a:lnTo>
                    <a:lnTo>
                      <a:pt x="5420" y="1528"/>
                    </a:lnTo>
                    <a:lnTo>
                      <a:pt x="5692" y="1611"/>
                    </a:lnTo>
                    <a:lnTo>
                      <a:pt x="5859" y="1569"/>
                    </a:lnTo>
                    <a:lnTo>
                      <a:pt x="6047" y="1611"/>
                    </a:lnTo>
                    <a:lnTo>
                      <a:pt x="6047" y="1716"/>
                    </a:lnTo>
                    <a:lnTo>
                      <a:pt x="5922" y="1758"/>
                    </a:lnTo>
                    <a:lnTo>
                      <a:pt x="5650" y="1820"/>
                    </a:lnTo>
                    <a:lnTo>
                      <a:pt x="5608" y="1862"/>
                    </a:lnTo>
                    <a:lnTo>
                      <a:pt x="5545" y="1925"/>
                    </a:lnTo>
                    <a:lnTo>
                      <a:pt x="5503" y="2072"/>
                    </a:lnTo>
                    <a:lnTo>
                      <a:pt x="5210" y="2239"/>
                    </a:lnTo>
                    <a:lnTo>
                      <a:pt x="5106" y="2344"/>
                    </a:lnTo>
                    <a:lnTo>
                      <a:pt x="4897" y="2469"/>
                    </a:lnTo>
                    <a:lnTo>
                      <a:pt x="4771" y="2616"/>
                    </a:lnTo>
                    <a:lnTo>
                      <a:pt x="4541" y="2616"/>
                    </a:lnTo>
                    <a:lnTo>
                      <a:pt x="4394" y="2595"/>
                    </a:lnTo>
                    <a:lnTo>
                      <a:pt x="4164" y="2406"/>
                    </a:lnTo>
                    <a:lnTo>
                      <a:pt x="3955" y="2260"/>
                    </a:lnTo>
                    <a:lnTo>
                      <a:pt x="3809" y="2281"/>
                    </a:lnTo>
                    <a:lnTo>
                      <a:pt x="3809" y="2134"/>
                    </a:lnTo>
                    <a:lnTo>
                      <a:pt x="3767" y="1988"/>
                    </a:lnTo>
                    <a:lnTo>
                      <a:pt x="3662" y="1883"/>
                    </a:lnTo>
                    <a:lnTo>
                      <a:pt x="3641" y="1820"/>
                    </a:lnTo>
                    <a:lnTo>
                      <a:pt x="3495" y="1862"/>
                    </a:lnTo>
                    <a:lnTo>
                      <a:pt x="3390" y="1988"/>
                    </a:lnTo>
                    <a:lnTo>
                      <a:pt x="3306" y="1988"/>
                    </a:lnTo>
                    <a:lnTo>
                      <a:pt x="3244" y="1946"/>
                    </a:lnTo>
                    <a:lnTo>
                      <a:pt x="3139" y="1946"/>
                    </a:lnTo>
                    <a:lnTo>
                      <a:pt x="3076" y="2030"/>
                    </a:lnTo>
                    <a:lnTo>
                      <a:pt x="2407" y="2030"/>
                    </a:lnTo>
                    <a:lnTo>
                      <a:pt x="2386" y="2197"/>
                    </a:lnTo>
                    <a:lnTo>
                      <a:pt x="2448" y="2344"/>
                    </a:lnTo>
                    <a:lnTo>
                      <a:pt x="2658" y="2385"/>
                    </a:lnTo>
                    <a:lnTo>
                      <a:pt x="2720" y="2553"/>
                    </a:lnTo>
                    <a:lnTo>
                      <a:pt x="2679" y="2616"/>
                    </a:lnTo>
                    <a:lnTo>
                      <a:pt x="2762" y="2699"/>
                    </a:lnTo>
                    <a:lnTo>
                      <a:pt x="2720" y="2804"/>
                    </a:lnTo>
                    <a:lnTo>
                      <a:pt x="2595" y="2720"/>
                    </a:lnTo>
                    <a:lnTo>
                      <a:pt x="2197" y="2867"/>
                    </a:lnTo>
                    <a:lnTo>
                      <a:pt x="2239" y="3180"/>
                    </a:lnTo>
                    <a:lnTo>
                      <a:pt x="2344" y="3306"/>
                    </a:lnTo>
                    <a:lnTo>
                      <a:pt x="2553" y="3452"/>
                    </a:lnTo>
                    <a:lnTo>
                      <a:pt x="2679" y="3724"/>
                    </a:lnTo>
                    <a:lnTo>
                      <a:pt x="2679" y="3913"/>
                    </a:lnTo>
                    <a:lnTo>
                      <a:pt x="2679" y="3976"/>
                    </a:lnTo>
                    <a:lnTo>
                      <a:pt x="2365" y="5189"/>
                    </a:lnTo>
                    <a:lnTo>
                      <a:pt x="2260" y="5503"/>
                    </a:lnTo>
                    <a:lnTo>
                      <a:pt x="2281" y="5545"/>
                    </a:lnTo>
                    <a:lnTo>
                      <a:pt x="2239" y="5629"/>
                    </a:lnTo>
                    <a:lnTo>
                      <a:pt x="2093" y="5608"/>
                    </a:lnTo>
                    <a:lnTo>
                      <a:pt x="2093" y="5587"/>
                    </a:lnTo>
                    <a:lnTo>
                      <a:pt x="1967" y="5503"/>
                    </a:lnTo>
                    <a:lnTo>
                      <a:pt x="1821" y="5503"/>
                    </a:lnTo>
                    <a:lnTo>
                      <a:pt x="1758" y="5482"/>
                    </a:lnTo>
                    <a:lnTo>
                      <a:pt x="1716" y="5545"/>
                    </a:lnTo>
                    <a:lnTo>
                      <a:pt x="1319" y="5691"/>
                    </a:lnTo>
                    <a:lnTo>
                      <a:pt x="1026" y="5733"/>
                    </a:lnTo>
                    <a:lnTo>
                      <a:pt x="942" y="5817"/>
                    </a:lnTo>
                    <a:lnTo>
                      <a:pt x="879" y="5838"/>
                    </a:lnTo>
                    <a:lnTo>
                      <a:pt x="733" y="5963"/>
                    </a:lnTo>
                    <a:lnTo>
                      <a:pt x="607" y="6026"/>
                    </a:lnTo>
                    <a:lnTo>
                      <a:pt x="503" y="6110"/>
                    </a:lnTo>
                    <a:lnTo>
                      <a:pt x="523" y="6256"/>
                    </a:lnTo>
                    <a:lnTo>
                      <a:pt x="482" y="6340"/>
                    </a:lnTo>
                    <a:lnTo>
                      <a:pt x="503" y="6424"/>
                    </a:lnTo>
                    <a:lnTo>
                      <a:pt x="356" y="6570"/>
                    </a:lnTo>
                    <a:lnTo>
                      <a:pt x="398" y="6779"/>
                    </a:lnTo>
                    <a:lnTo>
                      <a:pt x="461" y="6884"/>
                    </a:lnTo>
                    <a:lnTo>
                      <a:pt x="356" y="6968"/>
                    </a:lnTo>
                    <a:lnTo>
                      <a:pt x="272" y="6947"/>
                    </a:lnTo>
                    <a:lnTo>
                      <a:pt x="105" y="7051"/>
                    </a:lnTo>
                    <a:lnTo>
                      <a:pt x="105" y="7156"/>
                    </a:lnTo>
                    <a:lnTo>
                      <a:pt x="63" y="7198"/>
                    </a:lnTo>
                    <a:lnTo>
                      <a:pt x="84" y="7282"/>
                    </a:lnTo>
                    <a:lnTo>
                      <a:pt x="63" y="7407"/>
                    </a:lnTo>
                    <a:lnTo>
                      <a:pt x="0" y="7512"/>
                    </a:lnTo>
                    <a:lnTo>
                      <a:pt x="63" y="7616"/>
                    </a:lnTo>
                    <a:lnTo>
                      <a:pt x="42" y="7700"/>
                    </a:lnTo>
                    <a:lnTo>
                      <a:pt x="189" y="7846"/>
                    </a:lnTo>
                    <a:lnTo>
                      <a:pt x="482" y="8307"/>
                    </a:lnTo>
                    <a:lnTo>
                      <a:pt x="314" y="8474"/>
                    </a:lnTo>
                    <a:lnTo>
                      <a:pt x="691" y="8453"/>
                    </a:lnTo>
                    <a:lnTo>
                      <a:pt x="879" y="8474"/>
                    </a:lnTo>
                    <a:lnTo>
                      <a:pt x="1005" y="8662"/>
                    </a:lnTo>
                    <a:lnTo>
                      <a:pt x="1026" y="8830"/>
                    </a:lnTo>
                    <a:lnTo>
                      <a:pt x="1256" y="8830"/>
                    </a:lnTo>
                    <a:lnTo>
                      <a:pt x="1549" y="8851"/>
                    </a:lnTo>
                    <a:lnTo>
                      <a:pt x="1779" y="8621"/>
                    </a:lnTo>
                    <a:lnTo>
                      <a:pt x="1988" y="8474"/>
                    </a:lnTo>
                    <a:lnTo>
                      <a:pt x="2051" y="8537"/>
                    </a:lnTo>
                    <a:lnTo>
                      <a:pt x="2030" y="8662"/>
                    </a:lnTo>
                    <a:lnTo>
                      <a:pt x="1967" y="8725"/>
                    </a:lnTo>
                    <a:lnTo>
                      <a:pt x="1967" y="8934"/>
                    </a:lnTo>
                    <a:lnTo>
                      <a:pt x="1988" y="9269"/>
                    </a:lnTo>
                    <a:lnTo>
                      <a:pt x="1988" y="9395"/>
                    </a:lnTo>
                    <a:lnTo>
                      <a:pt x="2072" y="9478"/>
                    </a:lnTo>
                    <a:lnTo>
                      <a:pt x="2176" y="9458"/>
                    </a:lnTo>
                    <a:lnTo>
                      <a:pt x="2281" y="9416"/>
                    </a:lnTo>
                    <a:lnTo>
                      <a:pt x="2469" y="9416"/>
                    </a:lnTo>
                    <a:lnTo>
                      <a:pt x="2511" y="9458"/>
                    </a:lnTo>
                    <a:lnTo>
                      <a:pt x="3076" y="9458"/>
                    </a:lnTo>
                    <a:lnTo>
                      <a:pt x="3223" y="9353"/>
                    </a:lnTo>
                    <a:lnTo>
                      <a:pt x="3306" y="9353"/>
                    </a:lnTo>
                    <a:lnTo>
                      <a:pt x="3432" y="9248"/>
                    </a:lnTo>
                    <a:lnTo>
                      <a:pt x="3557" y="9248"/>
                    </a:lnTo>
                    <a:lnTo>
                      <a:pt x="3725" y="9186"/>
                    </a:lnTo>
                    <a:lnTo>
                      <a:pt x="3829" y="8934"/>
                    </a:lnTo>
                    <a:lnTo>
                      <a:pt x="4081" y="8746"/>
                    </a:lnTo>
                    <a:lnTo>
                      <a:pt x="4269" y="8725"/>
                    </a:lnTo>
                    <a:lnTo>
                      <a:pt x="4457" y="8621"/>
                    </a:lnTo>
                    <a:lnTo>
                      <a:pt x="4583" y="8621"/>
                    </a:lnTo>
                    <a:lnTo>
                      <a:pt x="4687" y="8683"/>
                    </a:lnTo>
                    <a:lnTo>
                      <a:pt x="4813" y="8621"/>
                    </a:lnTo>
                    <a:lnTo>
                      <a:pt x="4897" y="8662"/>
                    </a:lnTo>
                    <a:lnTo>
                      <a:pt x="4876" y="8788"/>
                    </a:lnTo>
                    <a:lnTo>
                      <a:pt x="4959" y="8997"/>
                    </a:lnTo>
                    <a:lnTo>
                      <a:pt x="5085" y="9374"/>
                    </a:lnTo>
                    <a:lnTo>
                      <a:pt x="5169" y="9646"/>
                    </a:lnTo>
                    <a:lnTo>
                      <a:pt x="5106" y="9751"/>
                    </a:lnTo>
                    <a:lnTo>
                      <a:pt x="5210" y="9960"/>
                    </a:lnTo>
                    <a:lnTo>
                      <a:pt x="5357" y="10002"/>
                    </a:lnTo>
                    <a:lnTo>
                      <a:pt x="5399" y="10190"/>
                    </a:lnTo>
                    <a:lnTo>
                      <a:pt x="5524" y="10274"/>
                    </a:lnTo>
                    <a:lnTo>
                      <a:pt x="5713" y="10357"/>
                    </a:lnTo>
                    <a:lnTo>
                      <a:pt x="5838" y="10462"/>
                    </a:lnTo>
                    <a:lnTo>
                      <a:pt x="5901" y="10420"/>
                    </a:lnTo>
                    <a:lnTo>
                      <a:pt x="6131" y="10357"/>
                    </a:lnTo>
                    <a:lnTo>
                      <a:pt x="6340" y="10587"/>
                    </a:lnTo>
                    <a:lnTo>
                      <a:pt x="6508" y="10525"/>
                    </a:lnTo>
                    <a:lnTo>
                      <a:pt x="6717" y="10755"/>
                    </a:lnTo>
                    <a:lnTo>
                      <a:pt x="6822" y="10755"/>
                    </a:lnTo>
                    <a:lnTo>
                      <a:pt x="7073" y="10839"/>
                    </a:lnTo>
                    <a:lnTo>
                      <a:pt x="7240" y="10880"/>
                    </a:lnTo>
                    <a:lnTo>
                      <a:pt x="7261" y="11048"/>
                    </a:lnTo>
                    <a:lnTo>
                      <a:pt x="7366" y="11069"/>
                    </a:lnTo>
                    <a:lnTo>
                      <a:pt x="7512" y="11152"/>
                    </a:lnTo>
                    <a:lnTo>
                      <a:pt x="7868" y="11131"/>
                    </a:lnTo>
                    <a:lnTo>
                      <a:pt x="8098" y="11257"/>
                    </a:lnTo>
                    <a:lnTo>
                      <a:pt x="8140" y="11362"/>
                    </a:lnTo>
                    <a:lnTo>
                      <a:pt x="8119" y="11634"/>
                    </a:lnTo>
                    <a:lnTo>
                      <a:pt x="8182" y="11843"/>
                    </a:lnTo>
                    <a:lnTo>
                      <a:pt x="8098" y="11968"/>
                    </a:lnTo>
                    <a:lnTo>
                      <a:pt x="8307" y="12324"/>
                    </a:lnTo>
                    <a:lnTo>
                      <a:pt x="8286" y="12596"/>
                    </a:lnTo>
                    <a:lnTo>
                      <a:pt x="9290" y="12617"/>
                    </a:lnTo>
                    <a:lnTo>
                      <a:pt x="9353" y="12973"/>
                    </a:lnTo>
                    <a:lnTo>
                      <a:pt x="9332" y="13224"/>
                    </a:lnTo>
                    <a:lnTo>
                      <a:pt x="9604" y="13287"/>
                    </a:lnTo>
                    <a:lnTo>
                      <a:pt x="9897" y="13810"/>
                    </a:lnTo>
                    <a:lnTo>
                      <a:pt x="9918" y="14103"/>
                    </a:lnTo>
                    <a:lnTo>
                      <a:pt x="9646" y="14688"/>
                    </a:lnTo>
                    <a:lnTo>
                      <a:pt x="9667" y="14772"/>
                    </a:lnTo>
                    <a:lnTo>
                      <a:pt x="9583" y="14856"/>
                    </a:lnTo>
                    <a:lnTo>
                      <a:pt x="9646" y="14919"/>
                    </a:lnTo>
                    <a:lnTo>
                      <a:pt x="9604" y="15044"/>
                    </a:lnTo>
                    <a:lnTo>
                      <a:pt x="9751" y="15149"/>
                    </a:lnTo>
                    <a:lnTo>
                      <a:pt x="9751" y="15337"/>
                    </a:lnTo>
                    <a:lnTo>
                      <a:pt x="9855" y="15525"/>
                    </a:lnTo>
                    <a:lnTo>
                      <a:pt x="9793" y="15860"/>
                    </a:lnTo>
                    <a:lnTo>
                      <a:pt x="9814" y="15986"/>
                    </a:lnTo>
                    <a:lnTo>
                      <a:pt x="9772" y="16111"/>
                    </a:lnTo>
                    <a:lnTo>
                      <a:pt x="9814" y="16258"/>
                    </a:lnTo>
                    <a:lnTo>
                      <a:pt x="10023" y="16216"/>
                    </a:lnTo>
                    <a:lnTo>
                      <a:pt x="10107" y="16279"/>
                    </a:lnTo>
                    <a:lnTo>
                      <a:pt x="10379" y="16258"/>
                    </a:lnTo>
                    <a:lnTo>
                      <a:pt x="10525" y="16300"/>
                    </a:lnTo>
                    <a:lnTo>
                      <a:pt x="10797" y="16195"/>
                    </a:lnTo>
                    <a:lnTo>
                      <a:pt x="10923" y="16300"/>
                    </a:lnTo>
                    <a:lnTo>
                      <a:pt x="11027" y="16321"/>
                    </a:lnTo>
                    <a:lnTo>
                      <a:pt x="11069" y="16467"/>
                    </a:lnTo>
                    <a:lnTo>
                      <a:pt x="11236" y="17095"/>
                    </a:lnTo>
                    <a:lnTo>
                      <a:pt x="11341" y="17304"/>
                    </a:lnTo>
                    <a:lnTo>
                      <a:pt x="11446" y="17325"/>
                    </a:lnTo>
                    <a:lnTo>
                      <a:pt x="11676" y="17199"/>
                    </a:lnTo>
                    <a:lnTo>
                      <a:pt x="11801" y="17241"/>
                    </a:lnTo>
                    <a:lnTo>
                      <a:pt x="11885" y="17325"/>
                    </a:lnTo>
                    <a:lnTo>
                      <a:pt x="11969" y="17346"/>
                    </a:lnTo>
                    <a:lnTo>
                      <a:pt x="11906" y="17450"/>
                    </a:lnTo>
                    <a:lnTo>
                      <a:pt x="11885" y="17994"/>
                    </a:lnTo>
                    <a:lnTo>
                      <a:pt x="11864" y="18057"/>
                    </a:lnTo>
                    <a:lnTo>
                      <a:pt x="11822" y="18078"/>
                    </a:lnTo>
                    <a:lnTo>
                      <a:pt x="11822" y="18162"/>
                    </a:lnTo>
                    <a:lnTo>
                      <a:pt x="11801" y="18204"/>
                    </a:lnTo>
                    <a:lnTo>
                      <a:pt x="11801" y="18287"/>
                    </a:lnTo>
                    <a:lnTo>
                      <a:pt x="11906" y="18204"/>
                    </a:lnTo>
                    <a:lnTo>
                      <a:pt x="12178" y="18245"/>
                    </a:lnTo>
                    <a:lnTo>
                      <a:pt x="12178" y="18350"/>
                    </a:lnTo>
                    <a:lnTo>
                      <a:pt x="12283" y="18580"/>
                    </a:lnTo>
                    <a:lnTo>
                      <a:pt x="12283" y="18769"/>
                    </a:lnTo>
                    <a:lnTo>
                      <a:pt x="12303" y="18999"/>
                    </a:lnTo>
                    <a:lnTo>
                      <a:pt x="12324" y="19208"/>
                    </a:lnTo>
                    <a:lnTo>
                      <a:pt x="12303" y="19292"/>
                    </a:lnTo>
                    <a:lnTo>
                      <a:pt x="12199" y="19292"/>
                    </a:lnTo>
                    <a:lnTo>
                      <a:pt x="12073" y="19354"/>
                    </a:lnTo>
                    <a:lnTo>
                      <a:pt x="12031" y="19417"/>
                    </a:lnTo>
                    <a:lnTo>
                      <a:pt x="11969" y="19501"/>
                    </a:lnTo>
                    <a:lnTo>
                      <a:pt x="11927" y="19459"/>
                    </a:lnTo>
                    <a:lnTo>
                      <a:pt x="11697" y="19626"/>
                    </a:lnTo>
                    <a:lnTo>
                      <a:pt x="11655" y="19710"/>
                    </a:lnTo>
                    <a:lnTo>
                      <a:pt x="11571" y="19731"/>
                    </a:lnTo>
                    <a:lnTo>
                      <a:pt x="11362" y="19919"/>
                    </a:lnTo>
                    <a:lnTo>
                      <a:pt x="11278" y="19940"/>
                    </a:lnTo>
                    <a:lnTo>
                      <a:pt x="11278" y="20066"/>
                    </a:lnTo>
                    <a:lnTo>
                      <a:pt x="11195" y="20087"/>
                    </a:lnTo>
                    <a:lnTo>
                      <a:pt x="11132" y="20087"/>
                    </a:lnTo>
                    <a:lnTo>
                      <a:pt x="10943" y="20338"/>
                    </a:lnTo>
                    <a:lnTo>
                      <a:pt x="10923" y="20401"/>
                    </a:lnTo>
                    <a:lnTo>
                      <a:pt x="10923" y="20547"/>
                    </a:lnTo>
                    <a:lnTo>
                      <a:pt x="10839" y="20568"/>
                    </a:lnTo>
                    <a:lnTo>
                      <a:pt x="10776" y="20652"/>
                    </a:lnTo>
                    <a:lnTo>
                      <a:pt x="10671" y="20861"/>
                    </a:lnTo>
                    <a:lnTo>
                      <a:pt x="10609" y="20924"/>
                    </a:lnTo>
                    <a:lnTo>
                      <a:pt x="10504" y="21091"/>
                    </a:lnTo>
                    <a:lnTo>
                      <a:pt x="10504" y="21133"/>
                    </a:lnTo>
                    <a:lnTo>
                      <a:pt x="10399" y="21217"/>
                    </a:lnTo>
                    <a:lnTo>
                      <a:pt x="10358" y="21279"/>
                    </a:lnTo>
                    <a:lnTo>
                      <a:pt x="10441" y="21279"/>
                    </a:lnTo>
                    <a:lnTo>
                      <a:pt x="10504" y="21300"/>
                    </a:lnTo>
                    <a:lnTo>
                      <a:pt x="10776" y="21217"/>
                    </a:lnTo>
                    <a:lnTo>
                      <a:pt x="10923" y="21300"/>
                    </a:lnTo>
                    <a:lnTo>
                      <a:pt x="11048" y="21489"/>
                    </a:lnTo>
                    <a:lnTo>
                      <a:pt x="11153" y="21530"/>
                    </a:lnTo>
                    <a:lnTo>
                      <a:pt x="11236" y="21698"/>
                    </a:lnTo>
                    <a:lnTo>
                      <a:pt x="11362" y="21928"/>
                    </a:lnTo>
                    <a:lnTo>
                      <a:pt x="11446" y="21928"/>
                    </a:lnTo>
                    <a:lnTo>
                      <a:pt x="11550" y="21803"/>
                    </a:lnTo>
                    <a:lnTo>
                      <a:pt x="11592" y="21803"/>
                    </a:lnTo>
                    <a:lnTo>
                      <a:pt x="11718" y="22012"/>
                    </a:lnTo>
                    <a:lnTo>
                      <a:pt x="11885" y="22075"/>
                    </a:lnTo>
                    <a:lnTo>
                      <a:pt x="12011" y="22116"/>
                    </a:lnTo>
                    <a:lnTo>
                      <a:pt x="12136" y="22242"/>
                    </a:lnTo>
                    <a:lnTo>
                      <a:pt x="12136" y="22388"/>
                    </a:lnTo>
                    <a:lnTo>
                      <a:pt x="12241" y="22367"/>
                    </a:lnTo>
                    <a:lnTo>
                      <a:pt x="12492" y="22472"/>
                    </a:lnTo>
                    <a:lnTo>
                      <a:pt x="12617" y="22639"/>
                    </a:lnTo>
                    <a:lnTo>
                      <a:pt x="12743" y="22849"/>
                    </a:lnTo>
                    <a:lnTo>
                      <a:pt x="12868" y="22911"/>
                    </a:lnTo>
                    <a:lnTo>
                      <a:pt x="12848" y="23079"/>
                    </a:lnTo>
                    <a:lnTo>
                      <a:pt x="12743" y="23225"/>
                    </a:lnTo>
                    <a:lnTo>
                      <a:pt x="12806" y="23414"/>
                    </a:lnTo>
                    <a:lnTo>
                      <a:pt x="12827" y="23476"/>
                    </a:lnTo>
                    <a:lnTo>
                      <a:pt x="12848" y="23497"/>
                    </a:lnTo>
                    <a:lnTo>
                      <a:pt x="12931" y="23581"/>
                    </a:lnTo>
                    <a:lnTo>
                      <a:pt x="12952" y="23602"/>
                    </a:lnTo>
                    <a:lnTo>
                      <a:pt x="13161" y="23414"/>
                    </a:lnTo>
                    <a:lnTo>
                      <a:pt x="13245" y="23225"/>
                    </a:lnTo>
                    <a:lnTo>
                      <a:pt x="13350" y="22849"/>
                    </a:lnTo>
                    <a:lnTo>
                      <a:pt x="13433" y="22577"/>
                    </a:lnTo>
                    <a:lnTo>
                      <a:pt x="13454" y="22535"/>
                    </a:lnTo>
                    <a:lnTo>
                      <a:pt x="13426" y="22507"/>
                    </a:lnTo>
                    <a:lnTo>
                      <a:pt x="13426" y="22507"/>
                    </a:lnTo>
                    <a:lnTo>
                      <a:pt x="13496" y="22535"/>
                    </a:lnTo>
                    <a:lnTo>
                      <a:pt x="13873" y="22242"/>
                    </a:lnTo>
                    <a:lnTo>
                      <a:pt x="14061" y="22033"/>
                    </a:lnTo>
                    <a:lnTo>
                      <a:pt x="14312" y="21551"/>
                    </a:lnTo>
                    <a:lnTo>
                      <a:pt x="14417" y="21321"/>
                    </a:lnTo>
                    <a:lnTo>
                      <a:pt x="14521" y="21028"/>
                    </a:lnTo>
                    <a:lnTo>
                      <a:pt x="14793" y="20547"/>
                    </a:lnTo>
                    <a:lnTo>
                      <a:pt x="15044" y="20233"/>
                    </a:lnTo>
                    <a:lnTo>
                      <a:pt x="15107" y="20129"/>
                    </a:lnTo>
                    <a:lnTo>
                      <a:pt x="15065" y="20087"/>
                    </a:lnTo>
                    <a:lnTo>
                      <a:pt x="15065" y="20024"/>
                    </a:lnTo>
                    <a:lnTo>
                      <a:pt x="15128" y="19982"/>
                    </a:lnTo>
                    <a:lnTo>
                      <a:pt x="15170" y="19857"/>
                    </a:lnTo>
                    <a:lnTo>
                      <a:pt x="15254" y="19815"/>
                    </a:lnTo>
                    <a:lnTo>
                      <a:pt x="15233" y="19710"/>
                    </a:lnTo>
                    <a:lnTo>
                      <a:pt x="15254" y="19626"/>
                    </a:lnTo>
                    <a:lnTo>
                      <a:pt x="15233" y="19606"/>
                    </a:lnTo>
                    <a:lnTo>
                      <a:pt x="15296" y="19585"/>
                    </a:lnTo>
                    <a:lnTo>
                      <a:pt x="15296" y="19480"/>
                    </a:lnTo>
                    <a:lnTo>
                      <a:pt x="15191" y="19313"/>
                    </a:lnTo>
                    <a:lnTo>
                      <a:pt x="15191" y="19229"/>
                    </a:lnTo>
                    <a:lnTo>
                      <a:pt x="15212" y="19166"/>
                    </a:lnTo>
                    <a:lnTo>
                      <a:pt x="15191" y="19082"/>
                    </a:lnTo>
                    <a:lnTo>
                      <a:pt x="15149" y="18915"/>
                    </a:lnTo>
                    <a:lnTo>
                      <a:pt x="15107" y="18748"/>
                    </a:lnTo>
                    <a:lnTo>
                      <a:pt x="15149" y="18685"/>
                    </a:lnTo>
                    <a:lnTo>
                      <a:pt x="15316" y="18664"/>
                    </a:lnTo>
                    <a:lnTo>
                      <a:pt x="15296" y="18559"/>
                    </a:lnTo>
                    <a:lnTo>
                      <a:pt x="15212" y="18497"/>
                    </a:lnTo>
                    <a:lnTo>
                      <a:pt x="15337" y="18476"/>
                    </a:lnTo>
                    <a:lnTo>
                      <a:pt x="15337" y="18371"/>
                    </a:lnTo>
                    <a:lnTo>
                      <a:pt x="15212" y="18308"/>
                    </a:lnTo>
                    <a:lnTo>
                      <a:pt x="15316" y="18287"/>
                    </a:lnTo>
                    <a:lnTo>
                      <a:pt x="15379" y="18183"/>
                    </a:lnTo>
                    <a:lnTo>
                      <a:pt x="15442" y="18245"/>
                    </a:lnTo>
                    <a:lnTo>
                      <a:pt x="15630" y="18057"/>
                    </a:lnTo>
                    <a:lnTo>
                      <a:pt x="15735" y="17973"/>
                    </a:lnTo>
                    <a:lnTo>
                      <a:pt x="15735" y="17932"/>
                    </a:lnTo>
                    <a:lnTo>
                      <a:pt x="15881" y="17785"/>
                    </a:lnTo>
                    <a:lnTo>
                      <a:pt x="16070" y="17681"/>
                    </a:lnTo>
                    <a:lnTo>
                      <a:pt x="16300" y="17429"/>
                    </a:lnTo>
                    <a:lnTo>
                      <a:pt x="16509" y="17409"/>
                    </a:lnTo>
                    <a:lnTo>
                      <a:pt x="16614" y="17304"/>
                    </a:lnTo>
                    <a:lnTo>
                      <a:pt x="16739" y="17199"/>
                    </a:lnTo>
                    <a:lnTo>
                      <a:pt x="16844" y="17199"/>
                    </a:lnTo>
                    <a:lnTo>
                      <a:pt x="16928" y="17241"/>
                    </a:lnTo>
                    <a:lnTo>
                      <a:pt x="17011" y="17283"/>
                    </a:lnTo>
                    <a:lnTo>
                      <a:pt x="17011" y="17199"/>
                    </a:lnTo>
                    <a:lnTo>
                      <a:pt x="17095" y="17032"/>
                    </a:lnTo>
                    <a:lnTo>
                      <a:pt x="17325" y="16885"/>
                    </a:lnTo>
                    <a:lnTo>
                      <a:pt x="17430" y="16865"/>
                    </a:lnTo>
                    <a:lnTo>
                      <a:pt x="17430" y="16802"/>
                    </a:lnTo>
                    <a:lnTo>
                      <a:pt x="17367" y="16781"/>
                    </a:lnTo>
                    <a:lnTo>
                      <a:pt x="17304" y="16739"/>
                    </a:lnTo>
                    <a:lnTo>
                      <a:pt x="17262" y="16676"/>
                    </a:lnTo>
                    <a:lnTo>
                      <a:pt x="17346" y="16634"/>
                    </a:lnTo>
                    <a:lnTo>
                      <a:pt x="17513" y="16572"/>
                    </a:lnTo>
                    <a:lnTo>
                      <a:pt x="17576" y="16593"/>
                    </a:lnTo>
                    <a:lnTo>
                      <a:pt x="17681" y="16593"/>
                    </a:lnTo>
                    <a:lnTo>
                      <a:pt x="17765" y="16530"/>
                    </a:lnTo>
                    <a:lnTo>
                      <a:pt x="17869" y="16530"/>
                    </a:lnTo>
                    <a:lnTo>
                      <a:pt x="17869" y="16593"/>
                    </a:lnTo>
                    <a:lnTo>
                      <a:pt x="17744" y="16676"/>
                    </a:lnTo>
                    <a:lnTo>
                      <a:pt x="17576" y="16697"/>
                    </a:lnTo>
                    <a:lnTo>
                      <a:pt x="17555" y="16718"/>
                    </a:lnTo>
                    <a:lnTo>
                      <a:pt x="17618" y="16739"/>
                    </a:lnTo>
                    <a:lnTo>
                      <a:pt x="17848" y="16676"/>
                    </a:lnTo>
                    <a:lnTo>
                      <a:pt x="18099" y="16572"/>
                    </a:lnTo>
                    <a:lnTo>
                      <a:pt x="18078" y="16509"/>
                    </a:lnTo>
                    <a:lnTo>
                      <a:pt x="18162" y="16467"/>
                    </a:lnTo>
                    <a:lnTo>
                      <a:pt x="18246" y="16467"/>
                    </a:lnTo>
                    <a:lnTo>
                      <a:pt x="18204" y="16509"/>
                    </a:lnTo>
                    <a:cubicBezTo>
                      <a:pt x="18204" y="16509"/>
                      <a:pt x="18204" y="16613"/>
                      <a:pt x="18246" y="16613"/>
                    </a:cubicBezTo>
                    <a:lnTo>
                      <a:pt x="18392" y="16634"/>
                    </a:lnTo>
                    <a:lnTo>
                      <a:pt x="18497" y="16593"/>
                    </a:lnTo>
                    <a:lnTo>
                      <a:pt x="18664" y="16593"/>
                    </a:lnTo>
                    <a:lnTo>
                      <a:pt x="18832" y="16613"/>
                    </a:lnTo>
                    <a:lnTo>
                      <a:pt x="18936" y="16551"/>
                    </a:lnTo>
                    <a:lnTo>
                      <a:pt x="18936" y="16488"/>
                    </a:lnTo>
                    <a:lnTo>
                      <a:pt x="18915" y="16467"/>
                    </a:lnTo>
                    <a:lnTo>
                      <a:pt x="18936" y="16404"/>
                    </a:lnTo>
                    <a:lnTo>
                      <a:pt x="19208" y="16237"/>
                    </a:lnTo>
                    <a:lnTo>
                      <a:pt x="19418" y="16153"/>
                    </a:lnTo>
                    <a:lnTo>
                      <a:pt x="19522" y="16069"/>
                    </a:lnTo>
                    <a:lnTo>
                      <a:pt x="19543" y="15986"/>
                    </a:lnTo>
                    <a:lnTo>
                      <a:pt x="19522" y="15944"/>
                    </a:lnTo>
                    <a:lnTo>
                      <a:pt x="19418" y="15735"/>
                    </a:lnTo>
                    <a:lnTo>
                      <a:pt x="19501" y="15567"/>
                    </a:lnTo>
                    <a:lnTo>
                      <a:pt x="19564" y="15463"/>
                    </a:lnTo>
                    <a:lnTo>
                      <a:pt x="19564" y="15358"/>
                    </a:lnTo>
                    <a:lnTo>
                      <a:pt x="19627" y="15316"/>
                    </a:lnTo>
                    <a:lnTo>
                      <a:pt x="19731" y="15232"/>
                    </a:lnTo>
                    <a:lnTo>
                      <a:pt x="19752" y="15128"/>
                    </a:lnTo>
                    <a:lnTo>
                      <a:pt x="19731" y="15107"/>
                    </a:lnTo>
                    <a:lnTo>
                      <a:pt x="19878" y="14835"/>
                    </a:lnTo>
                    <a:lnTo>
                      <a:pt x="20087" y="14584"/>
                    </a:lnTo>
                    <a:lnTo>
                      <a:pt x="20087" y="14479"/>
                    </a:lnTo>
                    <a:lnTo>
                      <a:pt x="20045" y="14103"/>
                    </a:lnTo>
                    <a:lnTo>
                      <a:pt x="20003" y="14082"/>
                    </a:lnTo>
                    <a:lnTo>
                      <a:pt x="20066" y="13872"/>
                    </a:lnTo>
                    <a:lnTo>
                      <a:pt x="20129" y="13789"/>
                    </a:lnTo>
                    <a:lnTo>
                      <a:pt x="20129" y="13726"/>
                    </a:lnTo>
                    <a:lnTo>
                      <a:pt x="20317" y="13580"/>
                    </a:lnTo>
                    <a:lnTo>
                      <a:pt x="20338" y="13496"/>
                    </a:lnTo>
                    <a:lnTo>
                      <a:pt x="20275" y="13287"/>
                    </a:lnTo>
                    <a:lnTo>
                      <a:pt x="20359" y="13036"/>
                    </a:lnTo>
                    <a:lnTo>
                      <a:pt x="20338" y="12826"/>
                    </a:lnTo>
                    <a:lnTo>
                      <a:pt x="20359" y="12659"/>
                    </a:lnTo>
                    <a:lnTo>
                      <a:pt x="20359" y="12596"/>
                    </a:lnTo>
                    <a:lnTo>
                      <a:pt x="20422" y="12387"/>
                    </a:lnTo>
                    <a:lnTo>
                      <a:pt x="20359" y="11592"/>
                    </a:lnTo>
                    <a:lnTo>
                      <a:pt x="20359" y="11445"/>
                    </a:lnTo>
                    <a:lnTo>
                      <a:pt x="20422" y="11341"/>
                    </a:lnTo>
                    <a:lnTo>
                      <a:pt x="20422" y="11236"/>
                    </a:lnTo>
                    <a:lnTo>
                      <a:pt x="20359" y="11278"/>
                    </a:lnTo>
                    <a:lnTo>
                      <a:pt x="20275" y="11194"/>
                    </a:lnTo>
                    <a:lnTo>
                      <a:pt x="20275" y="11131"/>
                    </a:lnTo>
                    <a:lnTo>
                      <a:pt x="20359" y="10985"/>
                    </a:lnTo>
                    <a:lnTo>
                      <a:pt x="20338" y="10859"/>
                    </a:lnTo>
                    <a:lnTo>
                      <a:pt x="20359" y="10776"/>
                    </a:lnTo>
                    <a:lnTo>
                      <a:pt x="20443" y="10755"/>
                    </a:lnTo>
                    <a:lnTo>
                      <a:pt x="20464" y="10629"/>
                    </a:lnTo>
                    <a:lnTo>
                      <a:pt x="20380" y="10504"/>
                    </a:lnTo>
                    <a:lnTo>
                      <a:pt x="20234" y="10420"/>
                    </a:lnTo>
                    <a:lnTo>
                      <a:pt x="20275" y="10399"/>
                    </a:lnTo>
                    <a:lnTo>
                      <a:pt x="20317" y="10336"/>
                    </a:lnTo>
                    <a:lnTo>
                      <a:pt x="20338" y="10399"/>
                    </a:lnTo>
                    <a:lnTo>
                      <a:pt x="20422" y="10441"/>
                    </a:lnTo>
                    <a:lnTo>
                      <a:pt x="20485" y="10462"/>
                    </a:lnTo>
                    <a:lnTo>
                      <a:pt x="20526" y="10336"/>
                    </a:lnTo>
                    <a:lnTo>
                      <a:pt x="20589" y="10336"/>
                    </a:lnTo>
                    <a:lnTo>
                      <a:pt x="20631" y="10420"/>
                    </a:lnTo>
                    <a:lnTo>
                      <a:pt x="20673" y="10441"/>
                    </a:lnTo>
                    <a:lnTo>
                      <a:pt x="20631" y="10525"/>
                    </a:lnTo>
                    <a:lnTo>
                      <a:pt x="20547" y="10567"/>
                    </a:lnTo>
                    <a:lnTo>
                      <a:pt x="20526" y="10650"/>
                    </a:lnTo>
                    <a:lnTo>
                      <a:pt x="20568" y="10650"/>
                    </a:lnTo>
                    <a:lnTo>
                      <a:pt x="20673" y="10546"/>
                    </a:lnTo>
                    <a:lnTo>
                      <a:pt x="20840" y="10462"/>
                    </a:lnTo>
                    <a:lnTo>
                      <a:pt x="21008" y="10190"/>
                    </a:lnTo>
                    <a:lnTo>
                      <a:pt x="21091" y="9981"/>
                    </a:lnTo>
                    <a:lnTo>
                      <a:pt x="21112" y="9834"/>
                    </a:lnTo>
                    <a:lnTo>
                      <a:pt x="21196" y="9771"/>
                    </a:lnTo>
                    <a:lnTo>
                      <a:pt x="21280" y="9562"/>
                    </a:lnTo>
                    <a:lnTo>
                      <a:pt x="21363" y="9374"/>
                    </a:lnTo>
                    <a:lnTo>
                      <a:pt x="21677" y="9165"/>
                    </a:lnTo>
                    <a:lnTo>
                      <a:pt x="21698" y="9060"/>
                    </a:lnTo>
                    <a:lnTo>
                      <a:pt x="21803" y="9039"/>
                    </a:lnTo>
                    <a:lnTo>
                      <a:pt x="21887" y="8934"/>
                    </a:lnTo>
                    <a:lnTo>
                      <a:pt x="22138" y="8683"/>
                    </a:lnTo>
                    <a:lnTo>
                      <a:pt x="22368" y="8370"/>
                    </a:lnTo>
                    <a:lnTo>
                      <a:pt x="22431" y="8307"/>
                    </a:lnTo>
                    <a:lnTo>
                      <a:pt x="22556" y="7993"/>
                    </a:lnTo>
                    <a:lnTo>
                      <a:pt x="22577" y="7846"/>
                    </a:lnTo>
                    <a:lnTo>
                      <a:pt x="22661" y="7742"/>
                    </a:lnTo>
                    <a:lnTo>
                      <a:pt x="22661" y="7637"/>
                    </a:lnTo>
                    <a:lnTo>
                      <a:pt x="22577" y="7533"/>
                    </a:lnTo>
                    <a:lnTo>
                      <a:pt x="22619" y="7449"/>
                    </a:lnTo>
                    <a:lnTo>
                      <a:pt x="22682" y="7449"/>
                    </a:lnTo>
                    <a:lnTo>
                      <a:pt x="22661" y="7156"/>
                    </a:lnTo>
                    <a:lnTo>
                      <a:pt x="22577" y="7093"/>
                    </a:lnTo>
                    <a:lnTo>
                      <a:pt x="22556" y="6968"/>
                    </a:lnTo>
                    <a:lnTo>
                      <a:pt x="22347" y="6528"/>
                    </a:lnTo>
                    <a:lnTo>
                      <a:pt x="22347" y="6361"/>
                    </a:lnTo>
                    <a:lnTo>
                      <a:pt x="22326" y="6193"/>
                    </a:lnTo>
                    <a:lnTo>
                      <a:pt x="21949" y="6026"/>
                    </a:lnTo>
                    <a:lnTo>
                      <a:pt x="21740" y="6026"/>
                    </a:lnTo>
                    <a:lnTo>
                      <a:pt x="21594" y="6110"/>
                    </a:lnTo>
                    <a:lnTo>
                      <a:pt x="21489" y="5942"/>
                    </a:lnTo>
                    <a:lnTo>
                      <a:pt x="21342" y="5921"/>
                    </a:lnTo>
                    <a:lnTo>
                      <a:pt x="21217" y="5796"/>
                    </a:lnTo>
                    <a:lnTo>
                      <a:pt x="21070" y="5712"/>
                    </a:lnTo>
                    <a:lnTo>
                      <a:pt x="20966" y="5691"/>
                    </a:lnTo>
                    <a:lnTo>
                      <a:pt x="20694" y="5398"/>
                    </a:lnTo>
                    <a:lnTo>
                      <a:pt x="20485" y="5105"/>
                    </a:lnTo>
                    <a:lnTo>
                      <a:pt x="20380" y="5085"/>
                    </a:lnTo>
                    <a:lnTo>
                      <a:pt x="20254" y="4959"/>
                    </a:lnTo>
                    <a:lnTo>
                      <a:pt x="20129" y="4959"/>
                    </a:lnTo>
                    <a:lnTo>
                      <a:pt x="19773" y="4687"/>
                    </a:lnTo>
                    <a:lnTo>
                      <a:pt x="19627" y="4687"/>
                    </a:lnTo>
                    <a:lnTo>
                      <a:pt x="19438" y="4603"/>
                    </a:lnTo>
                    <a:lnTo>
                      <a:pt x="19334" y="4666"/>
                    </a:lnTo>
                    <a:lnTo>
                      <a:pt x="19187" y="4666"/>
                    </a:lnTo>
                    <a:lnTo>
                      <a:pt x="19083" y="4603"/>
                    </a:lnTo>
                    <a:lnTo>
                      <a:pt x="18978" y="4666"/>
                    </a:lnTo>
                    <a:lnTo>
                      <a:pt x="18915" y="4750"/>
                    </a:lnTo>
                    <a:lnTo>
                      <a:pt x="18832" y="4666"/>
                    </a:lnTo>
                    <a:lnTo>
                      <a:pt x="18685" y="4561"/>
                    </a:lnTo>
                    <a:lnTo>
                      <a:pt x="18685" y="4666"/>
                    </a:lnTo>
                    <a:lnTo>
                      <a:pt x="18602" y="4624"/>
                    </a:lnTo>
                    <a:lnTo>
                      <a:pt x="18581" y="4687"/>
                    </a:lnTo>
                    <a:lnTo>
                      <a:pt x="18581" y="4750"/>
                    </a:lnTo>
                    <a:lnTo>
                      <a:pt x="18476" y="4666"/>
                    </a:lnTo>
                    <a:lnTo>
                      <a:pt x="18455" y="4624"/>
                    </a:lnTo>
                    <a:lnTo>
                      <a:pt x="18371" y="4582"/>
                    </a:lnTo>
                    <a:lnTo>
                      <a:pt x="18371" y="4582"/>
                    </a:lnTo>
                    <a:lnTo>
                      <a:pt x="18392" y="4645"/>
                    </a:lnTo>
                    <a:lnTo>
                      <a:pt x="18371" y="4666"/>
                    </a:lnTo>
                    <a:lnTo>
                      <a:pt x="18183" y="4582"/>
                    </a:lnTo>
                    <a:lnTo>
                      <a:pt x="18141" y="4582"/>
                    </a:lnTo>
                    <a:lnTo>
                      <a:pt x="17995" y="4561"/>
                    </a:lnTo>
                    <a:lnTo>
                      <a:pt x="17702" y="4394"/>
                    </a:lnTo>
                    <a:lnTo>
                      <a:pt x="17555" y="4394"/>
                    </a:lnTo>
                    <a:lnTo>
                      <a:pt x="17555" y="4436"/>
                    </a:lnTo>
                    <a:lnTo>
                      <a:pt x="17597" y="4478"/>
                    </a:lnTo>
                    <a:lnTo>
                      <a:pt x="17555" y="4520"/>
                    </a:lnTo>
                    <a:lnTo>
                      <a:pt x="17472" y="4478"/>
                    </a:lnTo>
                    <a:lnTo>
                      <a:pt x="17451" y="4520"/>
                    </a:lnTo>
                    <a:lnTo>
                      <a:pt x="17430" y="4561"/>
                    </a:lnTo>
                    <a:lnTo>
                      <a:pt x="17325" y="4603"/>
                    </a:lnTo>
                    <a:lnTo>
                      <a:pt x="17262" y="4666"/>
                    </a:lnTo>
                    <a:lnTo>
                      <a:pt x="17241" y="4792"/>
                    </a:lnTo>
                    <a:lnTo>
                      <a:pt x="17200" y="4687"/>
                    </a:lnTo>
                    <a:lnTo>
                      <a:pt x="17158" y="4603"/>
                    </a:lnTo>
                    <a:lnTo>
                      <a:pt x="17116" y="4645"/>
                    </a:lnTo>
                    <a:lnTo>
                      <a:pt x="17116" y="4750"/>
                    </a:lnTo>
                    <a:lnTo>
                      <a:pt x="17011" y="4917"/>
                    </a:lnTo>
                    <a:lnTo>
                      <a:pt x="17011" y="5085"/>
                    </a:lnTo>
                    <a:lnTo>
                      <a:pt x="16990" y="4917"/>
                    </a:lnTo>
                    <a:lnTo>
                      <a:pt x="17011" y="4771"/>
                    </a:lnTo>
                    <a:lnTo>
                      <a:pt x="16990" y="4645"/>
                    </a:lnTo>
                    <a:lnTo>
                      <a:pt x="17032" y="4457"/>
                    </a:lnTo>
                    <a:lnTo>
                      <a:pt x="17095" y="4394"/>
                    </a:lnTo>
                    <a:lnTo>
                      <a:pt x="17032" y="4373"/>
                    </a:lnTo>
                    <a:lnTo>
                      <a:pt x="16928" y="4373"/>
                    </a:lnTo>
                    <a:lnTo>
                      <a:pt x="17053" y="4248"/>
                    </a:lnTo>
                    <a:lnTo>
                      <a:pt x="16907" y="4059"/>
                    </a:lnTo>
                    <a:lnTo>
                      <a:pt x="16823" y="3913"/>
                    </a:lnTo>
                    <a:lnTo>
                      <a:pt x="16739" y="3913"/>
                    </a:lnTo>
                    <a:lnTo>
                      <a:pt x="16614" y="3871"/>
                    </a:lnTo>
                    <a:lnTo>
                      <a:pt x="16530" y="3976"/>
                    </a:lnTo>
                    <a:lnTo>
                      <a:pt x="16467" y="4017"/>
                    </a:lnTo>
                    <a:lnTo>
                      <a:pt x="16425" y="3934"/>
                    </a:lnTo>
                    <a:lnTo>
                      <a:pt x="16384" y="3913"/>
                    </a:lnTo>
                    <a:lnTo>
                      <a:pt x="16363" y="3829"/>
                    </a:lnTo>
                    <a:lnTo>
                      <a:pt x="16279" y="3766"/>
                    </a:lnTo>
                    <a:lnTo>
                      <a:pt x="16195" y="3766"/>
                    </a:lnTo>
                    <a:lnTo>
                      <a:pt x="16153" y="3724"/>
                    </a:lnTo>
                    <a:lnTo>
                      <a:pt x="16070" y="3704"/>
                    </a:lnTo>
                    <a:lnTo>
                      <a:pt x="16007" y="3745"/>
                    </a:lnTo>
                    <a:lnTo>
                      <a:pt x="16007" y="3704"/>
                    </a:lnTo>
                    <a:lnTo>
                      <a:pt x="15965" y="3662"/>
                    </a:lnTo>
                    <a:lnTo>
                      <a:pt x="15902" y="3599"/>
                    </a:lnTo>
                    <a:lnTo>
                      <a:pt x="15840" y="3620"/>
                    </a:lnTo>
                    <a:lnTo>
                      <a:pt x="15693" y="3599"/>
                    </a:lnTo>
                    <a:lnTo>
                      <a:pt x="15526" y="3494"/>
                    </a:lnTo>
                    <a:lnTo>
                      <a:pt x="15463" y="3494"/>
                    </a:lnTo>
                    <a:lnTo>
                      <a:pt x="15442" y="3536"/>
                    </a:lnTo>
                    <a:lnTo>
                      <a:pt x="15337" y="3452"/>
                    </a:lnTo>
                    <a:lnTo>
                      <a:pt x="15254" y="3452"/>
                    </a:lnTo>
                    <a:lnTo>
                      <a:pt x="15233" y="3536"/>
                    </a:lnTo>
                    <a:lnTo>
                      <a:pt x="15170" y="3536"/>
                    </a:lnTo>
                    <a:lnTo>
                      <a:pt x="15149" y="3452"/>
                    </a:lnTo>
                    <a:lnTo>
                      <a:pt x="15024" y="3452"/>
                    </a:lnTo>
                    <a:lnTo>
                      <a:pt x="14919" y="3515"/>
                    </a:lnTo>
                    <a:lnTo>
                      <a:pt x="14856" y="3620"/>
                    </a:lnTo>
                    <a:lnTo>
                      <a:pt x="14856" y="3704"/>
                    </a:lnTo>
                    <a:lnTo>
                      <a:pt x="14731" y="3829"/>
                    </a:lnTo>
                    <a:lnTo>
                      <a:pt x="14584" y="3934"/>
                    </a:lnTo>
                    <a:lnTo>
                      <a:pt x="14375" y="4059"/>
                    </a:lnTo>
                    <a:lnTo>
                      <a:pt x="14270" y="4185"/>
                    </a:lnTo>
                    <a:lnTo>
                      <a:pt x="14208" y="4352"/>
                    </a:lnTo>
                    <a:lnTo>
                      <a:pt x="14187" y="4499"/>
                    </a:lnTo>
                    <a:lnTo>
                      <a:pt x="14124" y="4582"/>
                    </a:lnTo>
                    <a:lnTo>
                      <a:pt x="14019" y="4687"/>
                    </a:lnTo>
                    <a:lnTo>
                      <a:pt x="14019" y="4771"/>
                    </a:lnTo>
                    <a:lnTo>
                      <a:pt x="14061" y="4896"/>
                    </a:lnTo>
                    <a:lnTo>
                      <a:pt x="14019" y="5105"/>
                    </a:lnTo>
                    <a:lnTo>
                      <a:pt x="13998" y="4980"/>
                    </a:lnTo>
                    <a:lnTo>
                      <a:pt x="13915" y="4854"/>
                    </a:lnTo>
                    <a:lnTo>
                      <a:pt x="13915" y="4750"/>
                    </a:lnTo>
                    <a:lnTo>
                      <a:pt x="13998" y="4645"/>
                    </a:lnTo>
                    <a:lnTo>
                      <a:pt x="14103" y="4561"/>
                    </a:lnTo>
                    <a:lnTo>
                      <a:pt x="14082" y="4394"/>
                    </a:lnTo>
                    <a:lnTo>
                      <a:pt x="14124" y="4269"/>
                    </a:lnTo>
                    <a:lnTo>
                      <a:pt x="14124" y="4185"/>
                    </a:lnTo>
                    <a:lnTo>
                      <a:pt x="14061" y="4185"/>
                    </a:lnTo>
                    <a:lnTo>
                      <a:pt x="13915" y="4248"/>
                    </a:lnTo>
                    <a:lnTo>
                      <a:pt x="13768" y="4185"/>
                    </a:lnTo>
                    <a:lnTo>
                      <a:pt x="13643" y="4185"/>
                    </a:lnTo>
                    <a:lnTo>
                      <a:pt x="13538" y="4227"/>
                    </a:lnTo>
                    <a:lnTo>
                      <a:pt x="13454" y="4164"/>
                    </a:lnTo>
                    <a:lnTo>
                      <a:pt x="13538" y="4164"/>
                    </a:lnTo>
                    <a:lnTo>
                      <a:pt x="13643" y="4080"/>
                    </a:lnTo>
                    <a:lnTo>
                      <a:pt x="13747" y="4059"/>
                    </a:lnTo>
                    <a:lnTo>
                      <a:pt x="13915" y="4080"/>
                    </a:lnTo>
                    <a:lnTo>
                      <a:pt x="14019" y="4059"/>
                    </a:lnTo>
                    <a:lnTo>
                      <a:pt x="14103" y="3955"/>
                    </a:lnTo>
                    <a:lnTo>
                      <a:pt x="14166" y="3955"/>
                    </a:lnTo>
                    <a:lnTo>
                      <a:pt x="14208" y="4017"/>
                    </a:lnTo>
                    <a:lnTo>
                      <a:pt x="14270" y="3976"/>
                    </a:lnTo>
                    <a:lnTo>
                      <a:pt x="14375" y="3934"/>
                    </a:lnTo>
                    <a:lnTo>
                      <a:pt x="14521" y="3871"/>
                    </a:lnTo>
                    <a:lnTo>
                      <a:pt x="14521" y="3745"/>
                    </a:lnTo>
                    <a:lnTo>
                      <a:pt x="14689" y="3557"/>
                    </a:lnTo>
                    <a:lnTo>
                      <a:pt x="14689" y="3432"/>
                    </a:lnTo>
                    <a:lnTo>
                      <a:pt x="14731" y="3348"/>
                    </a:lnTo>
                    <a:lnTo>
                      <a:pt x="14731" y="3243"/>
                    </a:lnTo>
                    <a:lnTo>
                      <a:pt x="14584" y="3222"/>
                    </a:lnTo>
                    <a:lnTo>
                      <a:pt x="14438" y="3118"/>
                    </a:lnTo>
                    <a:lnTo>
                      <a:pt x="14333" y="3118"/>
                    </a:lnTo>
                    <a:lnTo>
                      <a:pt x="14187" y="3222"/>
                    </a:lnTo>
                    <a:lnTo>
                      <a:pt x="14061" y="3222"/>
                    </a:lnTo>
                    <a:lnTo>
                      <a:pt x="13852" y="3139"/>
                    </a:lnTo>
                    <a:lnTo>
                      <a:pt x="13643" y="3118"/>
                    </a:lnTo>
                    <a:lnTo>
                      <a:pt x="13475" y="3285"/>
                    </a:lnTo>
                    <a:lnTo>
                      <a:pt x="13475" y="3348"/>
                    </a:lnTo>
                    <a:lnTo>
                      <a:pt x="13538" y="3390"/>
                    </a:lnTo>
                    <a:lnTo>
                      <a:pt x="13559" y="3432"/>
                    </a:lnTo>
                    <a:lnTo>
                      <a:pt x="13475" y="3432"/>
                    </a:lnTo>
                    <a:lnTo>
                      <a:pt x="13433" y="3452"/>
                    </a:lnTo>
                    <a:lnTo>
                      <a:pt x="13371" y="3557"/>
                    </a:lnTo>
                    <a:lnTo>
                      <a:pt x="13350" y="3494"/>
                    </a:lnTo>
                    <a:lnTo>
                      <a:pt x="13287" y="3452"/>
                    </a:lnTo>
                    <a:lnTo>
                      <a:pt x="13161" y="3515"/>
                    </a:lnTo>
                    <a:lnTo>
                      <a:pt x="13036" y="3704"/>
                    </a:lnTo>
                    <a:lnTo>
                      <a:pt x="12848" y="3913"/>
                    </a:lnTo>
                    <a:lnTo>
                      <a:pt x="12973" y="3724"/>
                    </a:lnTo>
                    <a:lnTo>
                      <a:pt x="12973" y="3599"/>
                    </a:lnTo>
                    <a:lnTo>
                      <a:pt x="13015" y="3515"/>
                    </a:lnTo>
                    <a:lnTo>
                      <a:pt x="13015" y="3432"/>
                    </a:lnTo>
                    <a:lnTo>
                      <a:pt x="12952" y="3432"/>
                    </a:lnTo>
                    <a:lnTo>
                      <a:pt x="12848" y="3536"/>
                    </a:lnTo>
                    <a:lnTo>
                      <a:pt x="12806" y="3662"/>
                    </a:lnTo>
                    <a:lnTo>
                      <a:pt x="12743" y="3829"/>
                    </a:lnTo>
                    <a:lnTo>
                      <a:pt x="12638" y="3871"/>
                    </a:lnTo>
                    <a:lnTo>
                      <a:pt x="12722" y="3704"/>
                    </a:lnTo>
                    <a:lnTo>
                      <a:pt x="12743" y="3557"/>
                    </a:lnTo>
                    <a:lnTo>
                      <a:pt x="12952" y="3306"/>
                    </a:lnTo>
                    <a:lnTo>
                      <a:pt x="13015" y="3118"/>
                    </a:lnTo>
                    <a:lnTo>
                      <a:pt x="13078" y="3013"/>
                    </a:lnTo>
                    <a:lnTo>
                      <a:pt x="13182" y="2971"/>
                    </a:lnTo>
                    <a:lnTo>
                      <a:pt x="13329" y="2888"/>
                    </a:lnTo>
                    <a:lnTo>
                      <a:pt x="13392" y="2867"/>
                    </a:lnTo>
                    <a:lnTo>
                      <a:pt x="13496" y="2699"/>
                    </a:lnTo>
                    <a:lnTo>
                      <a:pt x="13768" y="2448"/>
                    </a:lnTo>
                    <a:lnTo>
                      <a:pt x="13789" y="2364"/>
                    </a:lnTo>
                    <a:lnTo>
                      <a:pt x="13852" y="2302"/>
                    </a:lnTo>
                    <a:lnTo>
                      <a:pt x="13789" y="2239"/>
                    </a:lnTo>
                    <a:lnTo>
                      <a:pt x="13810" y="2155"/>
                    </a:lnTo>
                    <a:lnTo>
                      <a:pt x="13852" y="2134"/>
                    </a:lnTo>
                    <a:lnTo>
                      <a:pt x="13852" y="2030"/>
                    </a:lnTo>
                    <a:lnTo>
                      <a:pt x="13747" y="1946"/>
                    </a:lnTo>
                    <a:lnTo>
                      <a:pt x="13601" y="1946"/>
                    </a:lnTo>
                    <a:lnTo>
                      <a:pt x="13580" y="1988"/>
                    </a:lnTo>
                    <a:lnTo>
                      <a:pt x="13538" y="1883"/>
                    </a:lnTo>
                    <a:lnTo>
                      <a:pt x="13454" y="1674"/>
                    </a:lnTo>
                    <a:lnTo>
                      <a:pt x="13329" y="1360"/>
                    </a:lnTo>
                    <a:lnTo>
                      <a:pt x="13224" y="1214"/>
                    </a:lnTo>
                    <a:lnTo>
                      <a:pt x="13140" y="1004"/>
                    </a:lnTo>
                    <a:lnTo>
                      <a:pt x="13140" y="879"/>
                    </a:lnTo>
                    <a:lnTo>
                      <a:pt x="13120" y="732"/>
                    </a:lnTo>
                    <a:lnTo>
                      <a:pt x="13057" y="691"/>
                    </a:lnTo>
                    <a:lnTo>
                      <a:pt x="13036" y="586"/>
                    </a:lnTo>
                    <a:lnTo>
                      <a:pt x="12952" y="460"/>
                    </a:lnTo>
                    <a:lnTo>
                      <a:pt x="12931" y="481"/>
                    </a:lnTo>
                    <a:lnTo>
                      <a:pt x="12931" y="565"/>
                    </a:lnTo>
                    <a:lnTo>
                      <a:pt x="12868" y="628"/>
                    </a:lnTo>
                    <a:lnTo>
                      <a:pt x="12743" y="711"/>
                    </a:lnTo>
                    <a:lnTo>
                      <a:pt x="12701" y="795"/>
                    </a:lnTo>
                    <a:lnTo>
                      <a:pt x="12555" y="984"/>
                    </a:lnTo>
                    <a:lnTo>
                      <a:pt x="12408" y="1151"/>
                    </a:lnTo>
                    <a:lnTo>
                      <a:pt x="12408" y="1256"/>
                    </a:lnTo>
                    <a:lnTo>
                      <a:pt x="12303" y="1507"/>
                    </a:lnTo>
                    <a:lnTo>
                      <a:pt x="12199" y="1653"/>
                    </a:lnTo>
                    <a:lnTo>
                      <a:pt x="12115" y="1779"/>
                    </a:lnTo>
                    <a:lnTo>
                      <a:pt x="12011" y="1820"/>
                    </a:lnTo>
                    <a:lnTo>
                      <a:pt x="11969" y="1862"/>
                    </a:lnTo>
                    <a:lnTo>
                      <a:pt x="11927" y="1967"/>
                    </a:lnTo>
                    <a:lnTo>
                      <a:pt x="11822" y="2051"/>
                    </a:lnTo>
                    <a:lnTo>
                      <a:pt x="11759" y="2030"/>
                    </a:lnTo>
                    <a:lnTo>
                      <a:pt x="11759" y="1862"/>
                    </a:lnTo>
                    <a:lnTo>
                      <a:pt x="11697" y="1841"/>
                    </a:lnTo>
                    <a:lnTo>
                      <a:pt x="11676" y="1779"/>
                    </a:lnTo>
                    <a:lnTo>
                      <a:pt x="11613" y="1779"/>
                    </a:lnTo>
                    <a:lnTo>
                      <a:pt x="11550" y="1820"/>
                    </a:lnTo>
                    <a:lnTo>
                      <a:pt x="11487" y="1883"/>
                    </a:lnTo>
                    <a:lnTo>
                      <a:pt x="11383" y="1862"/>
                    </a:lnTo>
                    <a:lnTo>
                      <a:pt x="11299" y="1779"/>
                    </a:lnTo>
                    <a:lnTo>
                      <a:pt x="11299" y="1737"/>
                    </a:lnTo>
                    <a:lnTo>
                      <a:pt x="11278" y="1716"/>
                    </a:lnTo>
                    <a:lnTo>
                      <a:pt x="11257" y="1611"/>
                    </a:lnTo>
                    <a:lnTo>
                      <a:pt x="11236" y="1548"/>
                    </a:lnTo>
                    <a:lnTo>
                      <a:pt x="11153" y="1528"/>
                    </a:lnTo>
                    <a:lnTo>
                      <a:pt x="11048" y="1423"/>
                    </a:lnTo>
                    <a:lnTo>
                      <a:pt x="10881" y="1423"/>
                    </a:lnTo>
                    <a:lnTo>
                      <a:pt x="10776" y="1465"/>
                    </a:lnTo>
                    <a:lnTo>
                      <a:pt x="10546" y="1465"/>
                    </a:lnTo>
                    <a:lnTo>
                      <a:pt x="10420" y="1444"/>
                    </a:lnTo>
                    <a:lnTo>
                      <a:pt x="10316" y="1528"/>
                    </a:lnTo>
                    <a:lnTo>
                      <a:pt x="10295" y="1632"/>
                    </a:lnTo>
                    <a:lnTo>
                      <a:pt x="10399" y="1737"/>
                    </a:lnTo>
                    <a:lnTo>
                      <a:pt x="10420" y="1820"/>
                    </a:lnTo>
                    <a:lnTo>
                      <a:pt x="10462" y="1946"/>
                    </a:lnTo>
                    <a:lnTo>
                      <a:pt x="10441" y="1988"/>
                    </a:lnTo>
                    <a:lnTo>
                      <a:pt x="10337" y="1988"/>
                    </a:lnTo>
                    <a:lnTo>
                      <a:pt x="10190" y="1946"/>
                    </a:lnTo>
                    <a:lnTo>
                      <a:pt x="10148" y="1925"/>
                    </a:lnTo>
                    <a:lnTo>
                      <a:pt x="9918" y="1925"/>
                    </a:lnTo>
                    <a:lnTo>
                      <a:pt x="9814" y="1946"/>
                    </a:lnTo>
                    <a:lnTo>
                      <a:pt x="9772" y="1883"/>
                    </a:lnTo>
                    <a:lnTo>
                      <a:pt x="9604" y="1883"/>
                    </a:lnTo>
                    <a:lnTo>
                      <a:pt x="9479" y="1946"/>
                    </a:lnTo>
                    <a:lnTo>
                      <a:pt x="9395" y="2134"/>
                    </a:lnTo>
                    <a:lnTo>
                      <a:pt x="9165" y="2134"/>
                    </a:lnTo>
                    <a:lnTo>
                      <a:pt x="9039" y="2155"/>
                    </a:lnTo>
                    <a:lnTo>
                      <a:pt x="8998" y="2197"/>
                    </a:lnTo>
                    <a:lnTo>
                      <a:pt x="8935" y="2302"/>
                    </a:lnTo>
                    <a:lnTo>
                      <a:pt x="8788" y="2302"/>
                    </a:lnTo>
                    <a:lnTo>
                      <a:pt x="8767" y="2281"/>
                    </a:lnTo>
                    <a:lnTo>
                      <a:pt x="8684" y="2302"/>
                    </a:lnTo>
                    <a:lnTo>
                      <a:pt x="8621" y="2385"/>
                    </a:lnTo>
                    <a:lnTo>
                      <a:pt x="8537" y="2364"/>
                    </a:lnTo>
                    <a:lnTo>
                      <a:pt x="8307" y="2176"/>
                    </a:lnTo>
                    <a:lnTo>
                      <a:pt x="8223" y="2072"/>
                    </a:lnTo>
                    <a:lnTo>
                      <a:pt x="8223" y="1988"/>
                    </a:lnTo>
                    <a:lnTo>
                      <a:pt x="8098" y="1862"/>
                    </a:lnTo>
                    <a:lnTo>
                      <a:pt x="7993" y="1758"/>
                    </a:lnTo>
                    <a:lnTo>
                      <a:pt x="7993" y="1653"/>
                    </a:lnTo>
                    <a:lnTo>
                      <a:pt x="8014" y="1569"/>
                    </a:lnTo>
                    <a:lnTo>
                      <a:pt x="7993" y="1528"/>
                    </a:lnTo>
                    <a:lnTo>
                      <a:pt x="8014" y="1423"/>
                    </a:lnTo>
                    <a:lnTo>
                      <a:pt x="8056" y="1339"/>
                    </a:lnTo>
                    <a:lnTo>
                      <a:pt x="8056" y="1214"/>
                    </a:lnTo>
                    <a:lnTo>
                      <a:pt x="8161" y="1025"/>
                    </a:lnTo>
                    <a:lnTo>
                      <a:pt x="8202" y="879"/>
                    </a:lnTo>
                    <a:lnTo>
                      <a:pt x="8307" y="732"/>
                    </a:lnTo>
                    <a:lnTo>
                      <a:pt x="8307" y="691"/>
                    </a:lnTo>
                    <a:lnTo>
                      <a:pt x="8202" y="691"/>
                    </a:lnTo>
                    <a:lnTo>
                      <a:pt x="8140" y="607"/>
                    </a:lnTo>
                    <a:lnTo>
                      <a:pt x="8119" y="523"/>
                    </a:lnTo>
                    <a:lnTo>
                      <a:pt x="7993" y="523"/>
                    </a:lnTo>
                    <a:lnTo>
                      <a:pt x="7889" y="481"/>
                    </a:lnTo>
                    <a:lnTo>
                      <a:pt x="7930" y="398"/>
                    </a:lnTo>
                    <a:lnTo>
                      <a:pt x="8014" y="293"/>
                    </a:lnTo>
                    <a:lnTo>
                      <a:pt x="8014" y="147"/>
                    </a:lnTo>
                    <a:lnTo>
                      <a:pt x="7910" y="0"/>
                    </a:lnTo>
                    <a:lnTo>
                      <a:pt x="7784" y="0"/>
                    </a:lnTo>
                    <a:lnTo>
                      <a:pt x="7721" y="63"/>
                    </a:lnTo>
                    <a:lnTo>
                      <a:pt x="767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grpSp>
        <p:grpSp>
          <p:nvGrpSpPr>
            <p:cNvPr id="608" name="Google Shape;608;p68"/>
            <p:cNvGrpSpPr/>
            <p:nvPr/>
          </p:nvGrpSpPr>
          <p:grpSpPr>
            <a:xfrm>
              <a:off x="3265985" y="3226989"/>
              <a:ext cx="87151" cy="346202"/>
              <a:chOff x="2680375" y="3423800"/>
              <a:chExt cx="182975" cy="761050"/>
            </a:xfrm>
          </p:grpSpPr>
          <p:sp>
            <p:nvSpPr>
              <p:cNvPr id="609" name="Google Shape;609;p68"/>
              <p:cNvSpPr/>
              <p:nvPr/>
            </p:nvSpPr>
            <p:spPr>
              <a:xfrm>
                <a:off x="2698650" y="3423800"/>
                <a:ext cx="164700" cy="703875"/>
              </a:xfrm>
              <a:custGeom>
                <a:avLst/>
                <a:gdLst/>
                <a:ahLst/>
                <a:cxnLst/>
                <a:rect l="l" t="t" r="r" b="b"/>
                <a:pathLst>
                  <a:path w="6588" h="28155" extrusionOk="0">
                    <a:moveTo>
                      <a:pt x="319" y="4568"/>
                    </a:moveTo>
                    <a:lnTo>
                      <a:pt x="107" y="1274"/>
                    </a:lnTo>
                    <a:lnTo>
                      <a:pt x="319" y="0"/>
                    </a:lnTo>
                    <a:lnTo>
                      <a:pt x="6588" y="4356"/>
                    </a:lnTo>
                    <a:lnTo>
                      <a:pt x="4994" y="7331"/>
                    </a:lnTo>
                    <a:lnTo>
                      <a:pt x="1913" y="16149"/>
                    </a:lnTo>
                    <a:lnTo>
                      <a:pt x="2656" y="24330"/>
                    </a:lnTo>
                    <a:lnTo>
                      <a:pt x="4144" y="28155"/>
                    </a:lnTo>
                    <a:lnTo>
                      <a:pt x="1700" y="27836"/>
                    </a:lnTo>
                    <a:lnTo>
                      <a:pt x="532" y="25605"/>
                    </a:lnTo>
                    <a:lnTo>
                      <a:pt x="1063" y="22736"/>
                    </a:lnTo>
                    <a:lnTo>
                      <a:pt x="0" y="17530"/>
                    </a:lnTo>
                    <a:lnTo>
                      <a:pt x="638" y="14024"/>
                    </a:lnTo>
                    <a:lnTo>
                      <a:pt x="213" y="11793"/>
                    </a:lnTo>
                    <a:lnTo>
                      <a:pt x="744" y="7756"/>
                    </a:lnTo>
                    <a:close/>
                  </a:path>
                </a:pathLst>
              </a:custGeom>
              <a:solidFill>
                <a:srgbClr val="DBE2E7"/>
              </a:solidFill>
              <a:ln>
                <a:noFill/>
              </a:ln>
            </p:spPr>
          </p:sp>
          <p:sp>
            <p:nvSpPr>
              <p:cNvPr id="610" name="Google Shape;610;p68"/>
              <p:cNvSpPr/>
              <p:nvPr/>
            </p:nvSpPr>
            <p:spPr>
              <a:xfrm>
                <a:off x="2680375" y="3510050"/>
                <a:ext cx="137075" cy="674800"/>
              </a:xfrm>
              <a:custGeom>
                <a:avLst/>
                <a:gdLst/>
                <a:ahLst/>
                <a:cxnLst/>
                <a:rect l="l" t="t" r="r" b="b"/>
                <a:pathLst>
                  <a:path w="5483" h="26992" extrusionOk="0">
                    <a:moveTo>
                      <a:pt x="984" y="23016"/>
                    </a:moveTo>
                    <a:lnTo>
                      <a:pt x="984" y="23121"/>
                    </a:lnTo>
                    <a:lnTo>
                      <a:pt x="1026" y="23058"/>
                    </a:lnTo>
                    <a:lnTo>
                      <a:pt x="1088" y="23016"/>
                    </a:lnTo>
                    <a:close/>
                    <a:moveTo>
                      <a:pt x="1047" y="0"/>
                    </a:moveTo>
                    <a:lnTo>
                      <a:pt x="984" y="105"/>
                    </a:lnTo>
                    <a:lnTo>
                      <a:pt x="963" y="209"/>
                    </a:lnTo>
                    <a:lnTo>
                      <a:pt x="1068" y="314"/>
                    </a:lnTo>
                    <a:lnTo>
                      <a:pt x="1005" y="419"/>
                    </a:lnTo>
                    <a:lnTo>
                      <a:pt x="900" y="502"/>
                    </a:lnTo>
                    <a:lnTo>
                      <a:pt x="837" y="461"/>
                    </a:lnTo>
                    <a:lnTo>
                      <a:pt x="691" y="544"/>
                    </a:lnTo>
                    <a:lnTo>
                      <a:pt x="565" y="628"/>
                    </a:lnTo>
                    <a:lnTo>
                      <a:pt x="628" y="670"/>
                    </a:lnTo>
                    <a:lnTo>
                      <a:pt x="628" y="837"/>
                    </a:lnTo>
                    <a:lnTo>
                      <a:pt x="586" y="963"/>
                    </a:lnTo>
                    <a:lnTo>
                      <a:pt x="628" y="1130"/>
                    </a:lnTo>
                    <a:lnTo>
                      <a:pt x="733" y="1549"/>
                    </a:lnTo>
                    <a:lnTo>
                      <a:pt x="733" y="1695"/>
                    </a:lnTo>
                    <a:lnTo>
                      <a:pt x="691" y="1800"/>
                    </a:lnTo>
                    <a:lnTo>
                      <a:pt x="649" y="1883"/>
                    </a:lnTo>
                    <a:lnTo>
                      <a:pt x="691" y="2093"/>
                    </a:lnTo>
                    <a:lnTo>
                      <a:pt x="775" y="2302"/>
                    </a:lnTo>
                    <a:lnTo>
                      <a:pt x="858" y="2490"/>
                    </a:lnTo>
                    <a:lnTo>
                      <a:pt x="858" y="2762"/>
                    </a:lnTo>
                    <a:lnTo>
                      <a:pt x="837" y="2846"/>
                    </a:lnTo>
                    <a:lnTo>
                      <a:pt x="796" y="2909"/>
                    </a:lnTo>
                    <a:lnTo>
                      <a:pt x="837" y="3327"/>
                    </a:lnTo>
                    <a:lnTo>
                      <a:pt x="837" y="3432"/>
                    </a:lnTo>
                    <a:lnTo>
                      <a:pt x="754" y="3474"/>
                    </a:lnTo>
                    <a:lnTo>
                      <a:pt x="670" y="3536"/>
                    </a:lnTo>
                    <a:lnTo>
                      <a:pt x="670" y="3766"/>
                    </a:lnTo>
                    <a:lnTo>
                      <a:pt x="691" y="3829"/>
                    </a:lnTo>
                    <a:lnTo>
                      <a:pt x="775" y="3766"/>
                    </a:lnTo>
                    <a:lnTo>
                      <a:pt x="837" y="3829"/>
                    </a:lnTo>
                    <a:lnTo>
                      <a:pt x="754" y="3892"/>
                    </a:lnTo>
                    <a:lnTo>
                      <a:pt x="754" y="4499"/>
                    </a:lnTo>
                    <a:lnTo>
                      <a:pt x="837" y="4729"/>
                    </a:lnTo>
                    <a:lnTo>
                      <a:pt x="858" y="4917"/>
                    </a:lnTo>
                    <a:lnTo>
                      <a:pt x="837" y="5064"/>
                    </a:lnTo>
                    <a:lnTo>
                      <a:pt x="733" y="5231"/>
                    </a:lnTo>
                    <a:lnTo>
                      <a:pt x="733" y="5399"/>
                    </a:lnTo>
                    <a:lnTo>
                      <a:pt x="837" y="5566"/>
                    </a:lnTo>
                    <a:lnTo>
                      <a:pt x="796" y="5712"/>
                    </a:lnTo>
                    <a:lnTo>
                      <a:pt x="796" y="5984"/>
                    </a:lnTo>
                    <a:lnTo>
                      <a:pt x="754" y="6089"/>
                    </a:lnTo>
                    <a:lnTo>
                      <a:pt x="754" y="6256"/>
                    </a:lnTo>
                    <a:lnTo>
                      <a:pt x="775" y="6340"/>
                    </a:lnTo>
                    <a:lnTo>
                      <a:pt x="775" y="6403"/>
                    </a:lnTo>
                    <a:lnTo>
                      <a:pt x="670" y="6570"/>
                    </a:lnTo>
                    <a:lnTo>
                      <a:pt x="670" y="6717"/>
                    </a:lnTo>
                    <a:lnTo>
                      <a:pt x="628" y="6821"/>
                    </a:lnTo>
                    <a:lnTo>
                      <a:pt x="649" y="7010"/>
                    </a:lnTo>
                    <a:lnTo>
                      <a:pt x="628" y="7093"/>
                    </a:lnTo>
                    <a:lnTo>
                      <a:pt x="524" y="7303"/>
                    </a:lnTo>
                    <a:lnTo>
                      <a:pt x="524" y="7407"/>
                    </a:lnTo>
                    <a:lnTo>
                      <a:pt x="628" y="7554"/>
                    </a:lnTo>
                    <a:lnTo>
                      <a:pt x="649" y="7721"/>
                    </a:lnTo>
                    <a:lnTo>
                      <a:pt x="733" y="7826"/>
                    </a:lnTo>
                    <a:lnTo>
                      <a:pt x="649" y="7867"/>
                    </a:lnTo>
                    <a:lnTo>
                      <a:pt x="586" y="8014"/>
                    </a:lnTo>
                    <a:lnTo>
                      <a:pt x="670" y="8119"/>
                    </a:lnTo>
                    <a:lnTo>
                      <a:pt x="586" y="8202"/>
                    </a:lnTo>
                    <a:lnTo>
                      <a:pt x="524" y="8244"/>
                    </a:lnTo>
                    <a:lnTo>
                      <a:pt x="524" y="8391"/>
                    </a:lnTo>
                    <a:lnTo>
                      <a:pt x="544" y="8537"/>
                    </a:lnTo>
                    <a:lnTo>
                      <a:pt x="544" y="8663"/>
                    </a:lnTo>
                    <a:lnTo>
                      <a:pt x="670" y="8997"/>
                    </a:lnTo>
                    <a:lnTo>
                      <a:pt x="670" y="9186"/>
                    </a:lnTo>
                    <a:lnTo>
                      <a:pt x="628" y="9228"/>
                    </a:lnTo>
                    <a:lnTo>
                      <a:pt x="628" y="9332"/>
                    </a:lnTo>
                    <a:lnTo>
                      <a:pt x="754" y="9520"/>
                    </a:lnTo>
                    <a:lnTo>
                      <a:pt x="754" y="9730"/>
                    </a:lnTo>
                    <a:lnTo>
                      <a:pt x="733" y="9855"/>
                    </a:lnTo>
                    <a:lnTo>
                      <a:pt x="733" y="9918"/>
                    </a:lnTo>
                    <a:lnTo>
                      <a:pt x="754" y="10023"/>
                    </a:lnTo>
                    <a:lnTo>
                      <a:pt x="733" y="10106"/>
                    </a:lnTo>
                    <a:lnTo>
                      <a:pt x="691" y="10211"/>
                    </a:lnTo>
                    <a:lnTo>
                      <a:pt x="733" y="10253"/>
                    </a:lnTo>
                    <a:lnTo>
                      <a:pt x="858" y="10441"/>
                    </a:lnTo>
                    <a:lnTo>
                      <a:pt x="879" y="10546"/>
                    </a:lnTo>
                    <a:lnTo>
                      <a:pt x="837" y="10650"/>
                    </a:lnTo>
                    <a:lnTo>
                      <a:pt x="754" y="10692"/>
                    </a:lnTo>
                    <a:lnTo>
                      <a:pt x="670" y="10860"/>
                    </a:lnTo>
                    <a:lnTo>
                      <a:pt x="670" y="10901"/>
                    </a:lnTo>
                    <a:lnTo>
                      <a:pt x="733" y="10964"/>
                    </a:lnTo>
                    <a:lnTo>
                      <a:pt x="670" y="11090"/>
                    </a:lnTo>
                    <a:lnTo>
                      <a:pt x="586" y="11173"/>
                    </a:lnTo>
                    <a:lnTo>
                      <a:pt x="586" y="11278"/>
                    </a:lnTo>
                    <a:lnTo>
                      <a:pt x="565" y="11466"/>
                    </a:lnTo>
                    <a:lnTo>
                      <a:pt x="524" y="11571"/>
                    </a:lnTo>
                    <a:lnTo>
                      <a:pt x="524" y="11676"/>
                    </a:lnTo>
                    <a:lnTo>
                      <a:pt x="482" y="11717"/>
                    </a:lnTo>
                    <a:lnTo>
                      <a:pt x="482" y="11843"/>
                    </a:lnTo>
                    <a:lnTo>
                      <a:pt x="419" y="11927"/>
                    </a:lnTo>
                    <a:lnTo>
                      <a:pt x="419" y="11989"/>
                    </a:lnTo>
                    <a:lnTo>
                      <a:pt x="461" y="12052"/>
                    </a:lnTo>
                    <a:lnTo>
                      <a:pt x="377" y="12157"/>
                    </a:lnTo>
                    <a:lnTo>
                      <a:pt x="377" y="12324"/>
                    </a:lnTo>
                    <a:lnTo>
                      <a:pt x="377" y="12429"/>
                    </a:lnTo>
                    <a:lnTo>
                      <a:pt x="314" y="12471"/>
                    </a:lnTo>
                    <a:lnTo>
                      <a:pt x="314" y="12575"/>
                    </a:lnTo>
                    <a:lnTo>
                      <a:pt x="272" y="12659"/>
                    </a:lnTo>
                    <a:lnTo>
                      <a:pt x="272" y="12743"/>
                    </a:lnTo>
                    <a:lnTo>
                      <a:pt x="314" y="12847"/>
                    </a:lnTo>
                    <a:lnTo>
                      <a:pt x="314" y="12952"/>
                    </a:lnTo>
                    <a:lnTo>
                      <a:pt x="231" y="13057"/>
                    </a:lnTo>
                    <a:lnTo>
                      <a:pt x="147" y="13057"/>
                    </a:lnTo>
                    <a:lnTo>
                      <a:pt x="63" y="12994"/>
                    </a:lnTo>
                    <a:lnTo>
                      <a:pt x="0" y="13015"/>
                    </a:lnTo>
                    <a:lnTo>
                      <a:pt x="0" y="13098"/>
                    </a:lnTo>
                    <a:lnTo>
                      <a:pt x="21" y="13224"/>
                    </a:lnTo>
                    <a:lnTo>
                      <a:pt x="21" y="13412"/>
                    </a:lnTo>
                    <a:lnTo>
                      <a:pt x="105" y="13517"/>
                    </a:lnTo>
                    <a:lnTo>
                      <a:pt x="231" y="13621"/>
                    </a:lnTo>
                    <a:lnTo>
                      <a:pt x="252" y="13747"/>
                    </a:lnTo>
                    <a:lnTo>
                      <a:pt x="231" y="13914"/>
                    </a:lnTo>
                    <a:lnTo>
                      <a:pt x="398" y="14228"/>
                    </a:lnTo>
                    <a:lnTo>
                      <a:pt x="440" y="14312"/>
                    </a:lnTo>
                    <a:lnTo>
                      <a:pt x="524" y="14375"/>
                    </a:lnTo>
                    <a:lnTo>
                      <a:pt x="524" y="14563"/>
                    </a:lnTo>
                    <a:lnTo>
                      <a:pt x="461" y="14835"/>
                    </a:lnTo>
                    <a:lnTo>
                      <a:pt x="419" y="14856"/>
                    </a:lnTo>
                    <a:lnTo>
                      <a:pt x="440" y="14940"/>
                    </a:lnTo>
                    <a:lnTo>
                      <a:pt x="419" y="15002"/>
                    </a:lnTo>
                    <a:lnTo>
                      <a:pt x="356" y="14982"/>
                    </a:lnTo>
                    <a:lnTo>
                      <a:pt x="314" y="14982"/>
                    </a:lnTo>
                    <a:lnTo>
                      <a:pt x="272" y="15086"/>
                    </a:lnTo>
                    <a:lnTo>
                      <a:pt x="314" y="15191"/>
                    </a:lnTo>
                    <a:lnTo>
                      <a:pt x="377" y="15254"/>
                    </a:lnTo>
                    <a:lnTo>
                      <a:pt x="335" y="15484"/>
                    </a:lnTo>
                    <a:lnTo>
                      <a:pt x="356" y="15588"/>
                    </a:lnTo>
                    <a:lnTo>
                      <a:pt x="314" y="15672"/>
                    </a:lnTo>
                    <a:lnTo>
                      <a:pt x="356" y="15714"/>
                    </a:lnTo>
                    <a:lnTo>
                      <a:pt x="335" y="15798"/>
                    </a:lnTo>
                    <a:lnTo>
                      <a:pt x="314" y="15818"/>
                    </a:lnTo>
                    <a:lnTo>
                      <a:pt x="335" y="15881"/>
                    </a:lnTo>
                    <a:lnTo>
                      <a:pt x="524" y="16153"/>
                    </a:lnTo>
                    <a:lnTo>
                      <a:pt x="565" y="16216"/>
                    </a:lnTo>
                    <a:lnTo>
                      <a:pt x="565" y="16362"/>
                    </a:lnTo>
                    <a:lnTo>
                      <a:pt x="524" y="16342"/>
                    </a:lnTo>
                    <a:lnTo>
                      <a:pt x="377" y="16342"/>
                    </a:lnTo>
                    <a:lnTo>
                      <a:pt x="314" y="16425"/>
                    </a:lnTo>
                    <a:lnTo>
                      <a:pt x="314" y="16467"/>
                    </a:lnTo>
                    <a:lnTo>
                      <a:pt x="356" y="16530"/>
                    </a:lnTo>
                    <a:lnTo>
                      <a:pt x="356" y="16614"/>
                    </a:lnTo>
                    <a:lnTo>
                      <a:pt x="314" y="16655"/>
                    </a:lnTo>
                    <a:lnTo>
                      <a:pt x="272" y="16739"/>
                    </a:lnTo>
                    <a:lnTo>
                      <a:pt x="314" y="16823"/>
                    </a:lnTo>
                    <a:lnTo>
                      <a:pt x="335" y="16844"/>
                    </a:lnTo>
                    <a:lnTo>
                      <a:pt x="377" y="16969"/>
                    </a:lnTo>
                    <a:lnTo>
                      <a:pt x="419" y="17304"/>
                    </a:lnTo>
                    <a:lnTo>
                      <a:pt x="356" y="17451"/>
                    </a:lnTo>
                    <a:lnTo>
                      <a:pt x="482" y="17492"/>
                    </a:lnTo>
                    <a:lnTo>
                      <a:pt x="670" y="17471"/>
                    </a:lnTo>
                    <a:lnTo>
                      <a:pt x="670" y="17409"/>
                    </a:lnTo>
                    <a:lnTo>
                      <a:pt x="670" y="17283"/>
                    </a:lnTo>
                    <a:lnTo>
                      <a:pt x="733" y="17199"/>
                    </a:lnTo>
                    <a:lnTo>
                      <a:pt x="837" y="17241"/>
                    </a:lnTo>
                    <a:lnTo>
                      <a:pt x="858" y="17199"/>
                    </a:lnTo>
                    <a:lnTo>
                      <a:pt x="733" y="17095"/>
                    </a:lnTo>
                    <a:lnTo>
                      <a:pt x="775" y="17053"/>
                    </a:lnTo>
                    <a:lnTo>
                      <a:pt x="649" y="16927"/>
                    </a:lnTo>
                    <a:lnTo>
                      <a:pt x="649" y="16844"/>
                    </a:lnTo>
                    <a:lnTo>
                      <a:pt x="733" y="16844"/>
                    </a:lnTo>
                    <a:lnTo>
                      <a:pt x="837" y="16886"/>
                    </a:lnTo>
                    <a:lnTo>
                      <a:pt x="837" y="16865"/>
                    </a:lnTo>
                    <a:lnTo>
                      <a:pt x="775" y="16823"/>
                    </a:lnTo>
                    <a:lnTo>
                      <a:pt x="649" y="16718"/>
                    </a:lnTo>
                    <a:lnTo>
                      <a:pt x="775" y="16739"/>
                    </a:lnTo>
                    <a:lnTo>
                      <a:pt x="775" y="16634"/>
                    </a:lnTo>
                    <a:lnTo>
                      <a:pt x="754" y="16572"/>
                    </a:lnTo>
                    <a:lnTo>
                      <a:pt x="754" y="16425"/>
                    </a:lnTo>
                    <a:lnTo>
                      <a:pt x="733" y="16362"/>
                    </a:lnTo>
                    <a:cubicBezTo>
                      <a:pt x="733" y="16321"/>
                      <a:pt x="754" y="16258"/>
                      <a:pt x="775" y="16237"/>
                    </a:cubicBezTo>
                    <a:lnTo>
                      <a:pt x="837" y="16258"/>
                    </a:lnTo>
                    <a:lnTo>
                      <a:pt x="879" y="16237"/>
                    </a:lnTo>
                    <a:cubicBezTo>
                      <a:pt x="879" y="16342"/>
                      <a:pt x="900" y="16467"/>
                      <a:pt x="900" y="16572"/>
                    </a:cubicBezTo>
                    <a:lnTo>
                      <a:pt x="1068" y="17764"/>
                    </a:lnTo>
                    <a:lnTo>
                      <a:pt x="1047" y="17785"/>
                    </a:lnTo>
                    <a:lnTo>
                      <a:pt x="1068" y="17869"/>
                    </a:lnTo>
                    <a:lnTo>
                      <a:pt x="1068" y="18036"/>
                    </a:lnTo>
                    <a:lnTo>
                      <a:pt x="1005" y="18078"/>
                    </a:lnTo>
                    <a:lnTo>
                      <a:pt x="1047" y="18120"/>
                    </a:lnTo>
                    <a:lnTo>
                      <a:pt x="1047" y="18287"/>
                    </a:lnTo>
                    <a:lnTo>
                      <a:pt x="1005" y="18350"/>
                    </a:lnTo>
                    <a:lnTo>
                      <a:pt x="1047" y="18434"/>
                    </a:lnTo>
                    <a:lnTo>
                      <a:pt x="1047" y="18455"/>
                    </a:lnTo>
                    <a:cubicBezTo>
                      <a:pt x="1047" y="18643"/>
                      <a:pt x="1005" y="18852"/>
                      <a:pt x="963" y="19041"/>
                    </a:cubicBezTo>
                    <a:cubicBezTo>
                      <a:pt x="921" y="19187"/>
                      <a:pt x="900" y="19334"/>
                      <a:pt x="858" y="19459"/>
                    </a:cubicBezTo>
                    <a:lnTo>
                      <a:pt x="796" y="19480"/>
                    </a:lnTo>
                    <a:lnTo>
                      <a:pt x="691" y="19564"/>
                    </a:lnTo>
                    <a:lnTo>
                      <a:pt x="649" y="19564"/>
                    </a:lnTo>
                    <a:lnTo>
                      <a:pt x="649" y="19501"/>
                    </a:lnTo>
                    <a:lnTo>
                      <a:pt x="754" y="19480"/>
                    </a:lnTo>
                    <a:lnTo>
                      <a:pt x="837" y="19438"/>
                    </a:lnTo>
                    <a:lnTo>
                      <a:pt x="837" y="19271"/>
                    </a:lnTo>
                    <a:lnTo>
                      <a:pt x="775" y="19250"/>
                    </a:lnTo>
                    <a:lnTo>
                      <a:pt x="670" y="19292"/>
                    </a:lnTo>
                    <a:lnTo>
                      <a:pt x="461" y="19292"/>
                    </a:lnTo>
                    <a:lnTo>
                      <a:pt x="377" y="19271"/>
                    </a:lnTo>
                    <a:lnTo>
                      <a:pt x="293" y="19292"/>
                    </a:lnTo>
                    <a:lnTo>
                      <a:pt x="293" y="19375"/>
                    </a:lnTo>
                    <a:lnTo>
                      <a:pt x="356" y="19501"/>
                    </a:lnTo>
                    <a:lnTo>
                      <a:pt x="398" y="19501"/>
                    </a:lnTo>
                    <a:lnTo>
                      <a:pt x="440" y="19585"/>
                    </a:lnTo>
                    <a:lnTo>
                      <a:pt x="356" y="19585"/>
                    </a:lnTo>
                    <a:lnTo>
                      <a:pt x="335" y="19689"/>
                    </a:lnTo>
                    <a:lnTo>
                      <a:pt x="252" y="19752"/>
                    </a:lnTo>
                    <a:lnTo>
                      <a:pt x="189" y="19857"/>
                    </a:lnTo>
                    <a:lnTo>
                      <a:pt x="42" y="19919"/>
                    </a:lnTo>
                    <a:lnTo>
                      <a:pt x="42" y="20003"/>
                    </a:lnTo>
                    <a:lnTo>
                      <a:pt x="189" y="20192"/>
                    </a:lnTo>
                    <a:lnTo>
                      <a:pt x="272" y="20192"/>
                    </a:lnTo>
                    <a:lnTo>
                      <a:pt x="335" y="20129"/>
                    </a:lnTo>
                    <a:lnTo>
                      <a:pt x="335" y="20066"/>
                    </a:lnTo>
                    <a:lnTo>
                      <a:pt x="231" y="20024"/>
                    </a:lnTo>
                    <a:lnTo>
                      <a:pt x="231" y="19982"/>
                    </a:lnTo>
                    <a:lnTo>
                      <a:pt x="272" y="19878"/>
                    </a:lnTo>
                    <a:lnTo>
                      <a:pt x="440" y="19878"/>
                    </a:lnTo>
                    <a:lnTo>
                      <a:pt x="461" y="19857"/>
                    </a:lnTo>
                    <a:lnTo>
                      <a:pt x="482" y="19982"/>
                    </a:lnTo>
                    <a:lnTo>
                      <a:pt x="586" y="20066"/>
                    </a:lnTo>
                    <a:lnTo>
                      <a:pt x="712" y="20066"/>
                    </a:lnTo>
                    <a:lnTo>
                      <a:pt x="754" y="20003"/>
                    </a:lnTo>
                    <a:lnTo>
                      <a:pt x="754" y="20003"/>
                    </a:lnTo>
                    <a:cubicBezTo>
                      <a:pt x="670" y="20317"/>
                      <a:pt x="649" y="20631"/>
                      <a:pt x="649" y="20924"/>
                    </a:cubicBezTo>
                    <a:lnTo>
                      <a:pt x="586" y="20966"/>
                    </a:lnTo>
                    <a:lnTo>
                      <a:pt x="649" y="21008"/>
                    </a:lnTo>
                    <a:lnTo>
                      <a:pt x="649" y="21154"/>
                    </a:lnTo>
                    <a:lnTo>
                      <a:pt x="565" y="21028"/>
                    </a:lnTo>
                    <a:lnTo>
                      <a:pt x="461" y="21008"/>
                    </a:lnTo>
                    <a:lnTo>
                      <a:pt x="440" y="21049"/>
                    </a:lnTo>
                    <a:lnTo>
                      <a:pt x="440" y="21133"/>
                    </a:lnTo>
                    <a:lnTo>
                      <a:pt x="461" y="21259"/>
                    </a:lnTo>
                    <a:lnTo>
                      <a:pt x="565" y="21280"/>
                    </a:lnTo>
                    <a:lnTo>
                      <a:pt x="649" y="21342"/>
                    </a:lnTo>
                    <a:lnTo>
                      <a:pt x="649" y="21384"/>
                    </a:lnTo>
                    <a:lnTo>
                      <a:pt x="691" y="21552"/>
                    </a:lnTo>
                    <a:lnTo>
                      <a:pt x="754" y="21572"/>
                    </a:lnTo>
                    <a:cubicBezTo>
                      <a:pt x="754" y="21635"/>
                      <a:pt x="775" y="21656"/>
                      <a:pt x="796" y="21698"/>
                    </a:cubicBezTo>
                    <a:lnTo>
                      <a:pt x="670" y="21656"/>
                    </a:lnTo>
                    <a:lnTo>
                      <a:pt x="649" y="21635"/>
                    </a:lnTo>
                    <a:lnTo>
                      <a:pt x="586" y="21677"/>
                    </a:lnTo>
                    <a:lnTo>
                      <a:pt x="649" y="21865"/>
                    </a:lnTo>
                    <a:lnTo>
                      <a:pt x="649" y="21949"/>
                    </a:lnTo>
                    <a:lnTo>
                      <a:pt x="691" y="21970"/>
                    </a:lnTo>
                    <a:lnTo>
                      <a:pt x="796" y="21803"/>
                    </a:lnTo>
                    <a:lnTo>
                      <a:pt x="858" y="21782"/>
                    </a:lnTo>
                    <a:cubicBezTo>
                      <a:pt x="879" y="21844"/>
                      <a:pt x="900" y="21886"/>
                      <a:pt x="921" y="21970"/>
                    </a:cubicBezTo>
                    <a:lnTo>
                      <a:pt x="921" y="22012"/>
                    </a:lnTo>
                    <a:lnTo>
                      <a:pt x="816" y="22054"/>
                    </a:lnTo>
                    <a:lnTo>
                      <a:pt x="921" y="22284"/>
                    </a:lnTo>
                    <a:lnTo>
                      <a:pt x="963" y="22409"/>
                    </a:lnTo>
                    <a:cubicBezTo>
                      <a:pt x="963" y="22493"/>
                      <a:pt x="984" y="22577"/>
                      <a:pt x="1005" y="22640"/>
                    </a:cubicBezTo>
                    <a:lnTo>
                      <a:pt x="984" y="22681"/>
                    </a:lnTo>
                    <a:lnTo>
                      <a:pt x="984" y="22744"/>
                    </a:lnTo>
                    <a:lnTo>
                      <a:pt x="921" y="22807"/>
                    </a:lnTo>
                    <a:lnTo>
                      <a:pt x="1005" y="22849"/>
                    </a:lnTo>
                    <a:lnTo>
                      <a:pt x="1026" y="22932"/>
                    </a:lnTo>
                    <a:lnTo>
                      <a:pt x="1068" y="22932"/>
                    </a:lnTo>
                    <a:cubicBezTo>
                      <a:pt x="1068" y="22953"/>
                      <a:pt x="1068" y="22995"/>
                      <a:pt x="1088" y="23016"/>
                    </a:cubicBezTo>
                    <a:cubicBezTo>
                      <a:pt x="1130" y="23163"/>
                      <a:pt x="1193" y="23330"/>
                      <a:pt x="1235" y="23456"/>
                    </a:cubicBezTo>
                    <a:lnTo>
                      <a:pt x="1277" y="23518"/>
                    </a:lnTo>
                    <a:cubicBezTo>
                      <a:pt x="1277" y="23539"/>
                      <a:pt x="1277" y="23539"/>
                      <a:pt x="1298" y="23560"/>
                    </a:cubicBezTo>
                    <a:lnTo>
                      <a:pt x="1235" y="23665"/>
                    </a:lnTo>
                    <a:lnTo>
                      <a:pt x="1193" y="23728"/>
                    </a:lnTo>
                    <a:lnTo>
                      <a:pt x="1235" y="23749"/>
                    </a:lnTo>
                    <a:lnTo>
                      <a:pt x="1381" y="23728"/>
                    </a:lnTo>
                    <a:lnTo>
                      <a:pt x="1444" y="23874"/>
                    </a:lnTo>
                    <a:lnTo>
                      <a:pt x="1423" y="23874"/>
                    </a:lnTo>
                    <a:lnTo>
                      <a:pt x="1444" y="23937"/>
                    </a:lnTo>
                    <a:lnTo>
                      <a:pt x="1486" y="23958"/>
                    </a:lnTo>
                    <a:lnTo>
                      <a:pt x="1423" y="24000"/>
                    </a:lnTo>
                    <a:lnTo>
                      <a:pt x="1402" y="24062"/>
                    </a:lnTo>
                    <a:lnTo>
                      <a:pt x="1423" y="24146"/>
                    </a:lnTo>
                    <a:lnTo>
                      <a:pt x="1486" y="24167"/>
                    </a:lnTo>
                    <a:lnTo>
                      <a:pt x="1549" y="24188"/>
                    </a:lnTo>
                    <a:lnTo>
                      <a:pt x="1507" y="24104"/>
                    </a:lnTo>
                    <a:lnTo>
                      <a:pt x="1549" y="24083"/>
                    </a:lnTo>
                    <a:cubicBezTo>
                      <a:pt x="1612" y="24167"/>
                      <a:pt x="1653" y="24272"/>
                      <a:pt x="1716" y="24355"/>
                    </a:cubicBezTo>
                    <a:lnTo>
                      <a:pt x="1716" y="24397"/>
                    </a:lnTo>
                    <a:lnTo>
                      <a:pt x="1653" y="24460"/>
                    </a:lnTo>
                    <a:lnTo>
                      <a:pt x="1695" y="24481"/>
                    </a:lnTo>
                    <a:lnTo>
                      <a:pt x="1737" y="24460"/>
                    </a:lnTo>
                    <a:lnTo>
                      <a:pt x="1758" y="24418"/>
                    </a:lnTo>
                    <a:cubicBezTo>
                      <a:pt x="1967" y="24753"/>
                      <a:pt x="2218" y="25004"/>
                      <a:pt x="2469" y="25234"/>
                    </a:cubicBezTo>
                    <a:lnTo>
                      <a:pt x="2449" y="25234"/>
                    </a:lnTo>
                    <a:lnTo>
                      <a:pt x="2365" y="25192"/>
                    </a:lnTo>
                    <a:lnTo>
                      <a:pt x="2260" y="25150"/>
                    </a:lnTo>
                    <a:lnTo>
                      <a:pt x="2156" y="25150"/>
                    </a:lnTo>
                    <a:lnTo>
                      <a:pt x="2072" y="25109"/>
                    </a:lnTo>
                    <a:lnTo>
                      <a:pt x="1946" y="24983"/>
                    </a:lnTo>
                    <a:lnTo>
                      <a:pt x="1863" y="24920"/>
                    </a:lnTo>
                    <a:lnTo>
                      <a:pt x="1842" y="24983"/>
                    </a:lnTo>
                    <a:lnTo>
                      <a:pt x="1863" y="25088"/>
                    </a:lnTo>
                    <a:lnTo>
                      <a:pt x="1946" y="25213"/>
                    </a:lnTo>
                    <a:lnTo>
                      <a:pt x="2072" y="25234"/>
                    </a:lnTo>
                    <a:lnTo>
                      <a:pt x="2239" y="25318"/>
                    </a:lnTo>
                    <a:lnTo>
                      <a:pt x="2281" y="25401"/>
                    </a:lnTo>
                    <a:lnTo>
                      <a:pt x="2365" y="25401"/>
                    </a:lnTo>
                    <a:lnTo>
                      <a:pt x="2428" y="25360"/>
                    </a:lnTo>
                    <a:lnTo>
                      <a:pt x="2574" y="25422"/>
                    </a:lnTo>
                    <a:lnTo>
                      <a:pt x="2679" y="25464"/>
                    </a:lnTo>
                    <a:lnTo>
                      <a:pt x="2783" y="25464"/>
                    </a:lnTo>
                    <a:cubicBezTo>
                      <a:pt x="2804" y="25464"/>
                      <a:pt x="2846" y="25506"/>
                      <a:pt x="2846" y="25527"/>
                    </a:cubicBezTo>
                    <a:lnTo>
                      <a:pt x="2804" y="25527"/>
                    </a:lnTo>
                    <a:lnTo>
                      <a:pt x="2700" y="25569"/>
                    </a:lnTo>
                    <a:lnTo>
                      <a:pt x="2658" y="25548"/>
                    </a:lnTo>
                    <a:lnTo>
                      <a:pt x="2595" y="25506"/>
                    </a:lnTo>
                    <a:lnTo>
                      <a:pt x="2532" y="25506"/>
                    </a:lnTo>
                    <a:lnTo>
                      <a:pt x="2490" y="25548"/>
                    </a:lnTo>
                    <a:lnTo>
                      <a:pt x="2490" y="25611"/>
                    </a:lnTo>
                    <a:lnTo>
                      <a:pt x="2595" y="25653"/>
                    </a:lnTo>
                    <a:lnTo>
                      <a:pt x="2658" y="25757"/>
                    </a:lnTo>
                    <a:lnTo>
                      <a:pt x="2762" y="25799"/>
                    </a:lnTo>
                    <a:lnTo>
                      <a:pt x="2867" y="25925"/>
                    </a:lnTo>
                    <a:lnTo>
                      <a:pt x="2951" y="25945"/>
                    </a:lnTo>
                    <a:lnTo>
                      <a:pt x="3076" y="25925"/>
                    </a:lnTo>
                    <a:lnTo>
                      <a:pt x="3118" y="25945"/>
                    </a:lnTo>
                    <a:lnTo>
                      <a:pt x="3118" y="26029"/>
                    </a:lnTo>
                    <a:lnTo>
                      <a:pt x="3202" y="26092"/>
                    </a:lnTo>
                    <a:lnTo>
                      <a:pt x="3285" y="26071"/>
                    </a:lnTo>
                    <a:lnTo>
                      <a:pt x="3265" y="26029"/>
                    </a:lnTo>
                    <a:lnTo>
                      <a:pt x="3327" y="25945"/>
                    </a:lnTo>
                    <a:lnTo>
                      <a:pt x="3327" y="25883"/>
                    </a:lnTo>
                    <a:lnTo>
                      <a:pt x="3285" y="25862"/>
                    </a:lnTo>
                    <a:lnTo>
                      <a:pt x="3327" y="25841"/>
                    </a:lnTo>
                    <a:lnTo>
                      <a:pt x="3411" y="25841"/>
                    </a:lnTo>
                    <a:lnTo>
                      <a:pt x="3369" y="25757"/>
                    </a:lnTo>
                    <a:lnTo>
                      <a:pt x="3285" y="25736"/>
                    </a:lnTo>
                    <a:lnTo>
                      <a:pt x="3160" y="25757"/>
                    </a:lnTo>
                    <a:lnTo>
                      <a:pt x="3118" y="25715"/>
                    </a:lnTo>
                    <a:lnTo>
                      <a:pt x="3118" y="25715"/>
                    </a:lnTo>
                    <a:cubicBezTo>
                      <a:pt x="3141" y="25721"/>
                      <a:pt x="3164" y="25724"/>
                      <a:pt x="3189" y="25724"/>
                    </a:cubicBezTo>
                    <a:cubicBezTo>
                      <a:pt x="3256" y="25724"/>
                      <a:pt x="3329" y="25704"/>
                      <a:pt x="3390" y="25673"/>
                    </a:cubicBezTo>
                    <a:lnTo>
                      <a:pt x="3411" y="25715"/>
                    </a:lnTo>
                    <a:lnTo>
                      <a:pt x="3578" y="25736"/>
                    </a:lnTo>
                    <a:lnTo>
                      <a:pt x="3683" y="25778"/>
                    </a:lnTo>
                    <a:lnTo>
                      <a:pt x="3746" y="25778"/>
                    </a:lnTo>
                    <a:lnTo>
                      <a:pt x="3829" y="25841"/>
                    </a:lnTo>
                    <a:lnTo>
                      <a:pt x="3892" y="25778"/>
                    </a:lnTo>
                    <a:lnTo>
                      <a:pt x="3955" y="25653"/>
                    </a:lnTo>
                    <a:lnTo>
                      <a:pt x="3913" y="25464"/>
                    </a:lnTo>
                    <a:lnTo>
                      <a:pt x="3934" y="25401"/>
                    </a:lnTo>
                    <a:lnTo>
                      <a:pt x="3934" y="25318"/>
                    </a:lnTo>
                    <a:lnTo>
                      <a:pt x="3955" y="25150"/>
                    </a:lnTo>
                    <a:lnTo>
                      <a:pt x="3955" y="25109"/>
                    </a:lnTo>
                    <a:cubicBezTo>
                      <a:pt x="4018" y="25213"/>
                      <a:pt x="4060" y="25318"/>
                      <a:pt x="4143" y="25422"/>
                    </a:cubicBezTo>
                    <a:lnTo>
                      <a:pt x="4122" y="25527"/>
                    </a:lnTo>
                    <a:lnTo>
                      <a:pt x="4060" y="25632"/>
                    </a:lnTo>
                    <a:lnTo>
                      <a:pt x="4122" y="25736"/>
                    </a:lnTo>
                    <a:lnTo>
                      <a:pt x="4060" y="25820"/>
                    </a:lnTo>
                    <a:lnTo>
                      <a:pt x="4060" y="25883"/>
                    </a:lnTo>
                    <a:lnTo>
                      <a:pt x="4164" y="25945"/>
                    </a:lnTo>
                    <a:lnTo>
                      <a:pt x="4269" y="25966"/>
                    </a:lnTo>
                    <a:lnTo>
                      <a:pt x="4332" y="25987"/>
                    </a:lnTo>
                    <a:lnTo>
                      <a:pt x="4373" y="25945"/>
                    </a:lnTo>
                    <a:lnTo>
                      <a:pt x="4248" y="25841"/>
                    </a:lnTo>
                    <a:lnTo>
                      <a:pt x="4332" y="25757"/>
                    </a:lnTo>
                    <a:lnTo>
                      <a:pt x="4562" y="26155"/>
                    </a:lnTo>
                    <a:lnTo>
                      <a:pt x="4562" y="26155"/>
                    </a:lnTo>
                    <a:lnTo>
                      <a:pt x="4520" y="26134"/>
                    </a:lnTo>
                    <a:lnTo>
                      <a:pt x="4332" y="26050"/>
                    </a:lnTo>
                    <a:lnTo>
                      <a:pt x="4227" y="25987"/>
                    </a:lnTo>
                    <a:lnTo>
                      <a:pt x="4206" y="26029"/>
                    </a:lnTo>
                    <a:lnTo>
                      <a:pt x="4248" y="26071"/>
                    </a:lnTo>
                    <a:lnTo>
                      <a:pt x="4520" y="26197"/>
                    </a:lnTo>
                    <a:lnTo>
                      <a:pt x="4541" y="26259"/>
                    </a:lnTo>
                    <a:lnTo>
                      <a:pt x="4436" y="26259"/>
                    </a:lnTo>
                    <a:lnTo>
                      <a:pt x="4436" y="26322"/>
                    </a:lnTo>
                    <a:lnTo>
                      <a:pt x="4373" y="26322"/>
                    </a:lnTo>
                    <a:lnTo>
                      <a:pt x="4353" y="26238"/>
                    </a:lnTo>
                    <a:lnTo>
                      <a:pt x="4227" y="26155"/>
                    </a:lnTo>
                    <a:lnTo>
                      <a:pt x="4206" y="26176"/>
                    </a:lnTo>
                    <a:lnTo>
                      <a:pt x="4206" y="26259"/>
                    </a:lnTo>
                    <a:lnTo>
                      <a:pt x="4122" y="26259"/>
                    </a:lnTo>
                    <a:lnTo>
                      <a:pt x="3934" y="26280"/>
                    </a:lnTo>
                    <a:lnTo>
                      <a:pt x="3892" y="26322"/>
                    </a:lnTo>
                    <a:lnTo>
                      <a:pt x="3934" y="26364"/>
                    </a:lnTo>
                    <a:lnTo>
                      <a:pt x="3913" y="26385"/>
                    </a:lnTo>
                    <a:lnTo>
                      <a:pt x="3809" y="26364"/>
                    </a:lnTo>
                    <a:lnTo>
                      <a:pt x="3704" y="26385"/>
                    </a:lnTo>
                    <a:lnTo>
                      <a:pt x="3725" y="26448"/>
                    </a:lnTo>
                    <a:lnTo>
                      <a:pt x="3850" y="26469"/>
                    </a:lnTo>
                    <a:lnTo>
                      <a:pt x="3955" y="26469"/>
                    </a:lnTo>
                    <a:lnTo>
                      <a:pt x="3997" y="26427"/>
                    </a:lnTo>
                    <a:lnTo>
                      <a:pt x="4018" y="26385"/>
                    </a:lnTo>
                    <a:lnTo>
                      <a:pt x="4101" y="26427"/>
                    </a:lnTo>
                    <a:lnTo>
                      <a:pt x="4206" y="26490"/>
                    </a:lnTo>
                    <a:lnTo>
                      <a:pt x="4248" y="26469"/>
                    </a:lnTo>
                    <a:lnTo>
                      <a:pt x="4269" y="26531"/>
                    </a:lnTo>
                    <a:lnTo>
                      <a:pt x="4269" y="26573"/>
                    </a:lnTo>
                    <a:lnTo>
                      <a:pt x="4353" y="26636"/>
                    </a:lnTo>
                    <a:lnTo>
                      <a:pt x="4269" y="26678"/>
                    </a:lnTo>
                    <a:lnTo>
                      <a:pt x="4227" y="26782"/>
                    </a:lnTo>
                    <a:lnTo>
                      <a:pt x="4269" y="26866"/>
                    </a:lnTo>
                    <a:lnTo>
                      <a:pt x="4353" y="26866"/>
                    </a:lnTo>
                    <a:lnTo>
                      <a:pt x="4436" y="26887"/>
                    </a:lnTo>
                    <a:lnTo>
                      <a:pt x="4541" y="26992"/>
                    </a:lnTo>
                    <a:lnTo>
                      <a:pt x="4625" y="26992"/>
                    </a:lnTo>
                    <a:lnTo>
                      <a:pt x="4646" y="26971"/>
                    </a:lnTo>
                    <a:lnTo>
                      <a:pt x="4562" y="26908"/>
                    </a:lnTo>
                    <a:lnTo>
                      <a:pt x="4457" y="26845"/>
                    </a:lnTo>
                    <a:lnTo>
                      <a:pt x="4436" y="26782"/>
                    </a:lnTo>
                    <a:lnTo>
                      <a:pt x="4457" y="26782"/>
                    </a:lnTo>
                    <a:lnTo>
                      <a:pt x="4541" y="26803"/>
                    </a:lnTo>
                    <a:lnTo>
                      <a:pt x="4625" y="26762"/>
                    </a:lnTo>
                    <a:lnTo>
                      <a:pt x="4646" y="26699"/>
                    </a:lnTo>
                    <a:lnTo>
                      <a:pt x="4562" y="26678"/>
                    </a:lnTo>
                    <a:lnTo>
                      <a:pt x="4520" y="26636"/>
                    </a:lnTo>
                    <a:lnTo>
                      <a:pt x="4750" y="26531"/>
                    </a:lnTo>
                    <a:lnTo>
                      <a:pt x="4855" y="26469"/>
                    </a:lnTo>
                    <a:lnTo>
                      <a:pt x="4938" y="26490"/>
                    </a:lnTo>
                    <a:cubicBezTo>
                      <a:pt x="4959" y="26531"/>
                      <a:pt x="4959" y="26552"/>
                      <a:pt x="4980" y="26552"/>
                    </a:cubicBezTo>
                    <a:lnTo>
                      <a:pt x="5001" y="26552"/>
                    </a:lnTo>
                    <a:lnTo>
                      <a:pt x="5001" y="26531"/>
                    </a:lnTo>
                    <a:lnTo>
                      <a:pt x="5294" y="26594"/>
                    </a:lnTo>
                    <a:lnTo>
                      <a:pt x="5357" y="26573"/>
                    </a:lnTo>
                    <a:lnTo>
                      <a:pt x="5357" y="26510"/>
                    </a:lnTo>
                    <a:lnTo>
                      <a:pt x="5482" y="26510"/>
                    </a:lnTo>
                    <a:lnTo>
                      <a:pt x="5420" y="26322"/>
                    </a:lnTo>
                    <a:lnTo>
                      <a:pt x="5357" y="26322"/>
                    </a:lnTo>
                    <a:lnTo>
                      <a:pt x="5252" y="26238"/>
                    </a:lnTo>
                    <a:lnTo>
                      <a:pt x="5106" y="26176"/>
                    </a:lnTo>
                    <a:lnTo>
                      <a:pt x="5106" y="26113"/>
                    </a:lnTo>
                    <a:lnTo>
                      <a:pt x="5273" y="26218"/>
                    </a:lnTo>
                    <a:lnTo>
                      <a:pt x="5399" y="26238"/>
                    </a:lnTo>
                    <a:lnTo>
                      <a:pt x="5148" y="25171"/>
                    </a:lnTo>
                    <a:lnTo>
                      <a:pt x="5106" y="25171"/>
                    </a:lnTo>
                    <a:lnTo>
                      <a:pt x="5106" y="25129"/>
                    </a:lnTo>
                    <a:lnTo>
                      <a:pt x="4959" y="24481"/>
                    </a:lnTo>
                    <a:lnTo>
                      <a:pt x="4792" y="24544"/>
                    </a:lnTo>
                    <a:lnTo>
                      <a:pt x="4750" y="24585"/>
                    </a:lnTo>
                    <a:lnTo>
                      <a:pt x="4666" y="24502"/>
                    </a:lnTo>
                    <a:lnTo>
                      <a:pt x="4583" y="24481"/>
                    </a:lnTo>
                    <a:lnTo>
                      <a:pt x="4562" y="24544"/>
                    </a:lnTo>
                    <a:cubicBezTo>
                      <a:pt x="4562" y="24502"/>
                      <a:pt x="4541" y="24502"/>
                      <a:pt x="4541" y="24481"/>
                    </a:cubicBezTo>
                    <a:lnTo>
                      <a:pt x="4541" y="24334"/>
                    </a:lnTo>
                    <a:lnTo>
                      <a:pt x="4625" y="24272"/>
                    </a:lnTo>
                    <a:lnTo>
                      <a:pt x="4750" y="24251"/>
                    </a:lnTo>
                    <a:lnTo>
                      <a:pt x="4897" y="24334"/>
                    </a:lnTo>
                    <a:lnTo>
                      <a:pt x="4980" y="24272"/>
                    </a:lnTo>
                    <a:lnTo>
                      <a:pt x="5001" y="24272"/>
                    </a:lnTo>
                    <a:lnTo>
                      <a:pt x="4855" y="24146"/>
                    </a:lnTo>
                    <a:lnTo>
                      <a:pt x="4520" y="23937"/>
                    </a:lnTo>
                    <a:lnTo>
                      <a:pt x="4457" y="23874"/>
                    </a:lnTo>
                    <a:lnTo>
                      <a:pt x="3725" y="23874"/>
                    </a:lnTo>
                    <a:lnTo>
                      <a:pt x="3306" y="23958"/>
                    </a:lnTo>
                    <a:lnTo>
                      <a:pt x="3202" y="23895"/>
                    </a:lnTo>
                    <a:lnTo>
                      <a:pt x="2930" y="23874"/>
                    </a:lnTo>
                    <a:lnTo>
                      <a:pt x="2846" y="23644"/>
                    </a:lnTo>
                    <a:lnTo>
                      <a:pt x="2783" y="23435"/>
                    </a:lnTo>
                    <a:lnTo>
                      <a:pt x="2658" y="23330"/>
                    </a:lnTo>
                    <a:lnTo>
                      <a:pt x="2637" y="22995"/>
                    </a:lnTo>
                    <a:lnTo>
                      <a:pt x="2637" y="22828"/>
                    </a:lnTo>
                    <a:lnTo>
                      <a:pt x="2511" y="22828"/>
                    </a:lnTo>
                    <a:lnTo>
                      <a:pt x="2323" y="22912"/>
                    </a:lnTo>
                    <a:lnTo>
                      <a:pt x="2218" y="23016"/>
                    </a:lnTo>
                    <a:lnTo>
                      <a:pt x="2093" y="23016"/>
                    </a:lnTo>
                    <a:lnTo>
                      <a:pt x="1842" y="22577"/>
                    </a:lnTo>
                    <a:cubicBezTo>
                      <a:pt x="1821" y="22493"/>
                      <a:pt x="1800" y="22409"/>
                      <a:pt x="1800" y="22326"/>
                    </a:cubicBezTo>
                    <a:lnTo>
                      <a:pt x="1884" y="21844"/>
                    </a:lnTo>
                    <a:lnTo>
                      <a:pt x="2009" y="21656"/>
                    </a:lnTo>
                    <a:lnTo>
                      <a:pt x="2218" y="21447"/>
                    </a:lnTo>
                    <a:lnTo>
                      <a:pt x="2260" y="21154"/>
                    </a:lnTo>
                    <a:lnTo>
                      <a:pt x="2218" y="20840"/>
                    </a:lnTo>
                    <a:lnTo>
                      <a:pt x="2135" y="20610"/>
                    </a:lnTo>
                    <a:lnTo>
                      <a:pt x="2197" y="20338"/>
                    </a:lnTo>
                    <a:lnTo>
                      <a:pt x="2302" y="20212"/>
                    </a:lnTo>
                    <a:lnTo>
                      <a:pt x="2197" y="19961"/>
                    </a:lnTo>
                    <a:lnTo>
                      <a:pt x="2218" y="19815"/>
                    </a:lnTo>
                    <a:lnTo>
                      <a:pt x="2323" y="19710"/>
                    </a:lnTo>
                    <a:lnTo>
                      <a:pt x="2239" y="19480"/>
                    </a:lnTo>
                    <a:lnTo>
                      <a:pt x="2197" y="19166"/>
                    </a:lnTo>
                    <a:lnTo>
                      <a:pt x="2114" y="19020"/>
                    </a:lnTo>
                    <a:lnTo>
                      <a:pt x="2114" y="18915"/>
                    </a:lnTo>
                    <a:lnTo>
                      <a:pt x="2260" y="18769"/>
                    </a:lnTo>
                    <a:lnTo>
                      <a:pt x="2260" y="18643"/>
                    </a:lnTo>
                    <a:lnTo>
                      <a:pt x="2135" y="18434"/>
                    </a:lnTo>
                    <a:lnTo>
                      <a:pt x="1946" y="18308"/>
                    </a:lnTo>
                    <a:lnTo>
                      <a:pt x="1821" y="18308"/>
                    </a:lnTo>
                    <a:lnTo>
                      <a:pt x="1800" y="18329"/>
                    </a:lnTo>
                    <a:lnTo>
                      <a:pt x="1716" y="18246"/>
                    </a:lnTo>
                    <a:lnTo>
                      <a:pt x="1779" y="18141"/>
                    </a:lnTo>
                    <a:lnTo>
                      <a:pt x="2030" y="18141"/>
                    </a:lnTo>
                    <a:lnTo>
                      <a:pt x="2156" y="17995"/>
                    </a:lnTo>
                    <a:lnTo>
                      <a:pt x="2156" y="17869"/>
                    </a:lnTo>
                    <a:lnTo>
                      <a:pt x="2093" y="17827"/>
                    </a:lnTo>
                    <a:lnTo>
                      <a:pt x="2009" y="17890"/>
                    </a:lnTo>
                    <a:lnTo>
                      <a:pt x="1905" y="17869"/>
                    </a:lnTo>
                    <a:lnTo>
                      <a:pt x="1842" y="17597"/>
                    </a:lnTo>
                    <a:lnTo>
                      <a:pt x="1737" y="17367"/>
                    </a:lnTo>
                    <a:lnTo>
                      <a:pt x="1737" y="17199"/>
                    </a:lnTo>
                    <a:lnTo>
                      <a:pt x="1737" y="17032"/>
                    </a:lnTo>
                    <a:lnTo>
                      <a:pt x="1570" y="16969"/>
                    </a:lnTo>
                    <a:lnTo>
                      <a:pt x="1570" y="16948"/>
                    </a:lnTo>
                    <a:cubicBezTo>
                      <a:pt x="1528" y="16865"/>
                      <a:pt x="1528" y="16760"/>
                      <a:pt x="1507" y="16676"/>
                    </a:cubicBezTo>
                    <a:lnTo>
                      <a:pt x="1486" y="16362"/>
                    </a:lnTo>
                    <a:lnTo>
                      <a:pt x="1612" y="16300"/>
                    </a:lnTo>
                    <a:lnTo>
                      <a:pt x="1633" y="16132"/>
                    </a:lnTo>
                    <a:lnTo>
                      <a:pt x="1591" y="16028"/>
                    </a:lnTo>
                    <a:lnTo>
                      <a:pt x="1486" y="15986"/>
                    </a:lnTo>
                    <a:lnTo>
                      <a:pt x="1423" y="15714"/>
                    </a:lnTo>
                    <a:lnTo>
                      <a:pt x="1402" y="15358"/>
                    </a:lnTo>
                    <a:lnTo>
                      <a:pt x="1423" y="14940"/>
                    </a:lnTo>
                    <a:lnTo>
                      <a:pt x="1319" y="14751"/>
                    </a:lnTo>
                    <a:lnTo>
                      <a:pt x="1298" y="14542"/>
                    </a:lnTo>
                    <a:lnTo>
                      <a:pt x="1507" y="14249"/>
                    </a:lnTo>
                    <a:lnTo>
                      <a:pt x="1528" y="13935"/>
                    </a:lnTo>
                    <a:lnTo>
                      <a:pt x="1695" y="13852"/>
                    </a:lnTo>
                    <a:lnTo>
                      <a:pt x="1779" y="13747"/>
                    </a:lnTo>
                    <a:lnTo>
                      <a:pt x="1423" y="13077"/>
                    </a:lnTo>
                    <a:lnTo>
                      <a:pt x="1486" y="12847"/>
                    </a:lnTo>
                    <a:lnTo>
                      <a:pt x="1486" y="12680"/>
                    </a:lnTo>
                    <a:lnTo>
                      <a:pt x="1486" y="12282"/>
                    </a:lnTo>
                    <a:lnTo>
                      <a:pt x="1612" y="12052"/>
                    </a:lnTo>
                    <a:lnTo>
                      <a:pt x="1737" y="11927"/>
                    </a:lnTo>
                    <a:lnTo>
                      <a:pt x="1716" y="11717"/>
                    </a:lnTo>
                    <a:lnTo>
                      <a:pt x="1612" y="11529"/>
                    </a:lnTo>
                    <a:lnTo>
                      <a:pt x="1528" y="11445"/>
                    </a:lnTo>
                    <a:lnTo>
                      <a:pt x="1674" y="11278"/>
                    </a:lnTo>
                    <a:lnTo>
                      <a:pt x="1633" y="11027"/>
                    </a:lnTo>
                    <a:lnTo>
                      <a:pt x="1737" y="10797"/>
                    </a:lnTo>
                    <a:lnTo>
                      <a:pt x="1842" y="10776"/>
                    </a:lnTo>
                    <a:lnTo>
                      <a:pt x="1884" y="10504"/>
                    </a:lnTo>
                    <a:lnTo>
                      <a:pt x="1821" y="10064"/>
                    </a:lnTo>
                    <a:lnTo>
                      <a:pt x="1737" y="9981"/>
                    </a:lnTo>
                    <a:lnTo>
                      <a:pt x="1674" y="9646"/>
                    </a:lnTo>
                    <a:lnTo>
                      <a:pt x="1591" y="9458"/>
                    </a:lnTo>
                    <a:lnTo>
                      <a:pt x="1444" y="9248"/>
                    </a:lnTo>
                    <a:lnTo>
                      <a:pt x="1423" y="9144"/>
                    </a:lnTo>
                    <a:lnTo>
                      <a:pt x="1319" y="9018"/>
                    </a:lnTo>
                    <a:lnTo>
                      <a:pt x="1277" y="8725"/>
                    </a:lnTo>
                    <a:lnTo>
                      <a:pt x="1298" y="8516"/>
                    </a:lnTo>
                    <a:lnTo>
                      <a:pt x="1444" y="8453"/>
                    </a:lnTo>
                    <a:lnTo>
                      <a:pt x="1444" y="8160"/>
                    </a:lnTo>
                    <a:lnTo>
                      <a:pt x="1528" y="8056"/>
                    </a:lnTo>
                    <a:lnTo>
                      <a:pt x="1528" y="7784"/>
                    </a:lnTo>
                    <a:lnTo>
                      <a:pt x="1423" y="7616"/>
                    </a:lnTo>
                    <a:lnTo>
                      <a:pt x="1402" y="7240"/>
                    </a:lnTo>
                    <a:lnTo>
                      <a:pt x="1486" y="7156"/>
                    </a:lnTo>
                    <a:lnTo>
                      <a:pt x="1528" y="6738"/>
                    </a:lnTo>
                    <a:lnTo>
                      <a:pt x="1633" y="6591"/>
                    </a:lnTo>
                    <a:lnTo>
                      <a:pt x="1800" y="6194"/>
                    </a:lnTo>
                    <a:lnTo>
                      <a:pt x="1946" y="6047"/>
                    </a:lnTo>
                    <a:lnTo>
                      <a:pt x="2051" y="5984"/>
                    </a:lnTo>
                    <a:lnTo>
                      <a:pt x="2135" y="5880"/>
                    </a:lnTo>
                    <a:lnTo>
                      <a:pt x="2093" y="5838"/>
                    </a:lnTo>
                    <a:lnTo>
                      <a:pt x="2093" y="5671"/>
                    </a:lnTo>
                    <a:lnTo>
                      <a:pt x="2030" y="5587"/>
                    </a:lnTo>
                    <a:lnTo>
                      <a:pt x="1946" y="5545"/>
                    </a:lnTo>
                    <a:lnTo>
                      <a:pt x="1988" y="5440"/>
                    </a:lnTo>
                    <a:lnTo>
                      <a:pt x="2093" y="5357"/>
                    </a:lnTo>
                    <a:lnTo>
                      <a:pt x="2093" y="5210"/>
                    </a:lnTo>
                    <a:lnTo>
                      <a:pt x="1946" y="5043"/>
                    </a:lnTo>
                    <a:lnTo>
                      <a:pt x="1925" y="4854"/>
                    </a:lnTo>
                    <a:lnTo>
                      <a:pt x="2009" y="4729"/>
                    </a:lnTo>
                    <a:lnTo>
                      <a:pt x="1988" y="4624"/>
                    </a:lnTo>
                    <a:lnTo>
                      <a:pt x="1842" y="4520"/>
                    </a:lnTo>
                    <a:lnTo>
                      <a:pt x="1905" y="4373"/>
                    </a:lnTo>
                    <a:lnTo>
                      <a:pt x="2574" y="3997"/>
                    </a:lnTo>
                    <a:lnTo>
                      <a:pt x="2741" y="3348"/>
                    </a:lnTo>
                    <a:lnTo>
                      <a:pt x="2658" y="3181"/>
                    </a:lnTo>
                    <a:lnTo>
                      <a:pt x="2553" y="3222"/>
                    </a:lnTo>
                    <a:lnTo>
                      <a:pt x="2511" y="3285"/>
                    </a:lnTo>
                    <a:lnTo>
                      <a:pt x="2344" y="3285"/>
                    </a:lnTo>
                    <a:lnTo>
                      <a:pt x="1925" y="2134"/>
                    </a:lnTo>
                    <a:lnTo>
                      <a:pt x="1633" y="1883"/>
                    </a:lnTo>
                    <a:lnTo>
                      <a:pt x="1570" y="1779"/>
                    </a:lnTo>
                    <a:lnTo>
                      <a:pt x="1695" y="1465"/>
                    </a:lnTo>
                    <a:lnTo>
                      <a:pt x="1633" y="1360"/>
                    </a:lnTo>
                    <a:lnTo>
                      <a:pt x="1716" y="1193"/>
                    </a:lnTo>
                    <a:lnTo>
                      <a:pt x="1695" y="1130"/>
                    </a:lnTo>
                    <a:lnTo>
                      <a:pt x="1423" y="921"/>
                    </a:lnTo>
                    <a:lnTo>
                      <a:pt x="1360" y="774"/>
                    </a:lnTo>
                    <a:lnTo>
                      <a:pt x="1319" y="607"/>
                    </a:lnTo>
                    <a:lnTo>
                      <a:pt x="1298" y="544"/>
                    </a:lnTo>
                    <a:lnTo>
                      <a:pt x="1319" y="440"/>
                    </a:lnTo>
                    <a:lnTo>
                      <a:pt x="1298" y="335"/>
                    </a:lnTo>
                    <a:lnTo>
                      <a:pt x="1256" y="293"/>
                    </a:lnTo>
                    <a:lnTo>
                      <a:pt x="1151" y="189"/>
                    </a:lnTo>
                    <a:lnTo>
                      <a:pt x="1151" y="21"/>
                    </a:lnTo>
                    <a:lnTo>
                      <a:pt x="1109" y="21"/>
                    </a:lnTo>
                    <a:lnTo>
                      <a:pt x="104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1" name="Google Shape;611;p68"/>
            <p:cNvGrpSpPr/>
            <p:nvPr/>
          </p:nvGrpSpPr>
          <p:grpSpPr>
            <a:xfrm>
              <a:off x="3855466" y="3289811"/>
              <a:ext cx="112514" cy="94210"/>
              <a:chOff x="3918000" y="3561900"/>
              <a:chExt cx="236225" cy="207100"/>
            </a:xfrm>
          </p:grpSpPr>
          <p:sp>
            <p:nvSpPr>
              <p:cNvPr id="612" name="Google Shape;612;p68"/>
              <p:cNvSpPr/>
              <p:nvPr/>
            </p:nvSpPr>
            <p:spPr>
              <a:xfrm>
                <a:off x="3925800" y="3561900"/>
                <a:ext cx="228425" cy="170000"/>
              </a:xfrm>
              <a:custGeom>
                <a:avLst/>
                <a:gdLst/>
                <a:ahLst/>
                <a:cxnLst/>
                <a:rect l="l" t="t" r="r" b="b"/>
                <a:pathLst>
                  <a:path w="9137" h="6800" extrusionOk="0">
                    <a:moveTo>
                      <a:pt x="0" y="4356"/>
                    </a:moveTo>
                    <a:lnTo>
                      <a:pt x="1381" y="1594"/>
                    </a:lnTo>
                    <a:lnTo>
                      <a:pt x="7012" y="0"/>
                    </a:lnTo>
                    <a:lnTo>
                      <a:pt x="9137" y="532"/>
                    </a:lnTo>
                    <a:lnTo>
                      <a:pt x="8500" y="2444"/>
                    </a:lnTo>
                    <a:lnTo>
                      <a:pt x="6906" y="5206"/>
                    </a:lnTo>
                    <a:lnTo>
                      <a:pt x="3719" y="6800"/>
                    </a:lnTo>
                    <a:close/>
                  </a:path>
                </a:pathLst>
              </a:custGeom>
              <a:solidFill>
                <a:srgbClr val="DBE2E7"/>
              </a:solidFill>
              <a:ln>
                <a:noFill/>
              </a:ln>
            </p:spPr>
          </p:sp>
          <p:sp>
            <p:nvSpPr>
              <p:cNvPr id="613" name="Google Shape;613;p68"/>
              <p:cNvSpPr/>
              <p:nvPr/>
            </p:nvSpPr>
            <p:spPr>
              <a:xfrm>
                <a:off x="3918000" y="3569675"/>
                <a:ext cx="229150" cy="199325"/>
              </a:xfrm>
              <a:custGeom>
                <a:avLst/>
                <a:gdLst/>
                <a:ahLst/>
                <a:cxnLst/>
                <a:rect l="l" t="t" r="r" b="b"/>
                <a:pathLst>
                  <a:path w="9166" h="7973" extrusionOk="0">
                    <a:moveTo>
                      <a:pt x="6696" y="3976"/>
                    </a:moveTo>
                    <a:lnTo>
                      <a:pt x="6738" y="4018"/>
                    </a:lnTo>
                    <a:lnTo>
                      <a:pt x="6780" y="3997"/>
                    </a:lnTo>
                    <a:lnTo>
                      <a:pt x="6843" y="4039"/>
                    </a:lnTo>
                    <a:lnTo>
                      <a:pt x="6926" y="4018"/>
                    </a:lnTo>
                    <a:lnTo>
                      <a:pt x="7052" y="4122"/>
                    </a:lnTo>
                    <a:lnTo>
                      <a:pt x="7136" y="4353"/>
                    </a:lnTo>
                    <a:lnTo>
                      <a:pt x="7136" y="4499"/>
                    </a:lnTo>
                    <a:lnTo>
                      <a:pt x="7094" y="4583"/>
                    </a:lnTo>
                    <a:lnTo>
                      <a:pt x="6989" y="4625"/>
                    </a:lnTo>
                    <a:lnTo>
                      <a:pt x="6989" y="4708"/>
                    </a:lnTo>
                    <a:lnTo>
                      <a:pt x="7031" y="4750"/>
                    </a:lnTo>
                    <a:lnTo>
                      <a:pt x="7031" y="4834"/>
                    </a:lnTo>
                    <a:lnTo>
                      <a:pt x="6926" y="4918"/>
                    </a:lnTo>
                    <a:lnTo>
                      <a:pt x="6843" y="4876"/>
                    </a:lnTo>
                    <a:lnTo>
                      <a:pt x="6738" y="4918"/>
                    </a:lnTo>
                    <a:lnTo>
                      <a:pt x="6675" y="4959"/>
                    </a:lnTo>
                    <a:lnTo>
                      <a:pt x="6571" y="5001"/>
                    </a:lnTo>
                    <a:lnTo>
                      <a:pt x="6508" y="5127"/>
                    </a:lnTo>
                    <a:lnTo>
                      <a:pt x="6466" y="5169"/>
                    </a:lnTo>
                    <a:lnTo>
                      <a:pt x="6424" y="5231"/>
                    </a:lnTo>
                    <a:lnTo>
                      <a:pt x="6320" y="5231"/>
                    </a:lnTo>
                    <a:lnTo>
                      <a:pt x="6194" y="5169"/>
                    </a:lnTo>
                    <a:lnTo>
                      <a:pt x="6152" y="5106"/>
                    </a:lnTo>
                    <a:lnTo>
                      <a:pt x="6069" y="5022"/>
                    </a:lnTo>
                    <a:lnTo>
                      <a:pt x="6069" y="4918"/>
                    </a:lnTo>
                    <a:lnTo>
                      <a:pt x="5985" y="4834"/>
                    </a:lnTo>
                    <a:lnTo>
                      <a:pt x="5964" y="4771"/>
                    </a:lnTo>
                    <a:lnTo>
                      <a:pt x="5880" y="4708"/>
                    </a:lnTo>
                    <a:lnTo>
                      <a:pt x="5838" y="4604"/>
                    </a:lnTo>
                    <a:lnTo>
                      <a:pt x="5901" y="4541"/>
                    </a:lnTo>
                    <a:lnTo>
                      <a:pt x="6069" y="4415"/>
                    </a:lnTo>
                    <a:lnTo>
                      <a:pt x="6110" y="4248"/>
                    </a:lnTo>
                    <a:lnTo>
                      <a:pt x="6257" y="4164"/>
                    </a:lnTo>
                    <a:lnTo>
                      <a:pt x="6466" y="4122"/>
                    </a:lnTo>
                    <a:lnTo>
                      <a:pt x="6508" y="4081"/>
                    </a:lnTo>
                    <a:lnTo>
                      <a:pt x="6592" y="4018"/>
                    </a:lnTo>
                    <a:lnTo>
                      <a:pt x="6613" y="3976"/>
                    </a:lnTo>
                    <a:close/>
                    <a:moveTo>
                      <a:pt x="7659" y="1"/>
                    </a:moveTo>
                    <a:lnTo>
                      <a:pt x="7470" y="21"/>
                    </a:lnTo>
                    <a:lnTo>
                      <a:pt x="7387" y="21"/>
                    </a:lnTo>
                    <a:lnTo>
                      <a:pt x="7345" y="63"/>
                    </a:lnTo>
                    <a:lnTo>
                      <a:pt x="7240" y="63"/>
                    </a:lnTo>
                    <a:lnTo>
                      <a:pt x="7178" y="126"/>
                    </a:lnTo>
                    <a:lnTo>
                      <a:pt x="7178" y="168"/>
                    </a:lnTo>
                    <a:lnTo>
                      <a:pt x="7157" y="252"/>
                    </a:lnTo>
                    <a:lnTo>
                      <a:pt x="7073" y="273"/>
                    </a:lnTo>
                    <a:lnTo>
                      <a:pt x="7010" y="356"/>
                    </a:lnTo>
                    <a:lnTo>
                      <a:pt x="6843" y="356"/>
                    </a:lnTo>
                    <a:lnTo>
                      <a:pt x="6822" y="335"/>
                    </a:lnTo>
                    <a:lnTo>
                      <a:pt x="6717" y="356"/>
                    </a:lnTo>
                    <a:lnTo>
                      <a:pt x="6592" y="461"/>
                    </a:lnTo>
                    <a:lnTo>
                      <a:pt x="6529" y="524"/>
                    </a:lnTo>
                    <a:lnTo>
                      <a:pt x="6445" y="565"/>
                    </a:lnTo>
                    <a:lnTo>
                      <a:pt x="6424" y="628"/>
                    </a:lnTo>
                    <a:lnTo>
                      <a:pt x="6341" y="649"/>
                    </a:lnTo>
                    <a:lnTo>
                      <a:pt x="6299" y="691"/>
                    </a:lnTo>
                    <a:lnTo>
                      <a:pt x="6236" y="733"/>
                    </a:lnTo>
                    <a:lnTo>
                      <a:pt x="6173" y="754"/>
                    </a:lnTo>
                    <a:lnTo>
                      <a:pt x="6006" y="963"/>
                    </a:lnTo>
                    <a:lnTo>
                      <a:pt x="5985" y="1089"/>
                    </a:lnTo>
                    <a:lnTo>
                      <a:pt x="6006" y="1151"/>
                    </a:lnTo>
                    <a:lnTo>
                      <a:pt x="6006" y="1214"/>
                    </a:lnTo>
                    <a:lnTo>
                      <a:pt x="5922" y="1256"/>
                    </a:lnTo>
                    <a:lnTo>
                      <a:pt x="5901" y="1298"/>
                    </a:lnTo>
                    <a:lnTo>
                      <a:pt x="5859" y="1319"/>
                    </a:lnTo>
                    <a:lnTo>
                      <a:pt x="5776" y="1402"/>
                    </a:lnTo>
                    <a:lnTo>
                      <a:pt x="5755" y="1486"/>
                    </a:lnTo>
                    <a:lnTo>
                      <a:pt x="5713" y="1507"/>
                    </a:lnTo>
                    <a:lnTo>
                      <a:pt x="5692" y="1570"/>
                    </a:lnTo>
                    <a:lnTo>
                      <a:pt x="5608" y="1570"/>
                    </a:lnTo>
                    <a:lnTo>
                      <a:pt x="5545" y="1612"/>
                    </a:lnTo>
                    <a:lnTo>
                      <a:pt x="5399" y="1633"/>
                    </a:lnTo>
                    <a:lnTo>
                      <a:pt x="5357" y="1737"/>
                    </a:lnTo>
                    <a:lnTo>
                      <a:pt x="5357" y="1905"/>
                    </a:lnTo>
                    <a:lnTo>
                      <a:pt x="5294" y="1967"/>
                    </a:lnTo>
                    <a:lnTo>
                      <a:pt x="5294" y="2030"/>
                    </a:lnTo>
                    <a:lnTo>
                      <a:pt x="5273" y="2135"/>
                    </a:lnTo>
                    <a:lnTo>
                      <a:pt x="5294" y="2197"/>
                    </a:lnTo>
                    <a:lnTo>
                      <a:pt x="5169" y="2260"/>
                    </a:lnTo>
                    <a:lnTo>
                      <a:pt x="5085" y="2239"/>
                    </a:lnTo>
                    <a:lnTo>
                      <a:pt x="5043" y="2197"/>
                    </a:lnTo>
                    <a:lnTo>
                      <a:pt x="4834" y="2197"/>
                    </a:lnTo>
                    <a:lnTo>
                      <a:pt x="4709" y="2218"/>
                    </a:lnTo>
                    <a:lnTo>
                      <a:pt x="4604" y="2197"/>
                    </a:lnTo>
                    <a:lnTo>
                      <a:pt x="4520" y="2218"/>
                    </a:lnTo>
                    <a:lnTo>
                      <a:pt x="4311" y="2093"/>
                    </a:lnTo>
                    <a:lnTo>
                      <a:pt x="4227" y="2093"/>
                    </a:lnTo>
                    <a:lnTo>
                      <a:pt x="4185" y="2009"/>
                    </a:lnTo>
                    <a:lnTo>
                      <a:pt x="3997" y="1988"/>
                    </a:lnTo>
                    <a:lnTo>
                      <a:pt x="3872" y="2009"/>
                    </a:lnTo>
                    <a:lnTo>
                      <a:pt x="3704" y="2135"/>
                    </a:lnTo>
                    <a:lnTo>
                      <a:pt x="3621" y="2365"/>
                    </a:lnTo>
                    <a:lnTo>
                      <a:pt x="3516" y="2469"/>
                    </a:lnTo>
                    <a:lnTo>
                      <a:pt x="3349" y="2553"/>
                    </a:lnTo>
                    <a:lnTo>
                      <a:pt x="3286" y="2637"/>
                    </a:lnTo>
                    <a:lnTo>
                      <a:pt x="3181" y="2721"/>
                    </a:lnTo>
                    <a:lnTo>
                      <a:pt x="3056" y="2742"/>
                    </a:lnTo>
                    <a:lnTo>
                      <a:pt x="2972" y="2783"/>
                    </a:lnTo>
                    <a:lnTo>
                      <a:pt x="2846" y="2762"/>
                    </a:lnTo>
                    <a:lnTo>
                      <a:pt x="2763" y="2825"/>
                    </a:lnTo>
                    <a:lnTo>
                      <a:pt x="2616" y="2783"/>
                    </a:lnTo>
                    <a:lnTo>
                      <a:pt x="2449" y="2825"/>
                    </a:lnTo>
                    <a:lnTo>
                      <a:pt x="2449" y="2721"/>
                    </a:lnTo>
                    <a:lnTo>
                      <a:pt x="2532" y="2532"/>
                    </a:lnTo>
                    <a:lnTo>
                      <a:pt x="2532" y="2365"/>
                    </a:lnTo>
                    <a:lnTo>
                      <a:pt x="2365" y="2051"/>
                    </a:lnTo>
                    <a:lnTo>
                      <a:pt x="2323" y="1905"/>
                    </a:lnTo>
                    <a:lnTo>
                      <a:pt x="2135" y="1779"/>
                    </a:lnTo>
                    <a:lnTo>
                      <a:pt x="2051" y="3871"/>
                    </a:lnTo>
                    <a:lnTo>
                      <a:pt x="1821" y="3871"/>
                    </a:lnTo>
                    <a:lnTo>
                      <a:pt x="1675" y="3934"/>
                    </a:lnTo>
                    <a:lnTo>
                      <a:pt x="1612" y="4039"/>
                    </a:lnTo>
                    <a:lnTo>
                      <a:pt x="1528" y="4081"/>
                    </a:lnTo>
                    <a:lnTo>
                      <a:pt x="1486" y="4122"/>
                    </a:lnTo>
                    <a:lnTo>
                      <a:pt x="1486" y="4248"/>
                    </a:lnTo>
                    <a:lnTo>
                      <a:pt x="1403" y="4227"/>
                    </a:lnTo>
                    <a:lnTo>
                      <a:pt x="1319" y="4227"/>
                    </a:lnTo>
                    <a:lnTo>
                      <a:pt x="1277" y="4143"/>
                    </a:lnTo>
                    <a:lnTo>
                      <a:pt x="1193" y="4143"/>
                    </a:lnTo>
                    <a:lnTo>
                      <a:pt x="1152" y="4206"/>
                    </a:lnTo>
                    <a:lnTo>
                      <a:pt x="1047" y="4185"/>
                    </a:lnTo>
                    <a:lnTo>
                      <a:pt x="984" y="4143"/>
                    </a:lnTo>
                    <a:lnTo>
                      <a:pt x="880" y="4185"/>
                    </a:lnTo>
                    <a:lnTo>
                      <a:pt x="754" y="4102"/>
                    </a:lnTo>
                    <a:lnTo>
                      <a:pt x="566" y="4039"/>
                    </a:lnTo>
                    <a:lnTo>
                      <a:pt x="482" y="3871"/>
                    </a:lnTo>
                    <a:lnTo>
                      <a:pt x="545" y="3725"/>
                    </a:lnTo>
                    <a:lnTo>
                      <a:pt x="440" y="3725"/>
                    </a:lnTo>
                    <a:lnTo>
                      <a:pt x="356" y="3599"/>
                    </a:lnTo>
                    <a:lnTo>
                      <a:pt x="231" y="3662"/>
                    </a:lnTo>
                    <a:lnTo>
                      <a:pt x="168" y="3767"/>
                    </a:lnTo>
                    <a:lnTo>
                      <a:pt x="210" y="3788"/>
                    </a:lnTo>
                    <a:lnTo>
                      <a:pt x="210" y="3871"/>
                    </a:lnTo>
                    <a:lnTo>
                      <a:pt x="64" y="3892"/>
                    </a:lnTo>
                    <a:lnTo>
                      <a:pt x="1" y="3934"/>
                    </a:lnTo>
                    <a:lnTo>
                      <a:pt x="22" y="4122"/>
                    </a:lnTo>
                    <a:lnTo>
                      <a:pt x="210" y="4248"/>
                    </a:lnTo>
                    <a:lnTo>
                      <a:pt x="336" y="4625"/>
                    </a:lnTo>
                    <a:lnTo>
                      <a:pt x="336" y="4771"/>
                    </a:lnTo>
                    <a:lnTo>
                      <a:pt x="461" y="5085"/>
                    </a:lnTo>
                    <a:lnTo>
                      <a:pt x="545" y="5441"/>
                    </a:lnTo>
                    <a:lnTo>
                      <a:pt x="691" y="5650"/>
                    </a:lnTo>
                    <a:lnTo>
                      <a:pt x="691" y="5775"/>
                    </a:lnTo>
                    <a:lnTo>
                      <a:pt x="859" y="6027"/>
                    </a:lnTo>
                    <a:lnTo>
                      <a:pt x="859" y="6110"/>
                    </a:lnTo>
                    <a:lnTo>
                      <a:pt x="900" y="6299"/>
                    </a:lnTo>
                    <a:lnTo>
                      <a:pt x="880" y="6487"/>
                    </a:lnTo>
                    <a:lnTo>
                      <a:pt x="796" y="6550"/>
                    </a:lnTo>
                    <a:lnTo>
                      <a:pt x="754" y="6550"/>
                    </a:lnTo>
                    <a:lnTo>
                      <a:pt x="691" y="6508"/>
                    </a:lnTo>
                    <a:lnTo>
                      <a:pt x="649" y="6550"/>
                    </a:lnTo>
                    <a:lnTo>
                      <a:pt x="649" y="6717"/>
                    </a:lnTo>
                    <a:lnTo>
                      <a:pt x="733" y="6863"/>
                    </a:lnTo>
                    <a:lnTo>
                      <a:pt x="838" y="6968"/>
                    </a:lnTo>
                    <a:lnTo>
                      <a:pt x="942" y="7156"/>
                    </a:lnTo>
                    <a:lnTo>
                      <a:pt x="859" y="7282"/>
                    </a:lnTo>
                    <a:lnTo>
                      <a:pt x="880" y="7449"/>
                    </a:lnTo>
                    <a:lnTo>
                      <a:pt x="838" y="7554"/>
                    </a:lnTo>
                    <a:lnTo>
                      <a:pt x="838" y="7659"/>
                    </a:lnTo>
                    <a:lnTo>
                      <a:pt x="900" y="7700"/>
                    </a:lnTo>
                    <a:lnTo>
                      <a:pt x="900" y="7596"/>
                    </a:lnTo>
                    <a:lnTo>
                      <a:pt x="1005" y="7533"/>
                    </a:lnTo>
                    <a:lnTo>
                      <a:pt x="1152" y="7554"/>
                    </a:lnTo>
                    <a:lnTo>
                      <a:pt x="1172" y="7679"/>
                    </a:lnTo>
                    <a:lnTo>
                      <a:pt x="1110" y="7721"/>
                    </a:lnTo>
                    <a:lnTo>
                      <a:pt x="1172" y="7742"/>
                    </a:lnTo>
                    <a:lnTo>
                      <a:pt x="1256" y="7679"/>
                    </a:lnTo>
                    <a:lnTo>
                      <a:pt x="1361" y="7742"/>
                    </a:lnTo>
                    <a:lnTo>
                      <a:pt x="1361" y="7868"/>
                    </a:lnTo>
                    <a:lnTo>
                      <a:pt x="1403" y="7847"/>
                    </a:lnTo>
                    <a:lnTo>
                      <a:pt x="1696" y="7972"/>
                    </a:lnTo>
                    <a:lnTo>
                      <a:pt x="1737" y="7951"/>
                    </a:lnTo>
                    <a:lnTo>
                      <a:pt x="1800" y="7972"/>
                    </a:lnTo>
                    <a:lnTo>
                      <a:pt x="1821" y="7889"/>
                    </a:lnTo>
                    <a:lnTo>
                      <a:pt x="1926" y="7868"/>
                    </a:lnTo>
                    <a:lnTo>
                      <a:pt x="2051" y="7742"/>
                    </a:lnTo>
                    <a:lnTo>
                      <a:pt x="2198" y="7763"/>
                    </a:lnTo>
                    <a:lnTo>
                      <a:pt x="2219" y="7721"/>
                    </a:lnTo>
                    <a:lnTo>
                      <a:pt x="2344" y="7721"/>
                    </a:lnTo>
                    <a:lnTo>
                      <a:pt x="2512" y="7763"/>
                    </a:lnTo>
                    <a:lnTo>
                      <a:pt x="2574" y="7742"/>
                    </a:lnTo>
                    <a:lnTo>
                      <a:pt x="2721" y="7742"/>
                    </a:lnTo>
                    <a:lnTo>
                      <a:pt x="2742" y="7679"/>
                    </a:lnTo>
                    <a:lnTo>
                      <a:pt x="2784" y="7638"/>
                    </a:lnTo>
                    <a:lnTo>
                      <a:pt x="2867" y="7596"/>
                    </a:lnTo>
                    <a:lnTo>
                      <a:pt x="2930" y="7638"/>
                    </a:lnTo>
                    <a:lnTo>
                      <a:pt x="2951" y="7533"/>
                    </a:lnTo>
                    <a:lnTo>
                      <a:pt x="3035" y="7470"/>
                    </a:lnTo>
                    <a:lnTo>
                      <a:pt x="3349" y="7470"/>
                    </a:lnTo>
                    <a:lnTo>
                      <a:pt x="3474" y="7554"/>
                    </a:lnTo>
                    <a:lnTo>
                      <a:pt x="3558" y="7533"/>
                    </a:lnTo>
                    <a:lnTo>
                      <a:pt x="3558" y="7470"/>
                    </a:lnTo>
                    <a:lnTo>
                      <a:pt x="3725" y="7449"/>
                    </a:lnTo>
                    <a:lnTo>
                      <a:pt x="3997" y="7533"/>
                    </a:lnTo>
                    <a:lnTo>
                      <a:pt x="4081" y="7575"/>
                    </a:lnTo>
                    <a:lnTo>
                      <a:pt x="4353" y="7638"/>
                    </a:lnTo>
                    <a:lnTo>
                      <a:pt x="4395" y="7596"/>
                    </a:lnTo>
                    <a:lnTo>
                      <a:pt x="4353" y="7533"/>
                    </a:lnTo>
                    <a:lnTo>
                      <a:pt x="4437" y="7449"/>
                    </a:lnTo>
                    <a:lnTo>
                      <a:pt x="4541" y="7449"/>
                    </a:lnTo>
                    <a:lnTo>
                      <a:pt x="4667" y="7491"/>
                    </a:lnTo>
                    <a:lnTo>
                      <a:pt x="4876" y="7491"/>
                    </a:lnTo>
                    <a:lnTo>
                      <a:pt x="4876" y="7470"/>
                    </a:lnTo>
                    <a:lnTo>
                      <a:pt x="4813" y="7387"/>
                    </a:lnTo>
                    <a:lnTo>
                      <a:pt x="4855" y="7303"/>
                    </a:lnTo>
                    <a:lnTo>
                      <a:pt x="5022" y="7240"/>
                    </a:lnTo>
                    <a:lnTo>
                      <a:pt x="5190" y="7240"/>
                    </a:lnTo>
                    <a:lnTo>
                      <a:pt x="5253" y="7303"/>
                    </a:lnTo>
                    <a:lnTo>
                      <a:pt x="5378" y="7303"/>
                    </a:lnTo>
                    <a:lnTo>
                      <a:pt x="5504" y="7219"/>
                    </a:lnTo>
                    <a:lnTo>
                      <a:pt x="5713" y="7156"/>
                    </a:lnTo>
                    <a:lnTo>
                      <a:pt x="5713" y="7135"/>
                    </a:lnTo>
                    <a:lnTo>
                      <a:pt x="5859" y="7073"/>
                    </a:lnTo>
                    <a:lnTo>
                      <a:pt x="5922" y="6968"/>
                    </a:lnTo>
                    <a:lnTo>
                      <a:pt x="6320" y="6717"/>
                    </a:lnTo>
                    <a:lnTo>
                      <a:pt x="6424" y="6612"/>
                    </a:lnTo>
                    <a:lnTo>
                      <a:pt x="6424" y="6591"/>
                    </a:lnTo>
                    <a:lnTo>
                      <a:pt x="6508" y="6591"/>
                    </a:lnTo>
                    <a:lnTo>
                      <a:pt x="7115" y="5985"/>
                    </a:lnTo>
                    <a:lnTo>
                      <a:pt x="7136" y="5922"/>
                    </a:lnTo>
                    <a:lnTo>
                      <a:pt x="7198" y="5922"/>
                    </a:lnTo>
                    <a:lnTo>
                      <a:pt x="7282" y="5796"/>
                    </a:lnTo>
                    <a:lnTo>
                      <a:pt x="7387" y="5755"/>
                    </a:lnTo>
                    <a:lnTo>
                      <a:pt x="7429" y="5587"/>
                    </a:lnTo>
                    <a:lnTo>
                      <a:pt x="7596" y="5399"/>
                    </a:lnTo>
                    <a:lnTo>
                      <a:pt x="7847" y="5022"/>
                    </a:lnTo>
                    <a:lnTo>
                      <a:pt x="7910" y="4834"/>
                    </a:lnTo>
                    <a:lnTo>
                      <a:pt x="8014" y="4834"/>
                    </a:lnTo>
                    <a:lnTo>
                      <a:pt x="8077" y="4708"/>
                    </a:lnTo>
                    <a:lnTo>
                      <a:pt x="8077" y="4646"/>
                    </a:lnTo>
                    <a:lnTo>
                      <a:pt x="8182" y="4520"/>
                    </a:lnTo>
                    <a:lnTo>
                      <a:pt x="8266" y="4394"/>
                    </a:lnTo>
                    <a:lnTo>
                      <a:pt x="8391" y="4311"/>
                    </a:lnTo>
                    <a:lnTo>
                      <a:pt x="8433" y="4227"/>
                    </a:lnTo>
                    <a:lnTo>
                      <a:pt x="8538" y="4185"/>
                    </a:lnTo>
                    <a:lnTo>
                      <a:pt x="8579" y="4122"/>
                    </a:lnTo>
                    <a:lnTo>
                      <a:pt x="8621" y="4122"/>
                    </a:lnTo>
                    <a:lnTo>
                      <a:pt x="8789" y="3934"/>
                    </a:lnTo>
                    <a:lnTo>
                      <a:pt x="8810" y="3830"/>
                    </a:lnTo>
                    <a:lnTo>
                      <a:pt x="8893" y="3725"/>
                    </a:lnTo>
                    <a:lnTo>
                      <a:pt x="8935" y="3516"/>
                    </a:lnTo>
                    <a:lnTo>
                      <a:pt x="9019" y="3348"/>
                    </a:lnTo>
                    <a:lnTo>
                      <a:pt x="9040" y="3160"/>
                    </a:lnTo>
                    <a:lnTo>
                      <a:pt x="9123" y="2951"/>
                    </a:lnTo>
                    <a:lnTo>
                      <a:pt x="9103" y="2951"/>
                    </a:lnTo>
                    <a:lnTo>
                      <a:pt x="9165" y="2846"/>
                    </a:lnTo>
                    <a:lnTo>
                      <a:pt x="9165" y="2825"/>
                    </a:lnTo>
                    <a:lnTo>
                      <a:pt x="9061" y="2825"/>
                    </a:lnTo>
                    <a:lnTo>
                      <a:pt x="8935" y="2762"/>
                    </a:lnTo>
                    <a:lnTo>
                      <a:pt x="8830" y="2762"/>
                    </a:lnTo>
                    <a:lnTo>
                      <a:pt x="8768" y="2825"/>
                    </a:lnTo>
                    <a:lnTo>
                      <a:pt x="8768" y="2909"/>
                    </a:lnTo>
                    <a:lnTo>
                      <a:pt x="8726" y="3014"/>
                    </a:lnTo>
                    <a:lnTo>
                      <a:pt x="8663" y="3034"/>
                    </a:lnTo>
                    <a:lnTo>
                      <a:pt x="8454" y="3034"/>
                    </a:lnTo>
                    <a:lnTo>
                      <a:pt x="8266" y="2930"/>
                    </a:lnTo>
                    <a:lnTo>
                      <a:pt x="8182" y="2804"/>
                    </a:lnTo>
                    <a:lnTo>
                      <a:pt x="8140" y="2742"/>
                    </a:lnTo>
                    <a:lnTo>
                      <a:pt x="8098" y="2658"/>
                    </a:lnTo>
                    <a:lnTo>
                      <a:pt x="8161" y="2532"/>
                    </a:lnTo>
                    <a:lnTo>
                      <a:pt x="8286" y="2281"/>
                    </a:lnTo>
                    <a:lnTo>
                      <a:pt x="8307" y="2177"/>
                    </a:lnTo>
                    <a:lnTo>
                      <a:pt x="8412" y="2114"/>
                    </a:lnTo>
                    <a:lnTo>
                      <a:pt x="8579" y="2197"/>
                    </a:lnTo>
                    <a:lnTo>
                      <a:pt x="8663" y="2260"/>
                    </a:lnTo>
                    <a:lnTo>
                      <a:pt x="8768" y="2323"/>
                    </a:lnTo>
                    <a:lnTo>
                      <a:pt x="8768" y="2135"/>
                    </a:lnTo>
                    <a:lnTo>
                      <a:pt x="8768" y="1988"/>
                    </a:lnTo>
                    <a:lnTo>
                      <a:pt x="8810" y="1800"/>
                    </a:lnTo>
                    <a:lnTo>
                      <a:pt x="8810" y="1361"/>
                    </a:lnTo>
                    <a:lnTo>
                      <a:pt x="8789" y="1214"/>
                    </a:lnTo>
                    <a:lnTo>
                      <a:pt x="8747" y="1109"/>
                    </a:lnTo>
                    <a:lnTo>
                      <a:pt x="8747" y="1005"/>
                    </a:lnTo>
                    <a:lnTo>
                      <a:pt x="8747" y="984"/>
                    </a:lnTo>
                    <a:lnTo>
                      <a:pt x="8747" y="733"/>
                    </a:lnTo>
                    <a:lnTo>
                      <a:pt x="8684" y="586"/>
                    </a:lnTo>
                    <a:lnTo>
                      <a:pt x="8642" y="440"/>
                    </a:lnTo>
                    <a:lnTo>
                      <a:pt x="8621" y="273"/>
                    </a:lnTo>
                    <a:lnTo>
                      <a:pt x="8517" y="168"/>
                    </a:lnTo>
                    <a:lnTo>
                      <a:pt x="8328" y="126"/>
                    </a:lnTo>
                    <a:lnTo>
                      <a:pt x="8182" y="147"/>
                    </a:lnTo>
                    <a:lnTo>
                      <a:pt x="8098" y="168"/>
                    </a:lnTo>
                    <a:lnTo>
                      <a:pt x="8056" y="147"/>
                    </a:lnTo>
                    <a:lnTo>
                      <a:pt x="7910" y="105"/>
                    </a:lnTo>
                    <a:lnTo>
                      <a:pt x="7847" y="105"/>
                    </a:lnTo>
                    <a:lnTo>
                      <a:pt x="7784" y="21"/>
                    </a:lnTo>
                    <a:lnTo>
                      <a:pt x="7659"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4" name="Google Shape;614;p68"/>
            <p:cNvSpPr/>
            <p:nvPr/>
          </p:nvSpPr>
          <p:spPr>
            <a:xfrm>
              <a:off x="3292646" y="3020419"/>
              <a:ext cx="18695" cy="5482"/>
            </a:xfrm>
            <a:custGeom>
              <a:avLst/>
              <a:gdLst/>
              <a:ahLst/>
              <a:cxnLst/>
              <a:rect l="l" t="t" r="r" b="b"/>
              <a:pathLst>
                <a:path w="1570" h="482" extrusionOk="0">
                  <a:moveTo>
                    <a:pt x="189" y="0"/>
                  </a:moveTo>
                  <a:lnTo>
                    <a:pt x="126" y="84"/>
                  </a:lnTo>
                  <a:lnTo>
                    <a:pt x="21" y="147"/>
                  </a:lnTo>
                  <a:lnTo>
                    <a:pt x="21" y="209"/>
                  </a:lnTo>
                  <a:lnTo>
                    <a:pt x="0" y="272"/>
                  </a:lnTo>
                  <a:lnTo>
                    <a:pt x="42" y="377"/>
                  </a:lnTo>
                  <a:lnTo>
                    <a:pt x="314" y="377"/>
                  </a:lnTo>
                  <a:lnTo>
                    <a:pt x="398" y="398"/>
                  </a:lnTo>
                  <a:lnTo>
                    <a:pt x="607" y="356"/>
                  </a:lnTo>
                  <a:lnTo>
                    <a:pt x="691" y="377"/>
                  </a:lnTo>
                  <a:lnTo>
                    <a:pt x="837" y="293"/>
                  </a:lnTo>
                  <a:cubicBezTo>
                    <a:pt x="1026" y="398"/>
                    <a:pt x="1235" y="356"/>
                    <a:pt x="1423" y="481"/>
                  </a:cubicBezTo>
                  <a:lnTo>
                    <a:pt x="1570" y="460"/>
                  </a:lnTo>
                  <a:lnTo>
                    <a:pt x="1528" y="398"/>
                  </a:lnTo>
                  <a:lnTo>
                    <a:pt x="1444" y="460"/>
                  </a:lnTo>
                  <a:lnTo>
                    <a:pt x="1444" y="440"/>
                  </a:lnTo>
                  <a:cubicBezTo>
                    <a:pt x="1360" y="377"/>
                    <a:pt x="1318" y="356"/>
                    <a:pt x="1235" y="335"/>
                  </a:cubicBezTo>
                  <a:lnTo>
                    <a:pt x="1277" y="293"/>
                  </a:lnTo>
                  <a:lnTo>
                    <a:pt x="1130" y="251"/>
                  </a:lnTo>
                  <a:lnTo>
                    <a:pt x="1046" y="335"/>
                  </a:lnTo>
                  <a:cubicBezTo>
                    <a:pt x="1005" y="335"/>
                    <a:pt x="942" y="335"/>
                    <a:pt x="921" y="293"/>
                  </a:cubicBezTo>
                  <a:lnTo>
                    <a:pt x="921" y="272"/>
                  </a:lnTo>
                  <a:lnTo>
                    <a:pt x="1046" y="147"/>
                  </a:lnTo>
                  <a:lnTo>
                    <a:pt x="942" y="105"/>
                  </a:lnTo>
                  <a:lnTo>
                    <a:pt x="921" y="42"/>
                  </a:lnTo>
                  <a:lnTo>
                    <a:pt x="837" y="0"/>
                  </a:lnTo>
                  <a:lnTo>
                    <a:pt x="607" y="42"/>
                  </a:lnTo>
                  <a:lnTo>
                    <a:pt x="18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68"/>
            <p:cNvSpPr/>
            <p:nvPr/>
          </p:nvSpPr>
          <p:spPr>
            <a:xfrm>
              <a:off x="3260258" y="3010662"/>
              <a:ext cx="26423" cy="16661"/>
            </a:xfrm>
            <a:custGeom>
              <a:avLst/>
              <a:gdLst/>
              <a:ahLst/>
              <a:cxnLst/>
              <a:rect l="l" t="t" r="r" b="b"/>
              <a:pathLst>
                <a:path w="2219" h="1465" extrusionOk="0">
                  <a:moveTo>
                    <a:pt x="481" y="0"/>
                  </a:moveTo>
                  <a:lnTo>
                    <a:pt x="293" y="42"/>
                  </a:lnTo>
                  <a:lnTo>
                    <a:pt x="230" y="147"/>
                  </a:lnTo>
                  <a:lnTo>
                    <a:pt x="230" y="209"/>
                  </a:lnTo>
                  <a:lnTo>
                    <a:pt x="189" y="314"/>
                  </a:lnTo>
                  <a:lnTo>
                    <a:pt x="230" y="398"/>
                  </a:lnTo>
                  <a:lnTo>
                    <a:pt x="189" y="523"/>
                  </a:lnTo>
                  <a:lnTo>
                    <a:pt x="105" y="586"/>
                  </a:lnTo>
                  <a:lnTo>
                    <a:pt x="84" y="607"/>
                  </a:lnTo>
                  <a:lnTo>
                    <a:pt x="126" y="733"/>
                  </a:lnTo>
                  <a:lnTo>
                    <a:pt x="126" y="837"/>
                  </a:lnTo>
                  <a:lnTo>
                    <a:pt x="126" y="900"/>
                  </a:lnTo>
                  <a:lnTo>
                    <a:pt x="0" y="1046"/>
                  </a:lnTo>
                  <a:lnTo>
                    <a:pt x="0" y="1109"/>
                  </a:lnTo>
                  <a:lnTo>
                    <a:pt x="63" y="1130"/>
                  </a:lnTo>
                  <a:lnTo>
                    <a:pt x="126" y="1256"/>
                  </a:lnTo>
                  <a:lnTo>
                    <a:pt x="84" y="1339"/>
                  </a:lnTo>
                  <a:lnTo>
                    <a:pt x="189" y="1402"/>
                  </a:lnTo>
                  <a:lnTo>
                    <a:pt x="230" y="1444"/>
                  </a:lnTo>
                  <a:lnTo>
                    <a:pt x="293" y="1465"/>
                  </a:lnTo>
                  <a:lnTo>
                    <a:pt x="377" y="1318"/>
                  </a:lnTo>
                  <a:lnTo>
                    <a:pt x="502" y="1130"/>
                  </a:lnTo>
                  <a:lnTo>
                    <a:pt x="502" y="1088"/>
                  </a:lnTo>
                  <a:lnTo>
                    <a:pt x="544" y="984"/>
                  </a:lnTo>
                  <a:lnTo>
                    <a:pt x="607" y="1046"/>
                  </a:lnTo>
                  <a:lnTo>
                    <a:pt x="691" y="1046"/>
                  </a:lnTo>
                  <a:lnTo>
                    <a:pt x="753" y="921"/>
                  </a:lnTo>
                  <a:lnTo>
                    <a:pt x="837" y="984"/>
                  </a:lnTo>
                  <a:lnTo>
                    <a:pt x="837" y="1088"/>
                  </a:lnTo>
                  <a:lnTo>
                    <a:pt x="921" y="1130"/>
                  </a:lnTo>
                  <a:lnTo>
                    <a:pt x="1067" y="1088"/>
                  </a:lnTo>
                  <a:lnTo>
                    <a:pt x="1235" y="942"/>
                  </a:lnTo>
                  <a:lnTo>
                    <a:pt x="1381" y="900"/>
                  </a:lnTo>
                  <a:lnTo>
                    <a:pt x="1569" y="921"/>
                  </a:lnTo>
                  <a:lnTo>
                    <a:pt x="1674" y="900"/>
                  </a:lnTo>
                  <a:lnTo>
                    <a:pt x="1758" y="942"/>
                  </a:lnTo>
                  <a:lnTo>
                    <a:pt x="1883" y="984"/>
                  </a:lnTo>
                  <a:lnTo>
                    <a:pt x="2072" y="1005"/>
                  </a:lnTo>
                  <a:lnTo>
                    <a:pt x="2093" y="921"/>
                  </a:lnTo>
                  <a:lnTo>
                    <a:pt x="2176" y="921"/>
                  </a:lnTo>
                  <a:lnTo>
                    <a:pt x="2218" y="816"/>
                  </a:lnTo>
                  <a:lnTo>
                    <a:pt x="2176" y="733"/>
                  </a:lnTo>
                  <a:lnTo>
                    <a:pt x="1946" y="607"/>
                  </a:lnTo>
                  <a:lnTo>
                    <a:pt x="1862" y="607"/>
                  </a:lnTo>
                  <a:lnTo>
                    <a:pt x="1695" y="565"/>
                  </a:lnTo>
                  <a:lnTo>
                    <a:pt x="1632" y="565"/>
                  </a:lnTo>
                  <a:lnTo>
                    <a:pt x="1465" y="502"/>
                  </a:lnTo>
                  <a:lnTo>
                    <a:pt x="1277" y="398"/>
                  </a:lnTo>
                  <a:lnTo>
                    <a:pt x="1172" y="398"/>
                  </a:lnTo>
                  <a:lnTo>
                    <a:pt x="1256" y="377"/>
                  </a:lnTo>
                  <a:lnTo>
                    <a:pt x="1423" y="419"/>
                  </a:lnTo>
                  <a:lnTo>
                    <a:pt x="1674" y="419"/>
                  </a:lnTo>
                  <a:lnTo>
                    <a:pt x="1779" y="398"/>
                  </a:lnTo>
                  <a:lnTo>
                    <a:pt x="1695" y="356"/>
                  </a:lnTo>
                  <a:lnTo>
                    <a:pt x="1632" y="356"/>
                  </a:lnTo>
                  <a:lnTo>
                    <a:pt x="1444" y="314"/>
                  </a:lnTo>
                  <a:lnTo>
                    <a:pt x="1360" y="147"/>
                  </a:lnTo>
                  <a:lnTo>
                    <a:pt x="1256" y="147"/>
                  </a:lnTo>
                  <a:lnTo>
                    <a:pt x="1214" y="168"/>
                  </a:lnTo>
                  <a:lnTo>
                    <a:pt x="1130" y="105"/>
                  </a:lnTo>
                  <a:lnTo>
                    <a:pt x="649" y="0"/>
                  </a:lnTo>
                  <a:lnTo>
                    <a:pt x="586" y="42"/>
                  </a:lnTo>
                  <a:lnTo>
                    <a:pt x="48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68"/>
            <p:cNvSpPr/>
            <p:nvPr/>
          </p:nvSpPr>
          <p:spPr>
            <a:xfrm>
              <a:off x="3408744" y="2329870"/>
              <a:ext cx="289769" cy="354333"/>
            </a:xfrm>
            <a:custGeom>
              <a:avLst/>
              <a:gdLst/>
              <a:ahLst/>
              <a:cxnLst/>
              <a:rect l="l" t="t" r="r" b="b"/>
              <a:pathLst>
                <a:path w="24335" h="31157" extrusionOk="0">
                  <a:moveTo>
                    <a:pt x="19167" y="16300"/>
                  </a:moveTo>
                  <a:lnTo>
                    <a:pt x="19161" y="16311"/>
                  </a:lnTo>
                  <a:lnTo>
                    <a:pt x="19167" y="16321"/>
                  </a:lnTo>
                  <a:lnTo>
                    <a:pt x="19167" y="16300"/>
                  </a:lnTo>
                  <a:close/>
                  <a:moveTo>
                    <a:pt x="16572" y="17849"/>
                  </a:moveTo>
                  <a:lnTo>
                    <a:pt x="16593" y="17870"/>
                  </a:lnTo>
                  <a:lnTo>
                    <a:pt x="16509" y="17870"/>
                  </a:lnTo>
                  <a:lnTo>
                    <a:pt x="16509" y="17849"/>
                  </a:lnTo>
                  <a:close/>
                  <a:moveTo>
                    <a:pt x="4771" y="22933"/>
                  </a:moveTo>
                  <a:lnTo>
                    <a:pt x="4813" y="22996"/>
                  </a:lnTo>
                  <a:lnTo>
                    <a:pt x="4792" y="23038"/>
                  </a:lnTo>
                  <a:lnTo>
                    <a:pt x="4750" y="23038"/>
                  </a:lnTo>
                  <a:lnTo>
                    <a:pt x="4688" y="23059"/>
                  </a:lnTo>
                  <a:lnTo>
                    <a:pt x="4709" y="23142"/>
                  </a:lnTo>
                  <a:lnTo>
                    <a:pt x="4792" y="23205"/>
                  </a:lnTo>
                  <a:lnTo>
                    <a:pt x="4960" y="23205"/>
                  </a:lnTo>
                  <a:lnTo>
                    <a:pt x="4981" y="23163"/>
                  </a:lnTo>
                  <a:lnTo>
                    <a:pt x="4960" y="23121"/>
                  </a:lnTo>
                  <a:lnTo>
                    <a:pt x="4960" y="23059"/>
                  </a:lnTo>
                  <a:lnTo>
                    <a:pt x="5001" y="23038"/>
                  </a:lnTo>
                  <a:lnTo>
                    <a:pt x="5127" y="23059"/>
                  </a:lnTo>
                  <a:lnTo>
                    <a:pt x="5169" y="23121"/>
                  </a:lnTo>
                  <a:lnTo>
                    <a:pt x="5106" y="23163"/>
                  </a:lnTo>
                  <a:lnTo>
                    <a:pt x="4960" y="23226"/>
                  </a:lnTo>
                  <a:lnTo>
                    <a:pt x="4750" y="23226"/>
                  </a:lnTo>
                  <a:lnTo>
                    <a:pt x="4750" y="23268"/>
                  </a:lnTo>
                  <a:lnTo>
                    <a:pt x="4855" y="23435"/>
                  </a:lnTo>
                  <a:lnTo>
                    <a:pt x="4981" y="23519"/>
                  </a:lnTo>
                  <a:lnTo>
                    <a:pt x="5064" y="23540"/>
                  </a:lnTo>
                  <a:lnTo>
                    <a:pt x="5085" y="23519"/>
                  </a:lnTo>
                  <a:lnTo>
                    <a:pt x="5190" y="23477"/>
                  </a:lnTo>
                  <a:lnTo>
                    <a:pt x="5211" y="23540"/>
                  </a:lnTo>
                  <a:lnTo>
                    <a:pt x="5190" y="23561"/>
                  </a:lnTo>
                  <a:lnTo>
                    <a:pt x="5127" y="23561"/>
                  </a:lnTo>
                  <a:lnTo>
                    <a:pt x="5064" y="23582"/>
                  </a:lnTo>
                  <a:lnTo>
                    <a:pt x="4897" y="23540"/>
                  </a:lnTo>
                  <a:lnTo>
                    <a:pt x="4771" y="23477"/>
                  </a:lnTo>
                  <a:lnTo>
                    <a:pt x="4646" y="23352"/>
                  </a:lnTo>
                  <a:lnTo>
                    <a:pt x="4541" y="23310"/>
                  </a:lnTo>
                  <a:lnTo>
                    <a:pt x="4436" y="23310"/>
                  </a:lnTo>
                  <a:lnTo>
                    <a:pt x="4332" y="23205"/>
                  </a:lnTo>
                  <a:lnTo>
                    <a:pt x="4185" y="23142"/>
                  </a:lnTo>
                  <a:lnTo>
                    <a:pt x="4164" y="23121"/>
                  </a:lnTo>
                  <a:lnTo>
                    <a:pt x="4081" y="23121"/>
                  </a:lnTo>
                  <a:lnTo>
                    <a:pt x="4018" y="23142"/>
                  </a:lnTo>
                  <a:lnTo>
                    <a:pt x="3913" y="23142"/>
                  </a:lnTo>
                  <a:lnTo>
                    <a:pt x="3892" y="23132"/>
                  </a:lnTo>
                  <a:lnTo>
                    <a:pt x="3892" y="23132"/>
                  </a:lnTo>
                  <a:lnTo>
                    <a:pt x="3913" y="23121"/>
                  </a:lnTo>
                  <a:lnTo>
                    <a:pt x="3976" y="23121"/>
                  </a:lnTo>
                  <a:lnTo>
                    <a:pt x="4123" y="23100"/>
                  </a:lnTo>
                  <a:lnTo>
                    <a:pt x="4164" y="23038"/>
                  </a:lnTo>
                  <a:lnTo>
                    <a:pt x="4185" y="23038"/>
                  </a:lnTo>
                  <a:lnTo>
                    <a:pt x="4185" y="23100"/>
                  </a:lnTo>
                  <a:lnTo>
                    <a:pt x="4248" y="23121"/>
                  </a:lnTo>
                  <a:lnTo>
                    <a:pt x="4332" y="23121"/>
                  </a:lnTo>
                  <a:lnTo>
                    <a:pt x="4436" y="23247"/>
                  </a:lnTo>
                  <a:lnTo>
                    <a:pt x="4478" y="23268"/>
                  </a:lnTo>
                  <a:lnTo>
                    <a:pt x="4562" y="23226"/>
                  </a:lnTo>
                  <a:lnTo>
                    <a:pt x="4604" y="23142"/>
                  </a:lnTo>
                  <a:lnTo>
                    <a:pt x="4604" y="23059"/>
                  </a:lnTo>
                  <a:lnTo>
                    <a:pt x="4583" y="23017"/>
                  </a:lnTo>
                  <a:lnTo>
                    <a:pt x="4583" y="22954"/>
                  </a:lnTo>
                  <a:lnTo>
                    <a:pt x="4688" y="22954"/>
                  </a:lnTo>
                  <a:lnTo>
                    <a:pt x="4709" y="22933"/>
                  </a:lnTo>
                  <a:close/>
                  <a:moveTo>
                    <a:pt x="4269" y="25193"/>
                  </a:moveTo>
                  <a:lnTo>
                    <a:pt x="4290" y="25277"/>
                  </a:lnTo>
                  <a:lnTo>
                    <a:pt x="4395" y="25297"/>
                  </a:lnTo>
                  <a:lnTo>
                    <a:pt x="4436" y="25339"/>
                  </a:lnTo>
                  <a:lnTo>
                    <a:pt x="4353" y="25339"/>
                  </a:lnTo>
                  <a:lnTo>
                    <a:pt x="4290" y="25318"/>
                  </a:lnTo>
                  <a:lnTo>
                    <a:pt x="4123" y="25318"/>
                  </a:lnTo>
                  <a:lnTo>
                    <a:pt x="4060" y="25381"/>
                  </a:lnTo>
                  <a:lnTo>
                    <a:pt x="4039" y="25318"/>
                  </a:lnTo>
                  <a:lnTo>
                    <a:pt x="3976" y="25339"/>
                  </a:lnTo>
                  <a:lnTo>
                    <a:pt x="3955" y="25444"/>
                  </a:lnTo>
                  <a:lnTo>
                    <a:pt x="3913" y="25486"/>
                  </a:lnTo>
                  <a:lnTo>
                    <a:pt x="3851" y="25528"/>
                  </a:lnTo>
                  <a:lnTo>
                    <a:pt x="3725" y="25549"/>
                  </a:lnTo>
                  <a:lnTo>
                    <a:pt x="3641" y="25611"/>
                  </a:lnTo>
                  <a:lnTo>
                    <a:pt x="3725" y="25528"/>
                  </a:lnTo>
                  <a:lnTo>
                    <a:pt x="3830" y="25507"/>
                  </a:lnTo>
                  <a:lnTo>
                    <a:pt x="3872" y="25444"/>
                  </a:lnTo>
                  <a:lnTo>
                    <a:pt x="3913" y="25381"/>
                  </a:lnTo>
                  <a:lnTo>
                    <a:pt x="3955" y="25318"/>
                  </a:lnTo>
                  <a:lnTo>
                    <a:pt x="4018" y="25318"/>
                  </a:lnTo>
                  <a:lnTo>
                    <a:pt x="4227" y="25193"/>
                  </a:lnTo>
                  <a:close/>
                  <a:moveTo>
                    <a:pt x="16614" y="1"/>
                  </a:moveTo>
                  <a:lnTo>
                    <a:pt x="16530" y="22"/>
                  </a:lnTo>
                  <a:lnTo>
                    <a:pt x="16489" y="84"/>
                  </a:lnTo>
                  <a:lnTo>
                    <a:pt x="16489" y="168"/>
                  </a:lnTo>
                  <a:lnTo>
                    <a:pt x="16509" y="273"/>
                  </a:lnTo>
                  <a:lnTo>
                    <a:pt x="16509" y="336"/>
                  </a:lnTo>
                  <a:lnTo>
                    <a:pt x="16468" y="398"/>
                  </a:lnTo>
                  <a:lnTo>
                    <a:pt x="16405" y="336"/>
                  </a:lnTo>
                  <a:lnTo>
                    <a:pt x="16384" y="210"/>
                  </a:lnTo>
                  <a:lnTo>
                    <a:pt x="16321" y="126"/>
                  </a:lnTo>
                  <a:lnTo>
                    <a:pt x="16279" y="126"/>
                  </a:lnTo>
                  <a:lnTo>
                    <a:pt x="16216" y="84"/>
                  </a:lnTo>
                  <a:lnTo>
                    <a:pt x="16175" y="64"/>
                  </a:lnTo>
                  <a:lnTo>
                    <a:pt x="16154" y="105"/>
                  </a:lnTo>
                  <a:lnTo>
                    <a:pt x="16112" y="210"/>
                  </a:lnTo>
                  <a:lnTo>
                    <a:pt x="16070" y="273"/>
                  </a:lnTo>
                  <a:lnTo>
                    <a:pt x="15986" y="231"/>
                  </a:lnTo>
                  <a:lnTo>
                    <a:pt x="15903" y="273"/>
                  </a:lnTo>
                  <a:lnTo>
                    <a:pt x="15882" y="377"/>
                  </a:lnTo>
                  <a:lnTo>
                    <a:pt x="15924" y="440"/>
                  </a:lnTo>
                  <a:lnTo>
                    <a:pt x="15965" y="503"/>
                  </a:lnTo>
                  <a:lnTo>
                    <a:pt x="15882" y="587"/>
                  </a:lnTo>
                  <a:lnTo>
                    <a:pt x="15777" y="712"/>
                  </a:lnTo>
                  <a:lnTo>
                    <a:pt x="15777" y="754"/>
                  </a:lnTo>
                  <a:lnTo>
                    <a:pt x="15861" y="796"/>
                  </a:lnTo>
                  <a:lnTo>
                    <a:pt x="15882" y="838"/>
                  </a:lnTo>
                  <a:lnTo>
                    <a:pt x="15840" y="901"/>
                  </a:lnTo>
                  <a:lnTo>
                    <a:pt x="15777" y="901"/>
                  </a:lnTo>
                  <a:lnTo>
                    <a:pt x="15631" y="817"/>
                  </a:lnTo>
                  <a:lnTo>
                    <a:pt x="15421" y="817"/>
                  </a:lnTo>
                  <a:lnTo>
                    <a:pt x="15380" y="963"/>
                  </a:lnTo>
                  <a:lnTo>
                    <a:pt x="15421" y="1131"/>
                  </a:lnTo>
                  <a:lnTo>
                    <a:pt x="15484" y="1277"/>
                  </a:lnTo>
                  <a:lnTo>
                    <a:pt x="15631" y="1340"/>
                  </a:lnTo>
                  <a:lnTo>
                    <a:pt x="15672" y="1382"/>
                  </a:lnTo>
                  <a:lnTo>
                    <a:pt x="15672" y="1445"/>
                  </a:lnTo>
                  <a:lnTo>
                    <a:pt x="15547" y="1403"/>
                  </a:lnTo>
                  <a:lnTo>
                    <a:pt x="15421" y="1340"/>
                  </a:lnTo>
                  <a:lnTo>
                    <a:pt x="15317" y="1152"/>
                  </a:lnTo>
                  <a:lnTo>
                    <a:pt x="15128" y="1026"/>
                  </a:lnTo>
                  <a:lnTo>
                    <a:pt x="15045" y="963"/>
                  </a:lnTo>
                  <a:lnTo>
                    <a:pt x="15024" y="1026"/>
                  </a:lnTo>
                  <a:lnTo>
                    <a:pt x="15045" y="1068"/>
                  </a:lnTo>
                  <a:lnTo>
                    <a:pt x="15045" y="1173"/>
                  </a:lnTo>
                  <a:lnTo>
                    <a:pt x="15066" y="1256"/>
                  </a:lnTo>
                  <a:lnTo>
                    <a:pt x="15128" y="1340"/>
                  </a:lnTo>
                  <a:lnTo>
                    <a:pt x="15128" y="1465"/>
                  </a:lnTo>
                  <a:lnTo>
                    <a:pt x="15045" y="1549"/>
                  </a:lnTo>
                  <a:lnTo>
                    <a:pt x="15045" y="1382"/>
                  </a:lnTo>
                  <a:lnTo>
                    <a:pt x="15003" y="1256"/>
                  </a:lnTo>
                  <a:lnTo>
                    <a:pt x="14919" y="1110"/>
                  </a:lnTo>
                  <a:lnTo>
                    <a:pt x="14919" y="1026"/>
                  </a:lnTo>
                  <a:lnTo>
                    <a:pt x="14836" y="921"/>
                  </a:lnTo>
                  <a:lnTo>
                    <a:pt x="14731" y="859"/>
                  </a:lnTo>
                  <a:lnTo>
                    <a:pt x="14647" y="984"/>
                  </a:lnTo>
                  <a:lnTo>
                    <a:pt x="14605" y="1068"/>
                  </a:lnTo>
                  <a:lnTo>
                    <a:pt x="14543" y="984"/>
                  </a:lnTo>
                  <a:lnTo>
                    <a:pt x="14605" y="921"/>
                  </a:lnTo>
                  <a:lnTo>
                    <a:pt x="14605" y="859"/>
                  </a:lnTo>
                  <a:lnTo>
                    <a:pt x="14522" y="817"/>
                  </a:lnTo>
                  <a:lnTo>
                    <a:pt x="14501" y="733"/>
                  </a:lnTo>
                  <a:lnTo>
                    <a:pt x="14480" y="691"/>
                  </a:lnTo>
                  <a:lnTo>
                    <a:pt x="14375" y="691"/>
                  </a:lnTo>
                  <a:lnTo>
                    <a:pt x="14292" y="733"/>
                  </a:lnTo>
                  <a:lnTo>
                    <a:pt x="14271" y="712"/>
                  </a:lnTo>
                  <a:lnTo>
                    <a:pt x="14292" y="628"/>
                  </a:lnTo>
                  <a:lnTo>
                    <a:pt x="14375" y="545"/>
                  </a:lnTo>
                  <a:lnTo>
                    <a:pt x="14271" y="566"/>
                  </a:lnTo>
                  <a:lnTo>
                    <a:pt x="14166" y="670"/>
                  </a:lnTo>
                  <a:lnTo>
                    <a:pt x="14124" y="754"/>
                  </a:lnTo>
                  <a:lnTo>
                    <a:pt x="14020" y="817"/>
                  </a:lnTo>
                  <a:lnTo>
                    <a:pt x="13957" y="838"/>
                  </a:lnTo>
                  <a:lnTo>
                    <a:pt x="13852" y="984"/>
                  </a:lnTo>
                  <a:lnTo>
                    <a:pt x="13810" y="984"/>
                  </a:lnTo>
                  <a:lnTo>
                    <a:pt x="13768" y="880"/>
                  </a:lnTo>
                  <a:lnTo>
                    <a:pt x="13685" y="817"/>
                  </a:lnTo>
                  <a:lnTo>
                    <a:pt x="13643" y="817"/>
                  </a:lnTo>
                  <a:lnTo>
                    <a:pt x="13601" y="880"/>
                  </a:lnTo>
                  <a:lnTo>
                    <a:pt x="13580" y="963"/>
                  </a:lnTo>
                  <a:lnTo>
                    <a:pt x="13601" y="1089"/>
                  </a:lnTo>
                  <a:lnTo>
                    <a:pt x="13768" y="1193"/>
                  </a:lnTo>
                  <a:lnTo>
                    <a:pt x="13768" y="1256"/>
                  </a:lnTo>
                  <a:lnTo>
                    <a:pt x="13685" y="1256"/>
                  </a:lnTo>
                  <a:lnTo>
                    <a:pt x="13643" y="1382"/>
                  </a:lnTo>
                  <a:lnTo>
                    <a:pt x="13643" y="1507"/>
                  </a:lnTo>
                  <a:lnTo>
                    <a:pt x="13768" y="1591"/>
                  </a:lnTo>
                  <a:lnTo>
                    <a:pt x="13852" y="1570"/>
                  </a:lnTo>
                  <a:lnTo>
                    <a:pt x="13915" y="1507"/>
                  </a:lnTo>
                  <a:lnTo>
                    <a:pt x="14103" y="1507"/>
                  </a:lnTo>
                  <a:lnTo>
                    <a:pt x="14229" y="1675"/>
                  </a:lnTo>
                  <a:lnTo>
                    <a:pt x="14333" y="1717"/>
                  </a:lnTo>
                  <a:lnTo>
                    <a:pt x="14396" y="1800"/>
                  </a:lnTo>
                  <a:lnTo>
                    <a:pt x="14375" y="1863"/>
                  </a:lnTo>
                  <a:lnTo>
                    <a:pt x="14375" y="1926"/>
                  </a:lnTo>
                  <a:lnTo>
                    <a:pt x="14396" y="2072"/>
                  </a:lnTo>
                  <a:lnTo>
                    <a:pt x="14333" y="2219"/>
                  </a:lnTo>
                  <a:lnTo>
                    <a:pt x="14333" y="2302"/>
                  </a:lnTo>
                  <a:lnTo>
                    <a:pt x="14417" y="2407"/>
                  </a:lnTo>
                  <a:lnTo>
                    <a:pt x="14417" y="2533"/>
                  </a:lnTo>
                  <a:lnTo>
                    <a:pt x="14438" y="2616"/>
                  </a:lnTo>
                  <a:lnTo>
                    <a:pt x="14543" y="2700"/>
                  </a:lnTo>
                  <a:lnTo>
                    <a:pt x="14626" y="2700"/>
                  </a:lnTo>
                  <a:lnTo>
                    <a:pt x="14710" y="2784"/>
                  </a:lnTo>
                  <a:lnTo>
                    <a:pt x="14836" y="2846"/>
                  </a:lnTo>
                  <a:lnTo>
                    <a:pt x="14836" y="2909"/>
                  </a:lnTo>
                  <a:lnTo>
                    <a:pt x="14856" y="2993"/>
                  </a:lnTo>
                  <a:lnTo>
                    <a:pt x="14731" y="2888"/>
                  </a:lnTo>
                  <a:lnTo>
                    <a:pt x="14584" y="2805"/>
                  </a:lnTo>
                  <a:lnTo>
                    <a:pt x="14417" y="2805"/>
                  </a:lnTo>
                  <a:lnTo>
                    <a:pt x="14333" y="2742"/>
                  </a:lnTo>
                  <a:lnTo>
                    <a:pt x="14312" y="2679"/>
                  </a:lnTo>
                  <a:lnTo>
                    <a:pt x="14312" y="2533"/>
                  </a:lnTo>
                  <a:lnTo>
                    <a:pt x="14271" y="2323"/>
                  </a:lnTo>
                  <a:lnTo>
                    <a:pt x="14312" y="2219"/>
                  </a:lnTo>
                  <a:lnTo>
                    <a:pt x="14312" y="2114"/>
                  </a:lnTo>
                  <a:lnTo>
                    <a:pt x="14208" y="2009"/>
                  </a:lnTo>
                  <a:lnTo>
                    <a:pt x="14208" y="1926"/>
                  </a:lnTo>
                  <a:lnTo>
                    <a:pt x="14166" y="1779"/>
                  </a:lnTo>
                  <a:lnTo>
                    <a:pt x="14103" y="1737"/>
                  </a:lnTo>
                  <a:lnTo>
                    <a:pt x="14020" y="1696"/>
                  </a:lnTo>
                  <a:lnTo>
                    <a:pt x="13957" y="1654"/>
                  </a:lnTo>
                  <a:lnTo>
                    <a:pt x="13852" y="1633"/>
                  </a:lnTo>
                  <a:lnTo>
                    <a:pt x="13748" y="1675"/>
                  </a:lnTo>
                  <a:lnTo>
                    <a:pt x="13601" y="1696"/>
                  </a:lnTo>
                  <a:lnTo>
                    <a:pt x="13538" y="1675"/>
                  </a:lnTo>
                  <a:lnTo>
                    <a:pt x="13476" y="1675"/>
                  </a:lnTo>
                  <a:lnTo>
                    <a:pt x="13434" y="1863"/>
                  </a:lnTo>
                  <a:lnTo>
                    <a:pt x="13476" y="1905"/>
                  </a:lnTo>
                  <a:lnTo>
                    <a:pt x="13476" y="2009"/>
                  </a:lnTo>
                  <a:lnTo>
                    <a:pt x="13434" y="2072"/>
                  </a:lnTo>
                  <a:lnTo>
                    <a:pt x="13266" y="1989"/>
                  </a:lnTo>
                  <a:lnTo>
                    <a:pt x="13078" y="1779"/>
                  </a:lnTo>
                  <a:lnTo>
                    <a:pt x="13036" y="1779"/>
                  </a:lnTo>
                  <a:lnTo>
                    <a:pt x="12973" y="1821"/>
                  </a:lnTo>
                  <a:lnTo>
                    <a:pt x="12931" y="1821"/>
                  </a:lnTo>
                  <a:lnTo>
                    <a:pt x="12869" y="1758"/>
                  </a:lnTo>
                  <a:lnTo>
                    <a:pt x="12701" y="1717"/>
                  </a:lnTo>
                  <a:lnTo>
                    <a:pt x="12639" y="1779"/>
                  </a:lnTo>
                  <a:lnTo>
                    <a:pt x="12639" y="1884"/>
                  </a:lnTo>
                  <a:lnTo>
                    <a:pt x="12701" y="2009"/>
                  </a:lnTo>
                  <a:lnTo>
                    <a:pt x="12639" y="2093"/>
                  </a:lnTo>
                  <a:lnTo>
                    <a:pt x="12701" y="2198"/>
                  </a:lnTo>
                  <a:lnTo>
                    <a:pt x="12743" y="2344"/>
                  </a:lnTo>
                  <a:lnTo>
                    <a:pt x="12722" y="2491"/>
                  </a:lnTo>
                  <a:lnTo>
                    <a:pt x="12743" y="2533"/>
                  </a:lnTo>
                  <a:lnTo>
                    <a:pt x="12764" y="2700"/>
                  </a:lnTo>
                  <a:lnTo>
                    <a:pt x="12743" y="2742"/>
                  </a:lnTo>
                  <a:lnTo>
                    <a:pt x="12743" y="2846"/>
                  </a:lnTo>
                  <a:lnTo>
                    <a:pt x="12827" y="3014"/>
                  </a:lnTo>
                  <a:lnTo>
                    <a:pt x="12848" y="3118"/>
                  </a:lnTo>
                  <a:lnTo>
                    <a:pt x="12827" y="3265"/>
                  </a:lnTo>
                  <a:lnTo>
                    <a:pt x="12827" y="3349"/>
                  </a:lnTo>
                  <a:lnTo>
                    <a:pt x="12911" y="3453"/>
                  </a:lnTo>
                  <a:lnTo>
                    <a:pt x="12931" y="3579"/>
                  </a:lnTo>
                  <a:lnTo>
                    <a:pt x="12931" y="3662"/>
                  </a:lnTo>
                  <a:lnTo>
                    <a:pt x="13057" y="3767"/>
                  </a:lnTo>
                  <a:lnTo>
                    <a:pt x="13120" y="3851"/>
                  </a:lnTo>
                  <a:lnTo>
                    <a:pt x="13120" y="3955"/>
                  </a:lnTo>
                  <a:lnTo>
                    <a:pt x="13162" y="3997"/>
                  </a:lnTo>
                  <a:lnTo>
                    <a:pt x="13245" y="3997"/>
                  </a:lnTo>
                  <a:lnTo>
                    <a:pt x="13245" y="4060"/>
                  </a:lnTo>
                  <a:lnTo>
                    <a:pt x="13266" y="4123"/>
                  </a:lnTo>
                  <a:lnTo>
                    <a:pt x="13371" y="4186"/>
                  </a:lnTo>
                  <a:lnTo>
                    <a:pt x="13392" y="4206"/>
                  </a:lnTo>
                  <a:lnTo>
                    <a:pt x="13371" y="4227"/>
                  </a:lnTo>
                  <a:lnTo>
                    <a:pt x="13266" y="4227"/>
                  </a:lnTo>
                  <a:lnTo>
                    <a:pt x="13224" y="4206"/>
                  </a:lnTo>
                  <a:lnTo>
                    <a:pt x="13141" y="4206"/>
                  </a:lnTo>
                  <a:lnTo>
                    <a:pt x="13078" y="4165"/>
                  </a:lnTo>
                  <a:lnTo>
                    <a:pt x="13078" y="4081"/>
                  </a:lnTo>
                  <a:lnTo>
                    <a:pt x="13057" y="4018"/>
                  </a:lnTo>
                  <a:lnTo>
                    <a:pt x="12973" y="3997"/>
                  </a:lnTo>
                  <a:lnTo>
                    <a:pt x="12911" y="4018"/>
                  </a:lnTo>
                  <a:lnTo>
                    <a:pt x="12848" y="4018"/>
                  </a:lnTo>
                  <a:lnTo>
                    <a:pt x="12827" y="3976"/>
                  </a:lnTo>
                  <a:lnTo>
                    <a:pt x="12827" y="3872"/>
                  </a:lnTo>
                  <a:lnTo>
                    <a:pt x="12806" y="3851"/>
                  </a:lnTo>
                  <a:lnTo>
                    <a:pt x="12743" y="3893"/>
                  </a:lnTo>
                  <a:lnTo>
                    <a:pt x="12659" y="4060"/>
                  </a:lnTo>
                  <a:lnTo>
                    <a:pt x="12534" y="4102"/>
                  </a:lnTo>
                  <a:lnTo>
                    <a:pt x="12450" y="4102"/>
                  </a:lnTo>
                  <a:lnTo>
                    <a:pt x="12325" y="3997"/>
                  </a:lnTo>
                  <a:lnTo>
                    <a:pt x="12220" y="3997"/>
                  </a:lnTo>
                  <a:lnTo>
                    <a:pt x="12178" y="3914"/>
                  </a:lnTo>
                  <a:lnTo>
                    <a:pt x="12178" y="3809"/>
                  </a:lnTo>
                  <a:lnTo>
                    <a:pt x="12199" y="3683"/>
                  </a:lnTo>
                  <a:lnTo>
                    <a:pt x="12115" y="3495"/>
                  </a:lnTo>
                  <a:lnTo>
                    <a:pt x="12074" y="3453"/>
                  </a:lnTo>
                  <a:lnTo>
                    <a:pt x="12032" y="3328"/>
                  </a:lnTo>
                  <a:lnTo>
                    <a:pt x="12032" y="3244"/>
                  </a:lnTo>
                  <a:lnTo>
                    <a:pt x="12095" y="3181"/>
                  </a:lnTo>
                  <a:lnTo>
                    <a:pt x="12115" y="3139"/>
                  </a:lnTo>
                  <a:lnTo>
                    <a:pt x="12095" y="2867"/>
                  </a:lnTo>
                  <a:lnTo>
                    <a:pt x="12011" y="2742"/>
                  </a:lnTo>
                  <a:lnTo>
                    <a:pt x="11906" y="2595"/>
                  </a:lnTo>
                  <a:lnTo>
                    <a:pt x="11906" y="2491"/>
                  </a:lnTo>
                  <a:lnTo>
                    <a:pt x="11802" y="2240"/>
                  </a:lnTo>
                  <a:lnTo>
                    <a:pt x="11760" y="2135"/>
                  </a:lnTo>
                  <a:lnTo>
                    <a:pt x="11676" y="2093"/>
                  </a:lnTo>
                  <a:lnTo>
                    <a:pt x="11655" y="2009"/>
                  </a:lnTo>
                  <a:lnTo>
                    <a:pt x="11571" y="1989"/>
                  </a:lnTo>
                  <a:lnTo>
                    <a:pt x="11467" y="1968"/>
                  </a:lnTo>
                  <a:lnTo>
                    <a:pt x="11383" y="1905"/>
                  </a:lnTo>
                  <a:lnTo>
                    <a:pt x="11279" y="1926"/>
                  </a:lnTo>
                  <a:lnTo>
                    <a:pt x="11237" y="1989"/>
                  </a:lnTo>
                  <a:lnTo>
                    <a:pt x="11237" y="2114"/>
                  </a:lnTo>
                  <a:lnTo>
                    <a:pt x="11195" y="2177"/>
                  </a:lnTo>
                  <a:lnTo>
                    <a:pt x="11237" y="2240"/>
                  </a:lnTo>
                  <a:lnTo>
                    <a:pt x="11195" y="2323"/>
                  </a:lnTo>
                  <a:lnTo>
                    <a:pt x="11132" y="2533"/>
                  </a:lnTo>
                  <a:lnTo>
                    <a:pt x="11132" y="2658"/>
                  </a:lnTo>
                  <a:lnTo>
                    <a:pt x="11153" y="2825"/>
                  </a:lnTo>
                  <a:lnTo>
                    <a:pt x="11195" y="2867"/>
                  </a:lnTo>
                  <a:lnTo>
                    <a:pt x="11174" y="3035"/>
                  </a:lnTo>
                  <a:lnTo>
                    <a:pt x="11132" y="3181"/>
                  </a:lnTo>
                  <a:lnTo>
                    <a:pt x="11153" y="3286"/>
                  </a:lnTo>
                  <a:lnTo>
                    <a:pt x="11153" y="3495"/>
                  </a:lnTo>
                  <a:lnTo>
                    <a:pt x="11090" y="3537"/>
                  </a:lnTo>
                  <a:lnTo>
                    <a:pt x="11048" y="3474"/>
                  </a:lnTo>
                  <a:lnTo>
                    <a:pt x="10986" y="3453"/>
                  </a:lnTo>
                  <a:lnTo>
                    <a:pt x="10944" y="3495"/>
                  </a:lnTo>
                  <a:lnTo>
                    <a:pt x="10860" y="3474"/>
                  </a:lnTo>
                  <a:lnTo>
                    <a:pt x="10839" y="3453"/>
                  </a:lnTo>
                  <a:lnTo>
                    <a:pt x="10755" y="3432"/>
                  </a:lnTo>
                  <a:lnTo>
                    <a:pt x="10630" y="3390"/>
                  </a:lnTo>
                  <a:lnTo>
                    <a:pt x="10546" y="3328"/>
                  </a:lnTo>
                  <a:lnTo>
                    <a:pt x="10504" y="3328"/>
                  </a:lnTo>
                  <a:lnTo>
                    <a:pt x="10462" y="3349"/>
                  </a:lnTo>
                  <a:lnTo>
                    <a:pt x="10504" y="3432"/>
                  </a:lnTo>
                  <a:lnTo>
                    <a:pt x="10567" y="3495"/>
                  </a:lnTo>
                  <a:lnTo>
                    <a:pt x="10567" y="3558"/>
                  </a:lnTo>
                  <a:lnTo>
                    <a:pt x="10546" y="3600"/>
                  </a:lnTo>
                  <a:lnTo>
                    <a:pt x="10525" y="3662"/>
                  </a:lnTo>
                  <a:lnTo>
                    <a:pt x="10462" y="3662"/>
                  </a:lnTo>
                  <a:lnTo>
                    <a:pt x="10442" y="3641"/>
                  </a:lnTo>
                  <a:lnTo>
                    <a:pt x="10358" y="3641"/>
                  </a:lnTo>
                  <a:lnTo>
                    <a:pt x="10316" y="3579"/>
                  </a:lnTo>
                  <a:lnTo>
                    <a:pt x="10316" y="3432"/>
                  </a:lnTo>
                  <a:lnTo>
                    <a:pt x="10232" y="3286"/>
                  </a:lnTo>
                  <a:lnTo>
                    <a:pt x="10211" y="3160"/>
                  </a:lnTo>
                  <a:lnTo>
                    <a:pt x="10190" y="3056"/>
                  </a:lnTo>
                  <a:lnTo>
                    <a:pt x="10107" y="2972"/>
                  </a:lnTo>
                  <a:lnTo>
                    <a:pt x="10107" y="2909"/>
                  </a:lnTo>
                  <a:lnTo>
                    <a:pt x="10044" y="2825"/>
                  </a:lnTo>
                  <a:lnTo>
                    <a:pt x="9981" y="2909"/>
                  </a:lnTo>
                  <a:lnTo>
                    <a:pt x="10023" y="2993"/>
                  </a:lnTo>
                  <a:lnTo>
                    <a:pt x="9981" y="3035"/>
                  </a:lnTo>
                  <a:lnTo>
                    <a:pt x="9981" y="3118"/>
                  </a:lnTo>
                  <a:lnTo>
                    <a:pt x="9939" y="3202"/>
                  </a:lnTo>
                  <a:lnTo>
                    <a:pt x="9898" y="3244"/>
                  </a:lnTo>
                  <a:lnTo>
                    <a:pt x="9814" y="3265"/>
                  </a:lnTo>
                  <a:lnTo>
                    <a:pt x="9772" y="3369"/>
                  </a:lnTo>
                  <a:lnTo>
                    <a:pt x="9667" y="3537"/>
                  </a:lnTo>
                  <a:lnTo>
                    <a:pt x="9584" y="3621"/>
                  </a:lnTo>
                  <a:lnTo>
                    <a:pt x="9584" y="3662"/>
                  </a:lnTo>
                  <a:lnTo>
                    <a:pt x="9521" y="3725"/>
                  </a:lnTo>
                  <a:lnTo>
                    <a:pt x="9458" y="3851"/>
                  </a:lnTo>
                  <a:lnTo>
                    <a:pt x="9395" y="3851"/>
                  </a:lnTo>
                  <a:lnTo>
                    <a:pt x="9374" y="3788"/>
                  </a:lnTo>
                  <a:lnTo>
                    <a:pt x="9395" y="3683"/>
                  </a:lnTo>
                  <a:lnTo>
                    <a:pt x="9479" y="3579"/>
                  </a:lnTo>
                  <a:lnTo>
                    <a:pt x="9500" y="3474"/>
                  </a:lnTo>
                  <a:lnTo>
                    <a:pt x="9563" y="3432"/>
                  </a:lnTo>
                  <a:lnTo>
                    <a:pt x="9667" y="3369"/>
                  </a:lnTo>
                  <a:lnTo>
                    <a:pt x="9709" y="3244"/>
                  </a:lnTo>
                  <a:lnTo>
                    <a:pt x="9793" y="3160"/>
                  </a:lnTo>
                  <a:lnTo>
                    <a:pt x="9814" y="3077"/>
                  </a:lnTo>
                  <a:lnTo>
                    <a:pt x="9814" y="3035"/>
                  </a:lnTo>
                  <a:lnTo>
                    <a:pt x="9772" y="2993"/>
                  </a:lnTo>
                  <a:lnTo>
                    <a:pt x="9793" y="2930"/>
                  </a:lnTo>
                  <a:lnTo>
                    <a:pt x="9877" y="2909"/>
                  </a:lnTo>
                  <a:lnTo>
                    <a:pt x="9898" y="2825"/>
                  </a:lnTo>
                  <a:lnTo>
                    <a:pt x="9898" y="2742"/>
                  </a:lnTo>
                  <a:lnTo>
                    <a:pt x="9939" y="2637"/>
                  </a:lnTo>
                  <a:lnTo>
                    <a:pt x="10023" y="2470"/>
                  </a:lnTo>
                  <a:lnTo>
                    <a:pt x="10023" y="2365"/>
                  </a:lnTo>
                  <a:lnTo>
                    <a:pt x="10086" y="2198"/>
                  </a:lnTo>
                  <a:lnTo>
                    <a:pt x="10107" y="1947"/>
                  </a:lnTo>
                  <a:lnTo>
                    <a:pt x="10086" y="1863"/>
                  </a:lnTo>
                  <a:lnTo>
                    <a:pt x="9918" y="1842"/>
                  </a:lnTo>
                  <a:lnTo>
                    <a:pt x="9814" y="1863"/>
                  </a:lnTo>
                  <a:lnTo>
                    <a:pt x="9709" y="1947"/>
                  </a:lnTo>
                  <a:lnTo>
                    <a:pt x="9605" y="1884"/>
                  </a:lnTo>
                  <a:lnTo>
                    <a:pt x="9521" y="1863"/>
                  </a:lnTo>
                  <a:lnTo>
                    <a:pt x="9479" y="1884"/>
                  </a:lnTo>
                  <a:lnTo>
                    <a:pt x="9500" y="1968"/>
                  </a:lnTo>
                  <a:lnTo>
                    <a:pt x="9584" y="2051"/>
                  </a:lnTo>
                  <a:lnTo>
                    <a:pt x="9584" y="2198"/>
                  </a:lnTo>
                  <a:lnTo>
                    <a:pt x="9563" y="2281"/>
                  </a:lnTo>
                  <a:lnTo>
                    <a:pt x="9500" y="2219"/>
                  </a:lnTo>
                  <a:lnTo>
                    <a:pt x="9479" y="2093"/>
                  </a:lnTo>
                  <a:lnTo>
                    <a:pt x="9395" y="2009"/>
                  </a:lnTo>
                  <a:lnTo>
                    <a:pt x="9312" y="1989"/>
                  </a:lnTo>
                  <a:lnTo>
                    <a:pt x="9165" y="2114"/>
                  </a:lnTo>
                  <a:lnTo>
                    <a:pt x="9165" y="2219"/>
                  </a:lnTo>
                  <a:lnTo>
                    <a:pt x="9207" y="2302"/>
                  </a:lnTo>
                  <a:lnTo>
                    <a:pt x="9165" y="2386"/>
                  </a:lnTo>
                  <a:lnTo>
                    <a:pt x="9061" y="2386"/>
                  </a:lnTo>
                  <a:lnTo>
                    <a:pt x="9061" y="2323"/>
                  </a:lnTo>
                  <a:lnTo>
                    <a:pt x="9061" y="2219"/>
                  </a:lnTo>
                  <a:lnTo>
                    <a:pt x="9040" y="2114"/>
                  </a:lnTo>
                  <a:lnTo>
                    <a:pt x="8956" y="2072"/>
                  </a:lnTo>
                  <a:lnTo>
                    <a:pt x="8747" y="2072"/>
                  </a:lnTo>
                  <a:lnTo>
                    <a:pt x="8538" y="2156"/>
                  </a:lnTo>
                  <a:lnTo>
                    <a:pt x="8307" y="2156"/>
                  </a:lnTo>
                  <a:lnTo>
                    <a:pt x="8140" y="2093"/>
                  </a:lnTo>
                  <a:lnTo>
                    <a:pt x="8056" y="2093"/>
                  </a:lnTo>
                  <a:lnTo>
                    <a:pt x="7994" y="2114"/>
                  </a:lnTo>
                  <a:lnTo>
                    <a:pt x="7910" y="2093"/>
                  </a:lnTo>
                  <a:lnTo>
                    <a:pt x="7805" y="2093"/>
                  </a:lnTo>
                  <a:lnTo>
                    <a:pt x="7701" y="2177"/>
                  </a:lnTo>
                  <a:lnTo>
                    <a:pt x="7680" y="2219"/>
                  </a:lnTo>
                  <a:lnTo>
                    <a:pt x="7722" y="2302"/>
                  </a:lnTo>
                  <a:lnTo>
                    <a:pt x="7722" y="2386"/>
                  </a:lnTo>
                  <a:lnTo>
                    <a:pt x="7784" y="2491"/>
                  </a:lnTo>
                  <a:lnTo>
                    <a:pt x="7805" y="2533"/>
                  </a:lnTo>
                  <a:lnTo>
                    <a:pt x="7784" y="2616"/>
                  </a:lnTo>
                  <a:lnTo>
                    <a:pt x="7722" y="2784"/>
                  </a:lnTo>
                  <a:lnTo>
                    <a:pt x="7742" y="2930"/>
                  </a:lnTo>
                  <a:lnTo>
                    <a:pt x="7889" y="3118"/>
                  </a:lnTo>
                  <a:lnTo>
                    <a:pt x="7889" y="3223"/>
                  </a:lnTo>
                  <a:lnTo>
                    <a:pt x="7910" y="3432"/>
                  </a:lnTo>
                  <a:lnTo>
                    <a:pt x="7889" y="3453"/>
                  </a:lnTo>
                  <a:lnTo>
                    <a:pt x="7826" y="3411"/>
                  </a:lnTo>
                  <a:lnTo>
                    <a:pt x="7784" y="3307"/>
                  </a:lnTo>
                  <a:lnTo>
                    <a:pt x="7638" y="3160"/>
                  </a:lnTo>
                  <a:lnTo>
                    <a:pt x="7596" y="3118"/>
                  </a:lnTo>
                  <a:lnTo>
                    <a:pt x="7596" y="2909"/>
                  </a:lnTo>
                  <a:lnTo>
                    <a:pt x="7617" y="2700"/>
                  </a:lnTo>
                  <a:lnTo>
                    <a:pt x="7617" y="2595"/>
                  </a:lnTo>
                  <a:lnTo>
                    <a:pt x="7512" y="2428"/>
                  </a:lnTo>
                  <a:lnTo>
                    <a:pt x="7512" y="2323"/>
                  </a:lnTo>
                  <a:lnTo>
                    <a:pt x="7491" y="2281"/>
                  </a:lnTo>
                  <a:lnTo>
                    <a:pt x="7429" y="2261"/>
                  </a:lnTo>
                  <a:lnTo>
                    <a:pt x="7303" y="2302"/>
                  </a:lnTo>
                  <a:lnTo>
                    <a:pt x="7177" y="2386"/>
                  </a:lnTo>
                  <a:lnTo>
                    <a:pt x="7010" y="2407"/>
                  </a:lnTo>
                  <a:lnTo>
                    <a:pt x="6947" y="2470"/>
                  </a:lnTo>
                  <a:lnTo>
                    <a:pt x="6905" y="2595"/>
                  </a:lnTo>
                  <a:lnTo>
                    <a:pt x="6947" y="2700"/>
                  </a:lnTo>
                  <a:lnTo>
                    <a:pt x="6905" y="2825"/>
                  </a:lnTo>
                  <a:lnTo>
                    <a:pt x="6843" y="2930"/>
                  </a:lnTo>
                  <a:lnTo>
                    <a:pt x="6801" y="2993"/>
                  </a:lnTo>
                  <a:lnTo>
                    <a:pt x="6843" y="3035"/>
                  </a:lnTo>
                  <a:lnTo>
                    <a:pt x="6885" y="3035"/>
                  </a:lnTo>
                  <a:lnTo>
                    <a:pt x="6947" y="3056"/>
                  </a:lnTo>
                  <a:lnTo>
                    <a:pt x="6947" y="3202"/>
                  </a:lnTo>
                  <a:lnTo>
                    <a:pt x="6885" y="3307"/>
                  </a:lnTo>
                  <a:lnTo>
                    <a:pt x="6738" y="3411"/>
                  </a:lnTo>
                  <a:lnTo>
                    <a:pt x="6633" y="3411"/>
                  </a:lnTo>
                  <a:lnTo>
                    <a:pt x="6592" y="3453"/>
                  </a:lnTo>
                  <a:lnTo>
                    <a:pt x="6571" y="3558"/>
                  </a:lnTo>
                  <a:lnTo>
                    <a:pt x="6529" y="3621"/>
                  </a:lnTo>
                  <a:lnTo>
                    <a:pt x="6487" y="3683"/>
                  </a:lnTo>
                  <a:lnTo>
                    <a:pt x="6529" y="3767"/>
                  </a:lnTo>
                  <a:lnTo>
                    <a:pt x="6487" y="3830"/>
                  </a:lnTo>
                  <a:lnTo>
                    <a:pt x="6424" y="3830"/>
                  </a:lnTo>
                  <a:lnTo>
                    <a:pt x="6382" y="3851"/>
                  </a:lnTo>
                  <a:lnTo>
                    <a:pt x="6236" y="3872"/>
                  </a:lnTo>
                  <a:lnTo>
                    <a:pt x="6131" y="3830"/>
                  </a:lnTo>
                  <a:lnTo>
                    <a:pt x="6089" y="3767"/>
                  </a:lnTo>
                  <a:lnTo>
                    <a:pt x="6089" y="3683"/>
                  </a:lnTo>
                  <a:lnTo>
                    <a:pt x="6048" y="3662"/>
                  </a:lnTo>
                  <a:lnTo>
                    <a:pt x="5985" y="3662"/>
                  </a:lnTo>
                  <a:lnTo>
                    <a:pt x="5964" y="3621"/>
                  </a:lnTo>
                  <a:lnTo>
                    <a:pt x="5943" y="3537"/>
                  </a:lnTo>
                  <a:lnTo>
                    <a:pt x="5838" y="3537"/>
                  </a:lnTo>
                  <a:lnTo>
                    <a:pt x="5797" y="3579"/>
                  </a:lnTo>
                  <a:lnTo>
                    <a:pt x="5755" y="3641"/>
                  </a:lnTo>
                  <a:lnTo>
                    <a:pt x="5671" y="3641"/>
                  </a:lnTo>
                  <a:lnTo>
                    <a:pt x="5629" y="3662"/>
                  </a:lnTo>
                  <a:lnTo>
                    <a:pt x="5629" y="3830"/>
                  </a:lnTo>
                  <a:lnTo>
                    <a:pt x="5608" y="3893"/>
                  </a:lnTo>
                  <a:lnTo>
                    <a:pt x="5608" y="3997"/>
                  </a:lnTo>
                  <a:lnTo>
                    <a:pt x="5650" y="4165"/>
                  </a:lnTo>
                  <a:lnTo>
                    <a:pt x="5629" y="4353"/>
                  </a:lnTo>
                  <a:lnTo>
                    <a:pt x="5566" y="4416"/>
                  </a:lnTo>
                  <a:lnTo>
                    <a:pt x="5525" y="4416"/>
                  </a:lnTo>
                  <a:lnTo>
                    <a:pt x="5545" y="4206"/>
                  </a:lnTo>
                  <a:lnTo>
                    <a:pt x="5545" y="4060"/>
                  </a:lnTo>
                  <a:lnTo>
                    <a:pt x="5525" y="3976"/>
                  </a:lnTo>
                  <a:lnTo>
                    <a:pt x="5525" y="3767"/>
                  </a:lnTo>
                  <a:lnTo>
                    <a:pt x="5504" y="3662"/>
                  </a:lnTo>
                  <a:lnTo>
                    <a:pt x="5462" y="3641"/>
                  </a:lnTo>
                  <a:lnTo>
                    <a:pt x="5420" y="3662"/>
                  </a:lnTo>
                  <a:lnTo>
                    <a:pt x="5336" y="3662"/>
                  </a:lnTo>
                  <a:lnTo>
                    <a:pt x="5253" y="3767"/>
                  </a:lnTo>
                  <a:lnTo>
                    <a:pt x="5190" y="3788"/>
                  </a:lnTo>
                  <a:lnTo>
                    <a:pt x="5085" y="3872"/>
                  </a:lnTo>
                  <a:lnTo>
                    <a:pt x="5043" y="3955"/>
                  </a:lnTo>
                  <a:lnTo>
                    <a:pt x="5043" y="4039"/>
                  </a:lnTo>
                  <a:lnTo>
                    <a:pt x="4918" y="4186"/>
                  </a:lnTo>
                  <a:lnTo>
                    <a:pt x="4876" y="4206"/>
                  </a:lnTo>
                  <a:lnTo>
                    <a:pt x="4834" y="4165"/>
                  </a:lnTo>
                  <a:lnTo>
                    <a:pt x="4729" y="4165"/>
                  </a:lnTo>
                  <a:lnTo>
                    <a:pt x="4688" y="4186"/>
                  </a:lnTo>
                  <a:lnTo>
                    <a:pt x="4688" y="4248"/>
                  </a:lnTo>
                  <a:lnTo>
                    <a:pt x="4771" y="4269"/>
                  </a:lnTo>
                  <a:lnTo>
                    <a:pt x="4792" y="4290"/>
                  </a:lnTo>
                  <a:lnTo>
                    <a:pt x="4709" y="4311"/>
                  </a:lnTo>
                  <a:lnTo>
                    <a:pt x="4562" y="4311"/>
                  </a:lnTo>
                  <a:lnTo>
                    <a:pt x="4478" y="4353"/>
                  </a:lnTo>
                  <a:lnTo>
                    <a:pt x="4416" y="4416"/>
                  </a:lnTo>
                  <a:lnTo>
                    <a:pt x="4248" y="4478"/>
                  </a:lnTo>
                  <a:lnTo>
                    <a:pt x="4248" y="4520"/>
                  </a:lnTo>
                  <a:lnTo>
                    <a:pt x="4185" y="4583"/>
                  </a:lnTo>
                  <a:lnTo>
                    <a:pt x="4081" y="4625"/>
                  </a:lnTo>
                  <a:lnTo>
                    <a:pt x="3997" y="4625"/>
                  </a:lnTo>
                  <a:lnTo>
                    <a:pt x="3976" y="4688"/>
                  </a:lnTo>
                  <a:lnTo>
                    <a:pt x="3976" y="4771"/>
                  </a:lnTo>
                  <a:lnTo>
                    <a:pt x="4039" y="4813"/>
                  </a:lnTo>
                  <a:lnTo>
                    <a:pt x="3997" y="4876"/>
                  </a:lnTo>
                  <a:lnTo>
                    <a:pt x="3955" y="4897"/>
                  </a:lnTo>
                  <a:lnTo>
                    <a:pt x="3892" y="4939"/>
                  </a:lnTo>
                  <a:lnTo>
                    <a:pt x="3851" y="5022"/>
                  </a:lnTo>
                  <a:lnTo>
                    <a:pt x="3767" y="5043"/>
                  </a:lnTo>
                  <a:lnTo>
                    <a:pt x="3746" y="5127"/>
                  </a:lnTo>
                  <a:lnTo>
                    <a:pt x="3746" y="5169"/>
                  </a:lnTo>
                  <a:lnTo>
                    <a:pt x="3767" y="5211"/>
                  </a:lnTo>
                  <a:lnTo>
                    <a:pt x="3767" y="5294"/>
                  </a:lnTo>
                  <a:lnTo>
                    <a:pt x="3767" y="5336"/>
                  </a:lnTo>
                  <a:lnTo>
                    <a:pt x="3830" y="5357"/>
                  </a:lnTo>
                  <a:lnTo>
                    <a:pt x="3892" y="5357"/>
                  </a:lnTo>
                  <a:lnTo>
                    <a:pt x="3976" y="5420"/>
                  </a:lnTo>
                  <a:lnTo>
                    <a:pt x="4039" y="5420"/>
                  </a:lnTo>
                  <a:lnTo>
                    <a:pt x="4081" y="5357"/>
                  </a:lnTo>
                  <a:lnTo>
                    <a:pt x="4144" y="5357"/>
                  </a:lnTo>
                  <a:lnTo>
                    <a:pt x="4248" y="5441"/>
                  </a:lnTo>
                  <a:lnTo>
                    <a:pt x="4269" y="5525"/>
                  </a:lnTo>
                  <a:lnTo>
                    <a:pt x="4353" y="5525"/>
                  </a:lnTo>
                  <a:lnTo>
                    <a:pt x="4457" y="5441"/>
                  </a:lnTo>
                  <a:lnTo>
                    <a:pt x="4499" y="5441"/>
                  </a:lnTo>
                  <a:lnTo>
                    <a:pt x="4604" y="5462"/>
                  </a:lnTo>
                  <a:lnTo>
                    <a:pt x="4792" y="5462"/>
                  </a:lnTo>
                  <a:lnTo>
                    <a:pt x="4834" y="5441"/>
                  </a:lnTo>
                  <a:lnTo>
                    <a:pt x="4834" y="5336"/>
                  </a:lnTo>
                  <a:lnTo>
                    <a:pt x="4918" y="5253"/>
                  </a:lnTo>
                  <a:lnTo>
                    <a:pt x="4939" y="5253"/>
                  </a:lnTo>
                  <a:lnTo>
                    <a:pt x="4939" y="5357"/>
                  </a:lnTo>
                  <a:lnTo>
                    <a:pt x="4981" y="5378"/>
                  </a:lnTo>
                  <a:lnTo>
                    <a:pt x="4939" y="5441"/>
                  </a:lnTo>
                  <a:lnTo>
                    <a:pt x="4813" y="5483"/>
                  </a:lnTo>
                  <a:lnTo>
                    <a:pt x="4709" y="5566"/>
                  </a:lnTo>
                  <a:lnTo>
                    <a:pt x="4562" y="5546"/>
                  </a:lnTo>
                  <a:lnTo>
                    <a:pt x="4457" y="5566"/>
                  </a:lnTo>
                  <a:lnTo>
                    <a:pt x="4416" y="5629"/>
                  </a:lnTo>
                  <a:lnTo>
                    <a:pt x="4416" y="5671"/>
                  </a:lnTo>
                  <a:lnTo>
                    <a:pt x="4520" y="5755"/>
                  </a:lnTo>
                  <a:lnTo>
                    <a:pt x="4667" y="5755"/>
                  </a:lnTo>
                  <a:lnTo>
                    <a:pt x="4688" y="5776"/>
                  </a:lnTo>
                  <a:lnTo>
                    <a:pt x="4667" y="5859"/>
                  </a:lnTo>
                  <a:lnTo>
                    <a:pt x="4520" y="5943"/>
                  </a:lnTo>
                  <a:lnTo>
                    <a:pt x="4290" y="5943"/>
                  </a:lnTo>
                  <a:lnTo>
                    <a:pt x="4206" y="6048"/>
                  </a:lnTo>
                  <a:lnTo>
                    <a:pt x="4206" y="6152"/>
                  </a:lnTo>
                  <a:lnTo>
                    <a:pt x="4290" y="6194"/>
                  </a:lnTo>
                  <a:lnTo>
                    <a:pt x="4269" y="6299"/>
                  </a:lnTo>
                  <a:lnTo>
                    <a:pt x="4185" y="6320"/>
                  </a:lnTo>
                  <a:lnTo>
                    <a:pt x="4081" y="6487"/>
                  </a:lnTo>
                  <a:lnTo>
                    <a:pt x="4039" y="6571"/>
                  </a:lnTo>
                  <a:lnTo>
                    <a:pt x="3892" y="6613"/>
                  </a:lnTo>
                  <a:lnTo>
                    <a:pt x="3788" y="6738"/>
                  </a:lnTo>
                  <a:lnTo>
                    <a:pt x="3725" y="6843"/>
                  </a:lnTo>
                  <a:lnTo>
                    <a:pt x="3620" y="6947"/>
                  </a:lnTo>
                  <a:lnTo>
                    <a:pt x="3620" y="7010"/>
                  </a:lnTo>
                  <a:lnTo>
                    <a:pt x="3537" y="7031"/>
                  </a:lnTo>
                  <a:lnTo>
                    <a:pt x="3453" y="7031"/>
                  </a:lnTo>
                  <a:lnTo>
                    <a:pt x="3348" y="6947"/>
                  </a:lnTo>
                  <a:lnTo>
                    <a:pt x="3307" y="6906"/>
                  </a:lnTo>
                  <a:lnTo>
                    <a:pt x="3202" y="6885"/>
                  </a:lnTo>
                  <a:lnTo>
                    <a:pt x="3139" y="6822"/>
                  </a:lnTo>
                  <a:lnTo>
                    <a:pt x="3014" y="6801"/>
                  </a:lnTo>
                  <a:lnTo>
                    <a:pt x="2888" y="6822"/>
                  </a:lnTo>
                  <a:lnTo>
                    <a:pt x="2784" y="6885"/>
                  </a:lnTo>
                  <a:lnTo>
                    <a:pt x="2679" y="6843"/>
                  </a:lnTo>
                  <a:lnTo>
                    <a:pt x="2616" y="6822"/>
                  </a:lnTo>
                  <a:lnTo>
                    <a:pt x="2512" y="6843"/>
                  </a:lnTo>
                  <a:lnTo>
                    <a:pt x="2344" y="6843"/>
                  </a:lnTo>
                  <a:lnTo>
                    <a:pt x="2177" y="6927"/>
                  </a:lnTo>
                  <a:lnTo>
                    <a:pt x="2156" y="7010"/>
                  </a:lnTo>
                  <a:lnTo>
                    <a:pt x="2198" y="7052"/>
                  </a:lnTo>
                  <a:lnTo>
                    <a:pt x="2177" y="7115"/>
                  </a:lnTo>
                  <a:lnTo>
                    <a:pt x="2156" y="7052"/>
                  </a:lnTo>
                  <a:lnTo>
                    <a:pt x="2072" y="7052"/>
                  </a:lnTo>
                  <a:lnTo>
                    <a:pt x="1654" y="7157"/>
                  </a:lnTo>
                  <a:lnTo>
                    <a:pt x="1549" y="7157"/>
                  </a:lnTo>
                  <a:lnTo>
                    <a:pt x="1486" y="7199"/>
                  </a:lnTo>
                  <a:lnTo>
                    <a:pt x="1465" y="7199"/>
                  </a:lnTo>
                  <a:lnTo>
                    <a:pt x="1382" y="7157"/>
                  </a:lnTo>
                  <a:lnTo>
                    <a:pt x="1319" y="7219"/>
                  </a:lnTo>
                  <a:lnTo>
                    <a:pt x="1277" y="7261"/>
                  </a:lnTo>
                  <a:lnTo>
                    <a:pt x="1214" y="7303"/>
                  </a:lnTo>
                  <a:lnTo>
                    <a:pt x="1172" y="7261"/>
                  </a:lnTo>
                  <a:lnTo>
                    <a:pt x="1172" y="7240"/>
                  </a:lnTo>
                  <a:lnTo>
                    <a:pt x="1110" y="7219"/>
                  </a:lnTo>
                  <a:lnTo>
                    <a:pt x="1026" y="7219"/>
                  </a:lnTo>
                  <a:lnTo>
                    <a:pt x="942" y="7261"/>
                  </a:lnTo>
                  <a:lnTo>
                    <a:pt x="859" y="7261"/>
                  </a:lnTo>
                  <a:lnTo>
                    <a:pt x="817" y="7240"/>
                  </a:lnTo>
                  <a:lnTo>
                    <a:pt x="733" y="7240"/>
                  </a:lnTo>
                  <a:lnTo>
                    <a:pt x="691" y="7303"/>
                  </a:lnTo>
                  <a:lnTo>
                    <a:pt x="607" y="7324"/>
                  </a:lnTo>
                  <a:lnTo>
                    <a:pt x="607" y="7366"/>
                  </a:lnTo>
                  <a:lnTo>
                    <a:pt x="607" y="7429"/>
                  </a:lnTo>
                  <a:lnTo>
                    <a:pt x="419" y="7512"/>
                  </a:lnTo>
                  <a:lnTo>
                    <a:pt x="315" y="7512"/>
                  </a:lnTo>
                  <a:lnTo>
                    <a:pt x="294" y="7554"/>
                  </a:lnTo>
                  <a:lnTo>
                    <a:pt x="335" y="7638"/>
                  </a:lnTo>
                  <a:lnTo>
                    <a:pt x="419" y="7638"/>
                  </a:lnTo>
                  <a:lnTo>
                    <a:pt x="482" y="7659"/>
                  </a:lnTo>
                  <a:lnTo>
                    <a:pt x="482" y="7722"/>
                  </a:lnTo>
                  <a:lnTo>
                    <a:pt x="398" y="7722"/>
                  </a:lnTo>
                  <a:lnTo>
                    <a:pt x="377" y="7680"/>
                  </a:lnTo>
                  <a:lnTo>
                    <a:pt x="335" y="7722"/>
                  </a:lnTo>
                  <a:lnTo>
                    <a:pt x="294" y="7784"/>
                  </a:lnTo>
                  <a:lnTo>
                    <a:pt x="189" y="7847"/>
                  </a:lnTo>
                  <a:lnTo>
                    <a:pt x="105" y="7868"/>
                  </a:lnTo>
                  <a:lnTo>
                    <a:pt x="168" y="7931"/>
                  </a:lnTo>
                  <a:lnTo>
                    <a:pt x="273" y="7973"/>
                  </a:lnTo>
                  <a:lnTo>
                    <a:pt x="315" y="8035"/>
                  </a:lnTo>
                  <a:lnTo>
                    <a:pt x="419" y="8266"/>
                  </a:lnTo>
                  <a:lnTo>
                    <a:pt x="482" y="8307"/>
                  </a:lnTo>
                  <a:lnTo>
                    <a:pt x="587" y="8307"/>
                  </a:lnTo>
                  <a:lnTo>
                    <a:pt x="628" y="8349"/>
                  </a:lnTo>
                  <a:lnTo>
                    <a:pt x="649" y="8391"/>
                  </a:lnTo>
                  <a:lnTo>
                    <a:pt x="607" y="8454"/>
                  </a:lnTo>
                  <a:lnTo>
                    <a:pt x="545" y="8496"/>
                  </a:lnTo>
                  <a:lnTo>
                    <a:pt x="524" y="8559"/>
                  </a:lnTo>
                  <a:lnTo>
                    <a:pt x="587" y="8621"/>
                  </a:lnTo>
                  <a:lnTo>
                    <a:pt x="691" y="8663"/>
                  </a:lnTo>
                  <a:lnTo>
                    <a:pt x="817" y="8621"/>
                  </a:lnTo>
                  <a:lnTo>
                    <a:pt x="921" y="8559"/>
                  </a:lnTo>
                  <a:lnTo>
                    <a:pt x="963" y="8496"/>
                  </a:lnTo>
                  <a:lnTo>
                    <a:pt x="1005" y="8475"/>
                  </a:lnTo>
                  <a:lnTo>
                    <a:pt x="1047" y="8496"/>
                  </a:lnTo>
                  <a:lnTo>
                    <a:pt x="1068" y="8559"/>
                  </a:lnTo>
                  <a:lnTo>
                    <a:pt x="1005" y="8684"/>
                  </a:lnTo>
                  <a:lnTo>
                    <a:pt x="900" y="8726"/>
                  </a:lnTo>
                  <a:lnTo>
                    <a:pt x="796" y="8768"/>
                  </a:lnTo>
                  <a:lnTo>
                    <a:pt x="754" y="8810"/>
                  </a:lnTo>
                  <a:lnTo>
                    <a:pt x="796" y="8893"/>
                  </a:lnTo>
                  <a:lnTo>
                    <a:pt x="900" y="8914"/>
                  </a:lnTo>
                  <a:lnTo>
                    <a:pt x="963" y="8872"/>
                  </a:lnTo>
                  <a:lnTo>
                    <a:pt x="1110" y="8810"/>
                  </a:lnTo>
                  <a:lnTo>
                    <a:pt x="1151" y="8831"/>
                  </a:lnTo>
                  <a:lnTo>
                    <a:pt x="1151" y="8872"/>
                  </a:lnTo>
                  <a:lnTo>
                    <a:pt x="963" y="8935"/>
                  </a:lnTo>
                  <a:lnTo>
                    <a:pt x="838" y="8998"/>
                  </a:lnTo>
                  <a:lnTo>
                    <a:pt x="817" y="9040"/>
                  </a:lnTo>
                  <a:lnTo>
                    <a:pt x="1005" y="9228"/>
                  </a:lnTo>
                  <a:lnTo>
                    <a:pt x="1131" y="9291"/>
                  </a:lnTo>
                  <a:lnTo>
                    <a:pt x="1277" y="9291"/>
                  </a:lnTo>
                  <a:lnTo>
                    <a:pt x="1340" y="9228"/>
                  </a:lnTo>
                  <a:lnTo>
                    <a:pt x="1361" y="9103"/>
                  </a:lnTo>
                  <a:lnTo>
                    <a:pt x="1319" y="9040"/>
                  </a:lnTo>
                  <a:lnTo>
                    <a:pt x="1277" y="8998"/>
                  </a:lnTo>
                  <a:lnTo>
                    <a:pt x="1319" y="8977"/>
                  </a:lnTo>
                  <a:lnTo>
                    <a:pt x="1361" y="8977"/>
                  </a:lnTo>
                  <a:lnTo>
                    <a:pt x="1444" y="9082"/>
                  </a:lnTo>
                  <a:lnTo>
                    <a:pt x="1465" y="9103"/>
                  </a:lnTo>
                  <a:lnTo>
                    <a:pt x="1465" y="9144"/>
                  </a:lnTo>
                  <a:lnTo>
                    <a:pt x="1570" y="9207"/>
                  </a:lnTo>
                  <a:lnTo>
                    <a:pt x="1758" y="9228"/>
                  </a:lnTo>
                  <a:lnTo>
                    <a:pt x="1884" y="9228"/>
                  </a:lnTo>
                  <a:lnTo>
                    <a:pt x="1988" y="9144"/>
                  </a:lnTo>
                  <a:lnTo>
                    <a:pt x="2051" y="9123"/>
                  </a:lnTo>
                  <a:lnTo>
                    <a:pt x="2114" y="9144"/>
                  </a:lnTo>
                  <a:lnTo>
                    <a:pt x="2114" y="9228"/>
                  </a:lnTo>
                  <a:lnTo>
                    <a:pt x="2177" y="9291"/>
                  </a:lnTo>
                  <a:lnTo>
                    <a:pt x="2219" y="9291"/>
                  </a:lnTo>
                  <a:lnTo>
                    <a:pt x="2281" y="9312"/>
                  </a:lnTo>
                  <a:lnTo>
                    <a:pt x="2302" y="9458"/>
                  </a:lnTo>
                  <a:lnTo>
                    <a:pt x="2260" y="9458"/>
                  </a:lnTo>
                  <a:lnTo>
                    <a:pt x="2114" y="9542"/>
                  </a:lnTo>
                  <a:lnTo>
                    <a:pt x="2114" y="9626"/>
                  </a:lnTo>
                  <a:lnTo>
                    <a:pt x="2156" y="9667"/>
                  </a:lnTo>
                  <a:lnTo>
                    <a:pt x="2156" y="9730"/>
                  </a:lnTo>
                  <a:lnTo>
                    <a:pt x="2072" y="9667"/>
                  </a:lnTo>
                  <a:lnTo>
                    <a:pt x="2051" y="9647"/>
                  </a:lnTo>
                  <a:lnTo>
                    <a:pt x="1968" y="9626"/>
                  </a:lnTo>
                  <a:lnTo>
                    <a:pt x="1884" y="9542"/>
                  </a:lnTo>
                  <a:lnTo>
                    <a:pt x="1696" y="9458"/>
                  </a:lnTo>
                  <a:lnTo>
                    <a:pt x="1465" y="9458"/>
                  </a:lnTo>
                  <a:lnTo>
                    <a:pt x="1319" y="9437"/>
                  </a:lnTo>
                  <a:lnTo>
                    <a:pt x="1110" y="9500"/>
                  </a:lnTo>
                  <a:lnTo>
                    <a:pt x="1110" y="9542"/>
                  </a:lnTo>
                  <a:lnTo>
                    <a:pt x="1214" y="9626"/>
                  </a:lnTo>
                  <a:lnTo>
                    <a:pt x="1361" y="9647"/>
                  </a:lnTo>
                  <a:lnTo>
                    <a:pt x="1486" y="9667"/>
                  </a:lnTo>
                  <a:lnTo>
                    <a:pt x="1654" y="9772"/>
                  </a:lnTo>
                  <a:lnTo>
                    <a:pt x="1842" y="9856"/>
                  </a:lnTo>
                  <a:lnTo>
                    <a:pt x="1947" y="9856"/>
                  </a:lnTo>
                  <a:lnTo>
                    <a:pt x="2009" y="9877"/>
                  </a:lnTo>
                  <a:lnTo>
                    <a:pt x="1884" y="9940"/>
                  </a:lnTo>
                  <a:lnTo>
                    <a:pt x="1654" y="9940"/>
                  </a:lnTo>
                  <a:lnTo>
                    <a:pt x="1444" y="9814"/>
                  </a:lnTo>
                  <a:lnTo>
                    <a:pt x="1361" y="9751"/>
                  </a:lnTo>
                  <a:lnTo>
                    <a:pt x="1214" y="9751"/>
                  </a:lnTo>
                  <a:lnTo>
                    <a:pt x="1005" y="9647"/>
                  </a:lnTo>
                  <a:lnTo>
                    <a:pt x="796" y="9647"/>
                  </a:lnTo>
                  <a:lnTo>
                    <a:pt x="649" y="9563"/>
                  </a:lnTo>
                  <a:lnTo>
                    <a:pt x="482" y="9521"/>
                  </a:lnTo>
                  <a:lnTo>
                    <a:pt x="294" y="9605"/>
                  </a:lnTo>
                  <a:lnTo>
                    <a:pt x="294" y="9730"/>
                  </a:lnTo>
                  <a:lnTo>
                    <a:pt x="231" y="9667"/>
                  </a:lnTo>
                  <a:lnTo>
                    <a:pt x="168" y="9667"/>
                  </a:lnTo>
                  <a:lnTo>
                    <a:pt x="105" y="9730"/>
                  </a:lnTo>
                  <a:lnTo>
                    <a:pt x="63" y="9730"/>
                  </a:lnTo>
                  <a:lnTo>
                    <a:pt x="1" y="9814"/>
                  </a:lnTo>
                  <a:lnTo>
                    <a:pt x="1" y="9877"/>
                  </a:lnTo>
                  <a:lnTo>
                    <a:pt x="1" y="9960"/>
                  </a:lnTo>
                  <a:lnTo>
                    <a:pt x="63" y="9940"/>
                  </a:lnTo>
                  <a:lnTo>
                    <a:pt x="105" y="9940"/>
                  </a:lnTo>
                  <a:lnTo>
                    <a:pt x="147" y="9960"/>
                  </a:lnTo>
                  <a:lnTo>
                    <a:pt x="63" y="10023"/>
                  </a:lnTo>
                  <a:lnTo>
                    <a:pt x="22" y="10086"/>
                  </a:lnTo>
                  <a:lnTo>
                    <a:pt x="63" y="10191"/>
                  </a:lnTo>
                  <a:lnTo>
                    <a:pt x="189" y="10253"/>
                  </a:lnTo>
                  <a:lnTo>
                    <a:pt x="273" y="10170"/>
                  </a:lnTo>
                  <a:lnTo>
                    <a:pt x="315" y="10149"/>
                  </a:lnTo>
                  <a:lnTo>
                    <a:pt x="377" y="10149"/>
                  </a:lnTo>
                  <a:lnTo>
                    <a:pt x="440" y="10023"/>
                  </a:lnTo>
                  <a:lnTo>
                    <a:pt x="503" y="9981"/>
                  </a:lnTo>
                  <a:lnTo>
                    <a:pt x="587" y="9981"/>
                  </a:lnTo>
                  <a:lnTo>
                    <a:pt x="524" y="10044"/>
                  </a:lnTo>
                  <a:lnTo>
                    <a:pt x="482" y="10170"/>
                  </a:lnTo>
                  <a:lnTo>
                    <a:pt x="398" y="10232"/>
                  </a:lnTo>
                  <a:lnTo>
                    <a:pt x="315" y="10274"/>
                  </a:lnTo>
                  <a:lnTo>
                    <a:pt x="356" y="10442"/>
                  </a:lnTo>
                  <a:lnTo>
                    <a:pt x="503" y="10588"/>
                  </a:lnTo>
                  <a:lnTo>
                    <a:pt x="566" y="10546"/>
                  </a:lnTo>
                  <a:lnTo>
                    <a:pt x="607" y="10546"/>
                  </a:lnTo>
                  <a:lnTo>
                    <a:pt x="775" y="10609"/>
                  </a:lnTo>
                  <a:lnTo>
                    <a:pt x="879" y="10609"/>
                  </a:lnTo>
                  <a:lnTo>
                    <a:pt x="879" y="10672"/>
                  </a:lnTo>
                  <a:lnTo>
                    <a:pt x="817" y="10756"/>
                  </a:lnTo>
                  <a:lnTo>
                    <a:pt x="733" y="10797"/>
                  </a:lnTo>
                  <a:lnTo>
                    <a:pt x="712" y="10776"/>
                  </a:lnTo>
                  <a:lnTo>
                    <a:pt x="545" y="10776"/>
                  </a:lnTo>
                  <a:lnTo>
                    <a:pt x="482" y="10797"/>
                  </a:lnTo>
                  <a:lnTo>
                    <a:pt x="419" y="10881"/>
                  </a:lnTo>
                  <a:lnTo>
                    <a:pt x="273" y="10881"/>
                  </a:lnTo>
                  <a:lnTo>
                    <a:pt x="210" y="10923"/>
                  </a:lnTo>
                  <a:lnTo>
                    <a:pt x="210" y="11069"/>
                  </a:lnTo>
                  <a:lnTo>
                    <a:pt x="294" y="11174"/>
                  </a:lnTo>
                  <a:lnTo>
                    <a:pt x="335" y="11237"/>
                  </a:lnTo>
                  <a:lnTo>
                    <a:pt x="419" y="11425"/>
                  </a:lnTo>
                  <a:lnTo>
                    <a:pt x="545" y="11488"/>
                  </a:lnTo>
                  <a:lnTo>
                    <a:pt x="503" y="11509"/>
                  </a:lnTo>
                  <a:lnTo>
                    <a:pt x="503" y="11530"/>
                  </a:lnTo>
                  <a:lnTo>
                    <a:pt x="587" y="11592"/>
                  </a:lnTo>
                  <a:lnTo>
                    <a:pt x="670" y="11697"/>
                  </a:lnTo>
                  <a:lnTo>
                    <a:pt x="754" y="11760"/>
                  </a:lnTo>
                  <a:lnTo>
                    <a:pt x="859" y="11823"/>
                  </a:lnTo>
                  <a:lnTo>
                    <a:pt x="963" y="11927"/>
                  </a:lnTo>
                  <a:lnTo>
                    <a:pt x="1047" y="11969"/>
                  </a:lnTo>
                  <a:lnTo>
                    <a:pt x="1068" y="11948"/>
                  </a:lnTo>
                  <a:lnTo>
                    <a:pt x="1068" y="11864"/>
                  </a:lnTo>
                  <a:lnTo>
                    <a:pt x="1047" y="11718"/>
                  </a:lnTo>
                  <a:lnTo>
                    <a:pt x="1047" y="11634"/>
                  </a:lnTo>
                  <a:lnTo>
                    <a:pt x="1110" y="11592"/>
                  </a:lnTo>
                  <a:lnTo>
                    <a:pt x="1131" y="11488"/>
                  </a:lnTo>
                  <a:lnTo>
                    <a:pt x="1131" y="11404"/>
                  </a:lnTo>
                  <a:lnTo>
                    <a:pt x="1172" y="11383"/>
                  </a:lnTo>
                  <a:lnTo>
                    <a:pt x="1214" y="11383"/>
                  </a:lnTo>
                  <a:lnTo>
                    <a:pt x="1235" y="11488"/>
                  </a:lnTo>
                  <a:lnTo>
                    <a:pt x="1277" y="11592"/>
                  </a:lnTo>
                  <a:lnTo>
                    <a:pt x="1277" y="11655"/>
                  </a:lnTo>
                  <a:lnTo>
                    <a:pt x="1319" y="11718"/>
                  </a:lnTo>
                  <a:lnTo>
                    <a:pt x="1340" y="11697"/>
                  </a:lnTo>
                  <a:lnTo>
                    <a:pt x="1361" y="11634"/>
                  </a:lnTo>
                  <a:lnTo>
                    <a:pt x="1444" y="11634"/>
                  </a:lnTo>
                  <a:lnTo>
                    <a:pt x="1549" y="11551"/>
                  </a:lnTo>
                  <a:lnTo>
                    <a:pt x="1570" y="11592"/>
                  </a:lnTo>
                  <a:lnTo>
                    <a:pt x="1654" y="11592"/>
                  </a:lnTo>
                  <a:lnTo>
                    <a:pt x="1675" y="11634"/>
                  </a:lnTo>
                  <a:lnTo>
                    <a:pt x="1612" y="11718"/>
                  </a:lnTo>
                  <a:lnTo>
                    <a:pt x="1549" y="11823"/>
                  </a:lnTo>
                  <a:lnTo>
                    <a:pt x="1549" y="11927"/>
                  </a:lnTo>
                  <a:lnTo>
                    <a:pt x="1633" y="11948"/>
                  </a:lnTo>
                  <a:lnTo>
                    <a:pt x="1675" y="11927"/>
                  </a:lnTo>
                  <a:lnTo>
                    <a:pt x="1737" y="11739"/>
                  </a:lnTo>
                  <a:lnTo>
                    <a:pt x="1758" y="11655"/>
                  </a:lnTo>
                  <a:lnTo>
                    <a:pt x="1842" y="11697"/>
                  </a:lnTo>
                  <a:lnTo>
                    <a:pt x="1926" y="11823"/>
                  </a:lnTo>
                  <a:lnTo>
                    <a:pt x="1968" y="11844"/>
                  </a:lnTo>
                  <a:lnTo>
                    <a:pt x="2051" y="11802"/>
                  </a:lnTo>
                  <a:lnTo>
                    <a:pt x="2051" y="11718"/>
                  </a:lnTo>
                  <a:lnTo>
                    <a:pt x="2093" y="11634"/>
                  </a:lnTo>
                  <a:lnTo>
                    <a:pt x="2198" y="11634"/>
                  </a:lnTo>
                  <a:lnTo>
                    <a:pt x="2240" y="11655"/>
                  </a:lnTo>
                  <a:lnTo>
                    <a:pt x="2240" y="11760"/>
                  </a:lnTo>
                  <a:lnTo>
                    <a:pt x="2177" y="11864"/>
                  </a:lnTo>
                  <a:lnTo>
                    <a:pt x="2177" y="11969"/>
                  </a:lnTo>
                  <a:lnTo>
                    <a:pt x="2240" y="11927"/>
                  </a:lnTo>
                  <a:lnTo>
                    <a:pt x="2344" y="11844"/>
                  </a:lnTo>
                  <a:lnTo>
                    <a:pt x="2386" y="11739"/>
                  </a:lnTo>
                  <a:lnTo>
                    <a:pt x="2470" y="11655"/>
                  </a:lnTo>
                  <a:lnTo>
                    <a:pt x="2595" y="11634"/>
                  </a:lnTo>
                  <a:lnTo>
                    <a:pt x="2700" y="11655"/>
                  </a:lnTo>
                  <a:lnTo>
                    <a:pt x="2784" y="11739"/>
                  </a:lnTo>
                  <a:lnTo>
                    <a:pt x="2909" y="11802"/>
                  </a:lnTo>
                  <a:lnTo>
                    <a:pt x="3076" y="11927"/>
                  </a:lnTo>
                  <a:lnTo>
                    <a:pt x="3181" y="11948"/>
                  </a:lnTo>
                  <a:lnTo>
                    <a:pt x="3223" y="11906"/>
                  </a:lnTo>
                  <a:lnTo>
                    <a:pt x="3286" y="11906"/>
                  </a:lnTo>
                  <a:lnTo>
                    <a:pt x="3390" y="12011"/>
                  </a:lnTo>
                  <a:lnTo>
                    <a:pt x="3516" y="12116"/>
                  </a:lnTo>
                  <a:lnTo>
                    <a:pt x="3495" y="12220"/>
                  </a:lnTo>
                  <a:lnTo>
                    <a:pt x="3495" y="12241"/>
                  </a:lnTo>
                  <a:lnTo>
                    <a:pt x="3537" y="12241"/>
                  </a:lnTo>
                  <a:lnTo>
                    <a:pt x="3558" y="12220"/>
                  </a:lnTo>
                  <a:lnTo>
                    <a:pt x="3620" y="12241"/>
                  </a:lnTo>
                  <a:lnTo>
                    <a:pt x="3662" y="12325"/>
                  </a:lnTo>
                  <a:lnTo>
                    <a:pt x="3746" y="12367"/>
                  </a:lnTo>
                  <a:lnTo>
                    <a:pt x="3809" y="12429"/>
                  </a:lnTo>
                  <a:lnTo>
                    <a:pt x="3830" y="12492"/>
                  </a:lnTo>
                  <a:lnTo>
                    <a:pt x="3851" y="12534"/>
                  </a:lnTo>
                  <a:lnTo>
                    <a:pt x="3913" y="12534"/>
                  </a:lnTo>
                  <a:lnTo>
                    <a:pt x="3913" y="12471"/>
                  </a:lnTo>
                  <a:lnTo>
                    <a:pt x="3955" y="12471"/>
                  </a:lnTo>
                  <a:lnTo>
                    <a:pt x="4018" y="12492"/>
                  </a:lnTo>
                  <a:lnTo>
                    <a:pt x="4039" y="12576"/>
                  </a:lnTo>
                  <a:lnTo>
                    <a:pt x="4164" y="12681"/>
                  </a:lnTo>
                  <a:lnTo>
                    <a:pt x="4248" y="12785"/>
                  </a:lnTo>
                  <a:lnTo>
                    <a:pt x="4290" y="12806"/>
                  </a:lnTo>
                  <a:lnTo>
                    <a:pt x="4353" y="12869"/>
                  </a:lnTo>
                  <a:lnTo>
                    <a:pt x="4332" y="12953"/>
                  </a:lnTo>
                  <a:lnTo>
                    <a:pt x="4353" y="12973"/>
                  </a:lnTo>
                  <a:lnTo>
                    <a:pt x="4353" y="13015"/>
                  </a:lnTo>
                  <a:lnTo>
                    <a:pt x="4290" y="13078"/>
                  </a:lnTo>
                  <a:lnTo>
                    <a:pt x="4248" y="13183"/>
                  </a:lnTo>
                  <a:lnTo>
                    <a:pt x="4164" y="13225"/>
                  </a:lnTo>
                  <a:lnTo>
                    <a:pt x="4164" y="13266"/>
                  </a:lnTo>
                  <a:lnTo>
                    <a:pt x="4269" y="13266"/>
                  </a:lnTo>
                  <a:lnTo>
                    <a:pt x="4290" y="13287"/>
                  </a:lnTo>
                  <a:lnTo>
                    <a:pt x="4269" y="13329"/>
                  </a:lnTo>
                  <a:lnTo>
                    <a:pt x="4227" y="13371"/>
                  </a:lnTo>
                  <a:lnTo>
                    <a:pt x="4123" y="13476"/>
                  </a:lnTo>
                  <a:lnTo>
                    <a:pt x="4081" y="13497"/>
                  </a:lnTo>
                  <a:lnTo>
                    <a:pt x="4081" y="13538"/>
                  </a:lnTo>
                  <a:lnTo>
                    <a:pt x="4144" y="13601"/>
                  </a:lnTo>
                  <a:lnTo>
                    <a:pt x="4185" y="13685"/>
                  </a:lnTo>
                  <a:lnTo>
                    <a:pt x="4185" y="13727"/>
                  </a:lnTo>
                  <a:lnTo>
                    <a:pt x="4374" y="13894"/>
                  </a:lnTo>
                  <a:lnTo>
                    <a:pt x="4416" y="13957"/>
                  </a:lnTo>
                  <a:lnTo>
                    <a:pt x="4416" y="14061"/>
                  </a:lnTo>
                  <a:lnTo>
                    <a:pt x="4457" y="14124"/>
                  </a:lnTo>
                  <a:lnTo>
                    <a:pt x="4416" y="14166"/>
                  </a:lnTo>
                  <a:lnTo>
                    <a:pt x="4416" y="14250"/>
                  </a:lnTo>
                  <a:lnTo>
                    <a:pt x="4478" y="14333"/>
                  </a:lnTo>
                  <a:lnTo>
                    <a:pt x="4520" y="14333"/>
                  </a:lnTo>
                  <a:lnTo>
                    <a:pt x="4562" y="14354"/>
                  </a:lnTo>
                  <a:lnTo>
                    <a:pt x="4583" y="14438"/>
                  </a:lnTo>
                  <a:lnTo>
                    <a:pt x="4667" y="14543"/>
                  </a:lnTo>
                  <a:lnTo>
                    <a:pt x="4709" y="14585"/>
                  </a:lnTo>
                  <a:lnTo>
                    <a:pt x="4709" y="14668"/>
                  </a:lnTo>
                  <a:lnTo>
                    <a:pt x="4688" y="14752"/>
                  </a:lnTo>
                  <a:lnTo>
                    <a:pt x="4604" y="14773"/>
                  </a:lnTo>
                  <a:lnTo>
                    <a:pt x="4520" y="14857"/>
                  </a:lnTo>
                  <a:lnTo>
                    <a:pt x="4499" y="14940"/>
                  </a:lnTo>
                  <a:lnTo>
                    <a:pt x="4457" y="15003"/>
                  </a:lnTo>
                  <a:lnTo>
                    <a:pt x="4395" y="15003"/>
                  </a:lnTo>
                  <a:lnTo>
                    <a:pt x="4290" y="15087"/>
                  </a:lnTo>
                  <a:lnTo>
                    <a:pt x="4269" y="15149"/>
                  </a:lnTo>
                  <a:lnTo>
                    <a:pt x="4311" y="15170"/>
                  </a:lnTo>
                  <a:lnTo>
                    <a:pt x="4374" y="15149"/>
                  </a:lnTo>
                  <a:lnTo>
                    <a:pt x="4416" y="15087"/>
                  </a:lnTo>
                  <a:lnTo>
                    <a:pt x="4478" y="15087"/>
                  </a:lnTo>
                  <a:lnTo>
                    <a:pt x="4583" y="14982"/>
                  </a:lnTo>
                  <a:lnTo>
                    <a:pt x="4688" y="14982"/>
                  </a:lnTo>
                  <a:lnTo>
                    <a:pt x="4667" y="15108"/>
                  </a:lnTo>
                  <a:lnTo>
                    <a:pt x="4625" y="15170"/>
                  </a:lnTo>
                  <a:lnTo>
                    <a:pt x="4667" y="15254"/>
                  </a:lnTo>
                  <a:lnTo>
                    <a:pt x="4667" y="15317"/>
                  </a:lnTo>
                  <a:lnTo>
                    <a:pt x="4709" y="15421"/>
                  </a:lnTo>
                  <a:lnTo>
                    <a:pt x="4729" y="15526"/>
                  </a:lnTo>
                  <a:lnTo>
                    <a:pt x="4688" y="15631"/>
                  </a:lnTo>
                  <a:lnTo>
                    <a:pt x="4688" y="15694"/>
                  </a:lnTo>
                  <a:lnTo>
                    <a:pt x="4709" y="15777"/>
                  </a:lnTo>
                  <a:lnTo>
                    <a:pt x="4709" y="15798"/>
                  </a:lnTo>
                  <a:lnTo>
                    <a:pt x="4667" y="15735"/>
                  </a:lnTo>
                  <a:lnTo>
                    <a:pt x="4604" y="15777"/>
                  </a:lnTo>
                  <a:lnTo>
                    <a:pt x="4625" y="15903"/>
                  </a:lnTo>
                  <a:lnTo>
                    <a:pt x="4688" y="16007"/>
                  </a:lnTo>
                  <a:lnTo>
                    <a:pt x="4688" y="16049"/>
                  </a:lnTo>
                  <a:lnTo>
                    <a:pt x="4667" y="16049"/>
                  </a:lnTo>
                  <a:lnTo>
                    <a:pt x="4604" y="16112"/>
                  </a:lnTo>
                  <a:lnTo>
                    <a:pt x="4625" y="16196"/>
                  </a:lnTo>
                  <a:lnTo>
                    <a:pt x="4667" y="16238"/>
                  </a:lnTo>
                  <a:lnTo>
                    <a:pt x="4729" y="16238"/>
                  </a:lnTo>
                  <a:lnTo>
                    <a:pt x="4792" y="16300"/>
                  </a:lnTo>
                  <a:lnTo>
                    <a:pt x="4792" y="16342"/>
                  </a:lnTo>
                  <a:lnTo>
                    <a:pt x="4729" y="16405"/>
                  </a:lnTo>
                  <a:lnTo>
                    <a:pt x="4729" y="16468"/>
                  </a:lnTo>
                  <a:lnTo>
                    <a:pt x="4667" y="16551"/>
                  </a:lnTo>
                  <a:lnTo>
                    <a:pt x="4604" y="16572"/>
                  </a:lnTo>
                  <a:lnTo>
                    <a:pt x="4520" y="16551"/>
                  </a:lnTo>
                  <a:lnTo>
                    <a:pt x="4478" y="16572"/>
                  </a:lnTo>
                  <a:lnTo>
                    <a:pt x="4478" y="16635"/>
                  </a:lnTo>
                  <a:lnTo>
                    <a:pt x="4562" y="16656"/>
                  </a:lnTo>
                  <a:lnTo>
                    <a:pt x="4625" y="16656"/>
                  </a:lnTo>
                  <a:lnTo>
                    <a:pt x="4688" y="16719"/>
                  </a:lnTo>
                  <a:lnTo>
                    <a:pt x="4729" y="16719"/>
                  </a:lnTo>
                  <a:lnTo>
                    <a:pt x="4813" y="16740"/>
                  </a:lnTo>
                  <a:lnTo>
                    <a:pt x="4855" y="16782"/>
                  </a:lnTo>
                  <a:lnTo>
                    <a:pt x="4855" y="16886"/>
                  </a:lnTo>
                  <a:lnTo>
                    <a:pt x="4876" y="17033"/>
                  </a:lnTo>
                  <a:lnTo>
                    <a:pt x="4771" y="17137"/>
                  </a:lnTo>
                  <a:lnTo>
                    <a:pt x="4750" y="17200"/>
                  </a:lnTo>
                  <a:lnTo>
                    <a:pt x="4792" y="17263"/>
                  </a:lnTo>
                  <a:lnTo>
                    <a:pt x="4709" y="17409"/>
                  </a:lnTo>
                  <a:lnTo>
                    <a:pt x="4604" y="17472"/>
                  </a:lnTo>
                  <a:lnTo>
                    <a:pt x="4541" y="17472"/>
                  </a:lnTo>
                  <a:lnTo>
                    <a:pt x="4478" y="17409"/>
                  </a:lnTo>
                  <a:lnTo>
                    <a:pt x="4436" y="17409"/>
                  </a:lnTo>
                  <a:lnTo>
                    <a:pt x="4332" y="17493"/>
                  </a:lnTo>
                  <a:lnTo>
                    <a:pt x="4290" y="17577"/>
                  </a:lnTo>
                  <a:lnTo>
                    <a:pt x="4332" y="17598"/>
                  </a:lnTo>
                  <a:lnTo>
                    <a:pt x="4374" y="17598"/>
                  </a:lnTo>
                  <a:lnTo>
                    <a:pt x="4541" y="17618"/>
                  </a:lnTo>
                  <a:lnTo>
                    <a:pt x="4583" y="17577"/>
                  </a:lnTo>
                  <a:lnTo>
                    <a:pt x="4604" y="17556"/>
                  </a:lnTo>
                  <a:lnTo>
                    <a:pt x="4646" y="17577"/>
                  </a:lnTo>
                  <a:lnTo>
                    <a:pt x="4646" y="17618"/>
                  </a:lnTo>
                  <a:lnTo>
                    <a:pt x="4667" y="17660"/>
                  </a:lnTo>
                  <a:lnTo>
                    <a:pt x="4604" y="17702"/>
                  </a:lnTo>
                  <a:lnTo>
                    <a:pt x="4562" y="17702"/>
                  </a:lnTo>
                  <a:lnTo>
                    <a:pt x="4541" y="17723"/>
                  </a:lnTo>
                  <a:lnTo>
                    <a:pt x="4541" y="17807"/>
                  </a:lnTo>
                  <a:lnTo>
                    <a:pt x="4499" y="17828"/>
                  </a:lnTo>
                  <a:lnTo>
                    <a:pt x="4436" y="17828"/>
                  </a:lnTo>
                  <a:lnTo>
                    <a:pt x="4290" y="17932"/>
                  </a:lnTo>
                  <a:lnTo>
                    <a:pt x="4185" y="17995"/>
                  </a:lnTo>
                  <a:lnTo>
                    <a:pt x="4185" y="18037"/>
                  </a:lnTo>
                  <a:lnTo>
                    <a:pt x="4269" y="18121"/>
                  </a:lnTo>
                  <a:lnTo>
                    <a:pt x="4395" y="18142"/>
                  </a:lnTo>
                  <a:lnTo>
                    <a:pt x="4499" y="18121"/>
                  </a:lnTo>
                  <a:lnTo>
                    <a:pt x="4583" y="18016"/>
                  </a:lnTo>
                  <a:lnTo>
                    <a:pt x="4646" y="17911"/>
                  </a:lnTo>
                  <a:lnTo>
                    <a:pt x="4688" y="17870"/>
                  </a:lnTo>
                  <a:lnTo>
                    <a:pt x="4709" y="17870"/>
                  </a:lnTo>
                  <a:lnTo>
                    <a:pt x="4709" y="17911"/>
                  </a:lnTo>
                  <a:lnTo>
                    <a:pt x="4604" y="18079"/>
                  </a:lnTo>
                  <a:lnTo>
                    <a:pt x="4478" y="18204"/>
                  </a:lnTo>
                  <a:lnTo>
                    <a:pt x="4436" y="18183"/>
                  </a:lnTo>
                  <a:lnTo>
                    <a:pt x="4269" y="18204"/>
                  </a:lnTo>
                  <a:lnTo>
                    <a:pt x="4227" y="18225"/>
                  </a:lnTo>
                  <a:lnTo>
                    <a:pt x="4164" y="18309"/>
                  </a:lnTo>
                  <a:lnTo>
                    <a:pt x="4144" y="18288"/>
                  </a:lnTo>
                  <a:lnTo>
                    <a:pt x="4039" y="18288"/>
                  </a:lnTo>
                  <a:lnTo>
                    <a:pt x="3934" y="18330"/>
                  </a:lnTo>
                  <a:lnTo>
                    <a:pt x="3934" y="18393"/>
                  </a:lnTo>
                  <a:lnTo>
                    <a:pt x="3955" y="18414"/>
                  </a:lnTo>
                  <a:lnTo>
                    <a:pt x="3976" y="18455"/>
                  </a:lnTo>
                  <a:lnTo>
                    <a:pt x="3955" y="18539"/>
                  </a:lnTo>
                  <a:lnTo>
                    <a:pt x="4018" y="18665"/>
                  </a:lnTo>
                  <a:lnTo>
                    <a:pt x="4039" y="18665"/>
                  </a:lnTo>
                  <a:lnTo>
                    <a:pt x="4060" y="18602"/>
                  </a:lnTo>
                  <a:lnTo>
                    <a:pt x="4123" y="18602"/>
                  </a:lnTo>
                  <a:lnTo>
                    <a:pt x="4164" y="18644"/>
                  </a:lnTo>
                  <a:lnTo>
                    <a:pt x="4185" y="18707"/>
                  </a:lnTo>
                  <a:lnTo>
                    <a:pt x="4185" y="18769"/>
                  </a:lnTo>
                  <a:lnTo>
                    <a:pt x="4248" y="18832"/>
                  </a:lnTo>
                  <a:lnTo>
                    <a:pt x="4374" y="18832"/>
                  </a:lnTo>
                  <a:lnTo>
                    <a:pt x="4457" y="18769"/>
                  </a:lnTo>
                  <a:lnTo>
                    <a:pt x="4478" y="18748"/>
                  </a:lnTo>
                  <a:lnTo>
                    <a:pt x="4541" y="18748"/>
                  </a:lnTo>
                  <a:lnTo>
                    <a:pt x="4646" y="18727"/>
                  </a:lnTo>
                  <a:lnTo>
                    <a:pt x="4688" y="18665"/>
                  </a:lnTo>
                  <a:lnTo>
                    <a:pt x="4709" y="18560"/>
                  </a:lnTo>
                  <a:lnTo>
                    <a:pt x="4688" y="18497"/>
                  </a:lnTo>
                  <a:lnTo>
                    <a:pt x="4646" y="18434"/>
                  </a:lnTo>
                  <a:lnTo>
                    <a:pt x="4750" y="18434"/>
                  </a:lnTo>
                  <a:lnTo>
                    <a:pt x="4750" y="18393"/>
                  </a:lnTo>
                  <a:lnTo>
                    <a:pt x="4771" y="18225"/>
                  </a:lnTo>
                  <a:lnTo>
                    <a:pt x="4813" y="18309"/>
                  </a:lnTo>
                  <a:lnTo>
                    <a:pt x="4876" y="18351"/>
                  </a:lnTo>
                  <a:lnTo>
                    <a:pt x="4918" y="18351"/>
                  </a:lnTo>
                  <a:lnTo>
                    <a:pt x="4981" y="18288"/>
                  </a:lnTo>
                  <a:lnTo>
                    <a:pt x="4981" y="18121"/>
                  </a:lnTo>
                  <a:lnTo>
                    <a:pt x="4981" y="18016"/>
                  </a:lnTo>
                  <a:lnTo>
                    <a:pt x="4918" y="17911"/>
                  </a:lnTo>
                  <a:lnTo>
                    <a:pt x="4897" y="17828"/>
                  </a:lnTo>
                  <a:lnTo>
                    <a:pt x="4918" y="17618"/>
                  </a:lnTo>
                  <a:lnTo>
                    <a:pt x="4960" y="17577"/>
                  </a:lnTo>
                  <a:lnTo>
                    <a:pt x="4981" y="17577"/>
                  </a:lnTo>
                  <a:lnTo>
                    <a:pt x="4981" y="17660"/>
                  </a:lnTo>
                  <a:lnTo>
                    <a:pt x="4960" y="17723"/>
                  </a:lnTo>
                  <a:lnTo>
                    <a:pt x="4981" y="17828"/>
                  </a:lnTo>
                  <a:lnTo>
                    <a:pt x="5022" y="17932"/>
                  </a:lnTo>
                  <a:lnTo>
                    <a:pt x="5022" y="18079"/>
                  </a:lnTo>
                  <a:lnTo>
                    <a:pt x="5001" y="18204"/>
                  </a:lnTo>
                  <a:lnTo>
                    <a:pt x="5001" y="18309"/>
                  </a:lnTo>
                  <a:lnTo>
                    <a:pt x="5064" y="18309"/>
                  </a:lnTo>
                  <a:lnTo>
                    <a:pt x="5085" y="18288"/>
                  </a:lnTo>
                  <a:lnTo>
                    <a:pt x="5169" y="18225"/>
                  </a:lnTo>
                  <a:lnTo>
                    <a:pt x="5169" y="18183"/>
                  </a:lnTo>
                  <a:lnTo>
                    <a:pt x="5273" y="18037"/>
                  </a:lnTo>
                  <a:lnTo>
                    <a:pt x="5378" y="17995"/>
                  </a:lnTo>
                  <a:lnTo>
                    <a:pt x="5420" y="17995"/>
                  </a:lnTo>
                  <a:lnTo>
                    <a:pt x="5420" y="18016"/>
                  </a:lnTo>
                  <a:lnTo>
                    <a:pt x="5336" y="18079"/>
                  </a:lnTo>
                  <a:lnTo>
                    <a:pt x="5294" y="18121"/>
                  </a:lnTo>
                  <a:lnTo>
                    <a:pt x="5232" y="18246"/>
                  </a:lnTo>
                  <a:lnTo>
                    <a:pt x="5169" y="18330"/>
                  </a:lnTo>
                  <a:lnTo>
                    <a:pt x="5169" y="18393"/>
                  </a:lnTo>
                  <a:lnTo>
                    <a:pt x="5211" y="18414"/>
                  </a:lnTo>
                  <a:lnTo>
                    <a:pt x="5294" y="18414"/>
                  </a:lnTo>
                  <a:lnTo>
                    <a:pt x="5336" y="18434"/>
                  </a:lnTo>
                  <a:lnTo>
                    <a:pt x="5399" y="18518"/>
                  </a:lnTo>
                  <a:lnTo>
                    <a:pt x="5483" y="18539"/>
                  </a:lnTo>
                  <a:lnTo>
                    <a:pt x="5587" y="18518"/>
                  </a:lnTo>
                  <a:lnTo>
                    <a:pt x="5650" y="18455"/>
                  </a:lnTo>
                  <a:lnTo>
                    <a:pt x="5713" y="18455"/>
                  </a:lnTo>
                  <a:lnTo>
                    <a:pt x="5734" y="18497"/>
                  </a:lnTo>
                  <a:lnTo>
                    <a:pt x="5734" y="18539"/>
                  </a:lnTo>
                  <a:lnTo>
                    <a:pt x="5608" y="18623"/>
                  </a:lnTo>
                  <a:lnTo>
                    <a:pt x="5420" y="18665"/>
                  </a:lnTo>
                  <a:lnTo>
                    <a:pt x="5294" y="18665"/>
                  </a:lnTo>
                  <a:lnTo>
                    <a:pt x="5211" y="18727"/>
                  </a:lnTo>
                  <a:lnTo>
                    <a:pt x="5169" y="18769"/>
                  </a:lnTo>
                  <a:lnTo>
                    <a:pt x="5169" y="18832"/>
                  </a:lnTo>
                  <a:lnTo>
                    <a:pt x="5190" y="18853"/>
                  </a:lnTo>
                  <a:lnTo>
                    <a:pt x="5315" y="18832"/>
                  </a:lnTo>
                  <a:lnTo>
                    <a:pt x="5378" y="18853"/>
                  </a:lnTo>
                  <a:lnTo>
                    <a:pt x="5420" y="18832"/>
                  </a:lnTo>
                  <a:lnTo>
                    <a:pt x="5504" y="18769"/>
                  </a:lnTo>
                  <a:lnTo>
                    <a:pt x="5629" y="18769"/>
                  </a:lnTo>
                  <a:lnTo>
                    <a:pt x="5650" y="18811"/>
                  </a:lnTo>
                  <a:lnTo>
                    <a:pt x="5629" y="18853"/>
                  </a:lnTo>
                  <a:lnTo>
                    <a:pt x="5545" y="18874"/>
                  </a:lnTo>
                  <a:lnTo>
                    <a:pt x="5483" y="18937"/>
                  </a:lnTo>
                  <a:lnTo>
                    <a:pt x="5336" y="18937"/>
                  </a:lnTo>
                  <a:lnTo>
                    <a:pt x="5294" y="19020"/>
                  </a:lnTo>
                  <a:lnTo>
                    <a:pt x="5273" y="19083"/>
                  </a:lnTo>
                  <a:lnTo>
                    <a:pt x="5211" y="19146"/>
                  </a:lnTo>
                  <a:lnTo>
                    <a:pt x="5211" y="19188"/>
                  </a:lnTo>
                  <a:lnTo>
                    <a:pt x="5273" y="19188"/>
                  </a:lnTo>
                  <a:lnTo>
                    <a:pt x="5420" y="19062"/>
                  </a:lnTo>
                  <a:lnTo>
                    <a:pt x="5483" y="19041"/>
                  </a:lnTo>
                  <a:lnTo>
                    <a:pt x="5545" y="19041"/>
                  </a:lnTo>
                  <a:lnTo>
                    <a:pt x="5587" y="19020"/>
                  </a:lnTo>
                  <a:lnTo>
                    <a:pt x="5629" y="19020"/>
                  </a:lnTo>
                  <a:lnTo>
                    <a:pt x="5692" y="19083"/>
                  </a:lnTo>
                  <a:lnTo>
                    <a:pt x="5692" y="19146"/>
                  </a:lnTo>
                  <a:lnTo>
                    <a:pt x="5650" y="19188"/>
                  </a:lnTo>
                  <a:lnTo>
                    <a:pt x="5587" y="19146"/>
                  </a:lnTo>
                  <a:lnTo>
                    <a:pt x="5525" y="19125"/>
                  </a:lnTo>
                  <a:lnTo>
                    <a:pt x="5399" y="19167"/>
                  </a:lnTo>
                  <a:lnTo>
                    <a:pt x="5378" y="19230"/>
                  </a:lnTo>
                  <a:lnTo>
                    <a:pt x="5399" y="19271"/>
                  </a:lnTo>
                  <a:lnTo>
                    <a:pt x="5587" y="19271"/>
                  </a:lnTo>
                  <a:lnTo>
                    <a:pt x="5650" y="19230"/>
                  </a:lnTo>
                  <a:lnTo>
                    <a:pt x="5713" y="19230"/>
                  </a:lnTo>
                  <a:lnTo>
                    <a:pt x="5797" y="19334"/>
                  </a:lnTo>
                  <a:lnTo>
                    <a:pt x="5797" y="19397"/>
                  </a:lnTo>
                  <a:lnTo>
                    <a:pt x="5734" y="19439"/>
                  </a:lnTo>
                  <a:lnTo>
                    <a:pt x="5525" y="19355"/>
                  </a:lnTo>
                  <a:lnTo>
                    <a:pt x="5420" y="19292"/>
                  </a:lnTo>
                  <a:lnTo>
                    <a:pt x="5399" y="19355"/>
                  </a:lnTo>
                  <a:lnTo>
                    <a:pt x="5420" y="19439"/>
                  </a:lnTo>
                  <a:lnTo>
                    <a:pt x="5525" y="19502"/>
                  </a:lnTo>
                  <a:lnTo>
                    <a:pt x="5629" y="19648"/>
                  </a:lnTo>
                  <a:lnTo>
                    <a:pt x="5692" y="19753"/>
                  </a:lnTo>
                  <a:lnTo>
                    <a:pt x="5629" y="19753"/>
                  </a:lnTo>
                  <a:lnTo>
                    <a:pt x="5545" y="19648"/>
                  </a:lnTo>
                  <a:lnTo>
                    <a:pt x="5525" y="19648"/>
                  </a:lnTo>
                  <a:lnTo>
                    <a:pt x="5504" y="19690"/>
                  </a:lnTo>
                  <a:lnTo>
                    <a:pt x="5525" y="19774"/>
                  </a:lnTo>
                  <a:lnTo>
                    <a:pt x="5650" y="19878"/>
                  </a:lnTo>
                  <a:lnTo>
                    <a:pt x="5797" y="19983"/>
                  </a:lnTo>
                  <a:lnTo>
                    <a:pt x="5797" y="20025"/>
                  </a:lnTo>
                  <a:lnTo>
                    <a:pt x="5734" y="20025"/>
                  </a:lnTo>
                  <a:lnTo>
                    <a:pt x="5734" y="20087"/>
                  </a:lnTo>
                  <a:lnTo>
                    <a:pt x="5692" y="20087"/>
                  </a:lnTo>
                  <a:lnTo>
                    <a:pt x="5587" y="19983"/>
                  </a:lnTo>
                  <a:lnTo>
                    <a:pt x="5545" y="19983"/>
                  </a:lnTo>
                  <a:lnTo>
                    <a:pt x="5545" y="20025"/>
                  </a:lnTo>
                  <a:lnTo>
                    <a:pt x="5650" y="20171"/>
                  </a:lnTo>
                  <a:lnTo>
                    <a:pt x="5713" y="20213"/>
                  </a:lnTo>
                  <a:lnTo>
                    <a:pt x="5755" y="20213"/>
                  </a:lnTo>
                  <a:lnTo>
                    <a:pt x="5817" y="20192"/>
                  </a:lnTo>
                  <a:lnTo>
                    <a:pt x="5838" y="20213"/>
                  </a:lnTo>
                  <a:lnTo>
                    <a:pt x="5797" y="20297"/>
                  </a:lnTo>
                  <a:lnTo>
                    <a:pt x="5734" y="20318"/>
                  </a:lnTo>
                  <a:lnTo>
                    <a:pt x="5629" y="20276"/>
                  </a:lnTo>
                  <a:lnTo>
                    <a:pt x="5545" y="20192"/>
                  </a:lnTo>
                  <a:lnTo>
                    <a:pt x="5441" y="20108"/>
                  </a:lnTo>
                  <a:lnTo>
                    <a:pt x="5378" y="20004"/>
                  </a:lnTo>
                  <a:lnTo>
                    <a:pt x="5294" y="19795"/>
                  </a:lnTo>
                  <a:lnTo>
                    <a:pt x="5232" y="19711"/>
                  </a:lnTo>
                  <a:lnTo>
                    <a:pt x="5169" y="19690"/>
                  </a:lnTo>
                  <a:lnTo>
                    <a:pt x="5085" y="19648"/>
                  </a:lnTo>
                  <a:lnTo>
                    <a:pt x="4981" y="19606"/>
                  </a:lnTo>
                  <a:lnTo>
                    <a:pt x="4876" y="19606"/>
                  </a:lnTo>
                  <a:lnTo>
                    <a:pt x="4813" y="19585"/>
                  </a:lnTo>
                  <a:lnTo>
                    <a:pt x="4750" y="19585"/>
                  </a:lnTo>
                  <a:lnTo>
                    <a:pt x="4646" y="19564"/>
                  </a:lnTo>
                  <a:lnTo>
                    <a:pt x="4541" y="19460"/>
                  </a:lnTo>
                  <a:lnTo>
                    <a:pt x="4436" y="19460"/>
                  </a:lnTo>
                  <a:lnTo>
                    <a:pt x="4353" y="19439"/>
                  </a:lnTo>
                  <a:lnTo>
                    <a:pt x="4290" y="19460"/>
                  </a:lnTo>
                  <a:lnTo>
                    <a:pt x="4185" y="19460"/>
                  </a:lnTo>
                  <a:lnTo>
                    <a:pt x="4060" y="19564"/>
                  </a:lnTo>
                  <a:lnTo>
                    <a:pt x="4060" y="19606"/>
                  </a:lnTo>
                  <a:lnTo>
                    <a:pt x="4123" y="19669"/>
                  </a:lnTo>
                  <a:lnTo>
                    <a:pt x="4185" y="19753"/>
                  </a:lnTo>
                  <a:lnTo>
                    <a:pt x="4248" y="19878"/>
                  </a:lnTo>
                  <a:lnTo>
                    <a:pt x="4248" y="19962"/>
                  </a:lnTo>
                  <a:lnTo>
                    <a:pt x="4353" y="20067"/>
                  </a:lnTo>
                  <a:lnTo>
                    <a:pt x="4499" y="20108"/>
                  </a:lnTo>
                  <a:lnTo>
                    <a:pt x="4709" y="20192"/>
                  </a:lnTo>
                  <a:lnTo>
                    <a:pt x="4855" y="20276"/>
                  </a:lnTo>
                  <a:lnTo>
                    <a:pt x="4897" y="20380"/>
                  </a:lnTo>
                  <a:lnTo>
                    <a:pt x="4897" y="20422"/>
                  </a:lnTo>
                  <a:lnTo>
                    <a:pt x="4981" y="20443"/>
                  </a:lnTo>
                  <a:lnTo>
                    <a:pt x="5064" y="20443"/>
                  </a:lnTo>
                  <a:lnTo>
                    <a:pt x="5127" y="20527"/>
                  </a:lnTo>
                  <a:lnTo>
                    <a:pt x="5211" y="20548"/>
                  </a:lnTo>
                  <a:lnTo>
                    <a:pt x="5273" y="20527"/>
                  </a:lnTo>
                  <a:lnTo>
                    <a:pt x="5315" y="20590"/>
                  </a:lnTo>
                  <a:lnTo>
                    <a:pt x="5399" y="20590"/>
                  </a:lnTo>
                  <a:lnTo>
                    <a:pt x="5441" y="20548"/>
                  </a:lnTo>
                  <a:lnTo>
                    <a:pt x="5504" y="20631"/>
                  </a:lnTo>
                  <a:lnTo>
                    <a:pt x="5608" y="20631"/>
                  </a:lnTo>
                  <a:lnTo>
                    <a:pt x="5692" y="20548"/>
                  </a:lnTo>
                  <a:lnTo>
                    <a:pt x="5797" y="20548"/>
                  </a:lnTo>
                  <a:lnTo>
                    <a:pt x="5838" y="20590"/>
                  </a:lnTo>
                  <a:lnTo>
                    <a:pt x="5838" y="20652"/>
                  </a:lnTo>
                  <a:lnTo>
                    <a:pt x="5755" y="20652"/>
                  </a:lnTo>
                  <a:lnTo>
                    <a:pt x="5692" y="20694"/>
                  </a:lnTo>
                  <a:lnTo>
                    <a:pt x="5692" y="20736"/>
                  </a:lnTo>
                  <a:lnTo>
                    <a:pt x="5755" y="20736"/>
                  </a:lnTo>
                  <a:lnTo>
                    <a:pt x="5817" y="20820"/>
                  </a:lnTo>
                  <a:lnTo>
                    <a:pt x="5734" y="20862"/>
                  </a:lnTo>
                  <a:lnTo>
                    <a:pt x="5734" y="20903"/>
                  </a:lnTo>
                  <a:lnTo>
                    <a:pt x="5650" y="20924"/>
                  </a:lnTo>
                  <a:lnTo>
                    <a:pt x="5608" y="20966"/>
                  </a:lnTo>
                  <a:lnTo>
                    <a:pt x="5504" y="21029"/>
                  </a:lnTo>
                  <a:lnTo>
                    <a:pt x="5483" y="21071"/>
                  </a:lnTo>
                  <a:lnTo>
                    <a:pt x="5504" y="21113"/>
                  </a:lnTo>
                  <a:lnTo>
                    <a:pt x="5608" y="21113"/>
                  </a:lnTo>
                  <a:lnTo>
                    <a:pt x="5692" y="21134"/>
                  </a:lnTo>
                  <a:lnTo>
                    <a:pt x="5713" y="21175"/>
                  </a:lnTo>
                  <a:lnTo>
                    <a:pt x="5629" y="21175"/>
                  </a:lnTo>
                  <a:lnTo>
                    <a:pt x="5587" y="21217"/>
                  </a:lnTo>
                  <a:lnTo>
                    <a:pt x="5545" y="21175"/>
                  </a:lnTo>
                  <a:lnTo>
                    <a:pt x="5504" y="21238"/>
                  </a:lnTo>
                  <a:lnTo>
                    <a:pt x="5420" y="21364"/>
                  </a:lnTo>
                  <a:lnTo>
                    <a:pt x="5378" y="21364"/>
                  </a:lnTo>
                  <a:lnTo>
                    <a:pt x="5315" y="21427"/>
                  </a:lnTo>
                  <a:lnTo>
                    <a:pt x="5315" y="21468"/>
                  </a:lnTo>
                  <a:lnTo>
                    <a:pt x="5399" y="21489"/>
                  </a:lnTo>
                  <a:lnTo>
                    <a:pt x="5441" y="21489"/>
                  </a:lnTo>
                  <a:lnTo>
                    <a:pt x="5504" y="21468"/>
                  </a:lnTo>
                  <a:lnTo>
                    <a:pt x="5525" y="21489"/>
                  </a:lnTo>
                  <a:lnTo>
                    <a:pt x="5545" y="21552"/>
                  </a:lnTo>
                  <a:lnTo>
                    <a:pt x="5608" y="21552"/>
                  </a:lnTo>
                  <a:lnTo>
                    <a:pt x="5650" y="21573"/>
                  </a:lnTo>
                  <a:lnTo>
                    <a:pt x="5650" y="21636"/>
                  </a:lnTo>
                  <a:lnTo>
                    <a:pt x="5545" y="21657"/>
                  </a:lnTo>
                  <a:lnTo>
                    <a:pt x="5483" y="21678"/>
                  </a:lnTo>
                  <a:lnTo>
                    <a:pt x="5483" y="21699"/>
                  </a:lnTo>
                  <a:lnTo>
                    <a:pt x="5608" y="21699"/>
                  </a:lnTo>
                  <a:lnTo>
                    <a:pt x="5650" y="21761"/>
                  </a:lnTo>
                  <a:lnTo>
                    <a:pt x="5650" y="21803"/>
                  </a:lnTo>
                  <a:lnTo>
                    <a:pt x="5608" y="21803"/>
                  </a:lnTo>
                  <a:lnTo>
                    <a:pt x="5545" y="21782"/>
                  </a:lnTo>
                  <a:lnTo>
                    <a:pt x="5525" y="21803"/>
                  </a:lnTo>
                  <a:lnTo>
                    <a:pt x="5483" y="21803"/>
                  </a:lnTo>
                  <a:lnTo>
                    <a:pt x="5420" y="21761"/>
                  </a:lnTo>
                  <a:lnTo>
                    <a:pt x="5336" y="21761"/>
                  </a:lnTo>
                  <a:lnTo>
                    <a:pt x="5232" y="21740"/>
                  </a:lnTo>
                  <a:lnTo>
                    <a:pt x="5232" y="21678"/>
                  </a:lnTo>
                  <a:lnTo>
                    <a:pt x="5273" y="21657"/>
                  </a:lnTo>
                  <a:lnTo>
                    <a:pt x="5211" y="21552"/>
                  </a:lnTo>
                  <a:lnTo>
                    <a:pt x="5190" y="21531"/>
                  </a:lnTo>
                  <a:lnTo>
                    <a:pt x="5127" y="21552"/>
                  </a:lnTo>
                  <a:lnTo>
                    <a:pt x="5127" y="21657"/>
                  </a:lnTo>
                  <a:lnTo>
                    <a:pt x="5064" y="21866"/>
                  </a:lnTo>
                  <a:lnTo>
                    <a:pt x="5001" y="21950"/>
                  </a:lnTo>
                  <a:lnTo>
                    <a:pt x="5022" y="21992"/>
                  </a:lnTo>
                  <a:lnTo>
                    <a:pt x="5085" y="21992"/>
                  </a:lnTo>
                  <a:lnTo>
                    <a:pt x="5169" y="21950"/>
                  </a:lnTo>
                  <a:lnTo>
                    <a:pt x="5190" y="21950"/>
                  </a:lnTo>
                  <a:lnTo>
                    <a:pt x="5169" y="21992"/>
                  </a:lnTo>
                  <a:lnTo>
                    <a:pt x="5085" y="22054"/>
                  </a:lnTo>
                  <a:lnTo>
                    <a:pt x="5022" y="22096"/>
                  </a:lnTo>
                  <a:lnTo>
                    <a:pt x="4981" y="22117"/>
                  </a:lnTo>
                  <a:lnTo>
                    <a:pt x="4981" y="22180"/>
                  </a:lnTo>
                  <a:lnTo>
                    <a:pt x="4855" y="22159"/>
                  </a:lnTo>
                  <a:lnTo>
                    <a:pt x="4750" y="22159"/>
                  </a:lnTo>
                  <a:lnTo>
                    <a:pt x="4646" y="22180"/>
                  </a:lnTo>
                  <a:lnTo>
                    <a:pt x="4604" y="22159"/>
                  </a:lnTo>
                  <a:lnTo>
                    <a:pt x="4478" y="22159"/>
                  </a:lnTo>
                  <a:lnTo>
                    <a:pt x="4395" y="22180"/>
                  </a:lnTo>
                  <a:lnTo>
                    <a:pt x="4248" y="22264"/>
                  </a:lnTo>
                  <a:lnTo>
                    <a:pt x="4123" y="22284"/>
                  </a:lnTo>
                  <a:lnTo>
                    <a:pt x="4144" y="22305"/>
                  </a:lnTo>
                  <a:lnTo>
                    <a:pt x="4248" y="22284"/>
                  </a:lnTo>
                  <a:lnTo>
                    <a:pt x="4290" y="22284"/>
                  </a:lnTo>
                  <a:lnTo>
                    <a:pt x="4248" y="22326"/>
                  </a:lnTo>
                  <a:lnTo>
                    <a:pt x="4185" y="22368"/>
                  </a:lnTo>
                  <a:lnTo>
                    <a:pt x="4227" y="22410"/>
                  </a:lnTo>
                  <a:lnTo>
                    <a:pt x="4290" y="22431"/>
                  </a:lnTo>
                  <a:lnTo>
                    <a:pt x="4353" y="22515"/>
                  </a:lnTo>
                  <a:lnTo>
                    <a:pt x="4457" y="22494"/>
                  </a:lnTo>
                  <a:lnTo>
                    <a:pt x="4541" y="22515"/>
                  </a:lnTo>
                  <a:lnTo>
                    <a:pt x="4583" y="22494"/>
                  </a:lnTo>
                  <a:lnTo>
                    <a:pt x="4709" y="22494"/>
                  </a:lnTo>
                  <a:lnTo>
                    <a:pt x="4750" y="22473"/>
                  </a:lnTo>
                  <a:lnTo>
                    <a:pt x="4667" y="22410"/>
                  </a:lnTo>
                  <a:lnTo>
                    <a:pt x="4646" y="22389"/>
                  </a:lnTo>
                  <a:lnTo>
                    <a:pt x="4688" y="22326"/>
                  </a:lnTo>
                  <a:lnTo>
                    <a:pt x="4855" y="22326"/>
                  </a:lnTo>
                  <a:lnTo>
                    <a:pt x="4918" y="22305"/>
                  </a:lnTo>
                  <a:lnTo>
                    <a:pt x="5001" y="22305"/>
                  </a:lnTo>
                  <a:lnTo>
                    <a:pt x="5001" y="22326"/>
                  </a:lnTo>
                  <a:lnTo>
                    <a:pt x="4960" y="22368"/>
                  </a:lnTo>
                  <a:lnTo>
                    <a:pt x="4918" y="22431"/>
                  </a:lnTo>
                  <a:lnTo>
                    <a:pt x="4918" y="22515"/>
                  </a:lnTo>
                  <a:lnTo>
                    <a:pt x="4792" y="22577"/>
                  </a:lnTo>
                  <a:lnTo>
                    <a:pt x="4792" y="22619"/>
                  </a:lnTo>
                  <a:lnTo>
                    <a:pt x="4813" y="22682"/>
                  </a:lnTo>
                  <a:lnTo>
                    <a:pt x="5064" y="22849"/>
                  </a:lnTo>
                  <a:lnTo>
                    <a:pt x="5169" y="22933"/>
                  </a:lnTo>
                  <a:lnTo>
                    <a:pt x="5169" y="22954"/>
                  </a:lnTo>
                  <a:lnTo>
                    <a:pt x="5085" y="22954"/>
                  </a:lnTo>
                  <a:lnTo>
                    <a:pt x="5064" y="22933"/>
                  </a:lnTo>
                  <a:lnTo>
                    <a:pt x="4960" y="22891"/>
                  </a:lnTo>
                  <a:lnTo>
                    <a:pt x="4813" y="22808"/>
                  </a:lnTo>
                  <a:lnTo>
                    <a:pt x="4771" y="22745"/>
                  </a:lnTo>
                  <a:lnTo>
                    <a:pt x="4667" y="22745"/>
                  </a:lnTo>
                  <a:lnTo>
                    <a:pt x="4604" y="22787"/>
                  </a:lnTo>
                  <a:lnTo>
                    <a:pt x="4541" y="22808"/>
                  </a:lnTo>
                  <a:lnTo>
                    <a:pt x="4332" y="22682"/>
                  </a:lnTo>
                  <a:lnTo>
                    <a:pt x="4290" y="22598"/>
                  </a:lnTo>
                  <a:lnTo>
                    <a:pt x="4248" y="22515"/>
                  </a:lnTo>
                  <a:lnTo>
                    <a:pt x="4227" y="22515"/>
                  </a:lnTo>
                  <a:lnTo>
                    <a:pt x="4248" y="22619"/>
                  </a:lnTo>
                  <a:lnTo>
                    <a:pt x="4269" y="22703"/>
                  </a:lnTo>
                  <a:lnTo>
                    <a:pt x="4248" y="22724"/>
                  </a:lnTo>
                  <a:lnTo>
                    <a:pt x="4144" y="22619"/>
                  </a:lnTo>
                  <a:lnTo>
                    <a:pt x="4039" y="22494"/>
                  </a:lnTo>
                  <a:lnTo>
                    <a:pt x="3913" y="22431"/>
                  </a:lnTo>
                  <a:lnTo>
                    <a:pt x="3851" y="22473"/>
                  </a:lnTo>
                  <a:lnTo>
                    <a:pt x="3872" y="22515"/>
                  </a:lnTo>
                  <a:lnTo>
                    <a:pt x="3955" y="22536"/>
                  </a:lnTo>
                  <a:lnTo>
                    <a:pt x="3976" y="22619"/>
                  </a:lnTo>
                  <a:lnTo>
                    <a:pt x="4123" y="22745"/>
                  </a:lnTo>
                  <a:lnTo>
                    <a:pt x="4164" y="22808"/>
                  </a:lnTo>
                  <a:lnTo>
                    <a:pt x="4227" y="22808"/>
                  </a:lnTo>
                  <a:lnTo>
                    <a:pt x="4290" y="22828"/>
                  </a:lnTo>
                  <a:lnTo>
                    <a:pt x="4332" y="22891"/>
                  </a:lnTo>
                  <a:lnTo>
                    <a:pt x="4164" y="22891"/>
                  </a:lnTo>
                  <a:lnTo>
                    <a:pt x="4060" y="22828"/>
                  </a:lnTo>
                  <a:lnTo>
                    <a:pt x="3976" y="22787"/>
                  </a:lnTo>
                  <a:lnTo>
                    <a:pt x="3934" y="22787"/>
                  </a:lnTo>
                  <a:lnTo>
                    <a:pt x="3913" y="22849"/>
                  </a:lnTo>
                  <a:lnTo>
                    <a:pt x="3913" y="22912"/>
                  </a:lnTo>
                  <a:lnTo>
                    <a:pt x="3851" y="22954"/>
                  </a:lnTo>
                  <a:lnTo>
                    <a:pt x="3830" y="22954"/>
                  </a:lnTo>
                  <a:lnTo>
                    <a:pt x="3830" y="23017"/>
                  </a:lnTo>
                  <a:lnTo>
                    <a:pt x="3767" y="23059"/>
                  </a:lnTo>
                  <a:lnTo>
                    <a:pt x="3725" y="23100"/>
                  </a:lnTo>
                  <a:lnTo>
                    <a:pt x="3600" y="23247"/>
                  </a:lnTo>
                  <a:lnTo>
                    <a:pt x="3600" y="23310"/>
                  </a:lnTo>
                  <a:lnTo>
                    <a:pt x="3627" y="23324"/>
                  </a:lnTo>
                  <a:lnTo>
                    <a:pt x="3627" y="23324"/>
                  </a:lnTo>
                  <a:lnTo>
                    <a:pt x="3558" y="23352"/>
                  </a:lnTo>
                  <a:lnTo>
                    <a:pt x="3495" y="23414"/>
                  </a:lnTo>
                  <a:lnTo>
                    <a:pt x="3390" y="23456"/>
                  </a:lnTo>
                  <a:lnTo>
                    <a:pt x="3328" y="23561"/>
                  </a:lnTo>
                  <a:lnTo>
                    <a:pt x="3328" y="23644"/>
                  </a:lnTo>
                  <a:lnTo>
                    <a:pt x="3348" y="23665"/>
                  </a:lnTo>
                  <a:lnTo>
                    <a:pt x="3432" y="23624"/>
                  </a:lnTo>
                  <a:lnTo>
                    <a:pt x="3537" y="23582"/>
                  </a:lnTo>
                  <a:lnTo>
                    <a:pt x="3600" y="23624"/>
                  </a:lnTo>
                  <a:lnTo>
                    <a:pt x="3620" y="23644"/>
                  </a:lnTo>
                  <a:lnTo>
                    <a:pt x="3725" y="23644"/>
                  </a:lnTo>
                  <a:lnTo>
                    <a:pt x="3913" y="23582"/>
                  </a:lnTo>
                  <a:lnTo>
                    <a:pt x="4060" y="23582"/>
                  </a:lnTo>
                  <a:lnTo>
                    <a:pt x="4185" y="23644"/>
                  </a:lnTo>
                  <a:lnTo>
                    <a:pt x="4185" y="23686"/>
                  </a:lnTo>
                  <a:lnTo>
                    <a:pt x="4144" y="23728"/>
                  </a:lnTo>
                  <a:lnTo>
                    <a:pt x="4018" y="23686"/>
                  </a:lnTo>
                  <a:lnTo>
                    <a:pt x="3934" y="23728"/>
                  </a:lnTo>
                  <a:lnTo>
                    <a:pt x="3558" y="23686"/>
                  </a:lnTo>
                  <a:lnTo>
                    <a:pt x="3453" y="23686"/>
                  </a:lnTo>
                  <a:lnTo>
                    <a:pt x="3432" y="23728"/>
                  </a:lnTo>
                  <a:lnTo>
                    <a:pt x="3286" y="23728"/>
                  </a:lnTo>
                  <a:lnTo>
                    <a:pt x="3286" y="23770"/>
                  </a:lnTo>
                  <a:lnTo>
                    <a:pt x="3307" y="23791"/>
                  </a:lnTo>
                  <a:lnTo>
                    <a:pt x="3411" y="23791"/>
                  </a:lnTo>
                  <a:lnTo>
                    <a:pt x="3432" y="23833"/>
                  </a:lnTo>
                  <a:lnTo>
                    <a:pt x="3390" y="23854"/>
                  </a:lnTo>
                  <a:lnTo>
                    <a:pt x="3307" y="23833"/>
                  </a:lnTo>
                  <a:lnTo>
                    <a:pt x="3202" y="23833"/>
                  </a:lnTo>
                  <a:lnTo>
                    <a:pt x="3202" y="23854"/>
                  </a:lnTo>
                  <a:lnTo>
                    <a:pt x="3244" y="23896"/>
                  </a:lnTo>
                  <a:lnTo>
                    <a:pt x="3348" y="23896"/>
                  </a:lnTo>
                  <a:lnTo>
                    <a:pt x="3620" y="23979"/>
                  </a:lnTo>
                  <a:lnTo>
                    <a:pt x="3704" y="23979"/>
                  </a:lnTo>
                  <a:lnTo>
                    <a:pt x="3746" y="23958"/>
                  </a:lnTo>
                  <a:lnTo>
                    <a:pt x="3830" y="23958"/>
                  </a:lnTo>
                  <a:lnTo>
                    <a:pt x="3851" y="23979"/>
                  </a:lnTo>
                  <a:lnTo>
                    <a:pt x="3851" y="24063"/>
                  </a:lnTo>
                  <a:lnTo>
                    <a:pt x="3872" y="24147"/>
                  </a:lnTo>
                  <a:lnTo>
                    <a:pt x="3830" y="24168"/>
                  </a:lnTo>
                  <a:lnTo>
                    <a:pt x="3746" y="24147"/>
                  </a:lnTo>
                  <a:lnTo>
                    <a:pt x="3725" y="24168"/>
                  </a:lnTo>
                  <a:lnTo>
                    <a:pt x="3704" y="24147"/>
                  </a:lnTo>
                  <a:lnTo>
                    <a:pt x="3600" y="24168"/>
                  </a:lnTo>
                  <a:lnTo>
                    <a:pt x="3600" y="24209"/>
                  </a:lnTo>
                  <a:lnTo>
                    <a:pt x="3620" y="24251"/>
                  </a:lnTo>
                  <a:lnTo>
                    <a:pt x="3662" y="24251"/>
                  </a:lnTo>
                  <a:lnTo>
                    <a:pt x="3746" y="24272"/>
                  </a:lnTo>
                  <a:lnTo>
                    <a:pt x="3767" y="24293"/>
                  </a:lnTo>
                  <a:lnTo>
                    <a:pt x="3662" y="24356"/>
                  </a:lnTo>
                  <a:lnTo>
                    <a:pt x="3600" y="24356"/>
                  </a:lnTo>
                  <a:lnTo>
                    <a:pt x="3495" y="24293"/>
                  </a:lnTo>
                  <a:lnTo>
                    <a:pt x="3390" y="24335"/>
                  </a:lnTo>
                  <a:lnTo>
                    <a:pt x="3390" y="24377"/>
                  </a:lnTo>
                  <a:lnTo>
                    <a:pt x="3411" y="24460"/>
                  </a:lnTo>
                  <a:lnTo>
                    <a:pt x="3453" y="24481"/>
                  </a:lnTo>
                  <a:lnTo>
                    <a:pt x="3516" y="24460"/>
                  </a:lnTo>
                  <a:lnTo>
                    <a:pt x="3620" y="24460"/>
                  </a:lnTo>
                  <a:lnTo>
                    <a:pt x="3704" y="24502"/>
                  </a:lnTo>
                  <a:lnTo>
                    <a:pt x="3725" y="24565"/>
                  </a:lnTo>
                  <a:lnTo>
                    <a:pt x="3495" y="24565"/>
                  </a:lnTo>
                  <a:lnTo>
                    <a:pt x="3432" y="24586"/>
                  </a:lnTo>
                  <a:lnTo>
                    <a:pt x="3348" y="24544"/>
                  </a:lnTo>
                  <a:lnTo>
                    <a:pt x="3307" y="24544"/>
                  </a:lnTo>
                  <a:lnTo>
                    <a:pt x="3244" y="24607"/>
                  </a:lnTo>
                  <a:lnTo>
                    <a:pt x="3244" y="24816"/>
                  </a:lnTo>
                  <a:lnTo>
                    <a:pt x="3223" y="24879"/>
                  </a:lnTo>
                  <a:lnTo>
                    <a:pt x="3244" y="24921"/>
                  </a:lnTo>
                  <a:lnTo>
                    <a:pt x="3328" y="24921"/>
                  </a:lnTo>
                  <a:lnTo>
                    <a:pt x="3558" y="24816"/>
                  </a:lnTo>
                  <a:lnTo>
                    <a:pt x="3620" y="24774"/>
                  </a:lnTo>
                  <a:lnTo>
                    <a:pt x="3809" y="24712"/>
                  </a:lnTo>
                  <a:lnTo>
                    <a:pt x="3913" y="24670"/>
                  </a:lnTo>
                  <a:lnTo>
                    <a:pt x="3976" y="24544"/>
                  </a:lnTo>
                  <a:lnTo>
                    <a:pt x="4123" y="24398"/>
                  </a:lnTo>
                  <a:lnTo>
                    <a:pt x="4395" y="24272"/>
                  </a:lnTo>
                  <a:lnTo>
                    <a:pt x="4541" y="24230"/>
                  </a:lnTo>
                  <a:lnTo>
                    <a:pt x="4604" y="24251"/>
                  </a:lnTo>
                  <a:lnTo>
                    <a:pt x="4604" y="24293"/>
                  </a:lnTo>
                  <a:lnTo>
                    <a:pt x="4562" y="24335"/>
                  </a:lnTo>
                  <a:lnTo>
                    <a:pt x="4478" y="24335"/>
                  </a:lnTo>
                  <a:lnTo>
                    <a:pt x="4332" y="24377"/>
                  </a:lnTo>
                  <a:lnTo>
                    <a:pt x="4144" y="24460"/>
                  </a:lnTo>
                  <a:lnTo>
                    <a:pt x="3955" y="24670"/>
                  </a:lnTo>
                  <a:lnTo>
                    <a:pt x="3872" y="24774"/>
                  </a:lnTo>
                  <a:lnTo>
                    <a:pt x="3725" y="24795"/>
                  </a:lnTo>
                  <a:lnTo>
                    <a:pt x="3641" y="24816"/>
                  </a:lnTo>
                  <a:lnTo>
                    <a:pt x="3495" y="24921"/>
                  </a:lnTo>
                  <a:lnTo>
                    <a:pt x="3328" y="24984"/>
                  </a:lnTo>
                  <a:lnTo>
                    <a:pt x="3244" y="25005"/>
                  </a:lnTo>
                  <a:lnTo>
                    <a:pt x="3223" y="25067"/>
                  </a:lnTo>
                  <a:lnTo>
                    <a:pt x="3307" y="25067"/>
                  </a:lnTo>
                  <a:lnTo>
                    <a:pt x="3348" y="25025"/>
                  </a:lnTo>
                  <a:lnTo>
                    <a:pt x="3411" y="25067"/>
                  </a:lnTo>
                  <a:lnTo>
                    <a:pt x="3411" y="25109"/>
                  </a:lnTo>
                  <a:lnTo>
                    <a:pt x="3516" y="25067"/>
                  </a:lnTo>
                  <a:lnTo>
                    <a:pt x="3558" y="25005"/>
                  </a:lnTo>
                  <a:lnTo>
                    <a:pt x="3620" y="25005"/>
                  </a:lnTo>
                  <a:lnTo>
                    <a:pt x="3704" y="25088"/>
                  </a:lnTo>
                  <a:lnTo>
                    <a:pt x="3746" y="25088"/>
                  </a:lnTo>
                  <a:lnTo>
                    <a:pt x="3830" y="25025"/>
                  </a:lnTo>
                  <a:lnTo>
                    <a:pt x="3934" y="24963"/>
                  </a:lnTo>
                  <a:lnTo>
                    <a:pt x="4018" y="24963"/>
                  </a:lnTo>
                  <a:lnTo>
                    <a:pt x="4039" y="24984"/>
                  </a:lnTo>
                  <a:lnTo>
                    <a:pt x="4018" y="25025"/>
                  </a:lnTo>
                  <a:lnTo>
                    <a:pt x="3934" y="25025"/>
                  </a:lnTo>
                  <a:lnTo>
                    <a:pt x="3851" y="25109"/>
                  </a:lnTo>
                  <a:lnTo>
                    <a:pt x="3767" y="25130"/>
                  </a:lnTo>
                  <a:lnTo>
                    <a:pt x="3662" y="25130"/>
                  </a:lnTo>
                  <a:lnTo>
                    <a:pt x="3620" y="25088"/>
                  </a:lnTo>
                  <a:lnTo>
                    <a:pt x="3558" y="25109"/>
                  </a:lnTo>
                  <a:lnTo>
                    <a:pt x="3516" y="25172"/>
                  </a:lnTo>
                  <a:lnTo>
                    <a:pt x="3390" y="25214"/>
                  </a:lnTo>
                  <a:lnTo>
                    <a:pt x="3348" y="25235"/>
                  </a:lnTo>
                  <a:lnTo>
                    <a:pt x="3432" y="25297"/>
                  </a:lnTo>
                  <a:lnTo>
                    <a:pt x="3495" y="25297"/>
                  </a:lnTo>
                  <a:lnTo>
                    <a:pt x="3600" y="25339"/>
                  </a:lnTo>
                  <a:lnTo>
                    <a:pt x="3516" y="25423"/>
                  </a:lnTo>
                  <a:lnTo>
                    <a:pt x="3516" y="25486"/>
                  </a:lnTo>
                  <a:lnTo>
                    <a:pt x="3600" y="25507"/>
                  </a:lnTo>
                  <a:lnTo>
                    <a:pt x="3558" y="25549"/>
                  </a:lnTo>
                  <a:lnTo>
                    <a:pt x="3600" y="25611"/>
                  </a:lnTo>
                  <a:lnTo>
                    <a:pt x="3537" y="25611"/>
                  </a:lnTo>
                  <a:lnTo>
                    <a:pt x="3453" y="25695"/>
                  </a:lnTo>
                  <a:lnTo>
                    <a:pt x="3495" y="25758"/>
                  </a:lnTo>
                  <a:lnTo>
                    <a:pt x="3537" y="25758"/>
                  </a:lnTo>
                  <a:lnTo>
                    <a:pt x="3600" y="25716"/>
                  </a:lnTo>
                  <a:lnTo>
                    <a:pt x="3620" y="25716"/>
                  </a:lnTo>
                  <a:lnTo>
                    <a:pt x="3641" y="25821"/>
                  </a:lnTo>
                  <a:lnTo>
                    <a:pt x="3641" y="25904"/>
                  </a:lnTo>
                  <a:lnTo>
                    <a:pt x="3558" y="25946"/>
                  </a:lnTo>
                  <a:lnTo>
                    <a:pt x="3558" y="26113"/>
                  </a:lnTo>
                  <a:lnTo>
                    <a:pt x="3620" y="26176"/>
                  </a:lnTo>
                  <a:lnTo>
                    <a:pt x="3704" y="26176"/>
                  </a:lnTo>
                  <a:lnTo>
                    <a:pt x="3767" y="26134"/>
                  </a:lnTo>
                  <a:lnTo>
                    <a:pt x="3809" y="26051"/>
                  </a:lnTo>
                  <a:lnTo>
                    <a:pt x="3851" y="26072"/>
                  </a:lnTo>
                  <a:lnTo>
                    <a:pt x="3913" y="26030"/>
                  </a:lnTo>
                  <a:lnTo>
                    <a:pt x="3955" y="26030"/>
                  </a:lnTo>
                  <a:lnTo>
                    <a:pt x="4018" y="26072"/>
                  </a:lnTo>
                  <a:lnTo>
                    <a:pt x="3976" y="26113"/>
                  </a:lnTo>
                  <a:lnTo>
                    <a:pt x="3872" y="26176"/>
                  </a:lnTo>
                  <a:lnTo>
                    <a:pt x="3809" y="26176"/>
                  </a:lnTo>
                  <a:lnTo>
                    <a:pt x="3641" y="26239"/>
                  </a:lnTo>
                  <a:lnTo>
                    <a:pt x="3558" y="26281"/>
                  </a:lnTo>
                  <a:lnTo>
                    <a:pt x="3558" y="26365"/>
                  </a:lnTo>
                  <a:lnTo>
                    <a:pt x="3537" y="26448"/>
                  </a:lnTo>
                  <a:lnTo>
                    <a:pt x="3620" y="26490"/>
                  </a:lnTo>
                  <a:lnTo>
                    <a:pt x="3558" y="26553"/>
                  </a:lnTo>
                  <a:lnTo>
                    <a:pt x="3537" y="26657"/>
                  </a:lnTo>
                  <a:lnTo>
                    <a:pt x="3558" y="26783"/>
                  </a:lnTo>
                  <a:lnTo>
                    <a:pt x="3620" y="26783"/>
                  </a:lnTo>
                  <a:lnTo>
                    <a:pt x="3704" y="26637"/>
                  </a:lnTo>
                  <a:lnTo>
                    <a:pt x="3746" y="26595"/>
                  </a:lnTo>
                  <a:lnTo>
                    <a:pt x="3872" y="26469"/>
                  </a:lnTo>
                  <a:lnTo>
                    <a:pt x="3934" y="26469"/>
                  </a:lnTo>
                  <a:lnTo>
                    <a:pt x="3976" y="26385"/>
                  </a:lnTo>
                  <a:lnTo>
                    <a:pt x="4060" y="26365"/>
                  </a:lnTo>
                  <a:lnTo>
                    <a:pt x="4060" y="26385"/>
                  </a:lnTo>
                  <a:lnTo>
                    <a:pt x="4018" y="26448"/>
                  </a:lnTo>
                  <a:lnTo>
                    <a:pt x="4018" y="26490"/>
                  </a:lnTo>
                  <a:lnTo>
                    <a:pt x="4039" y="26532"/>
                  </a:lnTo>
                  <a:lnTo>
                    <a:pt x="4123" y="26490"/>
                  </a:lnTo>
                  <a:lnTo>
                    <a:pt x="4248" y="26365"/>
                  </a:lnTo>
                  <a:lnTo>
                    <a:pt x="4269" y="26323"/>
                  </a:lnTo>
                  <a:lnTo>
                    <a:pt x="4332" y="26385"/>
                  </a:lnTo>
                  <a:lnTo>
                    <a:pt x="4374" y="26385"/>
                  </a:lnTo>
                  <a:lnTo>
                    <a:pt x="4436" y="26344"/>
                  </a:lnTo>
                  <a:lnTo>
                    <a:pt x="4499" y="26344"/>
                  </a:lnTo>
                  <a:lnTo>
                    <a:pt x="4499" y="26365"/>
                  </a:lnTo>
                  <a:lnTo>
                    <a:pt x="4436" y="26448"/>
                  </a:lnTo>
                  <a:lnTo>
                    <a:pt x="4436" y="26637"/>
                  </a:lnTo>
                  <a:lnTo>
                    <a:pt x="4478" y="26657"/>
                  </a:lnTo>
                  <a:lnTo>
                    <a:pt x="4541" y="26741"/>
                  </a:lnTo>
                  <a:lnTo>
                    <a:pt x="4499" y="26762"/>
                  </a:lnTo>
                  <a:lnTo>
                    <a:pt x="4436" y="26741"/>
                  </a:lnTo>
                  <a:lnTo>
                    <a:pt x="4332" y="26637"/>
                  </a:lnTo>
                  <a:lnTo>
                    <a:pt x="4269" y="26553"/>
                  </a:lnTo>
                  <a:lnTo>
                    <a:pt x="4227" y="26553"/>
                  </a:lnTo>
                  <a:lnTo>
                    <a:pt x="4164" y="26574"/>
                  </a:lnTo>
                  <a:lnTo>
                    <a:pt x="4081" y="26574"/>
                  </a:lnTo>
                  <a:lnTo>
                    <a:pt x="4060" y="26637"/>
                  </a:lnTo>
                  <a:lnTo>
                    <a:pt x="4123" y="26678"/>
                  </a:lnTo>
                  <a:lnTo>
                    <a:pt x="4164" y="26678"/>
                  </a:lnTo>
                  <a:lnTo>
                    <a:pt x="4248" y="26783"/>
                  </a:lnTo>
                  <a:lnTo>
                    <a:pt x="4290" y="26804"/>
                  </a:lnTo>
                  <a:lnTo>
                    <a:pt x="4269" y="26867"/>
                  </a:lnTo>
                  <a:lnTo>
                    <a:pt x="4185" y="26783"/>
                  </a:lnTo>
                  <a:lnTo>
                    <a:pt x="4144" y="26762"/>
                  </a:lnTo>
                  <a:lnTo>
                    <a:pt x="4060" y="26762"/>
                  </a:lnTo>
                  <a:lnTo>
                    <a:pt x="3955" y="26888"/>
                  </a:lnTo>
                  <a:lnTo>
                    <a:pt x="3872" y="26950"/>
                  </a:lnTo>
                  <a:lnTo>
                    <a:pt x="3704" y="26950"/>
                  </a:lnTo>
                  <a:lnTo>
                    <a:pt x="3662" y="26971"/>
                  </a:lnTo>
                  <a:lnTo>
                    <a:pt x="3725" y="26992"/>
                  </a:lnTo>
                  <a:lnTo>
                    <a:pt x="3830" y="26992"/>
                  </a:lnTo>
                  <a:lnTo>
                    <a:pt x="3892" y="26971"/>
                  </a:lnTo>
                  <a:lnTo>
                    <a:pt x="4060" y="26950"/>
                  </a:lnTo>
                  <a:lnTo>
                    <a:pt x="4164" y="26888"/>
                  </a:lnTo>
                  <a:lnTo>
                    <a:pt x="4248" y="26909"/>
                  </a:lnTo>
                  <a:lnTo>
                    <a:pt x="4353" y="26909"/>
                  </a:lnTo>
                  <a:lnTo>
                    <a:pt x="4311" y="26950"/>
                  </a:lnTo>
                  <a:lnTo>
                    <a:pt x="4248" y="27013"/>
                  </a:lnTo>
                  <a:lnTo>
                    <a:pt x="4102" y="27013"/>
                  </a:lnTo>
                  <a:lnTo>
                    <a:pt x="3976" y="27055"/>
                  </a:lnTo>
                  <a:lnTo>
                    <a:pt x="3767" y="27055"/>
                  </a:lnTo>
                  <a:lnTo>
                    <a:pt x="3662" y="27076"/>
                  </a:lnTo>
                  <a:lnTo>
                    <a:pt x="3641" y="27160"/>
                  </a:lnTo>
                  <a:lnTo>
                    <a:pt x="3662" y="27222"/>
                  </a:lnTo>
                  <a:lnTo>
                    <a:pt x="3767" y="27264"/>
                  </a:lnTo>
                  <a:lnTo>
                    <a:pt x="3872" y="27222"/>
                  </a:lnTo>
                  <a:lnTo>
                    <a:pt x="3892" y="27264"/>
                  </a:lnTo>
                  <a:lnTo>
                    <a:pt x="3830" y="27306"/>
                  </a:lnTo>
                  <a:lnTo>
                    <a:pt x="3725" y="27306"/>
                  </a:lnTo>
                  <a:lnTo>
                    <a:pt x="3662" y="27390"/>
                  </a:lnTo>
                  <a:lnTo>
                    <a:pt x="3683" y="27473"/>
                  </a:lnTo>
                  <a:lnTo>
                    <a:pt x="3767" y="27515"/>
                  </a:lnTo>
                  <a:lnTo>
                    <a:pt x="3830" y="27473"/>
                  </a:lnTo>
                  <a:lnTo>
                    <a:pt x="3851" y="27411"/>
                  </a:lnTo>
                  <a:lnTo>
                    <a:pt x="3934" y="27411"/>
                  </a:lnTo>
                  <a:lnTo>
                    <a:pt x="3976" y="27432"/>
                  </a:lnTo>
                  <a:lnTo>
                    <a:pt x="4060" y="27432"/>
                  </a:lnTo>
                  <a:lnTo>
                    <a:pt x="4144" y="27411"/>
                  </a:lnTo>
                  <a:lnTo>
                    <a:pt x="4185" y="27390"/>
                  </a:lnTo>
                  <a:lnTo>
                    <a:pt x="4227" y="27411"/>
                  </a:lnTo>
                  <a:lnTo>
                    <a:pt x="4164" y="27473"/>
                  </a:lnTo>
                  <a:lnTo>
                    <a:pt x="4039" y="27515"/>
                  </a:lnTo>
                  <a:lnTo>
                    <a:pt x="3976" y="27494"/>
                  </a:lnTo>
                  <a:lnTo>
                    <a:pt x="3913" y="27473"/>
                  </a:lnTo>
                  <a:lnTo>
                    <a:pt x="3851" y="27473"/>
                  </a:lnTo>
                  <a:lnTo>
                    <a:pt x="3913" y="27515"/>
                  </a:lnTo>
                  <a:lnTo>
                    <a:pt x="3976" y="27515"/>
                  </a:lnTo>
                  <a:lnTo>
                    <a:pt x="4039" y="27536"/>
                  </a:lnTo>
                  <a:lnTo>
                    <a:pt x="3976" y="27578"/>
                  </a:lnTo>
                  <a:lnTo>
                    <a:pt x="3851" y="27578"/>
                  </a:lnTo>
                  <a:lnTo>
                    <a:pt x="3746" y="27641"/>
                  </a:lnTo>
                  <a:lnTo>
                    <a:pt x="3809" y="27704"/>
                  </a:lnTo>
                  <a:lnTo>
                    <a:pt x="3851" y="27704"/>
                  </a:lnTo>
                  <a:lnTo>
                    <a:pt x="3913" y="27683"/>
                  </a:lnTo>
                  <a:lnTo>
                    <a:pt x="4039" y="27683"/>
                  </a:lnTo>
                  <a:lnTo>
                    <a:pt x="4081" y="27704"/>
                  </a:lnTo>
                  <a:lnTo>
                    <a:pt x="4144" y="27704"/>
                  </a:lnTo>
                  <a:lnTo>
                    <a:pt x="4081" y="27746"/>
                  </a:lnTo>
                  <a:lnTo>
                    <a:pt x="3955" y="27787"/>
                  </a:lnTo>
                  <a:lnTo>
                    <a:pt x="3872" y="27746"/>
                  </a:lnTo>
                  <a:lnTo>
                    <a:pt x="3809" y="27787"/>
                  </a:lnTo>
                  <a:lnTo>
                    <a:pt x="3767" y="27829"/>
                  </a:lnTo>
                  <a:lnTo>
                    <a:pt x="3809" y="27892"/>
                  </a:lnTo>
                  <a:lnTo>
                    <a:pt x="3851" y="27892"/>
                  </a:lnTo>
                  <a:lnTo>
                    <a:pt x="3934" y="27829"/>
                  </a:lnTo>
                  <a:lnTo>
                    <a:pt x="4018" y="27829"/>
                  </a:lnTo>
                  <a:lnTo>
                    <a:pt x="4081" y="27892"/>
                  </a:lnTo>
                  <a:lnTo>
                    <a:pt x="4081" y="27934"/>
                  </a:lnTo>
                  <a:lnTo>
                    <a:pt x="3934" y="27997"/>
                  </a:lnTo>
                  <a:lnTo>
                    <a:pt x="3892" y="28038"/>
                  </a:lnTo>
                  <a:lnTo>
                    <a:pt x="3955" y="28143"/>
                  </a:lnTo>
                  <a:lnTo>
                    <a:pt x="3997" y="28143"/>
                  </a:lnTo>
                  <a:lnTo>
                    <a:pt x="4039" y="28122"/>
                  </a:lnTo>
                  <a:lnTo>
                    <a:pt x="4102" y="28122"/>
                  </a:lnTo>
                  <a:lnTo>
                    <a:pt x="4164" y="28206"/>
                  </a:lnTo>
                  <a:lnTo>
                    <a:pt x="4185" y="28143"/>
                  </a:lnTo>
                  <a:lnTo>
                    <a:pt x="4227" y="28122"/>
                  </a:lnTo>
                  <a:lnTo>
                    <a:pt x="4269" y="28143"/>
                  </a:lnTo>
                  <a:lnTo>
                    <a:pt x="4248" y="28206"/>
                  </a:lnTo>
                  <a:lnTo>
                    <a:pt x="4206" y="28248"/>
                  </a:lnTo>
                  <a:lnTo>
                    <a:pt x="4269" y="28310"/>
                  </a:lnTo>
                  <a:lnTo>
                    <a:pt x="4164" y="28436"/>
                  </a:lnTo>
                  <a:lnTo>
                    <a:pt x="4144" y="28436"/>
                  </a:lnTo>
                  <a:lnTo>
                    <a:pt x="4081" y="28520"/>
                  </a:lnTo>
                  <a:lnTo>
                    <a:pt x="4039" y="28582"/>
                  </a:lnTo>
                  <a:lnTo>
                    <a:pt x="4039" y="28624"/>
                  </a:lnTo>
                  <a:lnTo>
                    <a:pt x="4102" y="28624"/>
                  </a:lnTo>
                  <a:lnTo>
                    <a:pt x="4164" y="28582"/>
                  </a:lnTo>
                  <a:lnTo>
                    <a:pt x="4248" y="28624"/>
                  </a:lnTo>
                  <a:lnTo>
                    <a:pt x="4269" y="28687"/>
                  </a:lnTo>
                  <a:lnTo>
                    <a:pt x="4227" y="28750"/>
                  </a:lnTo>
                  <a:lnTo>
                    <a:pt x="4227" y="28771"/>
                  </a:lnTo>
                  <a:lnTo>
                    <a:pt x="4290" y="28771"/>
                  </a:lnTo>
                  <a:lnTo>
                    <a:pt x="4353" y="28792"/>
                  </a:lnTo>
                  <a:lnTo>
                    <a:pt x="4353" y="28854"/>
                  </a:lnTo>
                  <a:lnTo>
                    <a:pt x="4290" y="28896"/>
                  </a:lnTo>
                  <a:lnTo>
                    <a:pt x="4353" y="28959"/>
                  </a:lnTo>
                  <a:lnTo>
                    <a:pt x="4332" y="29043"/>
                  </a:lnTo>
                  <a:lnTo>
                    <a:pt x="4248" y="29085"/>
                  </a:lnTo>
                  <a:lnTo>
                    <a:pt x="4206" y="29147"/>
                  </a:lnTo>
                  <a:lnTo>
                    <a:pt x="4311" y="29147"/>
                  </a:lnTo>
                  <a:lnTo>
                    <a:pt x="4374" y="29085"/>
                  </a:lnTo>
                  <a:lnTo>
                    <a:pt x="4395" y="29043"/>
                  </a:lnTo>
                  <a:lnTo>
                    <a:pt x="4520" y="28980"/>
                  </a:lnTo>
                  <a:lnTo>
                    <a:pt x="4562" y="29001"/>
                  </a:lnTo>
                  <a:lnTo>
                    <a:pt x="4499" y="29064"/>
                  </a:lnTo>
                  <a:lnTo>
                    <a:pt x="4541" y="29106"/>
                  </a:lnTo>
                  <a:lnTo>
                    <a:pt x="4457" y="29168"/>
                  </a:lnTo>
                  <a:lnTo>
                    <a:pt x="4395" y="29210"/>
                  </a:lnTo>
                  <a:lnTo>
                    <a:pt x="4332" y="29210"/>
                  </a:lnTo>
                  <a:lnTo>
                    <a:pt x="4248" y="29252"/>
                  </a:lnTo>
                  <a:lnTo>
                    <a:pt x="4185" y="29294"/>
                  </a:lnTo>
                  <a:lnTo>
                    <a:pt x="4248" y="29357"/>
                  </a:lnTo>
                  <a:lnTo>
                    <a:pt x="4332" y="29294"/>
                  </a:lnTo>
                  <a:lnTo>
                    <a:pt x="4374" y="29252"/>
                  </a:lnTo>
                  <a:lnTo>
                    <a:pt x="4478" y="29273"/>
                  </a:lnTo>
                  <a:lnTo>
                    <a:pt x="4499" y="29294"/>
                  </a:lnTo>
                  <a:lnTo>
                    <a:pt x="4457" y="29357"/>
                  </a:lnTo>
                  <a:lnTo>
                    <a:pt x="4332" y="29398"/>
                  </a:lnTo>
                  <a:lnTo>
                    <a:pt x="4332" y="29503"/>
                  </a:lnTo>
                  <a:lnTo>
                    <a:pt x="4269" y="29566"/>
                  </a:lnTo>
                  <a:lnTo>
                    <a:pt x="4185" y="29587"/>
                  </a:lnTo>
                  <a:lnTo>
                    <a:pt x="4164" y="29629"/>
                  </a:lnTo>
                  <a:lnTo>
                    <a:pt x="4248" y="29691"/>
                  </a:lnTo>
                  <a:lnTo>
                    <a:pt x="4374" y="29670"/>
                  </a:lnTo>
                  <a:lnTo>
                    <a:pt x="4457" y="29608"/>
                  </a:lnTo>
                  <a:lnTo>
                    <a:pt x="4562" y="29587"/>
                  </a:lnTo>
                  <a:lnTo>
                    <a:pt x="4625" y="29587"/>
                  </a:lnTo>
                  <a:lnTo>
                    <a:pt x="4667" y="29629"/>
                  </a:lnTo>
                  <a:lnTo>
                    <a:pt x="4625" y="29691"/>
                  </a:lnTo>
                  <a:lnTo>
                    <a:pt x="4562" y="29691"/>
                  </a:lnTo>
                  <a:lnTo>
                    <a:pt x="4416" y="29733"/>
                  </a:lnTo>
                  <a:lnTo>
                    <a:pt x="4416" y="29775"/>
                  </a:lnTo>
                  <a:lnTo>
                    <a:pt x="4499" y="29775"/>
                  </a:lnTo>
                  <a:lnTo>
                    <a:pt x="4541" y="29817"/>
                  </a:lnTo>
                  <a:lnTo>
                    <a:pt x="4457" y="29901"/>
                  </a:lnTo>
                  <a:lnTo>
                    <a:pt x="4478" y="29984"/>
                  </a:lnTo>
                  <a:lnTo>
                    <a:pt x="4562" y="30005"/>
                  </a:lnTo>
                  <a:lnTo>
                    <a:pt x="4688" y="29901"/>
                  </a:lnTo>
                  <a:lnTo>
                    <a:pt x="4750" y="29880"/>
                  </a:lnTo>
                  <a:lnTo>
                    <a:pt x="4771" y="29901"/>
                  </a:lnTo>
                  <a:lnTo>
                    <a:pt x="4855" y="29984"/>
                  </a:lnTo>
                  <a:lnTo>
                    <a:pt x="4855" y="30089"/>
                  </a:lnTo>
                  <a:lnTo>
                    <a:pt x="4918" y="30131"/>
                  </a:lnTo>
                  <a:lnTo>
                    <a:pt x="4918" y="30152"/>
                  </a:lnTo>
                  <a:lnTo>
                    <a:pt x="4876" y="30214"/>
                  </a:lnTo>
                  <a:lnTo>
                    <a:pt x="4792" y="30214"/>
                  </a:lnTo>
                  <a:lnTo>
                    <a:pt x="4750" y="30298"/>
                  </a:lnTo>
                  <a:lnTo>
                    <a:pt x="4771" y="30340"/>
                  </a:lnTo>
                  <a:lnTo>
                    <a:pt x="4918" y="30361"/>
                  </a:lnTo>
                  <a:lnTo>
                    <a:pt x="4981" y="30340"/>
                  </a:lnTo>
                  <a:lnTo>
                    <a:pt x="4960" y="30298"/>
                  </a:lnTo>
                  <a:lnTo>
                    <a:pt x="4960" y="30235"/>
                  </a:lnTo>
                  <a:lnTo>
                    <a:pt x="5001" y="30214"/>
                  </a:lnTo>
                  <a:lnTo>
                    <a:pt x="5064" y="30235"/>
                  </a:lnTo>
                  <a:lnTo>
                    <a:pt x="5127" y="30194"/>
                  </a:lnTo>
                  <a:lnTo>
                    <a:pt x="5211" y="30152"/>
                  </a:lnTo>
                  <a:lnTo>
                    <a:pt x="5273" y="30214"/>
                  </a:lnTo>
                  <a:lnTo>
                    <a:pt x="5315" y="30235"/>
                  </a:lnTo>
                  <a:lnTo>
                    <a:pt x="5378" y="30214"/>
                  </a:lnTo>
                  <a:lnTo>
                    <a:pt x="5420" y="30131"/>
                  </a:lnTo>
                  <a:lnTo>
                    <a:pt x="5483" y="30089"/>
                  </a:lnTo>
                  <a:lnTo>
                    <a:pt x="5545" y="30089"/>
                  </a:lnTo>
                  <a:lnTo>
                    <a:pt x="5629" y="30047"/>
                  </a:lnTo>
                  <a:lnTo>
                    <a:pt x="5713" y="30089"/>
                  </a:lnTo>
                  <a:lnTo>
                    <a:pt x="5755" y="30026"/>
                  </a:lnTo>
                  <a:lnTo>
                    <a:pt x="5755" y="29984"/>
                  </a:lnTo>
                  <a:lnTo>
                    <a:pt x="5713" y="29922"/>
                  </a:lnTo>
                  <a:lnTo>
                    <a:pt x="5713" y="29880"/>
                  </a:lnTo>
                  <a:lnTo>
                    <a:pt x="5755" y="29838"/>
                  </a:lnTo>
                  <a:lnTo>
                    <a:pt x="5817" y="29880"/>
                  </a:lnTo>
                  <a:lnTo>
                    <a:pt x="5859" y="29942"/>
                  </a:lnTo>
                  <a:lnTo>
                    <a:pt x="5859" y="30047"/>
                  </a:lnTo>
                  <a:lnTo>
                    <a:pt x="5797" y="30131"/>
                  </a:lnTo>
                  <a:lnTo>
                    <a:pt x="5734" y="30152"/>
                  </a:lnTo>
                  <a:lnTo>
                    <a:pt x="5692" y="30214"/>
                  </a:lnTo>
                  <a:lnTo>
                    <a:pt x="5713" y="30235"/>
                  </a:lnTo>
                  <a:lnTo>
                    <a:pt x="5838" y="30194"/>
                  </a:lnTo>
                  <a:lnTo>
                    <a:pt x="6027" y="30089"/>
                  </a:lnTo>
                  <a:lnTo>
                    <a:pt x="6131" y="29922"/>
                  </a:lnTo>
                  <a:lnTo>
                    <a:pt x="6173" y="29922"/>
                  </a:lnTo>
                  <a:lnTo>
                    <a:pt x="6215" y="30005"/>
                  </a:lnTo>
                  <a:lnTo>
                    <a:pt x="6215" y="30110"/>
                  </a:lnTo>
                  <a:lnTo>
                    <a:pt x="6131" y="30131"/>
                  </a:lnTo>
                  <a:lnTo>
                    <a:pt x="6048" y="30194"/>
                  </a:lnTo>
                  <a:lnTo>
                    <a:pt x="5964" y="30256"/>
                  </a:lnTo>
                  <a:lnTo>
                    <a:pt x="5859" y="30298"/>
                  </a:lnTo>
                  <a:lnTo>
                    <a:pt x="5838" y="30319"/>
                  </a:lnTo>
                  <a:lnTo>
                    <a:pt x="5859" y="30340"/>
                  </a:lnTo>
                  <a:lnTo>
                    <a:pt x="5964" y="30319"/>
                  </a:lnTo>
                  <a:lnTo>
                    <a:pt x="6110" y="30235"/>
                  </a:lnTo>
                  <a:lnTo>
                    <a:pt x="6131" y="30256"/>
                  </a:lnTo>
                  <a:lnTo>
                    <a:pt x="6027" y="30361"/>
                  </a:lnTo>
                  <a:lnTo>
                    <a:pt x="5943" y="30403"/>
                  </a:lnTo>
                  <a:lnTo>
                    <a:pt x="5943" y="30507"/>
                  </a:lnTo>
                  <a:lnTo>
                    <a:pt x="5797" y="30612"/>
                  </a:lnTo>
                  <a:lnTo>
                    <a:pt x="5755" y="30654"/>
                  </a:lnTo>
                  <a:lnTo>
                    <a:pt x="5817" y="30654"/>
                  </a:lnTo>
                  <a:lnTo>
                    <a:pt x="5859" y="30612"/>
                  </a:lnTo>
                  <a:lnTo>
                    <a:pt x="5901" y="30612"/>
                  </a:lnTo>
                  <a:lnTo>
                    <a:pt x="5901" y="30633"/>
                  </a:lnTo>
                  <a:lnTo>
                    <a:pt x="5922" y="30738"/>
                  </a:lnTo>
                  <a:lnTo>
                    <a:pt x="5943" y="30654"/>
                  </a:lnTo>
                  <a:lnTo>
                    <a:pt x="6027" y="30612"/>
                  </a:lnTo>
                  <a:lnTo>
                    <a:pt x="6048" y="30549"/>
                  </a:lnTo>
                  <a:lnTo>
                    <a:pt x="6110" y="30549"/>
                  </a:lnTo>
                  <a:lnTo>
                    <a:pt x="6131" y="30570"/>
                  </a:lnTo>
                  <a:lnTo>
                    <a:pt x="6048" y="30654"/>
                  </a:lnTo>
                  <a:lnTo>
                    <a:pt x="6027" y="30738"/>
                  </a:lnTo>
                  <a:lnTo>
                    <a:pt x="6048" y="30759"/>
                  </a:lnTo>
                  <a:lnTo>
                    <a:pt x="6131" y="30738"/>
                  </a:lnTo>
                  <a:lnTo>
                    <a:pt x="6173" y="30654"/>
                  </a:lnTo>
                  <a:lnTo>
                    <a:pt x="6236" y="30654"/>
                  </a:lnTo>
                  <a:lnTo>
                    <a:pt x="6320" y="30633"/>
                  </a:lnTo>
                  <a:lnTo>
                    <a:pt x="6236" y="30738"/>
                  </a:lnTo>
                  <a:lnTo>
                    <a:pt x="6215" y="30842"/>
                  </a:lnTo>
                  <a:lnTo>
                    <a:pt x="6110" y="30926"/>
                  </a:lnTo>
                  <a:lnTo>
                    <a:pt x="6110" y="30989"/>
                  </a:lnTo>
                  <a:lnTo>
                    <a:pt x="6131" y="31031"/>
                  </a:lnTo>
                  <a:lnTo>
                    <a:pt x="6236" y="30947"/>
                  </a:lnTo>
                  <a:lnTo>
                    <a:pt x="6320" y="30738"/>
                  </a:lnTo>
                  <a:lnTo>
                    <a:pt x="6382" y="30675"/>
                  </a:lnTo>
                  <a:lnTo>
                    <a:pt x="6424" y="30717"/>
                  </a:lnTo>
                  <a:lnTo>
                    <a:pt x="6320" y="30863"/>
                  </a:lnTo>
                  <a:lnTo>
                    <a:pt x="6320" y="30947"/>
                  </a:lnTo>
                  <a:lnTo>
                    <a:pt x="6257" y="31031"/>
                  </a:lnTo>
                  <a:lnTo>
                    <a:pt x="6236" y="31135"/>
                  </a:lnTo>
                  <a:lnTo>
                    <a:pt x="6278" y="31156"/>
                  </a:lnTo>
                  <a:lnTo>
                    <a:pt x="6341" y="31093"/>
                  </a:lnTo>
                  <a:lnTo>
                    <a:pt x="6341" y="31031"/>
                  </a:lnTo>
                  <a:lnTo>
                    <a:pt x="6361" y="30968"/>
                  </a:lnTo>
                  <a:lnTo>
                    <a:pt x="6424" y="30968"/>
                  </a:lnTo>
                  <a:lnTo>
                    <a:pt x="6487" y="30989"/>
                  </a:lnTo>
                  <a:lnTo>
                    <a:pt x="6487" y="30842"/>
                  </a:lnTo>
                  <a:lnTo>
                    <a:pt x="6550" y="30842"/>
                  </a:lnTo>
                  <a:lnTo>
                    <a:pt x="6592" y="30759"/>
                  </a:lnTo>
                  <a:lnTo>
                    <a:pt x="6654" y="30759"/>
                  </a:lnTo>
                  <a:lnTo>
                    <a:pt x="6654" y="30821"/>
                  </a:lnTo>
                  <a:lnTo>
                    <a:pt x="6633" y="30821"/>
                  </a:lnTo>
                  <a:lnTo>
                    <a:pt x="6592" y="30926"/>
                  </a:lnTo>
                  <a:lnTo>
                    <a:pt x="6592" y="30968"/>
                  </a:lnTo>
                  <a:lnTo>
                    <a:pt x="6759" y="30968"/>
                  </a:lnTo>
                  <a:lnTo>
                    <a:pt x="7010" y="31093"/>
                  </a:lnTo>
                  <a:lnTo>
                    <a:pt x="7052" y="31093"/>
                  </a:lnTo>
                  <a:lnTo>
                    <a:pt x="7052" y="31051"/>
                  </a:lnTo>
                  <a:lnTo>
                    <a:pt x="7094" y="30989"/>
                  </a:lnTo>
                  <a:lnTo>
                    <a:pt x="7157" y="30968"/>
                  </a:lnTo>
                  <a:lnTo>
                    <a:pt x="7157" y="30926"/>
                  </a:lnTo>
                  <a:lnTo>
                    <a:pt x="7094" y="30884"/>
                  </a:lnTo>
                  <a:lnTo>
                    <a:pt x="7073" y="30863"/>
                  </a:lnTo>
                  <a:lnTo>
                    <a:pt x="6989" y="30863"/>
                  </a:lnTo>
                  <a:lnTo>
                    <a:pt x="6968" y="30884"/>
                  </a:lnTo>
                  <a:lnTo>
                    <a:pt x="6968" y="30842"/>
                  </a:lnTo>
                  <a:lnTo>
                    <a:pt x="6989" y="30821"/>
                  </a:lnTo>
                  <a:lnTo>
                    <a:pt x="6989" y="30759"/>
                  </a:lnTo>
                  <a:lnTo>
                    <a:pt x="6885" y="30717"/>
                  </a:lnTo>
                  <a:lnTo>
                    <a:pt x="6696" y="30633"/>
                  </a:lnTo>
                  <a:lnTo>
                    <a:pt x="6675" y="30570"/>
                  </a:lnTo>
                  <a:lnTo>
                    <a:pt x="6696" y="30549"/>
                  </a:lnTo>
                  <a:lnTo>
                    <a:pt x="6780" y="30570"/>
                  </a:lnTo>
                  <a:lnTo>
                    <a:pt x="6843" y="30549"/>
                  </a:lnTo>
                  <a:lnTo>
                    <a:pt x="6864" y="30549"/>
                  </a:lnTo>
                  <a:lnTo>
                    <a:pt x="6885" y="30612"/>
                  </a:lnTo>
                  <a:lnTo>
                    <a:pt x="6968" y="30675"/>
                  </a:lnTo>
                  <a:lnTo>
                    <a:pt x="7052" y="30738"/>
                  </a:lnTo>
                  <a:lnTo>
                    <a:pt x="7115" y="30738"/>
                  </a:lnTo>
                  <a:lnTo>
                    <a:pt x="7219" y="30675"/>
                  </a:lnTo>
                  <a:lnTo>
                    <a:pt x="7303" y="30633"/>
                  </a:lnTo>
                  <a:lnTo>
                    <a:pt x="7324" y="30570"/>
                  </a:lnTo>
                  <a:lnTo>
                    <a:pt x="7261" y="30549"/>
                  </a:lnTo>
                  <a:lnTo>
                    <a:pt x="7157" y="30549"/>
                  </a:lnTo>
                  <a:lnTo>
                    <a:pt x="7094" y="30528"/>
                  </a:lnTo>
                  <a:lnTo>
                    <a:pt x="7094" y="30466"/>
                  </a:lnTo>
                  <a:lnTo>
                    <a:pt x="7219" y="30466"/>
                  </a:lnTo>
                  <a:lnTo>
                    <a:pt x="7303" y="30424"/>
                  </a:lnTo>
                  <a:lnTo>
                    <a:pt x="7303" y="30403"/>
                  </a:lnTo>
                  <a:lnTo>
                    <a:pt x="7219" y="30340"/>
                  </a:lnTo>
                  <a:lnTo>
                    <a:pt x="7157" y="30319"/>
                  </a:lnTo>
                  <a:lnTo>
                    <a:pt x="7157" y="30298"/>
                  </a:lnTo>
                  <a:lnTo>
                    <a:pt x="7198" y="30298"/>
                  </a:lnTo>
                  <a:lnTo>
                    <a:pt x="7219" y="30256"/>
                  </a:lnTo>
                  <a:lnTo>
                    <a:pt x="7198" y="30235"/>
                  </a:lnTo>
                  <a:lnTo>
                    <a:pt x="7094" y="30214"/>
                  </a:lnTo>
                  <a:lnTo>
                    <a:pt x="7052" y="30152"/>
                  </a:lnTo>
                  <a:lnTo>
                    <a:pt x="7073" y="30131"/>
                  </a:lnTo>
                  <a:lnTo>
                    <a:pt x="7157" y="30152"/>
                  </a:lnTo>
                  <a:lnTo>
                    <a:pt x="7261" y="30194"/>
                  </a:lnTo>
                  <a:lnTo>
                    <a:pt x="7408" y="30152"/>
                  </a:lnTo>
                  <a:lnTo>
                    <a:pt x="7491" y="30110"/>
                  </a:lnTo>
                  <a:lnTo>
                    <a:pt x="7512" y="30047"/>
                  </a:lnTo>
                  <a:lnTo>
                    <a:pt x="7491" y="30005"/>
                  </a:lnTo>
                  <a:lnTo>
                    <a:pt x="7387" y="29984"/>
                  </a:lnTo>
                  <a:lnTo>
                    <a:pt x="7198" y="29942"/>
                  </a:lnTo>
                  <a:lnTo>
                    <a:pt x="7115" y="29901"/>
                  </a:lnTo>
                  <a:lnTo>
                    <a:pt x="7115" y="29880"/>
                  </a:lnTo>
                  <a:lnTo>
                    <a:pt x="7177" y="29880"/>
                  </a:lnTo>
                  <a:lnTo>
                    <a:pt x="7261" y="29901"/>
                  </a:lnTo>
                  <a:lnTo>
                    <a:pt x="7408" y="29901"/>
                  </a:lnTo>
                  <a:lnTo>
                    <a:pt x="7491" y="29838"/>
                  </a:lnTo>
                  <a:lnTo>
                    <a:pt x="7491" y="29775"/>
                  </a:lnTo>
                  <a:lnTo>
                    <a:pt x="7408" y="29712"/>
                  </a:lnTo>
                  <a:lnTo>
                    <a:pt x="7324" y="29691"/>
                  </a:lnTo>
                  <a:lnTo>
                    <a:pt x="7303" y="29629"/>
                  </a:lnTo>
                  <a:lnTo>
                    <a:pt x="7366" y="29629"/>
                  </a:lnTo>
                  <a:lnTo>
                    <a:pt x="7408" y="29670"/>
                  </a:lnTo>
                  <a:lnTo>
                    <a:pt x="7429" y="29712"/>
                  </a:lnTo>
                  <a:lnTo>
                    <a:pt x="7512" y="29691"/>
                  </a:lnTo>
                  <a:lnTo>
                    <a:pt x="7575" y="29629"/>
                  </a:lnTo>
                  <a:lnTo>
                    <a:pt x="7575" y="29587"/>
                  </a:lnTo>
                  <a:lnTo>
                    <a:pt x="7512" y="29566"/>
                  </a:lnTo>
                  <a:lnTo>
                    <a:pt x="7429" y="29503"/>
                  </a:lnTo>
                  <a:lnTo>
                    <a:pt x="7429" y="29482"/>
                  </a:lnTo>
                  <a:lnTo>
                    <a:pt x="7491" y="29461"/>
                  </a:lnTo>
                  <a:lnTo>
                    <a:pt x="7512" y="29503"/>
                  </a:lnTo>
                  <a:lnTo>
                    <a:pt x="7575" y="29524"/>
                  </a:lnTo>
                  <a:lnTo>
                    <a:pt x="7638" y="29461"/>
                  </a:lnTo>
                  <a:lnTo>
                    <a:pt x="7638" y="29419"/>
                  </a:lnTo>
                  <a:lnTo>
                    <a:pt x="7533" y="29398"/>
                  </a:lnTo>
                  <a:lnTo>
                    <a:pt x="7470" y="29357"/>
                  </a:lnTo>
                  <a:lnTo>
                    <a:pt x="7429" y="29294"/>
                  </a:lnTo>
                  <a:lnTo>
                    <a:pt x="7491" y="29294"/>
                  </a:lnTo>
                  <a:lnTo>
                    <a:pt x="7575" y="29357"/>
                  </a:lnTo>
                  <a:lnTo>
                    <a:pt x="7638" y="29357"/>
                  </a:lnTo>
                  <a:lnTo>
                    <a:pt x="7701" y="29398"/>
                  </a:lnTo>
                  <a:lnTo>
                    <a:pt x="7742" y="29398"/>
                  </a:lnTo>
                  <a:lnTo>
                    <a:pt x="7784" y="29315"/>
                  </a:lnTo>
                  <a:lnTo>
                    <a:pt x="7784" y="29273"/>
                  </a:lnTo>
                  <a:lnTo>
                    <a:pt x="7826" y="29210"/>
                  </a:lnTo>
                  <a:lnTo>
                    <a:pt x="7826" y="29168"/>
                  </a:lnTo>
                  <a:lnTo>
                    <a:pt x="7805" y="29106"/>
                  </a:lnTo>
                  <a:lnTo>
                    <a:pt x="7826" y="29001"/>
                  </a:lnTo>
                  <a:lnTo>
                    <a:pt x="7826" y="28959"/>
                  </a:lnTo>
                  <a:lnTo>
                    <a:pt x="7742" y="28854"/>
                  </a:lnTo>
                  <a:lnTo>
                    <a:pt x="7617" y="28750"/>
                  </a:lnTo>
                  <a:lnTo>
                    <a:pt x="7512" y="28729"/>
                  </a:lnTo>
                  <a:lnTo>
                    <a:pt x="7470" y="28666"/>
                  </a:lnTo>
                  <a:lnTo>
                    <a:pt x="7470" y="28645"/>
                  </a:lnTo>
                  <a:lnTo>
                    <a:pt x="7533" y="28645"/>
                  </a:lnTo>
                  <a:lnTo>
                    <a:pt x="7596" y="28666"/>
                  </a:lnTo>
                  <a:lnTo>
                    <a:pt x="7722" y="28771"/>
                  </a:lnTo>
                  <a:lnTo>
                    <a:pt x="7805" y="28854"/>
                  </a:lnTo>
                  <a:lnTo>
                    <a:pt x="7889" y="28854"/>
                  </a:lnTo>
                  <a:lnTo>
                    <a:pt x="7910" y="28834"/>
                  </a:lnTo>
                  <a:lnTo>
                    <a:pt x="7889" y="28687"/>
                  </a:lnTo>
                  <a:lnTo>
                    <a:pt x="7826" y="28582"/>
                  </a:lnTo>
                  <a:lnTo>
                    <a:pt x="7701" y="28562"/>
                  </a:lnTo>
                  <a:lnTo>
                    <a:pt x="7533" y="28478"/>
                  </a:lnTo>
                  <a:lnTo>
                    <a:pt x="7491" y="28457"/>
                  </a:lnTo>
                  <a:lnTo>
                    <a:pt x="7491" y="28415"/>
                  </a:lnTo>
                  <a:lnTo>
                    <a:pt x="7533" y="28415"/>
                  </a:lnTo>
                  <a:lnTo>
                    <a:pt x="7596" y="28436"/>
                  </a:lnTo>
                  <a:lnTo>
                    <a:pt x="7638" y="28478"/>
                  </a:lnTo>
                  <a:lnTo>
                    <a:pt x="7742" y="28478"/>
                  </a:lnTo>
                  <a:lnTo>
                    <a:pt x="7805" y="28415"/>
                  </a:lnTo>
                  <a:lnTo>
                    <a:pt x="7826" y="28352"/>
                  </a:lnTo>
                  <a:lnTo>
                    <a:pt x="7826" y="28269"/>
                  </a:lnTo>
                  <a:lnTo>
                    <a:pt x="7847" y="28269"/>
                  </a:lnTo>
                  <a:lnTo>
                    <a:pt x="7910" y="28310"/>
                  </a:lnTo>
                  <a:lnTo>
                    <a:pt x="7910" y="28331"/>
                  </a:lnTo>
                  <a:lnTo>
                    <a:pt x="7910" y="28373"/>
                  </a:lnTo>
                  <a:lnTo>
                    <a:pt x="8014" y="28436"/>
                  </a:lnTo>
                  <a:lnTo>
                    <a:pt x="8056" y="28436"/>
                  </a:lnTo>
                  <a:lnTo>
                    <a:pt x="8119" y="28478"/>
                  </a:lnTo>
                  <a:lnTo>
                    <a:pt x="8161" y="28478"/>
                  </a:lnTo>
                  <a:lnTo>
                    <a:pt x="8203" y="28436"/>
                  </a:lnTo>
                  <a:lnTo>
                    <a:pt x="8245" y="28373"/>
                  </a:lnTo>
                  <a:lnTo>
                    <a:pt x="8266" y="28352"/>
                  </a:lnTo>
                  <a:lnTo>
                    <a:pt x="8245" y="28310"/>
                  </a:lnTo>
                  <a:lnTo>
                    <a:pt x="8161" y="28269"/>
                  </a:lnTo>
                  <a:lnTo>
                    <a:pt x="8014" y="28269"/>
                  </a:lnTo>
                  <a:lnTo>
                    <a:pt x="7994" y="28248"/>
                  </a:lnTo>
                  <a:lnTo>
                    <a:pt x="7994" y="28227"/>
                  </a:lnTo>
                  <a:lnTo>
                    <a:pt x="7994" y="28164"/>
                  </a:lnTo>
                  <a:lnTo>
                    <a:pt x="7931" y="28122"/>
                  </a:lnTo>
                  <a:lnTo>
                    <a:pt x="7931" y="28059"/>
                  </a:lnTo>
                  <a:lnTo>
                    <a:pt x="7994" y="28018"/>
                  </a:lnTo>
                  <a:lnTo>
                    <a:pt x="8014" y="28018"/>
                  </a:lnTo>
                  <a:lnTo>
                    <a:pt x="8056" y="28059"/>
                  </a:lnTo>
                  <a:lnTo>
                    <a:pt x="8056" y="28143"/>
                  </a:lnTo>
                  <a:lnTo>
                    <a:pt x="8119" y="28206"/>
                  </a:lnTo>
                  <a:lnTo>
                    <a:pt x="8245" y="28206"/>
                  </a:lnTo>
                  <a:lnTo>
                    <a:pt x="8307" y="28164"/>
                  </a:lnTo>
                  <a:lnTo>
                    <a:pt x="8307" y="28122"/>
                  </a:lnTo>
                  <a:lnTo>
                    <a:pt x="8266" y="28059"/>
                  </a:lnTo>
                  <a:lnTo>
                    <a:pt x="8161" y="28018"/>
                  </a:lnTo>
                  <a:lnTo>
                    <a:pt x="8098" y="27955"/>
                  </a:lnTo>
                  <a:lnTo>
                    <a:pt x="8056" y="27850"/>
                  </a:lnTo>
                  <a:lnTo>
                    <a:pt x="8098" y="27850"/>
                  </a:lnTo>
                  <a:lnTo>
                    <a:pt x="8140" y="27913"/>
                  </a:lnTo>
                  <a:lnTo>
                    <a:pt x="8245" y="27955"/>
                  </a:lnTo>
                  <a:lnTo>
                    <a:pt x="8307" y="27997"/>
                  </a:lnTo>
                  <a:lnTo>
                    <a:pt x="8370" y="28059"/>
                  </a:lnTo>
                  <a:lnTo>
                    <a:pt x="8412" y="28038"/>
                  </a:lnTo>
                  <a:lnTo>
                    <a:pt x="8412" y="27997"/>
                  </a:lnTo>
                  <a:lnTo>
                    <a:pt x="8370" y="27934"/>
                  </a:lnTo>
                  <a:lnTo>
                    <a:pt x="8266" y="27892"/>
                  </a:lnTo>
                  <a:lnTo>
                    <a:pt x="8203" y="27829"/>
                  </a:lnTo>
                  <a:lnTo>
                    <a:pt x="8203" y="27746"/>
                  </a:lnTo>
                  <a:lnTo>
                    <a:pt x="8245" y="27704"/>
                  </a:lnTo>
                  <a:lnTo>
                    <a:pt x="8266" y="27641"/>
                  </a:lnTo>
                  <a:lnTo>
                    <a:pt x="8328" y="27641"/>
                  </a:lnTo>
                  <a:lnTo>
                    <a:pt x="8349" y="27704"/>
                  </a:lnTo>
                  <a:lnTo>
                    <a:pt x="8475" y="27808"/>
                  </a:lnTo>
                  <a:lnTo>
                    <a:pt x="8558" y="27808"/>
                  </a:lnTo>
                  <a:lnTo>
                    <a:pt x="8621" y="27787"/>
                  </a:lnTo>
                  <a:lnTo>
                    <a:pt x="8684" y="27787"/>
                  </a:lnTo>
                  <a:lnTo>
                    <a:pt x="8768" y="27746"/>
                  </a:lnTo>
                  <a:lnTo>
                    <a:pt x="8789" y="27683"/>
                  </a:lnTo>
                  <a:lnTo>
                    <a:pt x="8768" y="27641"/>
                  </a:lnTo>
                  <a:lnTo>
                    <a:pt x="8684" y="27620"/>
                  </a:lnTo>
                  <a:lnTo>
                    <a:pt x="8621" y="27578"/>
                  </a:lnTo>
                  <a:lnTo>
                    <a:pt x="8517" y="27515"/>
                  </a:lnTo>
                  <a:lnTo>
                    <a:pt x="8454" y="27515"/>
                  </a:lnTo>
                  <a:lnTo>
                    <a:pt x="8370" y="27494"/>
                  </a:lnTo>
                  <a:lnTo>
                    <a:pt x="8412" y="27432"/>
                  </a:lnTo>
                  <a:lnTo>
                    <a:pt x="8433" y="27411"/>
                  </a:lnTo>
                  <a:lnTo>
                    <a:pt x="8517" y="27411"/>
                  </a:lnTo>
                  <a:lnTo>
                    <a:pt x="8579" y="27494"/>
                  </a:lnTo>
                  <a:lnTo>
                    <a:pt x="8642" y="27515"/>
                  </a:lnTo>
                  <a:lnTo>
                    <a:pt x="8684" y="27515"/>
                  </a:lnTo>
                  <a:lnTo>
                    <a:pt x="8768" y="27620"/>
                  </a:lnTo>
                  <a:lnTo>
                    <a:pt x="8851" y="27641"/>
                  </a:lnTo>
                  <a:lnTo>
                    <a:pt x="8893" y="27620"/>
                  </a:lnTo>
                  <a:lnTo>
                    <a:pt x="8935" y="27578"/>
                  </a:lnTo>
                  <a:lnTo>
                    <a:pt x="8935" y="27515"/>
                  </a:lnTo>
                  <a:lnTo>
                    <a:pt x="8935" y="27411"/>
                  </a:lnTo>
                  <a:lnTo>
                    <a:pt x="8893" y="27369"/>
                  </a:lnTo>
                  <a:lnTo>
                    <a:pt x="8851" y="27327"/>
                  </a:lnTo>
                  <a:lnTo>
                    <a:pt x="8851" y="27306"/>
                  </a:lnTo>
                  <a:lnTo>
                    <a:pt x="8956" y="27306"/>
                  </a:lnTo>
                  <a:lnTo>
                    <a:pt x="8977" y="27222"/>
                  </a:lnTo>
                  <a:lnTo>
                    <a:pt x="8977" y="27181"/>
                  </a:lnTo>
                  <a:lnTo>
                    <a:pt x="8935" y="27181"/>
                  </a:lnTo>
                  <a:lnTo>
                    <a:pt x="8872" y="27201"/>
                  </a:lnTo>
                  <a:lnTo>
                    <a:pt x="8830" y="27160"/>
                  </a:lnTo>
                  <a:lnTo>
                    <a:pt x="8768" y="27097"/>
                  </a:lnTo>
                  <a:lnTo>
                    <a:pt x="8684" y="27097"/>
                  </a:lnTo>
                  <a:lnTo>
                    <a:pt x="8558" y="27013"/>
                  </a:lnTo>
                  <a:lnTo>
                    <a:pt x="8538" y="26992"/>
                  </a:lnTo>
                  <a:lnTo>
                    <a:pt x="8579" y="26950"/>
                  </a:lnTo>
                  <a:lnTo>
                    <a:pt x="8684" y="26950"/>
                  </a:lnTo>
                  <a:lnTo>
                    <a:pt x="8789" y="26971"/>
                  </a:lnTo>
                  <a:lnTo>
                    <a:pt x="8872" y="26971"/>
                  </a:lnTo>
                  <a:lnTo>
                    <a:pt x="8893" y="26909"/>
                  </a:lnTo>
                  <a:lnTo>
                    <a:pt x="8956" y="26909"/>
                  </a:lnTo>
                  <a:lnTo>
                    <a:pt x="9040" y="26971"/>
                  </a:lnTo>
                  <a:lnTo>
                    <a:pt x="9061" y="26867"/>
                  </a:lnTo>
                  <a:lnTo>
                    <a:pt x="9040" y="26699"/>
                  </a:lnTo>
                  <a:lnTo>
                    <a:pt x="8998" y="26595"/>
                  </a:lnTo>
                  <a:lnTo>
                    <a:pt x="8956" y="26553"/>
                  </a:lnTo>
                  <a:lnTo>
                    <a:pt x="8935" y="26469"/>
                  </a:lnTo>
                  <a:lnTo>
                    <a:pt x="8935" y="26427"/>
                  </a:lnTo>
                  <a:lnTo>
                    <a:pt x="8977" y="26365"/>
                  </a:lnTo>
                  <a:lnTo>
                    <a:pt x="8956" y="26260"/>
                  </a:lnTo>
                  <a:lnTo>
                    <a:pt x="8956" y="26218"/>
                  </a:lnTo>
                  <a:lnTo>
                    <a:pt x="8977" y="26155"/>
                  </a:lnTo>
                  <a:lnTo>
                    <a:pt x="8998" y="26176"/>
                  </a:lnTo>
                  <a:lnTo>
                    <a:pt x="9040" y="26239"/>
                  </a:lnTo>
                  <a:lnTo>
                    <a:pt x="9102" y="26260"/>
                  </a:lnTo>
                  <a:lnTo>
                    <a:pt x="9102" y="26218"/>
                  </a:lnTo>
                  <a:lnTo>
                    <a:pt x="9165" y="26176"/>
                  </a:lnTo>
                  <a:lnTo>
                    <a:pt x="9207" y="26218"/>
                  </a:lnTo>
                  <a:lnTo>
                    <a:pt x="9249" y="26344"/>
                  </a:lnTo>
                  <a:lnTo>
                    <a:pt x="9291" y="26365"/>
                  </a:lnTo>
                  <a:lnTo>
                    <a:pt x="9374" y="26365"/>
                  </a:lnTo>
                  <a:lnTo>
                    <a:pt x="9479" y="26239"/>
                  </a:lnTo>
                  <a:lnTo>
                    <a:pt x="9521" y="26113"/>
                  </a:lnTo>
                  <a:lnTo>
                    <a:pt x="9521" y="26009"/>
                  </a:lnTo>
                  <a:lnTo>
                    <a:pt x="9500" y="25925"/>
                  </a:lnTo>
                  <a:lnTo>
                    <a:pt x="9500" y="25862"/>
                  </a:lnTo>
                  <a:lnTo>
                    <a:pt x="9563" y="25841"/>
                  </a:lnTo>
                  <a:lnTo>
                    <a:pt x="9605" y="25841"/>
                  </a:lnTo>
                  <a:lnTo>
                    <a:pt x="9626" y="25800"/>
                  </a:lnTo>
                  <a:lnTo>
                    <a:pt x="9667" y="25758"/>
                  </a:lnTo>
                  <a:lnTo>
                    <a:pt x="9688" y="25821"/>
                  </a:lnTo>
                  <a:lnTo>
                    <a:pt x="9730" y="25883"/>
                  </a:lnTo>
                  <a:lnTo>
                    <a:pt x="9814" y="25883"/>
                  </a:lnTo>
                  <a:lnTo>
                    <a:pt x="9877" y="25841"/>
                  </a:lnTo>
                  <a:lnTo>
                    <a:pt x="9877" y="25800"/>
                  </a:lnTo>
                  <a:lnTo>
                    <a:pt x="9877" y="25737"/>
                  </a:lnTo>
                  <a:lnTo>
                    <a:pt x="9898" y="25737"/>
                  </a:lnTo>
                  <a:lnTo>
                    <a:pt x="9918" y="25800"/>
                  </a:lnTo>
                  <a:lnTo>
                    <a:pt x="9939" y="25883"/>
                  </a:lnTo>
                  <a:lnTo>
                    <a:pt x="9981" y="25925"/>
                  </a:lnTo>
                  <a:lnTo>
                    <a:pt x="10044" y="25862"/>
                  </a:lnTo>
                  <a:lnTo>
                    <a:pt x="10107" y="25821"/>
                  </a:lnTo>
                  <a:lnTo>
                    <a:pt x="10149" y="25800"/>
                  </a:lnTo>
                  <a:lnTo>
                    <a:pt x="10211" y="25841"/>
                  </a:lnTo>
                  <a:lnTo>
                    <a:pt x="10295" y="25841"/>
                  </a:lnTo>
                  <a:lnTo>
                    <a:pt x="10358" y="25800"/>
                  </a:lnTo>
                  <a:lnTo>
                    <a:pt x="10400" y="25716"/>
                  </a:lnTo>
                  <a:lnTo>
                    <a:pt x="10421" y="25674"/>
                  </a:lnTo>
                  <a:lnTo>
                    <a:pt x="10421" y="25632"/>
                  </a:lnTo>
                  <a:lnTo>
                    <a:pt x="10358" y="25549"/>
                  </a:lnTo>
                  <a:lnTo>
                    <a:pt x="10316" y="25423"/>
                  </a:lnTo>
                  <a:lnTo>
                    <a:pt x="10295" y="25339"/>
                  </a:lnTo>
                  <a:lnTo>
                    <a:pt x="10337" y="25297"/>
                  </a:lnTo>
                  <a:lnTo>
                    <a:pt x="10358" y="25318"/>
                  </a:lnTo>
                  <a:lnTo>
                    <a:pt x="10400" y="25423"/>
                  </a:lnTo>
                  <a:lnTo>
                    <a:pt x="10442" y="25423"/>
                  </a:lnTo>
                  <a:lnTo>
                    <a:pt x="10525" y="25339"/>
                  </a:lnTo>
                  <a:lnTo>
                    <a:pt x="10546" y="25256"/>
                  </a:lnTo>
                  <a:lnTo>
                    <a:pt x="10609" y="25193"/>
                  </a:lnTo>
                  <a:lnTo>
                    <a:pt x="10630" y="25130"/>
                  </a:lnTo>
                  <a:lnTo>
                    <a:pt x="10546" y="25046"/>
                  </a:lnTo>
                  <a:lnTo>
                    <a:pt x="10546" y="25005"/>
                  </a:lnTo>
                  <a:lnTo>
                    <a:pt x="10609" y="24942"/>
                  </a:lnTo>
                  <a:lnTo>
                    <a:pt x="10651" y="24921"/>
                  </a:lnTo>
                  <a:lnTo>
                    <a:pt x="10672" y="24942"/>
                  </a:lnTo>
                  <a:lnTo>
                    <a:pt x="10672" y="24984"/>
                  </a:lnTo>
                  <a:lnTo>
                    <a:pt x="10735" y="25046"/>
                  </a:lnTo>
                  <a:lnTo>
                    <a:pt x="10839" y="25088"/>
                  </a:lnTo>
                  <a:lnTo>
                    <a:pt x="10881" y="25109"/>
                  </a:lnTo>
                  <a:lnTo>
                    <a:pt x="10839" y="25172"/>
                  </a:lnTo>
                  <a:lnTo>
                    <a:pt x="10755" y="25214"/>
                  </a:lnTo>
                  <a:lnTo>
                    <a:pt x="10714" y="25318"/>
                  </a:lnTo>
                  <a:lnTo>
                    <a:pt x="10714" y="25402"/>
                  </a:lnTo>
                  <a:lnTo>
                    <a:pt x="10839" y="25549"/>
                  </a:lnTo>
                  <a:lnTo>
                    <a:pt x="10881" y="25590"/>
                  </a:lnTo>
                  <a:lnTo>
                    <a:pt x="10923" y="25507"/>
                  </a:lnTo>
                  <a:lnTo>
                    <a:pt x="10923" y="25444"/>
                  </a:lnTo>
                  <a:lnTo>
                    <a:pt x="10944" y="25381"/>
                  </a:lnTo>
                  <a:lnTo>
                    <a:pt x="10965" y="25277"/>
                  </a:lnTo>
                  <a:lnTo>
                    <a:pt x="10986" y="25277"/>
                  </a:lnTo>
                  <a:lnTo>
                    <a:pt x="11027" y="25318"/>
                  </a:lnTo>
                  <a:lnTo>
                    <a:pt x="10986" y="25402"/>
                  </a:lnTo>
                  <a:lnTo>
                    <a:pt x="10986" y="25444"/>
                  </a:lnTo>
                  <a:lnTo>
                    <a:pt x="11048" y="25549"/>
                  </a:lnTo>
                  <a:lnTo>
                    <a:pt x="11132" y="25590"/>
                  </a:lnTo>
                  <a:lnTo>
                    <a:pt x="11195" y="25528"/>
                  </a:lnTo>
                  <a:lnTo>
                    <a:pt x="11279" y="25528"/>
                  </a:lnTo>
                  <a:lnTo>
                    <a:pt x="11299" y="25486"/>
                  </a:lnTo>
                  <a:lnTo>
                    <a:pt x="11299" y="25423"/>
                  </a:lnTo>
                  <a:lnTo>
                    <a:pt x="11341" y="25381"/>
                  </a:lnTo>
                  <a:lnTo>
                    <a:pt x="11362" y="25381"/>
                  </a:lnTo>
                  <a:lnTo>
                    <a:pt x="11383" y="25402"/>
                  </a:lnTo>
                  <a:lnTo>
                    <a:pt x="11362" y="25444"/>
                  </a:lnTo>
                  <a:lnTo>
                    <a:pt x="11362" y="25507"/>
                  </a:lnTo>
                  <a:lnTo>
                    <a:pt x="11404" y="25549"/>
                  </a:lnTo>
                  <a:lnTo>
                    <a:pt x="11488" y="25549"/>
                  </a:lnTo>
                  <a:lnTo>
                    <a:pt x="11571" y="25444"/>
                  </a:lnTo>
                  <a:lnTo>
                    <a:pt x="11718" y="25339"/>
                  </a:lnTo>
                  <a:lnTo>
                    <a:pt x="11781" y="25339"/>
                  </a:lnTo>
                  <a:lnTo>
                    <a:pt x="11823" y="25318"/>
                  </a:lnTo>
                  <a:lnTo>
                    <a:pt x="11823" y="25235"/>
                  </a:lnTo>
                  <a:lnTo>
                    <a:pt x="11781" y="25172"/>
                  </a:lnTo>
                  <a:lnTo>
                    <a:pt x="11718" y="25130"/>
                  </a:lnTo>
                  <a:lnTo>
                    <a:pt x="11676" y="25088"/>
                  </a:lnTo>
                  <a:lnTo>
                    <a:pt x="11697" y="25067"/>
                  </a:lnTo>
                  <a:lnTo>
                    <a:pt x="11760" y="25067"/>
                  </a:lnTo>
                  <a:lnTo>
                    <a:pt x="11781" y="25109"/>
                  </a:lnTo>
                  <a:lnTo>
                    <a:pt x="11885" y="25172"/>
                  </a:lnTo>
                  <a:lnTo>
                    <a:pt x="11927" y="25172"/>
                  </a:lnTo>
                  <a:lnTo>
                    <a:pt x="11927" y="25088"/>
                  </a:lnTo>
                  <a:lnTo>
                    <a:pt x="11990" y="25088"/>
                  </a:lnTo>
                  <a:lnTo>
                    <a:pt x="12011" y="25130"/>
                  </a:lnTo>
                  <a:lnTo>
                    <a:pt x="12011" y="25193"/>
                  </a:lnTo>
                  <a:lnTo>
                    <a:pt x="12032" y="25214"/>
                  </a:lnTo>
                  <a:lnTo>
                    <a:pt x="12095" y="25193"/>
                  </a:lnTo>
                  <a:lnTo>
                    <a:pt x="12220" y="25046"/>
                  </a:lnTo>
                  <a:lnTo>
                    <a:pt x="12241" y="25025"/>
                  </a:lnTo>
                  <a:lnTo>
                    <a:pt x="12241" y="25005"/>
                  </a:lnTo>
                  <a:lnTo>
                    <a:pt x="12283" y="24921"/>
                  </a:lnTo>
                  <a:lnTo>
                    <a:pt x="12304" y="24879"/>
                  </a:lnTo>
                  <a:lnTo>
                    <a:pt x="12346" y="24837"/>
                  </a:lnTo>
                  <a:lnTo>
                    <a:pt x="12346" y="24837"/>
                  </a:lnTo>
                  <a:lnTo>
                    <a:pt x="12325" y="24900"/>
                  </a:lnTo>
                  <a:lnTo>
                    <a:pt x="12346" y="24942"/>
                  </a:lnTo>
                  <a:lnTo>
                    <a:pt x="12387" y="24984"/>
                  </a:lnTo>
                  <a:lnTo>
                    <a:pt x="12429" y="24942"/>
                  </a:lnTo>
                  <a:lnTo>
                    <a:pt x="12513" y="24837"/>
                  </a:lnTo>
                  <a:lnTo>
                    <a:pt x="12534" y="24774"/>
                  </a:lnTo>
                  <a:lnTo>
                    <a:pt x="12513" y="24691"/>
                  </a:lnTo>
                  <a:lnTo>
                    <a:pt x="12513" y="24607"/>
                  </a:lnTo>
                  <a:lnTo>
                    <a:pt x="12639" y="24481"/>
                  </a:lnTo>
                  <a:lnTo>
                    <a:pt x="12722" y="24460"/>
                  </a:lnTo>
                  <a:lnTo>
                    <a:pt x="12764" y="24398"/>
                  </a:lnTo>
                  <a:lnTo>
                    <a:pt x="12743" y="24356"/>
                  </a:lnTo>
                  <a:lnTo>
                    <a:pt x="12722" y="24293"/>
                  </a:lnTo>
                  <a:lnTo>
                    <a:pt x="12722" y="24272"/>
                  </a:lnTo>
                  <a:lnTo>
                    <a:pt x="12764" y="24293"/>
                  </a:lnTo>
                  <a:lnTo>
                    <a:pt x="12827" y="24314"/>
                  </a:lnTo>
                  <a:lnTo>
                    <a:pt x="12869" y="24314"/>
                  </a:lnTo>
                  <a:lnTo>
                    <a:pt x="12911" y="24251"/>
                  </a:lnTo>
                  <a:lnTo>
                    <a:pt x="12869" y="24188"/>
                  </a:lnTo>
                  <a:lnTo>
                    <a:pt x="12827" y="24147"/>
                  </a:lnTo>
                  <a:lnTo>
                    <a:pt x="12869" y="24168"/>
                  </a:lnTo>
                  <a:lnTo>
                    <a:pt x="12931" y="24209"/>
                  </a:lnTo>
                  <a:lnTo>
                    <a:pt x="12931" y="24168"/>
                  </a:lnTo>
                  <a:lnTo>
                    <a:pt x="12952" y="24084"/>
                  </a:lnTo>
                  <a:lnTo>
                    <a:pt x="13036" y="24084"/>
                  </a:lnTo>
                  <a:lnTo>
                    <a:pt x="13120" y="24042"/>
                  </a:lnTo>
                  <a:lnTo>
                    <a:pt x="13120" y="23958"/>
                  </a:lnTo>
                  <a:lnTo>
                    <a:pt x="13120" y="23937"/>
                  </a:lnTo>
                  <a:lnTo>
                    <a:pt x="13141" y="23875"/>
                  </a:lnTo>
                  <a:lnTo>
                    <a:pt x="13224" y="23875"/>
                  </a:lnTo>
                  <a:lnTo>
                    <a:pt x="13266" y="23854"/>
                  </a:lnTo>
                  <a:lnTo>
                    <a:pt x="13350" y="23749"/>
                  </a:lnTo>
                  <a:lnTo>
                    <a:pt x="13434" y="23707"/>
                  </a:lnTo>
                  <a:lnTo>
                    <a:pt x="13476" y="23707"/>
                  </a:lnTo>
                  <a:lnTo>
                    <a:pt x="13496" y="23728"/>
                  </a:lnTo>
                  <a:lnTo>
                    <a:pt x="13580" y="23707"/>
                  </a:lnTo>
                  <a:lnTo>
                    <a:pt x="13643" y="23624"/>
                  </a:lnTo>
                  <a:lnTo>
                    <a:pt x="13664" y="23477"/>
                  </a:lnTo>
                  <a:lnTo>
                    <a:pt x="13643" y="23352"/>
                  </a:lnTo>
                  <a:lnTo>
                    <a:pt x="13580" y="23352"/>
                  </a:lnTo>
                  <a:lnTo>
                    <a:pt x="13559" y="23331"/>
                  </a:lnTo>
                  <a:lnTo>
                    <a:pt x="13580" y="23247"/>
                  </a:lnTo>
                  <a:lnTo>
                    <a:pt x="13580" y="23142"/>
                  </a:lnTo>
                  <a:lnTo>
                    <a:pt x="13559" y="23059"/>
                  </a:lnTo>
                  <a:lnTo>
                    <a:pt x="13496" y="23017"/>
                  </a:lnTo>
                  <a:lnTo>
                    <a:pt x="13476" y="22912"/>
                  </a:lnTo>
                  <a:lnTo>
                    <a:pt x="13455" y="22870"/>
                  </a:lnTo>
                  <a:lnTo>
                    <a:pt x="13455" y="22787"/>
                  </a:lnTo>
                  <a:lnTo>
                    <a:pt x="13496" y="22787"/>
                  </a:lnTo>
                  <a:lnTo>
                    <a:pt x="13559" y="22808"/>
                  </a:lnTo>
                  <a:lnTo>
                    <a:pt x="13580" y="22912"/>
                  </a:lnTo>
                  <a:lnTo>
                    <a:pt x="13643" y="22996"/>
                  </a:lnTo>
                  <a:lnTo>
                    <a:pt x="13643" y="23080"/>
                  </a:lnTo>
                  <a:lnTo>
                    <a:pt x="13685" y="23184"/>
                  </a:lnTo>
                  <a:lnTo>
                    <a:pt x="13748" y="23205"/>
                  </a:lnTo>
                  <a:lnTo>
                    <a:pt x="13789" y="23247"/>
                  </a:lnTo>
                  <a:lnTo>
                    <a:pt x="13768" y="23331"/>
                  </a:lnTo>
                  <a:lnTo>
                    <a:pt x="13789" y="23414"/>
                  </a:lnTo>
                  <a:lnTo>
                    <a:pt x="13873" y="23456"/>
                  </a:lnTo>
                  <a:lnTo>
                    <a:pt x="13915" y="23456"/>
                  </a:lnTo>
                  <a:lnTo>
                    <a:pt x="13915" y="23414"/>
                  </a:lnTo>
                  <a:lnTo>
                    <a:pt x="13957" y="23352"/>
                  </a:lnTo>
                  <a:lnTo>
                    <a:pt x="13999" y="23352"/>
                  </a:lnTo>
                  <a:lnTo>
                    <a:pt x="14061" y="23435"/>
                  </a:lnTo>
                  <a:lnTo>
                    <a:pt x="14229" y="23435"/>
                  </a:lnTo>
                  <a:lnTo>
                    <a:pt x="14292" y="23393"/>
                  </a:lnTo>
                  <a:lnTo>
                    <a:pt x="14312" y="23414"/>
                  </a:lnTo>
                  <a:lnTo>
                    <a:pt x="14375" y="23414"/>
                  </a:lnTo>
                  <a:lnTo>
                    <a:pt x="14438" y="23352"/>
                  </a:lnTo>
                  <a:lnTo>
                    <a:pt x="14480" y="23289"/>
                  </a:lnTo>
                  <a:lnTo>
                    <a:pt x="14522" y="23289"/>
                  </a:lnTo>
                  <a:lnTo>
                    <a:pt x="14522" y="23226"/>
                  </a:lnTo>
                  <a:lnTo>
                    <a:pt x="14584" y="23205"/>
                  </a:lnTo>
                  <a:lnTo>
                    <a:pt x="14626" y="23226"/>
                  </a:lnTo>
                  <a:lnTo>
                    <a:pt x="14731" y="23352"/>
                  </a:lnTo>
                  <a:lnTo>
                    <a:pt x="14752" y="23414"/>
                  </a:lnTo>
                  <a:lnTo>
                    <a:pt x="14815" y="23414"/>
                  </a:lnTo>
                  <a:lnTo>
                    <a:pt x="14856" y="23352"/>
                  </a:lnTo>
                  <a:lnTo>
                    <a:pt x="14919" y="23331"/>
                  </a:lnTo>
                  <a:lnTo>
                    <a:pt x="14919" y="23226"/>
                  </a:lnTo>
                  <a:lnTo>
                    <a:pt x="14940" y="23226"/>
                  </a:lnTo>
                  <a:lnTo>
                    <a:pt x="14961" y="23247"/>
                  </a:lnTo>
                  <a:lnTo>
                    <a:pt x="15024" y="23247"/>
                  </a:lnTo>
                  <a:lnTo>
                    <a:pt x="15024" y="23205"/>
                  </a:lnTo>
                  <a:lnTo>
                    <a:pt x="15066" y="23205"/>
                  </a:lnTo>
                  <a:lnTo>
                    <a:pt x="15108" y="23226"/>
                  </a:lnTo>
                  <a:lnTo>
                    <a:pt x="15170" y="23226"/>
                  </a:lnTo>
                  <a:lnTo>
                    <a:pt x="15212" y="23184"/>
                  </a:lnTo>
                  <a:lnTo>
                    <a:pt x="15212" y="23121"/>
                  </a:lnTo>
                  <a:lnTo>
                    <a:pt x="15254" y="23100"/>
                  </a:lnTo>
                  <a:lnTo>
                    <a:pt x="15338" y="23100"/>
                  </a:lnTo>
                  <a:lnTo>
                    <a:pt x="15359" y="23080"/>
                  </a:lnTo>
                  <a:lnTo>
                    <a:pt x="15359" y="23017"/>
                  </a:lnTo>
                  <a:lnTo>
                    <a:pt x="15380" y="23017"/>
                  </a:lnTo>
                  <a:lnTo>
                    <a:pt x="15380" y="23080"/>
                  </a:lnTo>
                  <a:lnTo>
                    <a:pt x="15442" y="23100"/>
                  </a:lnTo>
                  <a:lnTo>
                    <a:pt x="15484" y="23038"/>
                  </a:lnTo>
                  <a:lnTo>
                    <a:pt x="15526" y="22975"/>
                  </a:lnTo>
                  <a:lnTo>
                    <a:pt x="15547" y="22975"/>
                  </a:lnTo>
                  <a:lnTo>
                    <a:pt x="15589" y="23038"/>
                  </a:lnTo>
                  <a:lnTo>
                    <a:pt x="15652" y="23080"/>
                  </a:lnTo>
                  <a:lnTo>
                    <a:pt x="15693" y="22975"/>
                  </a:lnTo>
                  <a:lnTo>
                    <a:pt x="15735" y="22975"/>
                  </a:lnTo>
                  <a:lnTo>
                    <a:pt x="15756" y="23017"/>
                  </a:lnTo>
                  <a:lnTo>
                    <a:pt x="15798" y="23038"/>
                  </a:lnTo>
                  <a:lnTo>
                    <a:pt x="15861" y="23038"/>
                  </a:lnTo>
                  <a:lnTo>
                    <a:pt x="15882" y="22975"/>
                  </a:lnTo>
                  <a:lnTo>
                    <a:pt x="15944" y="22933"/>
                  </a:lnTo>
                  <a:lnTo>
                    <a:pt x="16007" y="22933"/>
                  </a:lnTo>
                  <a:lnTo>
                    <a:pt x="16112" y="22891"/>
                  </a:lnTo>
                  <a:lnTo>
                    <a:pt x="16175" y="22891"/>
                  </a:lnTo>
                  <a:lnTo>
                    <a:pt x="16196" y="22933"/>
                  </a:lnTo>
                  <a:lnTo>
                    <a:pt x="16258" y="22933"/>
                  </a:lnTo>
                  <a:lnTo>
                    <a:pt x="16279" y="22870"/>
                  </a:lnTo>
                  <a:lnTo>
                    <a:pt x="16321" y="22808"/>
                  </a:lnTo>
                  <a:lnTo>
                    <a:pt x="16426" y="22808"/>
                  </a:lnTo>
                  <a:lnTo>
                    <a:pt x="16468" y="22766"/>
                  </a:lnTo>
                  <a:lnTo>
                    <a:pt x="16572" y="22724"/>
                  </a:lnTo>
                  <a:lnTo>
                    <a:pt x="16614" y="22703"/>
                  </a:lnTo>
                  <a:lnTo>
                    <a:pt x="16614" y="22661"/>
                  </a:lnTo>
                  <a:lnTo>
                    <a:pt x="16572" y="22577"/>
                  </a:lnTo>
                  <a:lnTo>
                    <a:pt x="16572" y="22515"/>
                  </a:lnTo>
                  <a:lnTo>
                    <a:pt x="16719" y="22577"/>
                  </a:lnTo>
                  <a:lnTo>
                    <a:pt x="16802" y="22619"/>
                  </a:lnTo>
                  <a:lnTo>
                    <a:pt x="16823" y="22682"/>
                  </a:lnTo>
                  <a:lnTo>
                    <a:pt x="16886" y="22703"/>
                  </a:lnTo>
                  <a:lnTo>
                    <a:pt x="16991" y="22619"/>
                  </a:lnTo>
                  <a:lnTo>
                    <a:pt x="16991" y="22536"/>
                  </a:lnTo>
                  <a:lnTo>
                    <a:pt x="16928" y="22515"/>
                  </a:lnTo>
                  <a:lnTo>
                    <a:pt x="16928" y="22473"/>
                  </a:lnTo>
                  <a:lnTo>
                    <a:pt x="17012" y="22431"/>
                  </a:lnTo>
                  <a:lnTo>
                    <a:pt x="17033" y="22494"/>
                  </a:lnTo>
                  <a:lnTo>
                    <a:pt x="17116" y="22515"/>
                  </a:lnTo>
                  <a:lnTo>
                    <a:pt x="17158" y="22410"/>
                  </a:lnTo>
                  <a:lnTo>
                    <a:pt x="17137" y="22326"/>
                  </a:lnTo>
                  <a:lnTo>
                    <a:pt x="17137" y="22264"/>
                  </a:lnTo>
                  <a:lnTo>
                    <a:pt x="17200" y="22264"/>
                  </a:lnTo>
                  <a:lnTo>
                    <a:pt x="17221" y="22305"/>
                  </a:lnTo>
                  <a:lnTo>
                    <a:pt x="17305" y="22326"/>
                  </a:lnTo>
                  <a:lnTo>
                    <a:pt x="17346" y="22284"/>
                  </a:lnTo>
                  <a:lnTo>
                    <a:pt x="17409" y="22264"/>
                  </a:lnTo>
                  <a:lnTo>
                    <a:pt x="17451" y="22264"/>
                  </a:lnTo>
                  <a:lnTo>
                    <a:pt x="17451" y="22180"/>
                  </a:lnTo>
                  <a:lnTo>
                    <a:pt x="17430" y="22117"/>
                  </a:lnTo>
                  <a:lnTo>
                    <a:pt x="17451" y="22096"/>
                  </a:lnTo>
                  <a:lnTo>
                    <a:pt x="17514" y="22117"/>
                  </a:lnTo>
                  <a:lnTo>
                    <a:pt x="17556" y="22180"/>
                  </a:lnTo>
                  <a:lnTo>
                    <a:pt x="17639" y="22159"/>
                  </a:lnTo>
                  <a:lnTo>
                    <a:pt x="17681" y="22096"/>
                  </a:lnTo>
                  <a:lnTo>
                    <a:pt x="17681" y="22012"/>
                  </a:lnTo>
                  <a:lnTo>
                    <a:pt x="17660" y="21992"/>
                  </a:lnTo>
                  <a:lnTo>
                    <a:pt x="17660" y="21950"/>
                  </a:lnTo>
                  <a:lnTo>
                    <a:pt x="17681" y="21908"/>
                  </a:lnTo>
                  <a:lnTo>
                    <a:pt x="17786" y="21908"/>
                  </a:lnTo>
                  <a:lnTo>
                    <a:pt x="17849" y="21950"/>
                  </a:lnTo>
                  <a:lnTo>
                    <a:pt x="17869" y="21887"/>
                  </a:lnTo>
                  <a:lnTo>
                    <a:pt x="17890" y="21845"/>
                  </a:lnTo>
                  <a:lnTo>
                    <a:pt x="17953" y="21866"/>
                  </a:lnTo>
                  <a:lnTo>
                    <a:pt x="17995" y="21908"/>
                  </a:lnTo>
                  <a:lnTo>
                    <a:pt x="18058" y="21950"/>
                  </a:lnTo>
                  <a:lnTo>
                    <a:pt x="18079" y="21908"/>
                  </a:lnTo>
                  <a:lnTo>
                    <a:pt x="18079" y="21866"/>
                  </a:lnTo>
                  <a:lnTo>
                    <a:pt x="18037" y="21803"/>
                  </a:lnTo>
                  <a:lnTo>
                    <a:pt x="18037" y="21761"/>
                  </a:lnTo>
                  <a:lnTo>
                    <a:pt x="18100" y="21699"/>
                  </a:lnTo>
                  <a:lnTo>
                    <a:pt x="18162" y="21740"/>
                  </a:lnTo>
                  <a:lnTo>
                    <a:pt x="18288" y="21699"/>
                  </a:lnTo>
                  <a:lnTo>
                    <a:pt x="18393" y="21636"/>
                  </a:lnTo>
                  <a:lnTo>
                    <a:pt x="18455" y="21531"/>
                  </a:lnTo>
                  <a:lnTo>
                    <a:pt x="18455" y="21489"/>
                  </a:lnTo>
                  <a:lnTo>
                    <a:pt x="18309" y="21552"/>
                  </a:lnTo>
                  <a:lnTo>
                    <a:pt x="18183" y="21552"/>
                  </a:lnTo>
                  <a:lnTo>
                    <a:pt x="18141" y="21531"/>
                  </a:lnTo>
                  <a:lnTo>
                    <a:pt x="17890" y="21531"/>
                  </a:lnTo>
                  <a:lnTo>
                    <a:pt x="17765" y="21489"/>
                  </a:lnTo>
                  <a:lnTo>
                    <a:pt x="17639" y="21447"/>
                  </a:lnTo>
                  <a:lnTo>
                    <a:pt x="17472" y="21427"/>
                  </a:lnTo>
                  <a:lnTo>
                    <a:pt x="17325" y="21280"/>
                  </a:lnTo>
                  <a:lnTo>
                    <a:pt x="17263" y="21238"/>
                  </a:lnTo>
                  <a:lnTo>
                    <a:pt x="17221" y="21238"/>
                  </a:lnTo>
                  <a:lnTo>
                    <a:pt x="17095" y="21301"/>
                  </a:lnTo>
                  <a:lnTo>
                    <a:pt x="17053" y="21259"/>
                  </a:lnTo>
                  <a:lnTo>
                    <a:pt x="17095" y="21217"/>
                  </a:lnTo>
                  <a:lnTo>
                    <a:pt x="17095" y="21175"/>
                  </a:lnTo>
                  <a:lnTo>
                    <a:pt x="17033" y="21238"/>
                  </a:lnTo>
                  <a:lnTo>
                    <a:pt x="16886" y="21343"/>
                  </a:lnTo>
                  <a:lnTo>
                    <a:pt x="16802" y="21385"/>
                  </a:lnTo>
                  <a:lnTo>
                    <a:pt x="16635" y="21385"/>
                  </a:lnTo>
                  <a:lnTo>
                    <a:pt x="16593" y="21427"/>
                  </a:lnTo>
                  <a:lnTo>
                    <a:pt x="16530" y="21385"/>
                  </a:lnTo>
                  <a:lnTo>
                    <a:pt x="16489" y="21364"/>
                  </a:lnTo>
                  <a:cubicBezTo>
                    <a:pt x="16489" y="21364"/>
                    <a:pt x="16426" y="21385"/>
                    <a:pt x="16405" y="21385"/>
                  </a:cubicBezTo>
                  <a:lnTo>
                    <a:pt x="16321" y="21385"/>
                  </a:lnTo>
                  <a:lnTo>
                    <a:pt x="16196" y="21531"/>
                  </a:lnTo>
                  <a:lnTo>
                    <a:pt x="16154" y="21594"/>
                  </a:lnTo>
                  <a:lnTo>
                    <a:pt x="16091" y="21531"/>
                  </a:lnTo>
                  <a:lnTo>
                    <a:pt x="16049" y="21489"/>
                  </a:lnTo>
                  <a:lnTo>
                    <a:pt x="15861" y="21489"/>
                  </a:lnTo>
                  <a:lnTo>
                    <a:pt x="15777" y="21468"/>
                  </a:lnTo>
                  <a:lnTo>
                    <a:pt x="15735" y="21489"/>
                  </a:lnTo>
                  <a:lnTo>
                    <a:pt x="15672" y="21447"/>
                  </a:lnTo>
                  <a:lnTo>
                    <a:pt x="15735" y="21364"/>
                  </a:lnTo>
                  <a:lnTo>
                    <a:pt x="15840" y="21364"/>
                  </a:lnTo>
                  <a:lnTo>
                    <a:pt x="15882" y="21427"/>
                  </a:lnTo>
                  <a:lnTo>
                    <a:pt x="15965" y="21447"/>
                  </a:lnTo>
                  <a:lnTo>
                    <a:pt x="16049" y="21385"/>
                  </a:lnTo>
                  <a:lnTo>
                    <a:pt x="16175" y="21364"/>
                  </a:lnTo>
                  <a:lnTo>
                    <a:pt x="16258" y="21280"/>
                  </a:lnTo>
                  <a:lnTo>
                    <a:pt x="16321" y="21280"/>
                  </a:lnTo>
                  <a:lnTo>
                    <a:pt x="16426" y="21322"/>
                  </a:lnTo>
                  <a:lnTo>
                    <a:pt x="16530" y="21280"/>
                  </a:lnTo>
                  <a:lnTo>
                    <a:pt x="16572" y="21238"/>
                  </a:lnTo>
                  <a:lnTo>
                    <a:pt x="16530" y="21175"/>
                  </a:lnTo>
                  <a:lnTo>
                    <a:pt x="16489" y="21175"/>
                  </a:lnTo>
                  <a:lnTo>
                    <a:pt x="16468" y="21134"/>
                  </a:lnTo>
                  <a:lnTo>
                    <a:pt x="16405" y="21134"/>
                  </a:lnTo>
                  <a:lnTo>
                    <a:pt x="16300" y="21155"/>
                  </a:lnTo>
                  <a:lnTo>
                    <a:pt x="16216" y="21134"/>
                  </a:lnTo>
                  <a:lnTo>
                    <a:pt x="16049" y="21134"/>
                  </a:lnTo>
                  <a:lnTo>
                    <a:pt x="15944" y="21155"/>
                  </a:lnTo>
                  <a:lnTo>
                    <a:pt x="15840" y="21155"/>
                  </a:lnTo>
                  <a:lnTo>
                    <a:pt x="15693" y="21134"/>
                  </a:lnTo>
                  <a:lnTo>
                    <a:pt x="15672" y="21071"/>
                  </a:lnTo>
                  <a:lnTo>
                    <a:pt x="15631" y="21050"/>
                  </a:lnTo>
                  <a:lnTo>
                    <a:pt x="15526" y="21071"/>
                  </a:lnTo>
                  <a:lnTo>
                    <a:pt x="15380" y="21071"/>
                  </a:lnTo>
                  <a:lnTo>
                    <a:pt x="15212" y="21175"/>
                  </a:lnTo>
                  <a:lnTo>
                    <a:pt x="15170" y="21155"/>
                  </a:lnTo>
                  <a:lnTo>
                    <a:pt x="15212" y="21071"/>
                  </a:lnTo>
                  <a:lnTo>
                    <a:pt x="15275" y="21008"/>
                  </a:lnTo>
                  <a:lnTo>
                    <a:pt x="15463" y="21008"/>
                  </a:lnTo>
                  <a:lnTo>
                    <a:pt x="15672" y="20903"/>
                  </a:lnTo>
                  <a:lnTo>
                    <a:pt x="15756" y="20841"/>
                  </a:lnTo>
                  <a:lnTo>
                    <a:pt x="15756" y="20757"/>
                  </a:lnTo>
                  <a:lnTo>
                    <a:pt x="15777" y="20715"/>
                  </a:lnTo>
                  <a:lnTo>
                    <a:pt x="15861" y="20715"/>
                  </a:lnTo>
                  <a:lnTo>
                    <a:pt x="15903" y="20694"/>
                  </a:lnTo>
                  <a:lnTo>
                    <a:pt x="15965" y="20611"/>
                  </a:lnTo>
                  <a:lnTo>
                    <a:pt x="15944" y="20548"/>
                  </a:lnTo>
                  <a:lnTo>
                    <a:pt x="15882" y="20506"/>
                  </a:lnTo>
                  <a:lnTo>
                    <a:pt x="15798" y="20485"/>
                  </a:lnTo>
                  <a:lnTo>
                    <a:pt x="15777" y="20443"/>
                  </a:lnTo>
                  <a:lnTo>
                    <a:pt x="15861" y="20401"/>
                  </a:lnTo>
                  <a:lnTo>
                    <a:pt x="15903" y="20401"/>
                  </a:lnTo>
                  <a:lnTo>
                    <a:pt x="15903" y="20422"/>
                  </a:lnTo>
                  <a:lnTo>
                    <a:pt x="15986" y="20443"/>
                  </a:lnTo>
                  <a:lnTo>
                    <a:pt x="16007" y="20422"/>
                  </a:lnTo>
                  <a:lnTo>
                    <a:pt x="15986" y="20380"/>
                  </a:lnTo>
                  <a:lnTo>
                    <a:pt x="15965" y="20339"/>
                  </a:lnTo>
                  <a:lnTo>
                    <a:pt x="15965" y="20234"/>
                  </a:lnTo>
                  <a:lnTo>
                    <a:pt x="16007" y="20276"/>
                  </a:lnTo>
                  <a:lnTo>
                    <a:pt x="16049" y="20318"/>
                  </a:lnTo>
                  <a:lnTo>
                    <a:pt x="16049" y="20401"/>
                  </a:lnTo>
                  <a:lnTo>
                    <a:pt x="16091" y="20506"/>
                  </a:lnTo>
                  <a:lnTo>
                    <a:pt x="16175" y="20548"/>
                  </a:lnTo>
                  <a:lnTo>
                    <a:pt x="16279" y="20527"/>
                  </a:lnTo>
                  <a:lnTo>
                    <a:pt x="16405" y="20527"/>
                  </a:lnTo>
                  <a:lnTo>
                    <a:pt x="16698" y="20401"/>
                  </a:lnTo>
                  <a:lnTo>
                    <a:pt x="16781" y="20401"/>
                  </a:lnTo>
                  <a:lnTo>
                    <a:pt x="16844" y="20380"/>
                  </a:lnTo>
                  <a:lnTo>
                    <a:pt x="16907" y="20297"/>
                  </a:lnTo>
                  <a:lnTo>
                    <a:pt x="16991" y="20276"/>
                  </a:lnTo>
                  <a:lnTo>
                    <a:pt x="17033" y="20171"/>
                  </a:lnTo>
                  <a:lnTo>
                    <a:pt x="16991" y="20067"/>
                  </a:lnTo>
                  <a:lnTo>
                    <a:pt x="16949" y="19983"/>
                  </a:lnTo>
                  <a:lnTo>
                    <a:pt x="16907" y="19983"/>
                  </a:lnTo>
                  <a:lnTo>
                    <a:pt x="16802" y="19920"/>
                  </a:lnTo>
                  <a:lnTo>
                    <a:pt x="16530" y="19857"/>
                  </a:lnTo>
                  <a:lnTo>
                    <a:pt x="16489" y="19857"/>
                  </a:lnTo>
                  <a:lnTo>
                    <a:pt x="16384" y="19899"/>
                  </a:lnTo>
                  <a:lnTo>
                    <a:pt x="16321" y="19857"/>
                  </a:lnTo>
                  <a:lnTo>
                    <a:pt x="16321" y="19732"/>
                  </a:lnTo>
                  <a:lnTo>
                    <a:pt x="16300" y="19690"/>
                  </a:lnTo>
                  <a:lnTo>
                    <a:pt x="16196" y="19753"/>
                  </a:lnTo>
                  <a:lnTo>
                    <a:pt x="16112" y="19753"/>
                  </a:lnTo>
                  <a:lnTo>
                    <a:pt x="16007" y="19815"/>
                  </a:lnTo>
                  <a:lnTo>
                    <a:pt x="15944" y="19815"/>
                  </a:lnTo>
                  <a:lnTo>
                    <a:pt x="15861" y="19774"/>
                  </a:lnTo>
                  <a:lnTo>
                    <a:pt x="15861" y="19690"/>
                  </a:lnTo>
                  <a:lnTo>
                    <a:pt x="15944" y="19753"/>
                  </a:lnTo>
                  <a:lnTo>
                    <a:pt x="16007" y="19690"/>
                  </a:lnTo>
                  <a:lnTo>
                    <a:pt x="16070" y="19648"/>
                  </a:lnTo>
                  <a:lnTo>
                    <a:pt x="16196" y="19648"/>
                  </a:lnTo>
                  <a:lnTo>
                    <a:pt x="16216" y="19585"/>
                  </a:lnTo>
                  <a:lnTo>
                    <a:pt x="16175" y="19523"/>
                  </a:lnTo>
                  <a:lnTo>
                    <a:pt x="16091" y="19418"/>
                  </a:lnTo>
                  <a:lnTo>
                    <a:pt x="16049" y="19376"/>
                  </a:lnTo>
                  <a:lnTo>
                    <a:pt x="15944" y="19376"/>
                  </a:lnTo>
                  <a:lnTo>
                    <a:pt x="15965" y="19355"/>
                  </a:lnTo>
                  <a:lnTo>
                    <a:pt x="16070" y="19292"/>
                  </a:lnTo>
                  <a:lnTo>
                    <a:pt x="16070" y="19251"/>
                  </a:lnTo>
                  <a:lnTo>
                    <a:pt x="16070" y="19146"/>
                  </a:lnTo>
                  <a:lnTo>
                    <a:pt x="16091" y="19104"/>
                  </a:lnTo>
                  <a:lnTo>
                    <a:pt x="16154" y="19167"/>
                  </a:lnTo>
                  <a:lnTo>
                    <a:pt x="16175" y="19313"/>
                  </a:lnTo>
                  <a:lnTo>
                    <a:pt x="16216" y="19355"/>
                  </a:lnTo>
                  <a:lnTo>
                    <a:pt x="16216" y="19418"/>
                  </a:lnTo>
                  <a:lnTo>
                    <a:pt x="16363" y="19543"/>
                  </a:lnTo>
                  <a:lnTo>
                    <a:pt x="16363" y="19585"/>
                  </a:lnTo>
                  <a:lnTo>
                    <a:pt x="16426" y="19669"/>
                  </a:lnTo>
                  <a:lnTo>
                    <a:pt x="16489" y="19690"/>
                  </a:lnTo>
                  <a:lnTo>
                    <a:pt x="16572" y="19669"/>
                  </a:lnTo>
                  <a:lnTo>
                    <a:pt x="16614" y="19648"/>
                  </a:lnTo>
                  <a:lnTo>
                    <a:pt x="16698" y="19690"/>
                  </a:lnTo>
                  <a:lnTo>
                    <a:pt x="16802" y="19669"/>
                  </a:lnTo>
                  <a:lnTo>
                    <a:pt x="16886" y="19648"/>
                  </a:lnTo>
                  <a:lnTo>
                    <a:pt x="16928" y="19690"/>
                  </a:lnTo>
                  <a:lnTo>
                    <a:pt x="16928" y="19774"/>
                  </a:lnTo>
                  <a:lnTo>
                    <a:pt x="17116" y="20004"/>
                  </a:lnTo>
                  <a:lnTo>
                    <a:pt x="17200" y="20067"/>
                  </a:lnTo>
                  <a:lnTo>
                    <a:pt x="17221" y="20004"/>
                  </a:lnTo>
                  <a:lnTo>
                    <a:pt x="17325" y="19983"/>
                  </a:lnTo>
                  <a:lnTo>
                    <a:pt x="17346" y="19983"/>
                  </a:lnTo>
                  <a:lnTo>
                    <a:pt x="17367" y="20025"/>
                  </a:lnTo>
                  <a:lnTo>
                    <a:pt x="17346" y="20108"/>
                  </a:lnTo>
                  <a:lnTo>
                    <a:pt x="17325" y="20213"/>
                  </a:lnTo>
                  <a:lnTo>
                    <a:pt x="17346" y="20339"/>
                  </a:lnTo>
                  <a:lnTo>
                    <a:pt x="17409" y="20422"/>
                  </a:lnTo>
                  <a:lnTo>
                    <a:pt x="17451" y="20527"/>
                  </a:lnTo>
                  <a:lnTo>
                    <a:pt x="17472" y="20715"/>
                  </a:lnTo>
                  <a:lnTo>
                    <a:pt x="17535" y="20757"/>
                  </a:lnTo>
                  <a:lnTo>
                    <a:pt x="17618" y="20841"/>
                  </a:lnTo>
                  <a:lnTo>
                    <a:pt x="17681" y="21029"/>
                  </a:lnTo>
                  <a:lnTo>
                    <a:pt x="17828" y="21134"/>
                  </a:lnTo>
                  <a:lnTo>
                    <a:pt x="17869" y="21175"/>
                  </a:lnTo>
                  <a:lnTo>
                    <a:pt x="17953" y="21155"/>
                  </a:lnTo>
                  <a:lnTo>
                    <a:pt x="18037" y="21134"/>
                  </a:lnTo>
                  <a:lnTo>
                    <a:pt x="18100" y="21134"/>
                  </a:lnTo>
                  <a:lnTo>
                    <a:pt x="18141" y="21113"/>
                  </a:lnTo>
                  <a:lnTo>
                    <a:pt x="18141" y="21029"/>
                  </a:lnTo>
                  <a:lnTo>
                    <a:pt x="18141" y="20903"/>
                  </a:lnTo>
                  <a:lnTo>
                    <a:pt x="18141" y="20757"/>
                  </a:lnTo>
                  <a:lnTo>
                    <a:pt x="18162" y="20652"/>
                  </a:lnTo>
                  <a:lnTo>
                    <a:pt x="18183" y="20611"/>
                  </a:lnTo>
                  <a:lnTo>
                    <a:pt x="18204" y="20611"/>
                  </a:lnTo>
                  <a:lnTo>
                    <a:pt x="18246" y="20652"/>
                  </a:lnTo>
                  <a:lnTo>
                    <a:pt x="18204" y="20736"/>
                  </a:lnTo>
                  <a:lnTo>
                    <a:pt x="18204" y="20820"/>
                  </a:lnTo>
                  <a:lnTo>
                    <a:pt x="18267" y="20924"/>
                  </a:lnTo>
                  <a:lnTo>
                    <a:pt x="18204" y="21008"/>
                  </a:lnTo>
                  <a:lnTo>
                    <a:pt x="18204" y="21071"/>
                  </a:lnTo>
                  <a:lnTo>
                    <a:pt x="18267" y="21113"/>
                  </a:lnTo>
                  <a:lnTo>
                    <a:pt x="18309" y="21071"/>
                  </a:lnTo>
                  <a:lnTo>
                    <a:pt x="18393" y="21050"/>
                  </a:lnTo>
                  <a:lnTo>
                    <a:pt x="18455" y="21071"/>
                  </a:lnTo>
                  <a:lnTo>
                    <a:pt x="18476" y="21134"/>
                  </a:lnTo>
                  <a:lnTo>
                    <a:pt x="18455" y="21175"/>
                  </a:lnTo>
                  <a:lnTo>
                    <a:pt x="18476" y="21217"/>
                  </a:lnTo>
                  <a:lnTo>
                    <a:pt x="18581" y="21217"/>
                  </a:lnTo>
                  <a:lnTo>
                    <a:pt x="18623" y="21155"/>
                  </a:lnTo>
                  <a:lnTo>
                    <a:pt x="18623" y="21071"/>
                  </a:lnTo>
                  <a:lnTo>
                    <a:pt x="18602" y="21008"/>
                  </a:lnTo>
                  <a:lnTo>
                    <a:pt x="18602" y="20820"/>
                  </a:lnTo>
                  <a:lnTo>
                    <a:pt x="18623" y="20736"/>
                  </a:lnTo>
                  <a:lnTo>
                    <a:pt x="18623" y="20631"/>
                  </a:lnTo>
                  <a:lnTo>
                    <a:pt x="18665" y="20590"/>
                  </a:lnTo>
                  <a:lnTo>
                    <a:pt x="18623" y="20527"/>
                  </a:lnTo>
                  <a:lnTo>
                    <a:pt x="18581" y="20527"/>
                  </a:lnTo>
                  <a:lnTo>
                    <a:pt x="18602" y="20485"/>
                  </a:lnTo>
                  <a:lnTo>
                    <a:pt x="18623" y="20422"/>
                  </a:lnTo>
                  <a:lnTo>
                    <a:pt x="18602" y="20401"/>
                  </a:lnTo>
                  <a:lnTo>
                    <a:pt x="18497" y="20443"/>
                  </a:lnTo>
                  <a:lnTo>
                    <a:pt x="18497" y="20401"/>
                  </a:lnTo>
                  <a:lnTo>
                    <a:pt x="18518" y="20339"/>
                  </a:lnTo>
                  <a:lnTo>
                    <a:pt x="18623" y="20318"/>
                  </a:lnTo>
                  <a:lnTo>
                    <a:pt x="18685" y="20276"/>
                  </a:lnTo>
                  <a:lnTo>
                    <a:pt x="18685" y="20171"/>
                  </a:lnTo>
                  <a:lnTo>
                    <a:pt x="18665" y="20108"/>
                  </a:lnTo>
                  <a:lnTo>
                    <a:pt x="18602" y="20129"/>
                  </a:lnTo>
                  <a:lnTo>
                    <a:pt x="18581" y="20087"/>
                  </a:lnTo>
                  <a:lnTo>
                    <a:pt x="18623" y="20004"/>
                  </a:lnTo>
                  <a:lnTo>
                    <a:pt x="18685" y="19899"/>
                  </a:lnTo>
                  <a:lnTo>
                    <a:pt x="18685" y="19857"/>
                  </a:lnTo>
                  <a:lnTo>
                    <a:pt x="18623" y="19857"/>
                  </a:lnTo>
                  <a:lnTo>
                    <a:pt x="18560" y="19899"/>
                  </a:lnTo>
                  <a:lnTo>
                    <a:pt x="18476" y="20025"/>
                  </a:lnTo>
                  <a:lnTo>
                    <a:pt x="18455" y="20171"/>
                  </a:lnTo>
                  <a:lnTo>
                    <a:pt x="18393" y="20192"/>
                  </a:lnTo>
                  <a:lnTo>
                    <a:pt x="18393" y="20129"/>
                  </a:lnTo>
                  <a:lnTo>
                    <a:pt x="18413" y="20004"/>
                  </a:lnTo>
                  <a:lnTo>
                    <a:pt x="18413" y="19962"/>
                  </a:lnTo>
                  <a:lnTo>
                    <a:pt x="18393" y="19899"/>
                  </a:lnTo>
                  <a:lnTo>
                    <a:pt x="18393" y="19857"/>
                  </a:lnTo>
                  <a:lnTo>
                    <a:pt x="18413" y="19774"/>
                  </a:lnTo>
                  <a:lnTo>
                    <a:pt x="18497" y="19690"/>
                  </a:lnTo>
                  <a:lnTo>
                    <a:pt x="18581" y="19648"/>
                  </a:lnTo>
                  <a:lnTo>
                    <a:pt x="18602" y="19564"/>
                  </a:lnTo>
                  <a:lnTo>
                    <a:pt x="18560" y="19502"/>
                  </a:lnTo>
                  <a:lnTo>
                    <a:pt x="18476" y="19502"/>
                  </a:lnTo>
                  <a:lnTo>
                    <a:pt x="18413" y="19564"/>
                  </a:lnTo>
                  <a:lnTo>
                    <a:pt x="18393" y="19606"/>
                  </a:lnTo>
                  <a:lnTo>
                    <a:pt x="18372" y="19648"/>
                  </a:lnTo>
                  <a:lnTo>
                    <a:pt x="18393" y="19543"/>
                  </a:lnTo>
                  <a:lnTo>
                    <a:pt x="18413" y="19481"/>
                  </a:lnTo>
                  <a:lnTo>
                    <a:pt x="18393" y="19460"/>
                  </a:lnTo>
                  <a:lnTo>
                    <a:pt x="18351" y="19481"/>
                  </a:lnTo>
                  <a:lnTo>
                    <a:pt x="18246" y="19564"/>
                  </a:lnTo>
                  <a:lnTo>
                    <a:pt x="18162" y="19648"/>
                  </a:lnTo>
                  <a:lnTo>
                    <a:pt x="18162" y="19606"/>
                  </a:lnTo>
                  <a:lnTo>
                    <a:pt x="18183" y="19543"/>
                  </a:lnTo>
                  <a:lnTo>
                    <a:pt x="18246" y="19460"/>
                  </a:lnTo>
                  <a:lnTo>
                    <a:pt x="18288" y="19397"/>
                  </a:lnTo>
                  <a:lnTo>
                    <a:pt x="18351" y="19292"/>
                  </a:lnTo>
                  <a:lnTo>
                    <a:pt x="18351" y="19271"/>
                  </a:lnTo>
                  <a:lnTo>
                    <a:pt x="18288" y="19230"/>
                  </a:lnTo>
                  <a:lnTo>
                    <a:pt x="18267" y="19167"/>
                  </a:lnTo>
                  <a:lnTo>
                    <a:pt x="18204" y="19167"/>
                  </a:lnTo>
                  <a:lnTo>
                    <a:pt x="18162" y="19125"/>
                  </a:lnTo>
                  <a:lnTo>
                    <a:pt x="18141" y="19041"/>
                  </a:lnTo>
                  <a:lnTo>
                    <a:pt x="18079" y="19020"/>
                  </a:lnTo>
                  <a:lnTo>
                    <a:pt x="17995" y="18937"/>
                  </a:lnTo>
                  <a:lnTo>
                    <a:pt x="17953" y="18937"/>
                  </a:lnTo>
                  <a:lnTo>
                    <a:pt x="17932" y="18916"/>
                  </a:lnTo>
                  <a:lnTo>
                    <a:pt x="17869" y="18916"/>
                  </a:lnTo>
                  <a:lnTo>
                    <a:pt x="17869" y="18853"/>
                  </a:lnTo>
                  <a:lnTo>
                    <a:pt x="17849" y="18811"/>
                  </a:lnTo>
                  <a:lnTo>
                    <a:pt x="17660" y="18665"/>
                  </a:lnTo>
                  <a:lnTo>
                    <a:pt x="17639" y="18623"/>
                  </a:lnTo>
                  <a:lnTo>
                    <a:pt x="17535" y="18560"/>
                  </a:lnTo>
                  <a:lnTo>
                    <a:pt x="17430" y="18560"/>
                  </a:lnTo>
                  <a:lnTo>
                    <a:pt x="17325" y="18602"/>
                  </a:lnTo>
                  <a:lnTo>
                    <a:pt x="17242" y="18707"/>
                  </a:lnTo>
                  <a:lnTo>
                    <a:pt x="17242" y="18644"/>
                  </a:lnTo>
                  <a:lnTo>
                    <a:pt x="17221" y="18560"/>
                  </a:lnTo>
                  <a:lnTo>
                    <a:pt x="17053" y="18518"/>
                  </a:lnTo>
                  <a:lnTo>
                    <a:pt x="16949" y="18518"/>
                  </a:lnTo>
                  <a:lnTo>
                    <a:pt x="16844" y="18539"/>
                  </a:lnTo>
                  <a:lnTo>
                    <a:pt x="16823" y="18518"/>
                  </a:lnTo>
                  <a:lnTo>
                    <a:pt x="16907" y="18434"/>
                  </a:lnTo>
                  <a:lnTo>
                    <a:pt x="16949" y="18476"/>
                  </a:lnTo>
                  <a:lnTo>
                    <a:pt x="17137" y="18476"/>
                  </a:lnTo>
                  <a:lnTo>
                    <a:pt x="17221" y="18497"/>
                  </a:lnTo>
                  <a:lnTo>
                    <a:pt x="17325" y="18497"/>
                  </a:lnTo>
                  <a:lnTo>
                    <a:pt x="17430" y="18476"/>
                  </a:lnTo>
                  <a:lnTo>
                    <a:pt x="17472" y="18393"/>
                  </a:lnTo>
                  <a:lnTo>
                    <a:pt x="17514" y="18204"/>
                  </a:lnTo>
                  <a:lnTo>
                    <a:pt x="17472" y="18121"/>
                  </a:lnTo>
                  <a:lnTo>
                    <a:pt x="17451" y="18100"/>
                  </a:lnTo>
                  <a:lnTo>
                    <a:pt x="17409" y="18100"/>
                  </a:lnTo>
                  <a:lnTo>
                    <a:pt x="17263" y="17995"/>
                  </a:lnTo>
                  <a:lnTo>
                    <a:pt x="17221" y="17974"/>
                  </a:lnTo>
                  <a:lnTo>
                    <a:pt x="17158" y="17974"/>
                  </a:lnTo>
                  <a:lnTo>
                    <a:pt x="17053" y="18058"/>
                  </a:lnTo>
                  <a:lnTo>
                    <a:pt x="17012" y="18058"/>
                  </a:lnTo>
                  <a:lnTo>
                    <a:pt x="16928" y="18079"/>
                  </a:lnTo>
                  <a:lnTo>
                    <a:pt x="16886" y="18162"/>
                  </a:lnTo>
                  <a:lnTo>
                    <a:pt x="16844" y="18162"/>
                  </a:lnTo>
                  <a:lnTo>
                    <a:pt x="16844" y="18079"/>
                  </a:lnTo>
                  <a:lnTo>
                    <a:pt x="16823" y="18016"/>
                  </a:lnTo>
                  <a:lnTo>
                    <a:pt x="16781" y="18016"/>
                  </a:lnTo>
                  <a:lnTo>
                    <a:pt x="16635" y="18058"/>
                  </a:lnTo>
                  <a:lnTo>
                    <a:pt x="16593" y="18079"/>
                  </a:lnTo>
                  <a:lnTo>
                    <a:pt x="16530" y="18079"/>
                  </a:lnTo>
                  <a:lnTo>
                    <a:pt x="16572" y="18058"/>
                  </a:lnTo>
                  <a:lnTo>
                    <a:pt x="16677" y="17995"/>
                  </a:lnTo>
                  <a:lnTo>
                    <a:pt x="16781" y="17974"/>
                  </a:lnTo>
                  <a:lnTo>
                    <a:pt x="16802" y="17911"/>
                  </a:lnTo>
                  <a:lnTo>
                    <a:pt x="16781" y="17870"/>
                  </a:lnTo>
                  <a:lnTo>
                    <a:pt x="16719" y="17849"/>
                  </a:lnTo>
                  <a:lnTo>
                    <a:pt x="16677" y="17870"/>
                  </a:lnTo>
                  <a:lnTo>
                    <a:pt x="16719" y="17807"/>
                  </a:lnTo>
                  <a:lnTo>
                    <a:pt x="16781" y="17807"/>
                  </a:lnTo>
                  <a:lnTo>
                    <a:pt x="16823" y="17849"/>
                  </a:lnTo>
                  <a:lnTo>
                    <a:pt x="16928" y="17953"/>
                  </a:lnTo>
                  <a:lnTo>
                    <a:pt x="17012" y="17974"/>
                  </a:lnTo>
                  <a:lnTo>
                    <a:pt x="17095" y="17953"/>
                  </a:lnTo>
                  <a:lnTo>
                    <a:pt x="17200" y="17870"/>
                  </a:lnTo>
                  <a:lnTo>
                    <a:pt x="17367" y="17870"/>
                  </a:lnTo>
                  <a:lnTo>
                    <a:pt x="17430" y="17786"/>
                  </a:lnTo>
                  <a:lnTo>
                    <a:pt x="17472" y="17765"/>
                  </a:lnTo>
                  <a:lnTo>
                    <a:pt x="17514" y="17702"/>
                  </a:lnTo>
                  <a:lnTo>
                    <a:pt x="17472" y="17639"/>
                  </a:lnTo>
                  <a:lnTo>
                    <a:pt x="17409" y="17577"/>
                  </a:lnTo>
                  <a:lnTo>
                    <a:pt x="17263" y="17556"/>
                  </a:lnTo>
                  <a:lnTo>
                    <a:pt x="17200" y="17493"/>
                  </a:lnTo>
                  <a:lnTo>
                    <a:pt x="17137" y="17451"/>
                  </a:lnTo>
                  <a:lnTo>
                    <a:pt x="17033" y="17451"/>
                  </a:lnTo>
                  <a:lnTo>
                    <a:pt x="16928" y="17430"/>
                  </a:lnTo>
                  <a:lnTo>
                    <a:pt x="16844" y="17451"/>
                  </a:lnTo>
                  <a:lnTo>
                    <a:pt x="16823" y="17493"/>
                  </a:lnTo>
                  <a:lnTo>
                    <a:pt x="16740" y="17556"/>
                  </a:lnTo>
                  <a:lnTo>
                    <a:pt x="16677" y="17535"/>
                  </a:lnTo>
                  <a:lnTo>
                    <a:pt x="16593" y="17493"/>
                  </a:lnTo>
                  <a:lnTo>
                    <a:pt x="16489" y="17493"/>
                  </a:lnTo>
                  <a:lnTo>
                    <a:pt x="16468" y="17556"/>
                  </a:lnTo>
                  <a:lnTo>
                    <a:pt x="16426" y="17598"/>
                  </a:lnTo>
                  <a:lnTo>
                    <a:pt x="16384" y="17577"/>
                  </a:lnTo>
                  <a:lnTo>
                    <a:pt x="16321" y="17535"/>
                  </a:lnTo>
                  <a:lnTo>
                    <a:pt x="16300" y="17535"/>
                  </a:lnTo>
                  <a:lnTo>
                    <a:pt x="16279" y="17472"/>
                  </a:lnTo>
                  <a:lnTo>
                    <a:pt x="16321" y="17430"/>
                  </a:lnTo>
                  <a:lnTo>
                    <a:pt x="16426" y="17388"/>
                  </a:lnTo>
                  <a:lnTo>
                    <a:pt x="16572" y="17430"/>
                  </a:lnTo>
                  <a:lnTo>
                    <a:pt x="16740" y="17430"/>
                  </a:lnTo>
                  <a:lnTo>
                    <a:pt x="16802" y="17367"/>
                  </a:lnTo>
                  <a:lnTo>
                    <a:pt x="16802" y="17326"/>
                  </a:lnTo>
                  <a:lnTo>
                    <a:pt x="16740" y="17221"/>
                  </a:lnTo>
                  <a:lnTo>
                    <a:pt x="16635" y="17137"/>
                  </a:lnTo>
                  <a:lnTo>
                    <a:pt x="16530" y="17074"/>
                  </a:lnTo>
                  <a:lnTo>
                    <a:pt x="16489" y="17012"/>
                  </a:lnTo>
                  <a:lnTo>
                    <a:pt x="16489" y="16907"/>
                  </a:lnTo>
                  <a:lnTo>
                    <a:pt x="16509" y="16865"/>
                  </a:lnTo>
                  <a:lnTo>
                    <a:pt x="16572" y="16907"/>
                  </a:lnTo>
                  <a:lnTo>
                    <a:pt x="16593" y="16949"/>
                  </a:lnTo>
                  <a:lnTo>
                    <a:pt x="16593" y="17012"/>
                  </a:lnTo>
                  <a:lnTo>
                    <a:pt x="16677" y="17054"/>
                  </a:lnTo>
                  <a:lnTo>
                    <a:pt x="16802" y="17158"/>
                  </a:lnTo>
                  <a:lnTo>
                    <a:pt x="16823" y="17221"/>
                  </a:lnTo>
                  <a:lnTo>
                    <a:pt x="16886" y="17242"/>
                  </a:lnTo>
                  <a:lnTo>
                    <a:pt x="16928" y="17242"/>
                  </a:lnTo>
                  <a:lnTo>
                    <a:pt x="17012" y="17326"/>
                  </a:lnTo>
                  <a:lnTo>
                    <a:pt x="17095" y="17326"/>
                  </a:lnTo>
                  <a:lnTo>
                    <a:pt x="17200" y="17284"/>
                  </a:lnTo>
                  <a:lnTo>
                    <a:pt x="17263" y="17242"/>
                  </a:lnTo>
                  <a:lnTo>
                    <a:pt x="17346" y="17221"/>
                  </a:lnTo>
                  <a:lnTo>
                    <a:pt x="17409" y="17158"/>
                  </a:lnTo>
                  <a:lnTo>
                    <a:pt x="17472" y="17116"/>
                  </a:lnTo>
                  <a:lnTo>
                    <a:pt x="17556" y="17074"/>
                  </a:lnTo>
                  <a:lnTo>
                    <a:pt x="17606" y="17074"/>
                  </a:lnTo>
                  <a:lnTo>
                    <a:pt x="17618" y="17116"/>
                  </a:lnTo>
                  <a:lnTo>
                    <a:pt x="17618" y="17074"/>
                  </a:lnTo>
                  <a:lnTo>
                    <a:pt x="17618" y="17033"/>
                  </a:lnTo>
                  <a:lnTo>
                    <a:pt x="17577" y="16970"/>
                  </a:lnTo>
                  <a:lnTo>
                    <a:pt x="17588" y="17010"/>
                  </a:lnTo>
                  <a:lnTo>
                    <a:pt x="17472" y="16844"/>
                  </a:lnTo>
                  <a:lnTo>
                    <a:pt x="17409" y="16802"/>
                  </a:lnTo>
                  <a:lnTo>
                    <a:pt x="17409" y="16740"/>
                  </a:lnTo>
                  <a:lnTo>
                    <a:pt x="17430" y="16719"/>
                  </a:lnTo>
                  <a:lnTo>
                    <a:pt x="17472" y="16719"/>
                  </a:lnTo>
                  <a:lnTo>
                    <a:pt x="17535" y="16761"/>
                  </a:lnTo>
                  <a:lnTo>
                    <a:pt x="17535" y="16823"/>
                  </a:lnTo>
                  <a:lnTo>
                    <a:pt x="17577" y="16865"/>
                  </a:lnTo>
                  <a:lnTo>
                    <a:pt x="17681" y="17074"/>
                  </a:lnTo>
                  <a:lnTo>
                    <a:pt x="17869" y="17284"/>
                  </a:lnTo>
                  <a:lnTo>
                    <a:pt x="17890" y="17326"/>
                  </a:lnTo>
                  <a:lnTo>
                    <a:pt x="17932" y="17263"/>
                  </a:lnTo>
                  <a:lnTo>
                    <a:pt x="17932" y="17179"/>
                  </a:lnTo>
                  <a:lnTo>
                    <a:pt x="17953" y="17012"/>
                  </a:lnTo>
                  <a:lnTo>
                    <a:pt x="17953" y="16907"/>
                  </a:lnTo>
                  <a:lnTo>
                    <a:pt x="17995" y="16844"/>
                  </a:lnTo>
                  <a:lnTo>
                    <a:pt x="18058" y="16844"/>
                  </a:lnTo>
                  <a:lnTo>
                    <a:pt x="18100" y="16865"/>
                  </a:lnTo>
                  <a:lnTo>
                    <a:pt x="18100" y="16949"/>
                  </a:lnTo>
                  <a:lnTo>
                    <a:pt x="18141" y="17012"/>
                  </a:lnTo>
                  <a:lnTo>
                    <a:pt x="18183" y="17012"/>
                  </a:lnTo>
                  <a:lnTo>
                    <a:pt x="18372" y="17074"/>
                  </a:lnTo>
                  <a:lnTo>
                    <a:pt x="18518" y="17179"/>
                  </a:lnTo>
                  <a:lnTo>
                    <a:pt x="18602" y="17221"/>
                  </a:lnTo>
                  <a:lnTo>
                    <a:pt x="18665" y="17179"/>
                  </a:lnTo>
                  <a:lnTo>
                    <a:pt x="18706" y="17179"/>
                  </a:lnTo>
                  <a:lnTo>
                    <a:pt x="18769" y="17221"/>
                  </a:lnTo>
                  <a:lnTo>
                    <a:pt x="18769" y="17263"/>
                  </a:lnTo>
                  <a:lnTo>
                    <a:pt x="18602" y="17284"/>
                  </a:lnTo>
                  <a:lnTo>
                    <a:pt x="18581" y="17326"/>
                  </a:lnTo>
                  <a:lnTo>
                    <a:pt x="18476" y="17221"/>
                  </a:lnTo>
                  <a:lnTo>
                    <a:pt x="18288" y="17116"/>
                  </a:lnTo>
                  <a:lnTo>
                    <a:pt x="18246" y="17074"/>
                  </a:lnTo>
                  <a:lnTo>
                    <a:pt x="18204" y="17054"/>
                  </a:lnTo>
                  <a:lnTo>
                    <a:pt x="18162" y="17054"/>
                  </a:lnTo>
                  <a:lnTo>
                    <a:pt x="18121" y="17074"/>
                  </a:lnTo>
                  <a:lnTo>
                    <a:pt x="18121" y="17137"/>
                  </a:lnTo>
                  <a:lnTo>
                    <a:pt x="18183" y="17221"/>
                  </a:lnTo>
                  <a:lnTo>
                    <a:pt x="18413" y="17430"/>
                  </a:lnTo>
                  <a:lnTo>
                    <a:pt x="18518" y="17535"/>
                  </a:lnTo>
                  <a:lnTo>
                    <a:pt x="18685" y="17598"/>
                  </a:lnTo>
                  <a:lnTo>
                    <a:pt x="18790" y="17681"/>
                  </a:lnTo>
                  <a:lnTo>
                    <a:pt x="18832" y="17702"/>
                  </a:lnTo>
                  <a:lnTo>
                    <a:pt x="18916" y="17681"/>
                  </a:lnTo>
                  <a:lnTo>
                    <a:pt x="18937" y="17639"/>
                  </a:lnTo>
                  <a:lnTo>
                    <a:pt x="18999" y="17556"/>
                  </a:lnTo>
                  <a:lnTo>
                    <a:pt x="19125" y="17556"/>
                  </a:lnTo>
                  <a:lnTo>
                    <a:pt x="19167" y="17493"/>
                  </a:lnTo>
                  <a:lnTo>
                    <a:pt x="19167" y="17430"/>
                  </a:lnTo>
                  <a:lnTo>
                    <a:pt x="19250" y="17367"/>
                  </a:lnTo>
                  <a:lnTo>
                    <a:pt x="19313" y="17367"/>
                  </a:lnTo>
                  <a:lnTo>
                    <a:pt x="19376" y="17388"/>
                  </a:lnTo>
                  <a:lnTo>
                    <a:pt x="19460" y="17430"/>
                  </a:lnTo>
                  <a:lnTo>
                    <a:pt x="19564" y="17388"/>
                  </a:lnTo>
                  <a:lnTo>
                    <a:pt x="19669" y="17388"/>
                  </a:lnTo>
                  <a:lnTo>
                    <a:pt x="19690" y="17346"/>
                  </a:lnTo>
                  <a:lnTo>
                    <a:pt x="19732" y="17221"/>
                  </a:lnTo>
                  <a:lnTo>
                    <a:pt x="19732" y="17116"/>
                  </a:lnTo>
                  <a:lnTo>
                    <a:pt x="19774" y="17033"/>
                  </a:lnTo>
                  <a:lnTo>
                    <a:pt x="19857" y="16907"/>
                  </a:lnTo>
                  <a:lnTo>
                    <a:pt x="19857" y="16823"/>
                  </a:lnTo>
                  <a:lnTo>
                    <a:pt x="19836" y="16761"/>
                  </a:lnTo>
                  <a:lnTo>
                    <a:pt x="19753" y="16740"/>
                  </a:lnTo>
                  <a:lnTo>
                    <a:pt x="19648" y="16761"/>
                  </a:lnTo>
                  <a:lnTo>
                    <a:pt x="19627" y="16802"/>
                  </a:lnTo>
                  <a:lnTo>
                    <a:pt x="19585" y="16761"/>
                  </a:lnTo>
                  <a:lnTo>
                    <a:pt x="19543" y="16761"/>
                  </a:lnTo>
                  <a:lnTo>
                    <a:pt x="19522" y="16802"/>
                  </a:lnTo>
                  <a:lnTo>
                    <a:pt x="19439" y="16740"/>
                  </a:lnTo>
                  <a:lnTo>
                    <a:pt x="19376" y="16656"/>
                  </a:lnTo>
                  <a:lnTo>
                    <a:pt x="19334" y="16614"/>
                  </a:lnTo>
                  <a:lnTo>
                    <a:pt x="19313" y="16530"/>
                  </a:lnTo>
                  <a:lnTo>
                    <a:pt x="19271" y="16530"/>
                  </a:lnTo>
                  <a:lnTo>
                    <a:pt x="19250" y="16614"/>
                  </a:lnTo>
                  <a:lnTo>
                    <a:pt x="19250" y="16719"/>
                  </a:lnTo>
                  <a:lnTo>
                    <a:pt x="19313" y="16740"/>
                  </a:lnTo>
                  <a:lnTo>
                    <a:pt x="19313" y="16823"/>
                  </a:lnTo>
                  <a:lnTo>
                    <a:pt x="19250" y="16907"/>
                  </a:lnTo>
                  <a:lnTo>
                    <a:pt x="19229" y="17012"/>
                  </a:lnTo>
                  <a:lnTo>
                    <a:pt x="19209" y="16949"/>
                  </a:lnTo>
                  <a:lnTo>
                    <a:pt x="19229" y="16823"/>
                  </a:lnTo>
                  <a:lnTo>
                    <a:pt x="19209" y="16719"/>
                  </a:lnTo>
                  <a:lnTo>
                    <a:pt x="19146" y="16698"/>
                  </a:lnTo>
                  <a:lnTo>
                    <a:pt x="19125" y="16551"/>
                  </a:lnTo>
                  <a:lnTo>
                    <a:pt x="19062" y="16530"/>
                  </a:lnTo>
                  <a:lnTo>
                    <a:pt x="19041" y="16489"/>
                  </a:lnTo>
                  <a:lnTo>
                    <a:pt x="19041" y="16447"/>
                  </a:lnTo>
                  <a:lnTo>
                    <a:pt x="19104" y="16426"/>
                  </a:lnTo>
                  <a:lnTo>
                    <a:pt x="19161" y="16311"/>
                  </a:lnTo>
                  <a:lnTo>
                    <a:pt x="19146" y="16279"/>
                  </a:lnTo>
                  <a:lnTo>
                    <a:pt x="19104" y="16238"/>
                  </a:lnTo>
                  <a:lnTo>
                    <a:pt x="19146" y="16217"/>
                  </a:lnTo>
                  <a:lnTo>
                    <a:pt x="19229" y="16217"/>
                  </a:lnTo>
                  <a:lnTo>
                    <a:pt x="19271" y="16175"/>
                  </a:lnTo>
                  <a:lnTo>
                    <a:pt x="19313" y="16091"/>
                  </a:lnTo>
                  <a:lnTo>
                    <a:pt x="19313" y="15966"/>
                  </a:lnTo>
                  <a:lnTo>
                    <a:pt x="19271" y="15903"/>
                  </a:lnTo>
                  <a:lnTo>
                    <a:pt x="19271" y="15861"/>
                  </a:lnTo>
                  <a:lnTo>
                    <a:pt x="19334" y="15861"/>
                  </a:lnTo>
                  <a:lnTo>
                    <a:pt x="19376" y="15903"/>
                  </a:lnTo>
                  <a:lnTo>
                    <a:pt x="19439" y="15986"/>
                  </a:lnTo>
                  <a:lnTo>
                    <a:pt x="19481" y="16007"/>
                  </a:lnTo>
                  <a:lnTo>
                    <a:pt x="19564" y="16007"/>
                  </a:lnTo>
                  <a:lnTo>
                    <a:pt x="19648" y="15966"/>
                  </a:lnTo>
                  <a:lnTo>
                    <a:pt x="19732" y="15986"/>
                  </a:lnTo>
                  <a:lnTo>
                    <a:pt x="19794" y="16028"/>
                  </a:lnTo>
                  <a:lnTo>
                    <a:pt x="19899" y="16070"/>
                  </a:lnTo>
                  <a:lnTo>
                    <a:pt x="20046" y="16175"/>
                  </a:lnTo>
                  <a:lnTo>
                    <a:pt x="20046" y="16238"/>
                  </a:lnTo>
                  <a:lnTo>
                    <a:pt x="20066" y="16321"/>
                  </a:lnTo>
                  <a:lnTo>
                    <a:pt x="20108" y="16384"/>
                  </a:lnTo>
                  <a:lnTo>
                    <a:pt x="20150" y="16447"/>
                  </a:lnTo>
                  <a:lnTo>
                    <a:pt x="20192" y="16489"/>
                  </a:lnTo>
                  <a:lnTo>
                    <a:pt x="20318" y="16405"/>
                  </a:lnTo>
                  <a:lnTo>
                    <a:pt x="20422" y="16238"/>
                  </a:lnTo>
                  <a:lnTo>
                    <a:pt x="20485" y="16133"/>
                  </a:lnTo>
                  <a:lnTo>
                    <a:pt x="20422" y="16091"/>
                  </a:lnTo>
                  <a:lnTo>
                    <a:pt x="20401" y="15986"/>
                  </a:lnTo>
                  <a:lnTo>
                    <a:pt x="20464" y="15924"/>
                  </a:lnTo>
                  <a:lnTo>
                    <a:pt x="20464" y="15882"/>
                  </a:lnTo>
                  <a:lnTo>
                    <a:pt x="20359" y="15861"/>
                  </a:lnTo>
                  <a:lnTo>
                    <a:pt x="20276" y="15903"/>
                  </a:lnTo>
                  <a:lnTo>
                    <a:pt x="20255" y="15966"/>
                  </a:lnTo>
                  <a:lnTo>
                    <a:pt x="20108" y="15882"/>
                  </a:lnTo>
                  <a:lnTo>
                    <a:pt x="20046" y="15777"/>
                  </a:lnTo>
                  <a:lnTo>
                    <a:pt x="19899" y="15756"/>
                  </a:lnTo>
                  <a:lnTo>
                    <a:pt x="19857" y="15777"/>
                  </a:lnTo>
                  <a:lnTo>
                    <a:pt x="19794" y="15714"/>
                  </a:lnTo>
                  <a:lnTo>
                    <a:pt x="19794" y="15673"/>
                  </a:lnTo>
                  <a:lnTo>
                    <a:pt x="19857" y="15673"/>
                  </a:lnTo>
                  <a:lnTo>
                    <a:pt x="19899" y="15589"/>
                  </a:lnTo>
                  <a:lnTo>
                    <a:pt x="19941" y="15401"/>
                  </a:lnTo>
                  <a:lnTo>
                    <a:pt x="19962" y="15380"/>
                  </a:lnTo>
                  <a:lnTo>
                    <a:pt x="19962" y="15296"/>
                  </a:lnTo>
                  <a:lnTo>
                    <a:pt x="19836" y="15254"/>
                  </a:lnTo>
                  <a:lnTo>
                    <a:pt x="19774" y="15254"/>
                  </a:lnTo>
                  <a:lnTo>
                    <a:pt x="19669" y="15359"/>
                  </a:lnTo>
                  <a:lnTo>
                    <a:pt x="19564" y="15380"/>
                  </a:lnTo>
                  <a:lnTo>
                    <a:pt x="19460" y="15359"/>
                  </a:lnTo>
                  <a:lnTo>
                    <a:pt x="19439" y="15296"/>
                  </a:lnTo>
                  <a:lnTo>
                    <a:pt x="19418" y="15191"/>
                  </a:lnTo>
                  <a:lnTo>
                    <a:pt x="19376" y="15149"/>
                  </a:lnTo>
                  <a:lnTo>
                    <a:pt x="19376" y="15066"/>
                  </a:lnTo>
                  <a:lnTo>
                    <a:pt x="19460" y="15129"/>
                  </a:lnTo>
                  <a:lnTo>
                    <a:pt x="19481" y="15170"/>
                  </a:lnTo>
                  <a:lnTo>
                    <a:pt x="19460" y="15233"/>
                  </a:lnTo>
                  <a:lnTo>
                    <a:pt x="19481" y="15296"/>
                  </a:lnTo>
                  <a:lnTo>
                    <a:pt x="19564" y="15359"/>
                  </a:lnTo>
                  <a:lnTo>
                    <a:pt x="19648" y="15359"/>
                  </a:lnTo>
                  <a:lnTo>
                    <a:pt x="19753" y="15254"/>
                  </a:lnTo>
                  <a:lnTo>
                    <a:pt x="19836" y="15233"/>
                  </a:lnTo>
                  <a:lnTo>
                    <a:pt x="19941" y="15233"/>
                  </a:lnTo>
                  <a:lnTo>
                    <a:pt x="19983" y="15275"/>
                  </a:lnTo>
                  <a:lnTo>
                    <a:pt x="20046" y="15275"/>
                  </a:lnTo>
                  <a:lnTo>
                    <a:pt x="20066" y="15233"/>
                  </a:lnTo>
                  <a:lnTo>
                    <a:pt x="20046" y="15170"/>
                  </a:lnTo>
                  <a:lnTo>
                    <a:pt x="19836" y="14961"/>
                  </a:lnTo>
                  <a:lnTo>
                    <a:pt x="19669" y="14836"/>
                  </a:lnTo>
                  <a:lnTo>
                    <a:pt x="19522" y="14836"/>
                  </a:lnTo>
                  <a:lnTo>
                    <a:pt x="19355" y="14752"/>
                  </a:lnTo>
                  <a:lnTo>
                    <a:pt x="19271" y="14647"/>
                  </a:lnTo>
                  <a:lnTo>
                    <a:pt x="19271" y="14564"/>
                  </a:lnTo>
                  <a:lnTo>
                    <a:pt x="19271" y="14522"/>
                  </a:lnTo>
                  <a:lnTo>
                    <a:pt x="19334" y="14564"/>
                  </a:lnTo>
                  <a:lnTo>
                    <a:pt x="19376" y="14668"/>
                  </a:lnTo>
                  <a:lnTo>
                    <a:pt x="19460" y="14731"/>
                  </a:lnTo>
                  <a:lnTo>
                    <a:pt x="19585" y="14731"/>
                  </a:lnTo>
                  <a:lnTo>
                    <a:pt x="19627" y="14668"/>
                  </a:lnTo>
                  <a:lnTo>
                    <a:pt x="19627" y="14626"/>
                  </a:lnTo>
                  <a:lnTo>
                    <a:pt x="19522" y="14522"/>
                  </a:lnTo>
                  <a:lnTo>
                    <a:pt x="19481" y="14459"/>
                  </a:lnTo>
                  <a:lnTo>
                    <a:pt x="19481" y="14438"/>
                  </a:lnTo>
                  <a:lnTo>
                    <a:pt x="19522" y="14438"/>
                  </a:lnTo>
                  <a:lnTo>
                    <a:pt x="19564" y="14459"/>
                  </a:lnTo>
                  <a:lnTo>
                    <a:pt x="19690" y="14626"/>
                  </a:lnTo>
                  <a:lnTo>
                    <a:pt x="19753" y="14731"/>
                  </a:lnTo>
                  <a:lnTo>
                    <a:pt x="19753" y="14773"/>
                  </a:lnTo>
                  <a:lnTo>
                    <a:pt x="19857" y="14857"/>
                  </a:lnTo>
                  <a:lnTo>
                    <a:pt x="19962" y="14940"/>
                  </a:lnTo>
                  <a:lnTo>
                    <a:pt x="20087" y="15087"/>
                  </a:lnTo>
                  <a:lnTo>
                    <a:pt x="20171" y="15129"/>
                  </a:lnTo>
                  <a:lnTo>
                    <a:pt x="20213" y="15087"/>
                  </a:lnTo>
                  <a:lnTo>
                    <a:pt x="20276" y="15129"/>
                  </a:lnTo>
                  <a:lnTo>
                    <a:pt x="20297" y="15170"/>
                  </a:lnTo>
                  <a:lnTo>
                    <a:pt x="20213" y="15233"/>
                  </a:lnTo>
                  <a:lnTo>
                    <a:pt x="20276" y="15296"/>
                  </a:lnTo>
                  <a:lnTo>
                    <a:pt x="20318" y="15359"/>
                  </a:lnTo>
                  <a:lnTo>
                    <a:pt x="20380" y="15359"/>
                  </a:lnTo>
                  <a:lnTo>
                    <a:pt x="20422" y="15275"/>
                  </a:lnTo>
                  <a:lnTo>
                    <a:pt x="20485" y="15087"/>
                  </a:lnTo>
                  <a:lnTo>
                    <a:pt x="20506" y="15045"/>
                  </a:lnTo>
                  <a:lnTo>
                    <a:pt x="20527" y="14982"/>
                  </a:lnTo>
                  <a:lnTo>
                    <a:pt x="20506" y="14877"/>
                  </a:lnTo>
                  <a:lnTo>
                    <a:pt x="20506" y="14836"/>
                  </a:lnTo>
                  <a:lnTo>
                    <a:pt x="20506" y="14710"/>
                  </a:lnTo>
                  <a:lnTo>
                    <a:pt x="20464" y="14626"/>
                  </a:lnTo>
                  <a:lnTo>
                    <a:pt x="20464" y="14564"/>
                  </a:lnTo>
                  <a:lnTo>
                    <a:pt x="20464" y="14543"/>
                  </a:lnTo>
                  <a:lnTo>
                    <a:pt x="20506" y="14564"/>
                  </a:lnTo>
                  <a:lnTo>
                    <a:pt x="20590" y="14605"/>
                  </a:lnTo>
                  <a:lnTo>
                    <a:pt x="20610" y="14605"/>
                  </a:lnTo>
                  <a:lnTo>
                    <a:pt x="20590" y="14543"/>
                  </a:lnTo>
                  <a:lnTo>
                    <a:pt x="20506" y="14459"/>
                  </a:lnTo>
                  <a:lnTo>
                    <a:pt x="20464" y="14354"/>
                  </a:lnTo>
                  <a:lnTo>
                    <a:pt x="20401" y="14313"/>
                  </a:lnTo>
                  <a:lnTo>
                    <a:pt x="20318" y="14292"/>
                  </a:lnTo>
                  <a:lnTo>
                    <a:pt x="19962" y="14292"/>
                  </a:lnTo>
                  <a:lnTo>
                    <a:pt x="19920" y="14208"/>
                  </a:lnTo>
                  <a:lnTo>
                    <a:pt x="19836" y="14145"/>
                  </a:lnTo>
                  <a:lnTo>
                    <a:pt x="19648" y="14145"/>
                  </a:lnTo>
                  <a:lnTo>
                    <a:pt x="19564" y="14187"/>
                  </a:lnTo>
                  <a:lnTo>
                    <a:pt x="19502" y="14187"/>
                  </a:lnTo>
                  <a:lnTo>
                    <a:pt x="19460" y="14124"/>
                  </a:lnTo>
                  <a:lnTo>
                    <a:pt x="19439" y="14103"/>
                  </a:lnTo>
                  <a:lnTo>
                    <a:pt x="19460" y="14041"/>
                  </a:lnTo>
                  <a:lnTo>
                    <a:pt x="19502" y="14103"/>
                  </a:lnTo>
                  <a:lnTo>
                    <a:pt x="19543" y="14124"/>
                  </a:lnTo>
                  <a:lnTo>
                    <a:pt x="19669" y="14103"/>
                  </a:lnTo>
                  <a:lnTo>
                    <a:pt x="19836" y="14082"/>
                  </a:lnTo>
                  <a:lnTo>
                    <a:pt x="19878" y="14124"/>
                  </a:lnTo>
                  <a:lnTo>
                    <a:pt x="19941" y="14103"/>
                  </a:lnTo>
                  <a:lnTo>
                    <a:pt x="20025" y="14082"/>
                  </a:lnTo>
                  <a:lnTo>
                    <a:pt x="20087" y="14103"/>
                  </a:lnTo>
                  <a:lnTo>
                    <a:pt x="20150" y="14124"/>
                  </a:lnTo>
                  <a:lnTo>
                    <a:pt x="20192" y="14103"/>
                  </a:lnTo>
                  <a:lnTo>
                    <a:pt x="20234" y="14082"/>
                  </a:lnTo>
                  <a:lnTo>
                    <a:pt x="20234" y="14020"/>
                  </a:lnTo>
                  <a:lnTo>
                    <a:pt x="20234" y="13915"/>
                  </a:lnTo>
                  <a:lnTo>
                    <a:pt x="20234" y="13873"/>
                  </a:lnTo>
                  <a:lnTo>
                    <a:pt x="20171" y="13831"/>
                  </a:lnTo>
                  <a:lnTo>
                    <a:pt x="20129" y="13873"/>
                  </a:lnTo>
                  <a:lnTo>
                    <a:pt x="20066" y="13894"/>
                  </a:lnTo>
                  <a:lnTo>
                    <a:pt x="19983" y="13873"/>
                  </a:lnTo>
                  <a:lnTo>
                    <a:pt x="19857" y="13873"/>
                  </a:lnTo>
                  <a:lnTo>
                    <a:pt x="19815" y="13810"/>
                  </a:lnTo>
                  <a:lnTo>
                    <a:pt x="19711" y="13706"/>
                  </a:lnTo>
                  <a:lnTo>
                    <a:pt x="19606" y="13727"/>
                  </a:lnTo>
                  <a:lnTo>
                    <a:pt x="19564" y="13789"/>
                  </a:lnTo>
                  <a:lnTo>
                    <a:pt x="19543" y="13789"/>
                  </a:lnTo>
                  <a:lnTo>
                    <a:pt x="19543" y="13685"/>
                  </a:lnTo>
                  <a:lnTo>
                    <a:pt x="19543" y="13601"/>
                  </a:lnTo>
                  <a:lnTo>
                    <a:pt x="19522" y="13538"/>
                  </a:lnTo>
                  <a:lnTo>
                    <a:pt x="19313" y="13538"/>
                  </a:lnTo>
                  <a:lnTo>
                    <a:pt x="19229" y="13497"/>
                  </a:lnTo>
                  <a:lnTo>
                    <a:pt x="19250" y="13455"/>
                  </a:lnTo>
                  <a:lnTo>
                    <a:pt x="19313" y="13455"/>
                  </a:lnTo>
                  <a:lnTo>
                    <a:pt x="19418" y="13476"/>
                  </a:lnTo>
                  <a:lnTo>
                    <a:pt x="19460" y="13455"/>
                  </a:lnTo>
                  <a:lnTo>
                    <a:pt x="19460" y="13392"/>
                  </a:lnTo>
                  <a:lnTo>
                    <a:pt x="19439" y="13371"/>
                  </a:lnTo>
                  <a:lnTo>
                    <a:pt x="19481" y="13308"/>
                  </a:lnTo>
                  <a:lnTo>
                    <a:pt x="19460" y="13266"/>
                  </a:lnTo>
                  <a:lnTo>
                    <a:pt x="19439" y="13204"/>
                  </a:lnTo>
                  <a:lnTo>
                    <a:pt x="19481" y="13162"/>
                  </a:lnTo>
                  <a:lnTo>
                    <a:pt x="19460" y="13078"/>
                  </a:lnTo>
                  <a:lnTo>
                    <a:pt x="19460" y="12994"/>
                  </a:lnTo>
                  <a:lnTo>
                    <a:pt x="19522" y="12973"/>
                  </a:lnTo>
                  <a:lnTo>
                    <a:pt x="19543" y="12994"/>
                  </a:lnTo>
                  <a:lnTo>
                    <a:pt x="19543" y="13078"/>
                  </a:lnTo>
                  <a:lnTo>
                    <a:pt x="19585" y="13141"/>
                  </a:lnTo>
                  <a:lnTo>
                    <a:pt x="19648" y="13162"/>
                  </a:lnTo>
                  <a:lnTo>
                    <a:pt x="19732" y="13078"/>
                  </a:lnTo>
                  <a:lnTo>
                    <a:pt x="19857" y="12953"/>
                  </a:lnTo>
                  <a:lnTo>
                    <a:pt x="19941" y="12932"/>
                  </a:lnTo>
                  <a:lnTo>
                    <a:pt x="19941" y="12890"/>
                  </a:lnTo>
                  <a:lnTo>
                    <a:pt x="19899" y="12869"/>
                  </a:lnTo>
                  <a:lnTo>
                    <a:pt x="19794" y="12848"/>
                  </a:lnTo>
                  <a:lnTo>
                    <a:pt x="19732" y="12848"/>
                  </a:lnTo>
                  <a:lnTo>
                    <a:pt x="19690" y="12827"/>
                  </a:lnTo>
                  <a:lnTo>
                    <a:pt x="19774" y="12785"/>
                  </a:lnTo>
                  <a:lnTo>
                    <a:pt x="19878" y="12785"/>
                  </a:lnTo>
                  <a:lnTo>
                    <a:pt x="19941" y="12827"/>
                  </a:lnTo>
                  <a:lnTo>
                    <a:pt x="19983" y="12827"/>
                  </a:lnTo>
                  <a:lnTo>
                    <a:pt x="19983" y="12764"/>
                  </a:lnTo>
                  <a:lnTo>
                    <a:pt x="19962" y="12743"/>
                  </a:lnTo>
                  <a:lnTo>
                    <a:pt x="20046" y="12722"/>
                  </a:lnTo>
                  <a:lnTo>
                    <a:pt x="20150" y="12722"/>
                  </a:lnTo>
                  <a:lnTo>
                    <a:pt x="20213" y="12785"/>
                  </a:lnTo>
                  <a:lnTo>
                    <a:pt x="20276" y="12827"/>
                  </a:lnTo>
                  <a:lnTo>
                    <a:pt x="20318" y="12785"/>
                  </a:lnTo>
                  <a:lnTo>
                    <a:pt x="20380" y="12827"/>
                  </a:lnTo>
                  <a:lnTo>
                    <a:pt x="20422" y="12890"/>
                  </a:lnTo>
                  <a:lnTo>
                    <a:pt x="20401" y="12973"/>
                  </a:lnTo>
                  <a:lnTo>
                    <a:pt x="20422" y="13036"/>
                  </a:lnTo>
                  <a:lnTo>
                    <a:pt x="20506" y="13057"/>
                  </a:lnTo>
                  <a:lnTo>
                    <a:pt x="20527" y="13036"/>
                  </a:lnTo>
                  <a:lnTo>
                    <a:pt x="20590" y="13057"/>
                  </a:lnTo>
                  <a:lnTo>
                    <a:pt x="20631" y="13141"/>
                  </a:lnTo>
                  <a:lnTo>
                    <a:pt x="20778" y="13183"/>
                  </a:lnTo>
                  <a:lnTo>
                    <a:pt x="20820" y="13266"/>
                  </a:lnTo>
                  <a:lnTo>
                    <a:pt x="20841" y="13287"/>
                  </a:lnTo>
                  <a:lnTo>
                    <a:pt x="20882" y="13245"/>
                  </a:lnTo>
                  <a:lnTo>
                    <a:pt x="20903" y="13141"/>
                  </a:lnTo>
                  <a:lnTo>
                    <a:pt x="20945" y="13057"/>
                  </a:lnTo>
                  <a:lnTo>
                    <a:pt x="21008" y="12890"/>
                  </a:lnTo>
                  <a:lnTo>
                    <a:pt x="21008" y="12848"/>
                  </a:lnTo>
                  <a:lnTo>
                    <a:pt x="21029" y="12722"/>
                  </a:lnTo>
                  <a:lnTo>
                    <a:pt x="21050" y="12555"/>
                  </a:lnTo>
                  <a:lnTo>
                    <a:pt x="21092" y="12513"/>
                  </a:lnTo>
                  <a:lnTo>
                    <a:pt x="21092" y="12429"/>
                  </a:lnTo>
                  <a:lnTo>
                    <a:pt x="21050" y="12346"/>
                  </a:lnTo>
                  <a:lnTo>
                    <a:pt x="20987" y="12304"/>
                  </a:lnTo>
                  <a:lnTo>
                    <a:pt x="20924" y="12241"/>
                  </a:lnTo>
                  <a:lnTo>
                    <a:pt x="20882" y="12241"/>
                  </a:lnTo>
                  <a:lnTo>
                    <a:pt x="20841" y="12199"/>
                  </a:lnTo>
                  <a:lnTo>
                    <a:pt x="20841" y="12136"/>
                  </a:lnTo>
                  <a:lnTo>
                    <a:pt x="20757" y="12136"/>
                  </a:lnTo>
                  <a:lnTo>
                    <a:pt x="20694" y="12220"/>
                  </a:lnTo>
                  <a:lnTo>
                    <a:pt x="20590" y="12325"/>
                  </a:lnTo>
                  <a:lnTo>
                    <a:pt x="20506" y="12346"/>
                  </a:lnTo>
                  <a:lnTo>
                    <a:pt x="20464" y="12304"/>
                  </a:lnTo>
                  <a:lnTo>
                    <a:pt x="20485" y="12241"/>
                  </a:lnTo>
                  <a:lnTo>
                    <a:pt x="20485" y="12157"/>
                  </a:lnTo>
                  <a:lnTo>
                    <a:pt x="20485" y="12136"/>
                  </a:lnTo>
                  <a:lnTo>
                    <a:pt x="20380" y="12116"/>
                  </a:lnTo>
                  <a:lnTo>
                    <a:pt x="20297" y="12116"/>
                  </a:lnTo>
                  <a:lnTo>
                    <a:pt x="20276" y="12053"/>
                  </a:lnTo>
                  <a:lnTo>
                    <a:pt x="20338" y="12032"/>
                  </a:lnTo>
                  <a:lnTo>
                    <a:pt x="20338" y="12011"/>
                  </a:lnTo>
                  <a:lnTo>
                    <a:pt x="20255" y="11948"/>
                  </a:lnTo>
                  <a:lnTo>
                    <a:pt x="20213" y="11906"/>
                  </a:lnTo>
                  <a:lnTo>
                    <a:pt x="20255" y="11885"/>
                  </a:lnTo>
                  <a:lnTo>
                    <a:pt x="20276" y="11906"/>
                  </a:lnTo>
                  <a:lnTo>
                    <a:pt x="20359" y="11927"/>
                  </a:lnTo>
                  <a:lnTo>
                    <a:pt x="20359" y="11885"/>
                  </a:lnTo>
                  <a:lnTo>
                    <a:pt x="20297" y="11802"/>
                  </a:lnTo>
                  <a:lnTo>
                    <a:pt x="20276" y="11718"/>
                  </a:lnTo>
                  <a:lnTo>
                    <a:pt x="20297" y="11676"/>
                  </a:lnTo>
                  <a:lnTo>
                    <a:pt x="20359" y="11634"/>
                  </a:lnTo>
                  <a:lnTo>
                    <a:pt x="20380" y="11676"/>
                  </a:lnTo>
                  <a:lnTo>
                    <a:pt x="20443" y="11697"/>
                  </a:lnTo>
                  <a:lnTo>
                    <a:pt x="20464" y="11739"/>
                  </a:lnTo>
                  <a:lnTo>
                    <a:pt x="20590" y="11885"/>
                  </a:lnTo>
                  <a:lnTo>
                    <a:pt x="20673" y="11927"/>
                  </a:lnTo>
                  <a:lnTo>
                    <a:pt x="20757" y="11906"/>
                  </a:lnTo>
                  <a:lnTo>
                    <a:pt x="20799" y="11844"/>
                  </a:lnTo>
                  <a:lnTo>
                    <a:pt x="20757" y="11718"/>
                  </a:lnTo>
                  <a:lnTo>
                    <a:pt x="20652" y="11613"/>
                  </a:lnTo>
                  <a:lnTo>
                    <a:pt x="20569" y="11572"/>
                  </a:lnTo>
                  <a:lnTo>
                    <a:pt x="20464" y="11530"/>
                  </a:lnTo>
                  <a:lnTo>
                    <a:pt x="20443" y="11404"/>
                  </a:lnTo>
                  <a:lnTo>
                    <a:pt x="20380" y="11320"/>
                  </a:lnTo>
                  <a:lnTo>
                    <a:pt x="20338" y="11258"/>
                  </a:lnTo>
                  <a:lnTo>
                    <a:pt x="20255" y="11216"/>
                  </a:lnTo>
                  <a:lnTo>
                    <a:pt x="20171" y="11174"/>
                  </a:lnTo>
                  <a:lnTo>
                    <a:pt x="20171" y="11111"/>
                  </a:lnTo>
                  <a:lnTo>
                    <a:pt x="20234" y="11069"/>
                  </a:lnTo>
                  <a:lnTo>
                    <a:pt x="20234" y="11007"/>
                  </a:lnTo>
                  <a:lnTo>
                    <a:pt x="20192" y="10986"/>
                  </a:lnTo>
                  <a:lnTo>
                    <a:pt x="20192" y="10944"/>
                  </a:lnTo>
                  <a:lnTo>
                    <a:pt x="20255" y="10881"/>
                  </a:lnTo>
                  <a:lnTo>
                    <a:pt x="20297" y="10881"/>
                  </a:lnTo>
                  <a:lnTo>
                    <a:pt x="20359" y="10860"/>
                  </a:lnTo>
                  <a:lnTo>
                    <a:pt x="20443" y="10881"/>
                  </a:lnTo>
                  <a:lnTo>
                    <a:pt x="20485" y="10944"/>
                  </a:lnTo>
                  <a:lnTo>
                    <a:pt x="20401" y="10986"/>
                  </a:lnTo>
                  <a:lnTo>
                    <a:pt x="20464" y="10986"/>
                  </a:lnTo>
                  <a:lnTo>
                    <a:pt x="20548" y="11048"/>
                  </a:lnTo>
                  <a:lnTo>
                    <a:pt x="20548" y="11090"/>
                  </a:lnTo>
                  <a:lnTo>
                    <a:pt x="20569" y="11174"/>
                  </a:lnTo>
                  <a:lnTo>
                    <a:pt x="20652" y="11195"/>
                  </a:lnTo>
                  <a:lnTo>
                    <a:pt x="20757" y="11111"/>
                  </a:lnTo>
                  <a:lnTo>
                    <a:pt x="20799" y="10986"/>
                  </a:lnTo>
                  <a:lnTo>
                    <a:pt x="20820" y="10860"/>
                  </a:lnTo>
                  <a:lnTo>
                    <a:pt x="20882" y="10776"/>
                  </a:lnTo>
                  <a:lnTo>
                    <a:pt x="20903" y="10735"/>
                  </a:lnTo>
                  <a:lnTo>
                    <a:pt x="20882" y="10588"/>
                  </a:lnTo>
                  <a:lnTo>
                    <a:pt x="20966" y="10525"/>
                  </a:lnTo>
                  <a:lnTo>
                    <a:pt x="21029" y="10463"/>
                  </a:lnTo>
                  <a:lnTo>
                    <a:pt x="21071" y="10316"/>
                  </a:lnTo>
                  <a:lnTo>
                    <a:pt x="21029" y="10212"/>
                  </a:lnTo>
                  <a:lnTo>
                    <a:pt x="20987" y="10128"/>
                  </a:lnTo>
                  <a:lnTo>
                    <a:pt x="21029" y="9919"/>
                  </a:lnTo>
                  <a:lnTo>
                    <a:pt x="21092" y="9751"/>
                  </a:lnTo>
                  <a:lnTo>
                    <a:pt x="21092" y="9605"/>
                  </a:lnTo>
                  <a:lnTo>
                    <a:pt x="21175" y="9521"/>
                  </a:lnTo>
                  <a:lnTo>
                    <a:pt x="21175" y="9437"/>
                  </a:lnTo>
                  <a:lnTo>
                    <a:pt x="21196" y="9312"/>
                  </a:lnTo>
                  <a:lnTo>
                    <a:pt x="21196" y="9165"/>
                  </a:lnTo>
                  <a:lnTo>
                    <a:pt x="21280" y="9082"/>
                  </a:lnTo>
                  <a:lnTo>
                    <a:pt x="21343" y="8956"/>
                  </a:lnTo>
                  <a:lnTo>
                    <a:pt x="21531" y="8684"/>
                  </a:lnTo>
                  <a:lnTo>
                    <a:pt x="21615" y="8538"/>
                  </a:lnTo>
                  <a:lnTo>
                    <a:pt x="21761" y="8391"/>
                  </a:lnTo>
                  <a:lnTo>
                    <a:pt x="21824" y="8287"/>
                  </a:lnTo>
                  <a:lnTo>
                    <a:pt x="21908" y="8224"/>
                  </a:lnTo>
                  <a:lnTo>
                    <a:pt x="21950" y="8077"/>
                  </a:lnTo>
                  <a:lnTo>
                    <a:pt x="22075" y="7973"/>
                  </a:lnTo>
                  <a:lnTo>
                    <a:pt x="22117" y="7952"/>
                  </a:lnTo>
                  <a:lnTo>
                    <a:pt x="22075" y="7910"/>
                  </a:lnTo>
                  <a:lnTo>
                    <a:pt x="22012" y="7847"/>
                  </a:lnTo>
                  <a:lnTo>
                    <a:pt x="21908" y="7826"/>
                  </a:lnTo>
                  <a:lnTo>
                    <a:pt x="21845" y="7763"/>
                  </a:lnTo>
                  <a:lnTo>
                    <a:pt x="21803" y="7722"/>
                  </a:lnTo>
                  <a:lnTo>
                    <a:pt x="21719" y="7743"/>
                  </a:lnTo>
                  <a:lnTo>
                    <a:pt x="21552" y="7805"/>
                  </a:lnTo>
                  <a:lnTo>
                    <a:pt x="21406" y="7847"/>
                  </a:lnTo>
                  <a:lnTo>
                    <a:pt x="21280" y="7910"/>
                  </a:lnTo>
                  <a:lnTo>
                    <a:pt x="21196" y="8015"/>
                  </a:lnTo>
                  <a:lnTo>
                    <a:pt x="21092" y="8056"/>
                  </a:lnTo>
                  <a:lnTo>
                    <a:pt x="21071" y="8119"/>
                  </a:lnTo>
                  <a:lnTo>
                    <a:pt x="21008" y="8140"/>
                  </a:lnTo>
                  <a:lnTo>
                    <a:pt x="20903" y="8077"/>
                  </a:lnTo>
                  <a:lnTo>
                    <a:pt x="20862" y="8035"/>
                  </a:lnTo>
                  <a:lnTo>
                    <a:pt x="20862" y="7973"/>
                  </a:lnTo>
                  <a:lnTo>
                    <a:pt x="20924" y="7973"/>
                  </a:lnTo>
                  <a:lnTo>
                    <a:pt x="20987" y="7952"/>
                  </a:lnTo>
                  <a:lnTo>
                    <a:pt x="20987" y="7847"/>
                  </a:lnTo>
                  <a:lnTo>
                    <a:pt x="20966" y="7805"/>
                  </a:lnTo>
                  <a:lnTo>
                    <a:pt x="20882" y="7805"/>
                  </a:lnTo>
                  <a:lnTo>
                    <a:pt x="20820" y="7763"/>
                  </a:lnTo>
                  <a:lnTo>
                    <a:pt x="20903" y="7743"/>
                  </a:lnTo>
                  <a:lnTo>
                    <a:pt x="20966" y="7701"/>
                  </a:lnTo>
                  <a:lnTo>
                    <a:pt x="21071" y="7617"/>
                  </a:lnTo>
                  <a:lnTo>
                    <a:pt x="21134" y="7491"/>
                  </a:lnTo>
                  <a:lnTo>
                    <a:pt x="21238" y="7408"/>
                  </a:lnTo>
                  <a:lnTo>
                    <a:pt x="21322" y="7408"/>
                  </a:lnTo>
                  <a:lnTo>
                    <a:pt x="21447" y="7429"/>
                  </a:lnTo>
                  <a:lnTo>
                    <a:pt x="21698" y="7617"/>
                  </a:lnTo>
                  <a:lnTo>
                    <a:pt x="21761" y="7659"/>
                  </a:lnTo>
                  <a:lnTo>
                    <a:pt x="21970" y="7659"/>
                  </a:lnTo>
                  <a:lnTo>
                    <a:pt x="22075" y="7638"/>
                  </a:lnTo>
                  <a:lnTo>
                    <a:pt x="22180" y="7659"/>
                  </a:lnTo>
                  <a:lnTo>
                    <a:pt x="22389" y="7617"/>
                  </a:lnTo>
                  <a:lnTo>
                    <a:pt x="22494" y="7554"/>
                  </a:lnTo>
                  <a:lnTo>
                    <a:pt x="22494" y="7491"/>
                  </a:lnTo>
                  <a:lnTo>
                    <a:pt x="22473" y="7429"/>
                  </a:lnTo>
                  <a:lnTo>
                    <a:pt x="22515" y="7429"/>
                  </a:lnTo>
                  <a:lnTo>
                    <a:pt x="22598" y="7408"/>
                  </a:lnTo>
                  <a:lnTo>
                    <a:pt x="22682" y="7324"/>
                  </a:lnTo>
                  <a:lnTo>
                    <a:pt x="22682" y="7240"/>
                  </a:lnTo>
                  <a:lnTo>
                    <a:pt x="22640" y="7178"/>
                  </a:lnTo>
                  <a:lnTo>
                    <a:pt x="22535" y="7136"/>
                  </a:lnTo>
                  <a:lnTo>
                    <a:pt x="22473" y="7094"/>
                  </a:lnTo>
                  <a:lnTo>
                    <a:pt x="22431" y="7073"/>
                  </a:lnTo>
                  <a:lnTo>
                    <a:pt x="22347" y="7073"/>
                  </a:lnTo>
                  <a:lnTo>
                    <a:pt x="22263" y="7136"/>
                  </a:lnTo>
                  <a:lnTo>
                    <a:pt x="22222" y="7136"/>
                  </a:lnTo>
                  <a:lnTo>
                    <a:pt x="22138" y="7073"/>
                  </a:lnTo>
                  <a:lnTo>
                    <a:pt x="21908" y="7073"/>
                  </a:lnTo>
                  <a:lnTo>
                    <a:pt x="21761" y="7031"/>
                  </a:lnTo>
                  <a:lnTo>
                    <a:pt x="21657" y="6989"/>
                  </a:lnTo>
                  <a:lnTo>
                    <a:pt x="21594" y="6989"/>
                  </a:lnTo>
                  <a:lnTo>
                    <a:pt x="21510" y="7010"/>
                  </a:lnTo>
                  <a:lnTo>
                    <a:pt x="21196" y="7010"/>
                  </a:lnTo>
                  <a:lnTo>
                    <a:pt x="21092" y="6968"/>
                  </a:lnTo>
                  <a:lnTo>
                    <a:pt x="21196" y="6968"/>
                  </a:lnTo>
                  <a:lnTo>
                    <a:pt x="21301" y="6989"/>
                  </a:lnTo>
                  <a:lnTo>
                    <a:pt x="21406" y="6927"/>
                  </a:lnTo>
                  <a:lnTo>
                    <a:pt x="21531" y="6906"/>
                  </a:lnTo>
                  <a:lnTo>
                    <a:pt x="21636" y="6927"/>
                  </a:lnTo>
                  <a:lnTo>
                    <a:pt x="21740" y="6968"/>
                  </a:lnTo>
                  <a:lnTo>
                    <a:pt x="21782" y="6927"/>
                  </a:lnTo>
                  <a:lnTo>
                    <a:pt x="21845" y="6885"/>
                  </a:lnTo>
                  <a:lnTo>
                    <a:pt x="21950" y="6885"/>
                  </a:lnTo>
                  <a:lnTo>
                    <a:pt x="21991" y="6822"/>
                  </a:lnTo>
                  <a:lnTo>
                    <a:pt x="22054" y="6801"/>
                  </a:lnTo>
                  <a:lnTo>
                    <a:pt x="22138" y="6822"/>
                  </a:lnTo>
                  <a:lnTo>
                    <a:pt x="22180" y="6822"/>
                  </a:lnTo>
                  <a:lnTo>
                    <a:pt x="22201" y="6780"/>
                  </a:lnTo>
                  <a:lnTo>
                    <a:pt x="22242" y="6759"/>
                  </a:lnTo>
                  <a:lnTo>
                    <a:pt x="22284" y="6759"/>
                  </a:lnTo>
                  <a:lnTo>
                    <a:pt x="22305" y="6780"/>
                  </a:lnTo>
                  <a:lnTo>
                    <a:pt x="22368" y="6801"/>
                  </a:lnTo>
                  <a:lnTo>
                    <a:pt x="22410" y="6822"/>
                  </a:lnTo>
                  <a:lnTo>
                    <a:pt x="22515" y="6822"/>
                  </a:lnTo>
                  <a:lnTo>
                    <a:pt x="22619" y="6864"/>
                  </a:lnTo>
                  <a:lnTo>
                    <a:pt x="22703" y="6906"/>
                  </a:lnTo>
                  <a:lnTo>
                    <a:pt x="22891" y="6906"/>
                  </a:lnTo>
                  <a:lnTo>
                    <a:pt x="22996" y="6822"/>
                  </a:lnTo>
                  <a:lnTo>
                    <a:pt x="23184" y="6759"/>
                  </a:lnTo>
                  <a:lnTo>
                    <a:pt x="23331" y="6759"/>
                  </a:lnTo>
                  <a:lnTo>
                    <a:pt x="23351" y="6675"/>
                  </a:lnTo>
                  <a:lnTo>
                    <a:pt x="23351" y="6592"/>
                  </a:lnTo>
                  <a:lnTo>
                    <a:pt x="23310" y="6571"/>
                  </a:lnTo>
                  <a:lnTo>
                    <a:pt x="23247" y="6487"/>
                  </a:lnTo>
                  <a:lnTo>
                    <a:pt x="23247" y="6445"/>
                  </a:lnTo>
                  <a:lnTo>
                    <a:pt x="23226" y="6403"/>
                  </a:lnTo>
                  <a:lnTo>
                    <a:pt x="23226" y="6362"/>
                  </a:lnTo>
                  <a:lnTo>
                    <a:pt x="23289" y="6257"/>
                  </a:lnTo>
                  <a:lnTo>
                    <a:pt x="23351" y="6194"/>
                  </a:lnTo>
                  <a:lnTo>
                    <a:pt x="23414" y="6194"/>
                  </a:lnTo>
                  <a:lnTo>
                    <a:pt x="23561" y="6299"/>
                  </a:lnTo>
                  <a:lnTo>
                    <a:pt x="23644" y="6341"/>
                  </a:lnTo>
                  <a:lnTo>
                    <a:pt x="23707" y="6299"/>
                  </a:lnTo>
                  <a:lnTo>
                    <a:pt x="23749" y="6236"/>
                  </a:lnTo>
                  <a:lnTo>
                    <a:pt x="23854" y="6069"/>
                  </a:lnTo>
                  <a:lnTo>
                    <a:pt x="23958" y="5985"/>
                  </a:lnTo>
                  <a:lnTo>
                    <a:pt x="24042" y="5964"/>
                  </a:lnTo>
                  <a:lnTo>
                    <a:pt x="24063" y="5922"/>
                  </a:lnTo>
                  <a:lnTo>
                    <a:pt x="24167" y="5838"/>
                  </a:lnTo>
                  <a:lnTo>
                    <a:pt x="24272" y="5776"/>
                  </a:lnTo>
                  <a:lnTo>
                    <a:pt x="24335" y="5713"/>
                  </a:lnTo>
                  <a:lnTo>
                    <a:pt x="24335" y="5566"/>
                  </a:lnTo>
                  <a:lnTo>
                    <a:pt x="24272" y="5420"/>
                  </a:lnTo>
                  <a:lnTo>
                    <a:pt x="24188" y="5336"/>
                  </a:lnTo>
                  <a:lnTo>
                    <a:pt x="24167" y="5253"/>
                  </a:lnTo>
                  <a:lnTo>
                    <a:pt x="24021" y="5127"/>
                  </a:lnTo>
                  <a:lnTo>
                    <a:pt x="24021" y="5085"/>
                  </a:lnTo>
                  <a:lnTo>
                    <a:pt x="23958" y="5002"/>
                  </a:lnTo>
                  <a:lnTo>
                    <a:pt x="23854" y="4939"/>
                  </a:lnTo>
                  <a:lnTo>
                    <a:pt x="23812" y="4939"/>
                  </a:lnTo>
                  <a:lnTo>
                    <a:pt x="23728" y="4876"/>
                  </a:lnTo>
                  <a:lnTo>
                    <a:pt x="23623" y="4813"/>
                  </a:lnTo>
                  <a:lnTo>
                    <a:pt x="23498" y="4813"/>
                  </a:lnTo>
                  <a:lnTo>
                    <a:pt x="23331" y="4771"/>
                  </a:lnTo>
                  <a:lnTo>
                    <a:pt x="23184" y="4688"/>
                  </a:lnTo>
                  <a:lnTo>
                    <a:pt x="23038" y="4667"/>
                  </a:lnTo>
                  <a:lnTo>
                    <a:pt x="22975" y="4688"/>
                  </a:lnTo>
                  <a:lnTo>
                    <a:pt x="22828" y="4688"/>
                  </a:lnTo>
                  <a:lnTo>
                    <a:pt x="22682" y="4730"/>
                  </a:lnTo>
                  <a:lnTo>
                    <a:pt x="22619" y="4792"/>
                  </a:lnTo>
                  <a:lnTo>
                    <a:pt x="22515" y="4834"/>
                  </a:lnTo>
                  <a:lnTo>
                    <a:pt x="22410" y="4792"/>
                  </a:lnTo>
                  <a:lnTo>
                    <a:pt x="22389" y="4730"/>
                  </a:lnTo>
                  <a:lnTo>
                    <a:pt x="22347" y="4771"/>
                  </a:lnTo>
                  <a:lnTo>
                    <a:pt x="22305" y="4834"/>
                  </a:lnTo>
                  <a:lnTo>
                    <a:pt x="22347" y="4918"/>
                  </a:lnTo>
                  <a:lnTo>
                    <a:pt x="22347" y="5022"/>
                  </a:lnTo>
                  <a:lnTo>
                    <a:pt x="22284" y="5106"/>
                  </a:lnTo>
                  <a:lnTo>
                    <a:pt x="22242" y="5106"/>
                  </a:lnTo>
                  <a:lnTo>
                    <a:pt x="22242" y="5148"/>
                  </a:lnTo>
                  <a:lnTo>
                    <a:pt x="22263" y="5211"/>
                  </a:lnTo>
                  <a:lnTo>
                    <a:pt x="22242" y="5294"/>
                  </a:lnTo>
                  <a:lnTo>
                    <a:pt x="22138" y="5336"/>
                  </a:lnTo>
                  <a:lnTo>
                    <a:pt x="22033" y="5336"/>
                  </a:lnTo>
                  <a:lnTo>
                    <a:pt x="21970" y="5253"/>
                  </a:lnTo>
                  <a:lnTo>
                    <a:pt x="21970" y="5190"/>
                  </a:lnTo>
                  <a:lnTo>
                    <a:pt x="21929" y="5148"/>
                  </a:lnTo>
                  <a:lnTo>
                    <a:pt x="21866" y="5211"/>
                  </a:lnTo>
                  <a:lnTo>
                    <a:pt x="21866" y="5315"/>
                  </a:lnTo>
                  <a:lnTo>
                    <a:pt x="21887" y="5336"/>
                  </a:lnTo>
                  <a:lnTo>
                    <a:pt x="21845" y="5420"/>
                  </a:lnTo>
                  <a:lnTo>
                    <a:pt x="21824" y="5525"/>
                  </a:lnTo>
                  <a:lnTo>
                    <a:pt x="21782" y="5566"/>
                  </a:lnTo>
                  <a:lnTo>
                    <a:pt x="21782" y="5504"/>
                  </a:lnTo>
                  <a:lnTo>
                    <a:pt x="21824" y="5441"/>
                  </a:lnTo>
                  <a:lnTo>
                    <a:pt x="21782" y="5315"/>
                  </a:lnTo>
                  <a:lnTo>
                    <a:pt x="21740" y="5232"/>
                  </a:lnTo>
                  <a:lnTo>
                    <a:pt x="21761" y="5148"/>
                  </a:lnTo>
                  <a:lnTo>
                    <a:pt x="21761" y="5064"/>
                  </a:lnTo>
                  <a:lnTo>
                    <a:pt x="21719" y="5002"/>
                  </a:lnTo>
                  <a:lnTo>
                    <a:pt x="21719" y="4918"/>
                  </a:lnTo>
                  <a:lnTo>
                    <a:pt x="21657" y="4939"/>
                  </a:lnTo>
                  <a:lnTo>
                    <a:pt x="21636" y="5002"/>
                  </a:lnTo>
                  <a:lnTo>
                    <a:pt x="21552" y="5064"/>
                  </a:lnTo>
                  <a:lnTo>
                    <a:pt x="21552" y="5148"/>
                  </a:lnTo>
                  <a:lnTo>
                    <a:pt x="21531" y="5253"/>
                  </a:lnTo>
                  <a:lnTo>
                    <a:pt x="21364" y="5420"/>
                  </a:lnTo>
                  <a:lnTo>
                    <a:pt x="21301" y="5483"/>
                  </a:lnTo>
                  <a:lnTo>
                    <a:pt x="21217" y="5483"/>
                  </a:lnTo>
                  <a:lnTo>
                    <a:pt x="21154" y="5546"/>
                  </a:lnTo>
                  <a:lnTo>
                    <a:pt x="21050" y="5629"/>
                  </a:lnTo>
                  <a:lnTo>
                    <a:pt x="20945" y="5629"/>
                  </a:lnTo>
                  <a:lnTo>
                    <a:pt x="20841" y="5734"/>
                  </a:lnTo>
                  <a:lnTo>
                    <a:pt x="20694" y="5818"/>
                  </a:lnTo>
                  <a:lnTo>
                    <a:pt x="20422" y="5818"/>
                  </a:lnTo>
                  <a:lnTo>
                    <a:pt x="20422" y="5859"/>
                  </a:lnTo>
                  <a:lnTo>
                    <a:pt x="20359" y="5901"/>
                  </a:lnTo>
                  <a:lnTo>
                    <a:pt x="20255" y="5901"/>
                  </a:lnTo>
                  <a:lnTo>
                    <a:pt x="20171" y="5880"/>
                  </a:lnTo>
                  <a:lnTo>
                    <a:pt x="20087" y="5943"/>
                  </a:lnTo>
                  <a:lnTo>
                    <a:pt x="19711" y="6131"/>
                  </a:lnTo>
                  <a:lnTo>
                    <a:pt x="19522" y="6278"/>
                  </a:lnTo>
                  <a:lnTo>
                    <a:pt x="19502" y="6382"/>
                  </a:lnTo>
                  <a:lnTo>
                    <a:pt x="19439" y="6403"/>
                  </a:lnTo>
                  <a:lnTo>
                    <a:pt x="19229" y="6571"/>
                  </a:lnTo>
                  <a:lnTo>
                    <a:pt x="19125" y="6675"/>
                  </a:lnTo>
                  <a:lnTo>
                    <a:pt x="19104" y="6613"/>
                  </a:lnTo>
                  <a:lnTo>
                    <a:pt x="19083" y="6613"/>
                  </a:lnTo>
                  <a:lnTo>
                    <a:pt x="18978" y="6696"/>
                  </a:lnTo>
                  <a:lnTo>
                    <a:pt x="18895" y="6822"/>
                  </a:lnTo>
                  <a:lnTo>
                    <a:pt x="18790" y="6968"/>
                  </a:lnTo>
                  <a:lnTo>
                    <a:pt x="18769" y="7031"/>
                  </a:lnTo>
                  <a:lnTo>
                    <a:pt x="18727" y="7094"/>
                  </a:lnTo>
                  <a:lnTo>
                    <a:pt x="18706" y="7031"/>
                  </a:lnTo>
                  <a:lnTo>
                    <a:pt x="18748" y="6906"/>
                  </a:lnTo>
                  <a:lnTo>
                    <a:pt x="18748" y="6801"/>
                  </a:lnTo>
                  <a:lnTo>
                    <a:pt x="18748" y="6696"/>
                  </a:lnTo>
                  <a:lnTo>
                    <a:pt x="18853" y="6696"/>
                  </a:lnTo>
                  <a:lnTo>
                    <a:pt x="18895" y="6654"/>
                  </a:lnTo>
                  <a:lnTo>
                    <a:pt x="19020" y="6550"/>
                  </a:lnTo>
                  <a:lnTo>
                    <a:pt x="19104" y="6508"/>
                  </a:lnTo>
                  <a:lnTo>
                    <a:pt x="19209" y="6403"/>
                  </a:lnTo>
                  <a:lnTo>
                    <a:pt x="19355" y="6278"/>
                  </a:lnTo>
                  <a:lnTo>
                    <a:pt x="19418" y="6194"/>
                  </a:lnTo>
                  <a:lnTo>
                    <a:pt x="19522" y="6152"/>
                  </a:lnTo>
                  <a:lnTo>
                    <a:pt x="19627" y="5985"/>
                  </a:lnTo>
                  <a:lnTo>
                    <a:pt x="19669" y="5922"/>
                  </a:lnTo>
                  <a:lnTo>
                    <a:pt x="19648" y="5838"/>
                  </a:lnTo>
                  <a:lnTo>
                    <a:pt x="19669" y="5776"/>
                  </a:lnTo>
                  <a:lnTo>
                    <a:pt x="19690" y="5818"/>
                  </a:lnTo>
                  <a:lnTo>
                    <a:pt x="19753" y="5838"/>
                  </a:lnTo>
                  <a:lnTo>
                    <a:pt x="19836" y="5755"/>
                  </a:lnTo>
                  <a:lnTo>
                    <a:pt x="19941" y="5713"/>
                  </a:lnTo>
                  <a:lnTo>
                    <a:pt x="19941" y="5629"/>
                  </a:lnTo>
                  <a:lnTo>
                    <a:pt x="20004" y="5504"/>
                  </a:lnTo>
                  <a:lnTo>
                    <a:pt x="20066" y="5462"/>
                  </a:lnTo>
                  <a:lnTo>
                    <a:pt x="20150" y="5504"/>
                  </a:lnTo>
                  <a:lnTo>
                    <a:pt x="20213" y="5420"/>
                  </a:lnTo>
                  <a:lnTo>
                    <a:pt x="20297" y="5399"/>
                  </a:lnTo>
                  <a:lnTo>
                    <a:pt x="20318" y="5420"/>
                  </a:lnTo>
                  <a:lnTo>
                    <a:pt x="20401" y="5420"/>
                  </a:lnTo>
                  <a:lnTo>
                    <a:pt x="20715" y="5127"/>
                  </a:lnTo>
                  <a:lnTo>
                    <a:pt x="20778" y="5022"/>
                  </a:lnTo>
                  <a:lnTo>
                    <a:pt x="20799" y="4897"/>
                  </a:lnTo>
                  <a:lnTo>
                    <a:pt x="20882" y="4709"/>
                  </a:lnTo>
                  <a:lnTo>
                    <a:pt x="20987" y="4583"/>
                  </a:lnTo>
                  <a:lnTo>
                    <a:pt x="20987" y="4458"/>
                  </a:lnTo>
                  <a:lnTo>
                    <a:pt x="20987" y="4269"/>
                  </a:lnTo>
                  <a:lnTo>
                    <a:pt x="20945" y="4165"/>
                  </a:lnTo>
                  <a:lnTo>
                    <a:pt x="20882" y="4144"/>
                  </a:lnTo>
                  <a:lnTo>
                    <a:pt x="20736" y="4165"/>
                  </a:lnTo>
                  <a:lnTo>
                    <a:pt x="20590" y="4165"/>
                  </a:lnTo>
                  <a:lnTo>
                    <a:pt x="20464" y="4102"/>
                  </a:lnTo>
                  <a:lnTo>
                    <a:pt x="20318" y="4102"/>
                  </a:lnTo>
                  <a:lnTo>
                    <a:pt x="20255" y="4165"/>
                  </a:lnTo>
                  <a:lnTo>
                    <a:pt x="20213" y="4248"/>
                  </a:lnTo>
                  <a:lnTo>
                    <a:pt x="20255" y="4290"/>
                  </a:lnTo>
                  <a:lnTo>
                    <a:pt x="20213" y="4353"/>
                  </a:lnTo>
                  <a:lnTo>
                    <a:pt x="20213" y="4499"/>
                  </a:lnTo>
                  <a:lnTo>
                    <a:pt x="20171" y="4646"/>
                  </a:lnTo>
                  <a:lnTo>
                    <a:pt x="20066" y="4792"/>
                  </a:lnTo>
                  <a:lnTo>
                    <a:pt x="20004" y="4730"/>
                  </a:lnTo>
                  <a:lnTo>
                    <a:pt x="19941" y="4709"/>
                  </a:lnTo>
                  <a:lnTo>
                    <a:pt x="19899" y="4709"/>
                  </a:lnTo>
                  <a:lnTo>
                    <a:pt x="19857" y="4771"/>
                  </a:lnTo>
                  <a:lnTo>
                    <a:pt x="19794" y="4792"/>
                  </a:lnTo>
                  <a:lnTo>
                    <a:pt x="19732" y="4730"/>
                  </a:lnTo>
                  <a:lnTo>
                    <a:pt x="19669" y="4730"/>
                  </a:lnTo>
                  <a:cubicBezTo>
                    <a:pt x="19669" y="4730"/>
                    <a:pt x="19481" y="4688"/>
                    <a:pt x="19481" y="4646"/>
                  </a:cubicBezTo>
                  <a:lnTo>
                    <a:pt x="19271" y="4646"/>
                  </a:lnTo>
                  <a:lnTo>
                    <a:pt x="19167" y="4709"/>
                  </a:lnTo>
                  <a:lnTo>
                    <a:pt x="19020" y="4730"/>
                  </a:lnTo>
                  <a:lnTo>
                    <a:pt x="18895" y="4792"/>
                  </a:lnTo>
                  <a:lnTo>
                    <a:pt x="18832" y="4750"/>
                  </a:lnTo>
                  <a:lnTo>
                    <a:pt x="18832" y="4709"/>
                  </a:lnTo>
                  <a:lnTo>
                    <a:pt x="18853" y="4625"/>
                  </a:lnTo>
                  <a:lnTo>
                    <a:pt x="18853" y="4541"/>
                  </a:lnTo>
                  <a:lnTo>
                    <a:pt x="18895" y="4478"/>
                  </a:lnTo>
                  <a:lnTo>
                    <a:pt x="18916" y="4478"/>
                  </a:lnTo>
                  <a:lnTo>
                    <a:pt x="18957" y="4499"/>
                  </a:lnTo>
                  <a:lnTo>
                    <a:pt x="19020" y="4499"/>
                  </a:lnTo>
                  <a:lnTo>
                    <a:pt x="19146" y="4437"/>
                  </a:lnTo>
                  <a:lnTo>
                    <a:pt x="19439" y="4416"/>
                  </a:lnTo>
                  <a:lnTo>
                    <a:pt x="19481" y="4395"/>
                  </a:lnTo>
                  <a:lnTo>
                    <a:pt x="19543" y="4290"/>
                  </a:lnTo>
                  <a:lnTo>
                    <a:pt x="19564" y="4206"/>
                  </a:lnTo>
                  <a:lnTo>
                    <a:pt x="19648" y="4165"/>
                  </a:lnTo>
                  <a:lnTo>
                    <a:pt x="19669" y="4102"/>
                  </a:lnTo>
                  <a:lnTo>
                    <a:pt x="19627" y="4060"/>
                  </a:lnTo>
                  <a:lnTo>
                    <a:pt x="19627" y="3997"/>
                  </a:lnTo>
                  <a:lnTo>
                    <a:pt x="19313" y="3997"/>
                  </a:lnTo>
                  <a:lnTo>
                    <a:pt x="19125" y="3955"/>
                  </a:lnTo>
                  <a:lnTo>
                    <a:pt x="19020" y="3893"/>
                  </a:lnTo>
                  <a:lnTo>
                    <a:pt x="18937" y="3872"/>
                  </a:lnTo>
                  <a:lnTo>
                    <a:pt x="18685" y="3893"/>
                  </a:lnTo>
                  <a:lnTo>
                    <a:pt x="18560" y="3872"/>
                  </a:lnTo>
                  <a:lnTo>
                    <a:pt x="18455" y="3830"/>
                  </a:lnTo>
                  <a:lnTo>
                    <a:pt x="18288" y="3830"/>
                  </a:lnTo>
                  <a:lnTo>
                    <a:pt x="18162" y="3851"/>
                  </a:lnTo>
                  <a:lnTo>
                    <a:pt x="18100" y="3830"/>
                  </a:lnTo>
                  <a:lnTo>
                    <a:pt x="17995" y="3788"/>
                  </a:lnTo>
                  <a:lnTo>
                    <a:pt x="17932" y="3788"/>
                  </a:lnTo>
                  <a:lnTo>
                    <a:pt x="17849" y="3893"/>
                  </a:lnTo>
                  <a:lnTo>
                    <a:pt x="17849" y="3976"/>
                  </a:lnTo>
                  <a:lnTo>
                    <a:pt x="17765" y="4039"/>
                  </a:lnTo>
                  <a:lnTo>
                    <a:pt x="17744" y="4039"/>
                  </a:lnTo>
                  <a:lnTo>
                    <a:pt x="17765" y="3955"/>
                  </a:lnTo>
                  <a:lnTo>
                    <a:pt x="17765" y="3934"/>
                  </a:lnTo>
                  <a:lnTo>
                    <a:pt x="17681" y="3934"/>
                  </a:lnTo>
                  <a:lnTo>
                    <a:pt x="17451" y="3997"/>
                  </a:lnTo>
                  <a:lnTo>
                    <a:pt x="17305" y="4060"/>
                  </a:lnTo>
                  <a:lnTo>
                    <a:pt x="17221" y="4144"/>
                  </a:lnTo>
                  <a:lnTo>
                    <a:pt x="17158" y="4186"/>
                  </a:lnTo>
                  <a:lnTo>
                    <a:pt x="17053" y="4186"/>
                  </a:lnTo>
                  <a:lnTo>
                    <a:pt x="16949" y="4206"/>
                  </a:lnTo>
                  <a:lnTo>
                    <a:pt x="16886" y="4269"/>
                  </a:lnTo>
                  <a:lnTo>
                    <a:pt x="16781" y="4290"/>
                  </a:lnTo>
                  <a:lnTo>
                    <a:pt x="16698" y="4374"/>
                  </a:lnTo>
                  <a:lnTo>
                    <a:pt x="16698" y="4458"/>
                  </a:lnTo>
                  <a:lnTo>
                    <a:pt x="16635" y="4520"/>
                  </a:lnTo>
                  <a:lnTo>
                    <a:pt x="16593" y="4520"/>
                  </a:lnTo>
                  <a:lnTo>
                    <a:pt x="16530" y="4458"/>
                  </a:lnTo>
                  <a:lnTo>
                    <a:pt x="16530" y="4374"/>
                  </a:lnTo>
                  <a:lnTo>
                    <a:pt x="16509" y="4290"/>
                  </a:lnTo>
                  <a:lnTo>
                    <a:pt x="16468" y="4248"/>
                  </a:lnTo>
                  <a:lnTo>
                    <a:pt x="16468" y="4165"/>
                  </a:lnTo>
                  <a:lnTo>
                    <a:pt x="16509" y="4081"/>
                  </a:lnTo>
                  <a:lnTo>
                    <a:pt x="16593" y="4081"/>
                  </a:lnTo>
                  <a:lnTo>
                    <a:pt x="16698" y="4039"/>
                  </a:lnTo>
                  <a:lnTo>
                    <a:pt x="16802" y="4039"/>
                  </a:lnTo>
                  <a:lnTo>
                    <a:pt x="16886" y="3997"/>
                  </a:lnTo>
                  <a:lnTo>
                    <a:pt x="16928" y="3955"/>
                  </a:lnTo>
                  <a:lnTo>
                    <a:pt x="17012" y="3934"/>
                  </a:lnTo>
                  <a:lnTo>
                    <a:pt x="17158" y="3893"/>
                  </a:lnTo>
                  <a:lnTo>
                    <a:pt x="17263" y="3851"/>
                  </a:lnTo>
                  <a:lnTo>
                    <a:pt x="17346" y="3788"/>
                  </a:lnTo>
                  <a:lnTo>
                    <a:pt x="17472" y="3788"/>
                  </a:lnTo>
                  <a:lnTo>
                    <a:pt x="17556" y="3746"/>
                  </a:lnTo>
                  <a:lnTo>
                    <a:pt x="17577" y="3662"/>
                  </a:lnTo>
                  <a:lnTo>
                    <a:pt x="17556" y="3621"/>
                  </a:lnTo>
                  <a:lnTo>
                    <a:pt x="17514" y="3558"/>
                  </a:lnTo>
                  <a:lnTo>
                    <a:pt x="17346" y="3558"/>
                  </a:lnTo>
                  <a:lnTo>
                    <a:pt x="17346" y="3516"/>
                  </a:lnTo>
                  <a:lnTo>
                    <a:pt x="17430" y="3516"/>
                  </a:lnTo>
                  <a:lnTo>
                    <a:pt x="17451" y="3537"/>
                  </a:lnTo>
                  <a:lnTo>
                    <a:pt x="17535" y="3537"/>
                  </a:lnTo>
                  <a:lnTo>
                    <a:pt x="17577" y="3558"/>
                  </a:lnTo>
                  <a:lnTo>
                    <a:pt x="17618" y="3662"/>
                  </a:lnTo>
                  <a:lnTo>
                    <a:pt x="17639" y="3662"/>
                  </a:lnTo>
                  <a:lnTo>
                    <a:pt x="17660" y="3641"/>
                  </a:lnTo>
                  <a:lnTo>
                    <a:pt x="17765" y="3579"/>
                  </a:lnTo>
                  <a:lnTo>
                    <a:pt x="17890" y="3621"/>
                  </a:lnTo>
                  <a:lnTo>
                    <a:pt x="17974" y="3579"/>
                  </a:lnTo>
                  <a:lnTo>
                    <a:pt x="18058" y="3537"/>
                  </a:lnTo>
                  <a:lnTo>
                    <a:pt x="18141" y="3516"/>
                  </a:lnTo>
                  <a:lnTo>
                    <a:pt x="18246" y="3537"/>
                  </a:lnTo>
                  <a:lnTo>
                    <a:pt x="18351" y="3537"/>
                  </a:lnTo>
                  <a:lnTo>
                    <a:pt x="18455" y="3516"/>
                  </a:lnTo>
                  <a:lnTo>
                    <a:pt x="18518" y="3537"/>
                  </a:lnTo>
                  <a:lnTo>
                    <a:pt x="18602" y="3579"/>
                  </a:lnTo>
                  <a:lnTo>
                    <a:pt x="18769" y="3579"/>
                  </a:lnTo>
                  <a:lnTo>
                    <a:pt x="18790" y="3621"/>
                  </a:lnTo>
                  <a:lnTo>
                    <a:pt x="18832" y="3621"/>
                  </a:lnTo>
                  <a:lnTo>
                    <a:pt x="18978" y="3725"/>
                  </a:lnTo>
                  <a:lnTo>
                    <a:pt x="19041" y="3746"/>
                  </a:lnTo>
                  <a:lnTo>
                    <a:pt x="19146" y="3725"/>
                  </a:lnTo>
                  <a:lnTo>
                    <a:pt x="19209" y="3662"/>
                  </a:lnTo>
                  <a:lnTo>
                    <a:pt x="19292" y="3662"/>
                  </a:lnTo>
                  <a:lnTo>
                    <a:pt x="19355" y="3683"/>
                  </a:lnTo>
                  <a:lnTo>
                    <a:pt x="19439" y="3683"/>
                  </a:lnTo>
                  <a:lnTo>
                    <a:pt x="19502" y="3725"/>
                  </a:lnTo>
                  <a:lnTo>
                    <a:pt x="19564" y="3725"/>
                  </a:lnTo>
                  <a:lnTo>
                    <a:pt x="19732" y="3662"/>
                  </a:lnTo>
                  <a:lnTo>
                    <a:pt x="19815" y="3621"/>
                  </a:lnTo>
                  <a:lnTo>
                    <a:pt x="19920" y="3621"/>
                  </a:lnTo>
                  <a:lnTo>
                    <a:pt x="19983" y="3662"/>
                  </a:lnTo>
                  <a:lnTo>
                    <a:pt x="20046" y="3662"/>
                  </a:lnTo>
                  <a:lnTo>
                    <a:pt x="20129" y="3621"/>
                  </a:lnTo>
                  <a:lnTo>
                    <a:pt x="20234" y="3641"/>
                  </a:lnTo>
                  <a:lnTo>
                    <a:pt x="20338" y="3641"/>
                  </a:lnTo>
                  <a:lnTo>
                    <a:pt x="20338" y="3579"/>
                  </a:lnTo>
                  <a:lnTo>
                    <a:pt x="20276" y="3558"/>
                  </a:lnTo>
                  <a:lnTo>
                    <a:pt x="20276" y="3516"/>
                  </a:lnTo>
                  <a:lnTo>
                    <a:pt x="20297" y="3474"/>
                  </a:lnTo>
                  <a:lnTo>
                    <a:pt x="20359" y="3537"/>
                  </a:lnTo>
                  <a:lnTo>
                    <a:pt x="20401" y="3579"/>
                  </a:lnTo>
                  <a:lnTo>
                    <a:pt x="20485" y="3579"/>
                  </a:lnTo>
                  <a:lnTo>
                    <a:pt x="20548" y="3558"/>
                  </a:lnTo>
                  <a:lnTo>
                    <a:pt x="20694" y="3558"/>
                  </a:lnTo>
                  <a:lnTo>
                    <a:pt x="20903" y="3474"/>
                  </a:lnTo>
                  <a:lnTo>
                    <a:pt x="21008" y="3432"/>
                  </a:lnTo>
                  <a:lnTo>
                    <a:pt x="21029" y="3369"/>
                  </a:lnTo>
                  <a:lnTo>
                    <a:pt x="21029" y="3328"/>
                  </a:lnTo>
                  <a:lnTo>
                    <a:pt x="21092" y="3307"/>
                  </a:lnTo>
                  <a:lnTo>
                    <a:pt x="21134" y="3328"/>
                  </a:lnTo>
                  <a:lnTo>
                    <a:pt x="21217" y="3307"/>
                  </a:lnTo>
                  <a:lnTo>
                    <a:pt x="21322" y="3223"/>
                  </a:lnTo>
                  <a:lnTo>
                    <a:pt x="21406" y="3202"/>
                  </a:lnTo>
                  <a:lnTo>
                    <a:pt x="21406" y="3118"/>
                  </a:lnTo>
                  <a:lnTo>
                    <a:pt x="21426" y="3056"/>
                  </a:lnTo>
                  <a:lnTo>
                    <a:pt x="21489" y="3035"/>
                  </a:lnTo>
                  <a:lnTo>
                    <a:pt x="21489" y="2930"/>
                  </a:lnTo>
                  <a:lnTo>
                    <a:pt x="21447" y="2888"/>
                  </a:lnTo>
                  <a:lnTo>
                    <a:pt x="21343" y="2805"/>
                  </a:lnTo>
                  <a:lnTo>
                    <a:pt x="21217" y="2742"/>
                  </a:lnTo>
                  <a:lnTo>
                    <a:pt x="21113" y="2637"/>
                  </a:lnTo>
                  <a:lnTo>
                    <a:pt x="21092" y="2574"/>
                  </a:lnTo>
                  <a:lnTo>
                    <a:pt x="21029" y="2512"/>
                  </a:lnTo>
                  <a:lnTo>
                    <a:pt x="20882" y="2491"/>
                  </a:lnTo>
                  <a:lnTo>
                    <a:pt x="20799" y="2407"/>
                  </a:lnTo>
                  <a:lnTo>
                    <a:pt x="20778" y="2323"/>
                  </a:lnTo>
                  <a:lnTo>
                    <a:pt x="20715" y="2302"/>
                  </a:lnTo>
                  <a:lnTo>
                    <a:pt x="20694" y="2323"/>
                  </a:lnTo>
                  <a:lnTo>
                    <a:pt x="20610" y="2365"/>
                  </a:lnTo>
                  <a:lnTo>
                    <a:pt x="20569" y="2323"/>
                  </a:lnTo>
                  <a:lnTo>
                    <a:pt x="20548" y="2261"/>
                  </a:lnTo>
                  <a:lnTo>
                    <a:pt x="20485" y="2198"/>
                  </a:lnTo>
                  <a:lnTo>
                    <a:pt x="20255" y="2198"/>
                  </a:lnTo>
                  <a:lnTo>
                    <a:pt x="20171" y="2219"/>
                  </a:lnTo>
                  <a:lnTo>
                    <a:pt x="20171" y="2302"/>
                  </a:lnTo>
                  <a:lnTo>
                    <a:pt x="20171" y="2365"/>
                  </a:lnTo>
                  <a:lnTo>
                    <a:pt x="20129" y="2302"/>
                  </a:lnTo>
                  <a:lnTo>
                    <a:pt x="20066" y="2302"/>
                  </a:lnTo>
                  <a:lnTo>
                    <a:pt x="19920" y="2386"/>
                  </a:lnTo>
                  <a:lnTo>
                    <a:pt x="19836" y="2407"/>
                  </a:lnTo>
                  <a:lnTo>
                    <a:pt x="19711" y="2365"/>
                  </a:lnTo>
                  <a:lnTo>
                    <a:pt x="19606" y="2365"/>
                  </a:lnTo>
                  <a:lnTo>
                    <a:pt x="19522" y="2323"/>
                  </a:lnTo>
                  <a:lnTo>
                    <a:pt x="19460" y="2261"/>
                  </a:lnTo>
                  <a:lnTo>
                    <a:pt x="19460" y="2177"/>
                  </a:lnTo>
                  <a:lnTo>
                    <a:pt x="19522" y="2177"/>
                  </a:lnTo>
                  <a:lnTo>
                    <a:pt x="19564" y="2219"/>
                  </a:lnTo>
                  <a:lnTo>
                    <a:pt x="19669" y="2261"/>
                  </a:lnTo>
                  <a:lnTo>
                    <a:pt x="19711" y="2219"/>
                  </a:lnTo>
                  <a:lnTo>
                    <a:pt x="19711" y="2177"/>
                  </a:lnTo>
                  <a:lnTo>
                    <a:pt x="19606" y="2093"/>
                  </a:lnTo>
                  <a:lnTo>
                    <a:pt x="19606" y="2009"/>
                  </a:lnTo>
                  <a:lnTo>
                    <a:pt x="19627" y="1989"/>
                  </a:lnTo>
                  <a:lnTo>
                    <a:pt x="19669" y="2072"/>
                  </a:lnTo>
                  <a:lnTo>
                    <a:pt x="19774" y="2114"/>
                  </a:lnTo>
                  <a:lnTo>
                    <a:pt x="19857" y="2156"/>
                  </a:lnTo>
                  <a:lnTo>
                    <a:pt x="20025" y="2093"/>
                  </a:lnTo>
                  <a:lnTo>
                    <a:pt x="20171" y="1968"/>
                  </a:lnTo>
                  <a:lnTo>
                    <a:pt x="20171" y="1884"/>
                  </a:lnTo>
                  <a:lnTo>
                    <a:pt x="20150" y="1842"/>
                  </a:lnTo>
                  <a:lnTo>
                    <a:pt x="20087" y="1800"/>
                  </a:lnTo>
                  <a:lnTo>
                    <a:pt x="20087" y="1758"/>
                  </a:lnTo>
                  <a:lnTo>
                    <a:pt x="20150" y="1696"/>
                  </a:lnTo>
                  <a:lnTo>
                    <a:pt x="20150" y="1675"/>
                  </a:lnTo>
                  <a:lnTo>
                    <a:pt x="20046" y="1591"/>
                  </a:lnTo>
                  <a:lnTo>
                    <a:pt x="19962" y="1486"/>
                  </a:lnTo>
                  <a:lnTo>
                    <a:pt x="19920" y="1465"/>
                  </a:lnTo>
                  <a:lnTo>
                    <a:pt x="19857" y="1486"/>
                  </a:lnTo>
                  <a:lnTo>
                    <a:pt x="19774" y="1570"/>
                  </a:lnTo>
                  <a:lnTo>
                    <a:pt x="19627" y="1654"/>
                  </a:lnTo>
                  <a:lnTo>
                    <a:pt x="19439" y="1654"/>
                  </a:lnTo>
                  <a:lnTo>
                    <a:pt x="19334" y="1737"/>
                  </a:lnTo>
                  <a:lnTo>
                    <a:pt x="19292" y="1737"/>
                  </a:lnTo>
                  <a:lnTo>
                    <a:pt x="19229" y="1675"/>
                  </a:lnTo>
                  <a:lnTo>
                    <a:pt x="19188" y="1654"/>
                  </a:lnTo>
                  <a:lnTo>
                    <a:pt x="19104" y="1675"/>
                  </a:lnTo>
                  <a:lnTo>
                    <a:pt x="19020" y="1696"/>
                  </a:lnTo>
                  <a:lnTo>
                    <a:pt x="18937" y="1675"/>
                  </a:lnTo>
                  <a:lnTo>
                    <a:pt x="18874" y="1633"/>
                  </a:lnTo>
                  <a:lnTo>
                    <a:pt x="18769" y="1591"/>
                  </a:lnTo>
                  <a:lnTo>
                    <a:pt x="18685" y="1549"/>
                  </a:lnTo>
                  <a:lnTo>
                    <a:pt x="18581" y="1528"/>
                  </a:lnTo>
                  <a:lnTo>
                    <a:pt x="18476" y="1445"/>
                  </a:lnTo>
                  <a:lnTo>
                    <a:pt x="18309" y="1424"/>
                  </a:lnTo>
                  <a:lnTo>
                    <a:pt x="18100" y="1445"/>
                  </a:lnTo>
                  <a:lnTo>
                    <a:pt x="17995" y="1465"/>
                  </a:lnTo>
                  <a:lnTo>
                    <a:pt x="17849" y="1528"/>
                  </a:lnTo>
                  <a:lnTo>
                    <a:pt x="17723" y="1549"/>
                  </a:lnTo>
                  <a:lnTo>
                    <a:pt x="17577" y="1570"/>
                  </a:lnTo>
                  <a:lnTo>
                    <a:pt x="17472" y="1549"/>
                  </a:lnTo>
                  <a:lnTo>
                    <a:pt x="17346" y="1570"/>
                  </a:lnTo>
                  <a:lnTo>
                    <a:pt x="17325" y="1591"/>
                  </a:lnTo>
                  <a:lnTo>
                    <a:pt x="17346" y="1737"/>
                  </a:lnTo>
                  <a:lnTo>
                    <a:pt x="17346" y="1800"/>
                  </a:lnTo>
                  <a:lnTo>
                    <a:pt x="17305" y="1800"/>
                  </a:lnTo>
                  <a:lnTo>
                    <a:pt x="17242" y="1779"/>
                  </a:lnTo>
                  <a:lnTo>
                    <a:pt x="17158" y="1654"/>
                  </a:lnTo>
                  <a:lnTo>
                    <a:pt x="17137" y="1570"/>
                  </a:lnTo>
                  <a:lnTo>
                    <a:pt x="17095" y="1549"/>
                  </a:lnTo>
                  <a:lnTo>
                    <a:pt x="17012" y="1570"/>
                  </a:lnTo>
                  <a:lnTo>
                    <a:pt x="16698" y="1570"/>
                  </a:lnTo>
                  <a:cubicBezTo>
                    <a:pt x="16698" y="1570"/>
                    <a:pt x="16593" y="1633"/>
                    <a:pt x="16572" y="1633"/>
                  </a:cubicBezTo>
                  <a:lnTo>
                    <a:pt x="16489" y="1737"/>
                  </a:lnTo>
                  <a:lnTo>
                    <a:pt x="16426" y="1884"/>
                  </a:lnTo>
                  <a:lnTo>
                    <a:pt x="16384" y="1968"/>
                  </a:lnTo>
                  <a:lnTo>
                    <a:pt x="16363" y="1968"/>
                  </a:lnTo>
                  <a:lnTo>
                    <a:pt x="16363" y="1905"/>
                  </a:lnTo>
                  <a:lnTo>
                    <a:pt x="16405" y="1800"/>
                  </a:lnTo>
                  <a:lnTo>
                    <a:pt x="16426" y="1737"/>
                  </a:lnTo>
                  <a:lnTo>
                    <a:pt x="16405" y="1696"/>
                  </a:lnTo>
                  <a:lnTo>
                    <a:pt x="16321" y="1737"/>
                  </a:lnTo>
                  <a:lnTo>
                    <a:pt x="16196" y="1737"/>
                  </a:lnTo>
                  <a:lnTo>
                    <a:pt x="16154" y="1779"/>
                  </a:lnTo>
                  <a:lnTo>
                    <a:pt x="16154" y="1842"/>
                  </a:lnTo>
                  <a:lnTo>
                    <a:pt x="16112" y="1884"/>
                  </a:lnTo>
                  <a:lnTo>
                    <a:pt x="16112" y="1989"/>
                  </a:lnTo>
                  <a:lnTo>
                    <a:pt x="16049" y="2009"/>
                  </a:lnTo>
                  <a:lnTo>
                    <a:pt x="16007" y="1968"/>
                  </a:lnTo>
                  <a:lnTo>
                    <a:pt x="16007" y="1905"/>
                  </a:lnTo>
                  <a:lnTo>
                    <a:pt x="16070" y="1842"/>
                  </a:lnTo>
                  <a:lnTo>
                    <a:pt x="16070" y="1675"/>
                  </a:lnTo>
                  <a:lnTo>
                    <a:pt x="16091" y="1591"/>
                  </a:lnTo>
                  <a:lnTo>
                    <a:pt x="16300" y="1465"/>
                  </a:lnTo>
                  <a:lnTo>
                    <a:pt x="16426" y="1382"/>
                  </a:lnTo>
                  <a:lnTo>
                    <a:pt x="16593" y="1382"/>
                  </a:lnTo>
                  <a:lnTo>
                    <a:pt x="16719" y="1424"/>
                  </a:lnTo>
                  <a:lnTo>
                    <a:pt x="16823" y="1424"/>
                  </a:lnTo>
                  <a:lnTo>
                    <a:pt x="16844" y="1382"/>
                  </a:lnTo>
                  <a:lnTo>
                    <a:pt x="17116" y="1382"/>
                  </a:lnTo>
                  <a:lnTo>
                    <a:pt x="17200" y="1340"/>
                  </a:lnTo>
                  <a:lnTo>
                    <a:pt x="17221" y="1256"/>
                  </a:lnTo>
                  <a:lnTo>
                    <a:pt x="17158" y="1256"/>
                  </a:lnTo>
                  <a:lnTo>
                    <a:pt x="17095" y="1173"/>
                  </a:lnTo>
                  <a:lnTo>
                    <a:pt x="17095" y="1068"/>
                  </a:lnTo>
                  <a:lnTo>
                    <a:pt x="17200" y="1005"/>
                  </a:lnTo>
                  <a:lnTo>
                    <a:pt x="17263" y="963"/>
                  </a:lnTo>
                  <a:lnTo>
                    <a:pt x="17346" y="963"/>
                  </a:lnTo>
                  <a:lnTo>
                    <a:pt x="17367" y="1026"/>
                  </a:lnTo>
                  <a:lnTo>
                    <a:pt x="17346" y="1068"/>
                  </a:lnTo>
                  <a:lnTo>
                    <a:pt x="17305" y="1068"/>
                  </a:lnTo>
                  <a:lnTo>
                    <a:pt x="17346" y="1152"/>
                  </a:lnTo>
                  <a:lnTo>
                    <a:pt x="17346" y="1256"/>
                  </a:lnTo>
                  <a:lnTo>
                    <a:pt x="17409" y="1340"/>
                  </a:lnTo>
                  <a:lnTo>
                    <a:pt x="17556" y="1340"/>
                  </a:lnTo>
                  <a:lnTo>
                    <a:pt x="17681" y="1277"/>
                  </a:lnTo>
                  <a:lnTo>
                    <a:pt x="17765" y="1277"/>
                  </a:lnTo>
                  <a:lnTo>
                    <a:pt x="17869" y="1319"/>
                  </a:lnTo>
                  <a:lnTo>
                    <a:pt x="17953" y="1277"/>
                  </a:lnTo>
                  <a:lnTo>
                    <a:pt x="18141" y="1214"/>
                  </a:lnTo>
                  <a:lnTo>
                    <a:pt x="18267" y="1214"/>
                  </a:lnTo>
                  <a:lnTo>
                    <a:pt x="18309" y="1256"/>
                  </a:lnTo>
                  <a:lnTo>
                    <a:pt x="18393" y="1256"/>
                  </a:lnTo>
                  <a:lnTo>
                    <a:pt x="18455" y="1214"/>
                  </a:lnTo>
                  <a:lnTo>
                    <a:pt x="18581" y="1214"/>
                  </a:lnTo>
                  <a:lnTo>
                    <a:pt x="18685" y="1256"/>
                  </a:lnTo>
                  <a:lnTo>
                    <a:pt x="18769" y="1256"/>
                  </a:lnTo>
                  <a:lnTo>
                    <a:pt x="18853" y="1277"/>
                  </a:lnTo>
                  <a:lnTo>
                    <a:pt x="19083" y="1382"/>
                  </a:lnTo>
                  <a:lnTo>
                    <a:pt x="19209" y="1382"/>
                  </a:lnTo>
                  <a:lnTo>
                    <a:pt x="19313" y="1361"/>
                  </a:lnTo>
                  <a:lnTo>
                    <a:pt x="19439" y="1361"/>
                  </a:lnTo>
                  <a:lnTo>
                    <a:pt x="19481" y="1277"/>
                  </a:lnTo>
                  <a:lnTo>
                    <a:pt x="19564" y="1235"/>
                  </a:lnTo>
                  <a:lnTo>
                    <a:pt x="19669" y="1256"/>
                  </a:lnTo>
                  <a:lnTo>
                    <a:pt x="19774" y="1256"/>
                  </a:lnTo>
                  <a:lnTo>
                    <a:pt x="19836" y="1173"/>
                  </a:lnTo>
                  <a:lnTo>
                    <a:pt x="19836" y="1131"/>
                  </a:lnTo>
                  <a:lnTo>
                    <a:pt x="19669" y="1026"/>
                  </a:lnTo>
                  <a:lnTo>
                    <a:pt x="19585" y="963"/>
                  </a:lnTo>
                  <a:lnTo>
                    <a:pt x="19543" y="859"/>
                  </a:lnTo>
                  <a:lnTo>
                    <a:pt x="19439" y="796"/>
                  </a:lnTo>
                  <a:lnTo>
                    <a:pt x="19250" y="733"/>
                  </a:lnTo>
                  <a:lnTo>
                    <a:pt x="19167" y="649"/>
                  </a:lnTo>
                  <a:lnTo>
                    <a:pt x="19062" y="628"/>
                  </a:lnTo>
                  <a:lnTo>
                    <a:pt x="18957" y="649"/>
                  </a:lnTo>
                  <a:lnTo>
                    <a:pt x="18916" y="608"/>
                  </a:lnTo>
                  <a:lnTo>
                    <a:pt x="18853" y="545"/>
                  </a:lnTo>
                  <a:lnTo>
                    <a:pt x="18727" y="587"/>
                  </a:lnTo>
                  <a:lnTo>
                    <a:pt x="18685" y="524"/>
                  </a:lnTo>
                  <a:lnTo>
                    <a:pt x="18455" y="503"/>
                  </a:lnTo>
                  <a:lnTo>
                    <a:pt x="18309" y="398"/>
                  </a:lnTo>
                  <a:lnTo>
                    <a:pt x="18246" y="398"/>
                  </a:lnTo>
                  <a:lnTo>
                    <a:pt x="18058" y="294"/>
                  </a:lnTo>
                  <a:lnTo>
                    <a:pt x="17995" y="294"/>
                  </a:lnTo>
                  <a:lnTo>
                    <a:pt x="17995" y="315"/>
                  </a:lnTo>
                  <a:lnTo>
                    <a:pt x="17932" y="336"/>
                  </a:lnTo>
                  <a:lnTo>
                    <a:pt x="17765" y="231"/>
                  </a:lnTo>
                  <a:lnTo>
                    <a:pt x="17744" y="168"/>
                  </a:lnTo>
                  <a:lnTo>
                    <a:pt x="17681" y="105"/>
                  </a:lnTo>
                  <a:lnTo>
                    <a:pt x="17597" y="126"/>
                  </a:lnTo>
                  <a:lnTo>
                    <a:pt x="17535" y="126"/>
                  </a:lnTo>
                  <a:lnTo>
                    <a:pt x="17472" y="84"/>
                  </a:lnTo>
                  <a:lnTo>
                    <a:pt x="17263" y="84"/>
                  </a:lnTo>
                  <a:lnTo>
                    <a:pt x="17158" y="22"/>
                  </a:lnTo>
                  <a:lnTo>
                    <a:pt x="17074" y="84"/>
                  </a:lnTo>
                  <a:lnTo>
                    <a:pt x="17033" y="84"/>
                  </a:lnTo>
                  <a:lnTo>
                    <a:pt x="17012" y="64"/>
                  </a:lnTo>
                  <a:lnTo>
                    <a:pt x="16928" y="1"/>
                  </a:lnTo>
                  <a:lnTo>
                    <a:pt x="16740" y="22"/>
                  </a:lnTo>
                  <a:lnTo>
                    <a:pt x="16614"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grpSp>
          <p:nvGrpSpPr>
            <p:cNvPr id="617" name="Google Shape;617;p68"/>
            <p:cNvGrpSpPr/>
            <p:nvPr/>
          </p:nvGrpSpPr>
          <p:grpSpPr>
            <a:xfrm>
              <a:off x="2905224" y="2311071"/>
              <a:ext cx="596721" cy="528992"/>
              <a:chOff x="1922950" y="1410350"/>
              <a:chExt cx="1252825" cy="1162875"/>
            </a:xfrm>
          </p:grpSpPr>
          <p:sp>
            <p:nvSpPr>
              <p:cNvPr id="618" name="Google Shape;618;p68"/>
              <p:cNvSpPr/>
              <p:nvPr/>
            </p:nvSpPr>
            <p:spPr>
              <a:xfrm>
                <a:off x="1988325" y="2333100"/>
                <a:ext cx="52325" cy="65925"/>
              </a:xfrm>
              <a:custGeom>
                <a:avLst/>
                <a:gdLst/>
                <a:ahLst/>
                <a:cxnLst/>
                <a:rect l="l" t="t" r="r" b="b"/>
                <a:pathLst>
                  <a:path w="2093" h="2637" extrusionOk="0">
                    <a:moveTo>
                      <a:pt x="210" y="0"/>
                    </a:moveTo>
                    <a:lnTo>
                      <a:pt x="189" y="63"/>
                    </a:lnTo>
                    <a:lnTo>
                      <a:pt x="1" y="21"/>
                    </a:lnTo>
                    <a:lnTo>
                      <a:pt x="63" y="188"/>
                    </a:lnTo>
                    <a:lnTo>
                      <a:pt x="105" y="209"/>
                    </a:lnTo>
                    <a:lnTo>
                      <a:pt x="168" y="335"/>
                    </a:lnTo>
                    <a:lnTo>
                      <a:pt x="440" y="377"/>
                    </a:lnTo>
                    <a:lnTo>
                      <a:pt x="314" y="439"/>
                    </a:lnTo>
                    <a:lnTo>
                      <a:pt x="189" y="439"/>
                    </a:lnTo>
                    <a:lnTo>
                      <a:pt x="105" y="544"/>
                    </a:lnTo>
                    <a:lnTo>
                      <a:pt x="168" y="607"/>
                    </a:lnTo>
                    <a:lnTo>
                      <a:pt x="105" y="732"/>
                    </a:lnTo>
                    <a:lnTo>
                      <a:pt x="126" y="774"/>
                    </a:lnTo>
                    <a:lnTo>
                      <a:pt x="273" y="732"/>
                    </a:lnTo>
                    <a:lnTo>
                      <a:pt x="293" y="837"/>
                    </a:lnTo>
                    <a:lnTo>
                      <a:pt x="419" y="837"/>
                    </a:lnTo>
                    <a:lnTo>
                      <a:pt x="419" y="942"/>
                    </a:lnTo>
                    <a:lnTo>
                      <a:pt x="524" y="1025"/>
                    </a:lnTo>
                    <a:lnTo>
                      <a:pt x="649" y="963"/>
                    </a:lnTo>
                    <a:lnTo>
                      <a:pt x="503" y="1130"/>
                    </a:lnTo>
                    <a:lnTo>
                      <a:pt x="545" y="1276"/>
                    </a:lnTo>
                    <a:lnTo>
                      <a:pt x="649" y="1255"/>
                    </a:lnTo>
                    <a:lnTo>
                      <a:pt x="649" y="1151"/>
                    </a:lnTo>
                    <a:lnTo>
                      <a:pt x="817" y="1109"/>
                    </a:lnTo>
                    <a:lnTo>
                      <a:pt x="817" y="1109"/>
                    </a:lnTo>
                    <a:lnTo>
                      <a:pt x="754" y="1235"/>
                    </a:lnTo>
                    <a:lnTo>
                      <a:pt x="691" y="1339"/>
                    </a:lnTo>
                    <a:lnTo>
                      <a:pt x="691" y="1423"/>
                    </a:lnTo>
                    <a:lnTo>
                      <a:pt x="733" y="1423"/>
                    </a:lnTo>
                    <a:lnTo>
                      <a:pt x="796" y="1548"/>
                    </a:lnTo>
                    <a:lnTo>
                      <a:pt x="963" y="1528"/>
                    </a:lnTo>
                    <a:lnTo>
                      <a:pt x="963" y="1632"/>
                    </a:lnTo>
                    <a:lnTo>
                      <a:pt x="1047" y="1632"/>
                    </a:lnTo>
                    <a:lnTo>
                      <a:pt x="1068" y="1737"/>
                    </a:lnTo>
                    <a:lnTo>
                      <a:pt x="1047" y="1820"/>
                    </a:lnTo>
                    <a:lnTo>
                      <a:pt x="1172" y="1967"/>
                    </a:lnTo>
                    <a:lnTo>
                      <a:pt x="1256" y="1883"/>
                    </a:lnTo>
                    <a:lnTo>
                      <a:pt x="1319" y="1946"/>
                    </a:lnTo>
                    <a:lnTo>
                      <a:pt x="1423" y="1946"/>
                    </a:lnTo>
                    <a:lnTo>
                      <a:pt x="1256" y="2113"/>
                    </a:lnTo>
                    <a:lnTo>
                      <a:pt x="1465" y="2323"/>
                    </a:lnTo>
                    <a:lnTo>
                      <a:pt x="1549" y="2364"/>
                    </a:lnTo>
                    <a:lnTo>
                      <a:pt x="1591" y="2427"/>
                    </a:lnTo>
                    <a:lnTo>
                      <a:pt x="1946" y="2636"/>
                    </a:lnTo>
                    <a:lnTo>
                      <a:pt x="1988" y="2595"/>
                    </a:lnTo>
                    <a:lnTo>
                      <a:pt x="2093" y="2616"/>
                    </a:lnTo>
                    <a:lnTo>
                      <a:pt x="2009" y="2302"/>
                    </a:lnTo>
                    <a:lnTo>
                      <a:pt x="2051" y="2176"/>
                    </a:lnTo>
                    <a:lnTo>
                      <a:pt x="2009" y="2072"/>
                    </a:lnTo>
                    <a:lnTo>
                      <a:pt x="2009" y="1820"/>
                    </a:lnTo>
                    <a:lnTo>
                      <a:pt x="1946" y="1695"/>
                    </a:lnTo>
                    <a:lnTo>
                      <a:pt x="1674" y="1548"/>
                    </a:lnTo>
                    <a:lnTo>
                      <a:pt x="1653" y="1214"/>
                    </a:lnTo>
                    <a:lnTo>
                      <a:pt x="1528" y="1004"/>
                    </a:lnTo>
                    <a:lnTo>
                      <a:pt x="1486" y="774"/>
                    </a:lnTo>
                    <a:lnTo>
                      <a:pt x="1444" y="732"/>
                    </a:lnTo>
                    <a:lnTo>
                      <a:pt x="1319" y="711"/>
                    </a:lnTo>
                    <a:lnTo>
                      <a:pt x="1130" y="607"/>
                    </a:lnTo>
                    <a:lnTo>
                      <a:pt x="1005" y="607"/>
                    </a:lnTo>
                    <a:lnTo>
                      <a:pt x="858" y="544"/>
                    </a:lnTo>
                    <a:lnTo>
                      <a:pt x="817" y="439"/>
                    </a:lnTo>
                    <a:lnTo>
                      <a:pt x="628" y="377"/>
                    </a:lnTo>
                    <a:lnTo>
                      <a:pt x="545" y="251"/>
                    </a:lnTo>
                    <a:lnTo>
                      <a:pt x="524" y="167"/>
                    </a:lnTo>
                    <a:lnTo>
                      <a:pt x="398" y="167"/>
                    </a:lnTo>
                    <a:lnTo>
                      <a:pt x="314" y="21"/>
                    </a:lnTo>
                    <a:lnTo>
                      <a:pt x="21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68"/>
              <p:cNvSpPr/>
              <p:nvPr/>
            </p:nvSpPr>
            <p:spPr>
              <a:xfrm>
                <a:off x="1953800" y="2242075"/>
                <a:ext cx="23050" cy="54425"/>
              </a:xfrm>
              <a:custGeom>
                <a:avLst/>
                <a:gdLst/>
                <a:ahLst/>
                <a:cxnLst/>
                <a:rect l="l" t="t" r="r" b="b"/>
                <a:pathLst>
                  <a:path w="922" h="2177" extrusionOk="0">
                    <a:moveTo>
                      <a:pt x="210" y="0"/>
                    </a:moveTo>
                    <a:lnTo>
                      <a:pt x="21" y="314"/>
                    </a:lnTo>
                    <a:lnTo>
                      <a:pt x="42" y="523"/>
                    </a:lnTo>
                    <a:lnTo>
                      <a:pt x="1" y="628"/>
                    </a:lnTo>
                    <a:lnTo>
                      <a:pt x="1" y="733"/>
                    </a:lnTo>
                    <a:lnTo>
                      <a:pt x="105" y="754"/>
                    </a:lnTo>
                    <a:lnTo>
                      <a:pt x="189" y="837"/>
                    </a:lnTo>
                    <a:lnTo>
                      <a:pt x="189" y="942"/>
                    </a:lnTo>
                    <a:lnTo>
                      <a:pt x="126" y="921"/>
                    </a:lnTo>
                    <a:lnTo>
                      <a:pt x="21" y="900"/>
                    </a:lnTo>
                    <a:lnTo>
                      <a:pt x="21" y="984"/>
                    </a:lnTo>
                    <a:lnTo>
                      <a:pt x="105" y="1047"/>
                    </a:lnTo>
                    <a:lnTo>
                      <a:pt x="21" y="1193"/>
                    </a:lnTo>
                    <a:lnTo>
                      <a:pt x="105" y="1214"/>
                    </a:lnTo>
                    <a:lnTo>
                      <a:pt x="210" y="1339"/>
                    </a:lnTo>
                    <a:lnTo>
                      <a:pt x="84" y="1319"/>
                    </a:lnTo>
                    <a:lnTo>
                      <a:pt x="21" y="1402"/>
                    </a:lnTo>
                    <a:lnTo>
                      <a:pt x="42" y="1507"/>
                    </a:lnTo>
                    <a:lnTo>
                      <a:pt x="210" y="1528"/>
                    </a:lnTo>
                    <a:lnTo>
                      <a:pt x="147" y="1611"/>
                    </a:lnTo>
                    <a:lnTo>
                      <a:pt x="189" y="1758"/>
                    </a:lnTo>
                    <a:lnTo>
                      <a:pt x="356" y="2135"/>
                    </a:lnTo>
                    <a:lnTo>
                      <a:pt x="503" y="2176"/>
                    </a:lnTo>
                    <a:lnTo>
                      <a:pt x="565" y="2072"/>
                    </a:lnTo>
                    <a:lnTo>
                      <a:pt x="524" y="1988"/>
                    </a:lnTo>
                    <a:lnTo>
                      <a:pt x="440" y="1988"/>
                    </a:lnTo>
                    <a:lnTo>
                      <a:pt x="398" y="1863"/>
                    </a:lnTo>
                    <a:lnTo>
                      <a:pt x="335" y="1653"/>
                    </a:lnTo>
                    <a:lnTo>
                      <a:pt x="356" y="1507"/>
                    </a:lnTo>
                    <a:lnTo>
                      <a:pt x="314" y="1402"/>
                    </a:lnTo>
                    <a:lnTo>
                      <a:pt x="398" y="1235"/>
                    </a:lnTo>
                    <a:lnTo>
                      <a:pt x="545" y="1235"/>
                    </a:lnTo>
                    <a:lnTo>
                      <a:pt x="524" y="1109"/>
                    </a:lnTo>
                    <a:lnTo>
                      <a:pt x="419" y="1109"/>
                    </a:lnTo>
                    <a:lnTo>
                      <a:pt x="335" y="1130"/>
                    </a:lnTo>
                    <a:lnTo>
                      <a:pt x="231" y="1130"/>
                    </a:lnTo>
                    <a:lnTo>
                      <a:pt x="314" y="1026"/>
                    </a:lnTo>
                    <a:lnTo>
                      <a:pt x="419" y="1026"/>
                    </a:lnTo>
                    <a:lnTo>
                      <a:pt x="545" y="921"/>
                    </a:lnTo>
                    <a:lnTo>
                      <a:pt x="565" y="733"/>
                    </a:lnTo>
                    <a:lnTo>
                      <a:pt x="670" y="607"/>
                    </a:lnTo>
                    <a:lnTo>
                      <a:pt x="712" y="419"/>
                    </a:lnTo>
                    <a:lnTo>
                      <a:pt x="921" y="210"/>
                    </a:lnTo>
                    <a:lnTo>
                      <a:pt x="858" y="189"/>
                    </a:lnTo>
                    <a:lnTo>
                      <a:pt x="670" y="272"/>
                    </a:lnTo>
                    <a:lnTo>
                      <a:pt x="545" y="461"/>
                    </a:lnTo>
                    <a:lnTo>
                      <a:pt x="461" y="628"/>
                    </a:lnTo>
                    <a:lnTo>
                      <a:pt x="335" y="670"/>
                    </a:lnTo>
                    <a:lnTo>
                      <a:pt x="335" y="586"/>
                    </a:lnTo>
                    <a:lnTo>
                      <a:pt x="252" y="523"/>
                    </a:lnTo>
                    <a:lnTo>
                      <a:pt x="461" y="461"/>
                    </a:lnTo>
                    <a:lnTo>
                      <a:pt x="565" y="377"/>
                    </a:lnTo>
                    <a:lnTo>
                      <a:pt x="607" y="231"/>
                    </a:lnTo>
                    <a:lnTo>
                      <a:pt x="607" y="168"/>
                    </a:lnTo>
                    <a:lnTo>
                      <a:pt x="503" y="105"/>
                    </a:lnTo>
                    <a:lnTo>
                      <a:pt x="440" y="189"/>
                    </a:lnTo>
                    <a:lnTo>
                      <a:pt x="356" y="210"/>
                    </a:lnTo>
                    <a:lnTo>
                      <a:pt x="398" y="63"/>
                    </a:lnTo>
                    <a:lnTo>
                      <a:pt x="21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68"/>
              <p:cNvSpPr/>
              <p:nvPr/>
            </p:nvSpPr>
            <p:spPr>
              <a:xfrm>
                <a:off x="2552225" y="1885325"/>
                <a:ext cx="48150" cy="48675"/>
              </a:xfrm>
              <a:custGeom>
                <a:avLst/>
                <a:gdLst/>
                <a:ahLst/>
                <a:cxnLst/>
                <a:rect l="l" t="t" r="r" b="b"/>
                <a:pathLst>
                  <a:path w="1926" h="1947" extrusionOk="0">
                    <a:moveTo>
                      <a:pt x="1402" y="0"/>
                    </a:moveTo>
                    <a:lnTo>
                      <a:pt x="1256" y="21"/>
                    </a:lnTo>
                    <a:lnTo>
                      <a:pt x="1067" y="189"/>
                    </a:lnTo>
                    <a:lnTo>
                      <a:pt x="984" y="356"/>
                    </a:lnTo>
                    <a:lnTo>
                      <a:pt x="1046" y="544"/>
                    </a:lnTo>
                    <a:lnTo>
                      <a:pt x="942" y="524"/>
                    </a:lnTo>
                    <a:lnTo>
                      <a:pt x="900" y="356"/>
                    </a:lnTo>
                    <a:lnTo>
                      <a:pt x="858" y="356"/>
                    </a:lnTo>
                    <a:lnTo>
                      <a:pt x="837" y="503"/>
                    </a:lnTo>
                    <a:lnTo>
                      <a:pt x="753" y="503"/>
                    </a:lnTo>
                    <a:lnTo>
                      <a:pt x="795" y="607"/>
                    </a:lnTo>
                    <a:lnTo>
                      <a:pt x="753" y="712"/>
                    </a:lnTo>
                    <a:lnTo>
                      <a:pt x="649" y="712"/>
                    </a:lnTo>
                    <a:lnTo>
                      <a:pt x="586" y="816"/>
                    </a:lnTo>
                    <a:lnTo>
                      <a:pt x="419" y="775"/>
                    </a:lnTo>
                    <a:lnTo>
                      <a:pt x="335" y="837"/>
                    </a:lnTo>
                    <a:lnTo>
                      <a:pt x="251" y="816"/>
                    </a:lnTo>
                    <a:lnTo>
                      <a:pt x="0" y="963"/>
                    </a:lnTo>
                    <a:lnTo>
                      <a:pt x="21" y="1088"/>
                    </a:lnTo>
                    <a:lnTo>
                      <a:pt x="147" y="1235"/>
                    </a:lnTo>
                    <a:lnTo>
                      <a:pt x="230" y="1172"/>
                    </a:lnTo>
                    <a:lnTo>
                      <a:pt x="209" y="1088"/>
                    </a:lnTo>
                    <a:lnTo>
                      <a:pt x="251" y="1026"/>
                    </a:lnTo>
                    <a:lnTo>
                      <a:pt x="356" y="1130"/>
                    </a:lnTo>
                    <a:lnTo>
                      <a:pt x="314" y="1277"/>
                    </a:lnTo>
                    <a:lnTo>
                      <a:pt x="440" y="1381"/>
                    </a:lnTo>
                    <a:lnTo>
                      <a:pt x="523" y="1256"/>
                    </a:lnTo>
                    <a:lnTo>
                      <a:pt x="544" y="1340"/>
                    </a:lnTo>
                    <a:lnTo>
                      <a:pt x="523" y="1423"/>
                    </a:lnTo>
                    <a:lnTo>
                      <a:pt x="649" y="1591"/>
                    </a:lnTo>
                    <a:lnTo>
                      <a:pt x="753" y="1612"/>
                    </a:lnTo>
                    <a:lnTo>
                      <a:pt x="795" y="1779"/>
                    </a:lnTo>
                    <a:lnTo>
                      <a:pt x="879" y="1863"/>
                    </a:lnTo>
                    <a:lnTo>
                      <a:pt x="963" y="1716"/>
                    </a:lnTo>
                    <a:lnTo>
                      <a:pt x="984" y="1821"/>
                    </a:lnTo>
                    <a:lnTo>
                      <a:pt x="1109" y="1946"/>
                    </a:lnTo>
                    <a:lnTo>
                      <a:pt x="1214" y="1925"/>
                    </a:lnTo>
                    <a:lnTo>
                      <a:pt x="1318" y="1925"/>
                    </a:lnTo>
                    <a:lnTo>
                      <a:pt x="1423" y="1821"/>
                    </a:lnTo>
                    <a:lnTo>
                      <a:pt x="1507" y="1800"/>
                    </a:lnTo>
                    <a:lnTo>
                      <a:pt x="1632" y="1695"/>
                    </a:lnTo>
                    <a:lnTo>
                      <a:pt x="1695" y="1800"/>
                    </a:lnTo>
                    <a:lnTo>
                      <a:pt x="1737" y="1758"/>
                    </a:lnTo>
                    <a:lnTo>
                      <a:pt x="1925" y="1653"/>
                    </a:lnTo>
                    <a:lnTo>
                      <a:pt x="1925" y="1549"/>
                    </a:lnTo>
                    <a:lnTo>
                      <a:pt x="1800" y="1591"/>
                    </a:lnTo>
                    <a:lnTo>
                      <a:pt x="1716" y="1507"/>
                    </a:lnTo>
                    <a:lnTo>
                      <a:pt x="1841" y="1277"/>
                    </a:lnTo>
                    <a:lnTo>
                      <a:pt x="1883" y="1151"/>
                    </a:lnTo>
                    <a:lnTo>
                      <a:pt x="1737" y="1235"/>
                    </a:lnTo>
                    <a:lnTo>
                      <a:pt x="1674" y="1402"/>
                    </a:lnTo>
                    <a:lnTo>
                      <a:pt x="1674" y="1277"/>
                    </a:lnTo>
                    <a:lnTo>
                      <a:pt x="1737" y="1026"/>
                    </a:lnTo>
                    <a:lnTo>
                      <a:pt x="1695" y="649"/>
                    </a:lnTo>
                    <a:lnTo>
                      <a:pt x="1528" y="544"/>
                    </a:lnTo>
                    <a:lnTo>
                      <a:pt x="1528" y="419"/>
                    </a:lnTo>
                    <a:lnTo>
                      <a:pt x="1423" y="419"/>
                    </a:lnTo>
                    <a:lnTo>
                      <a:pt x="1360" y="524"/>
                    </a:lnTo>
                    <a:lnTo>
                      <a:pt x="1360" y="398"/>
                    </a:lnTo>
                    <a:lnTo>
                      <a:pt x="1423" y="314"/>
                    </a:lnTo>
                    <a:lnTo>
                      <a:pt x="1381" y="210"/>
                    </a:lnTo>
                    <a:lnTo>
                      <a:pt x="1402" y="105"/>
                    </a:lnTo>
                    <a:lnTo>
                      <a:pt x="1402"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68"/>
              <p:cNvSpPr/>
              <p:nvPr/>
            </p:nvSpPr>
            <p:spPr>
              <a:xfrm>
                <a:off x="2722750" y="1634775"/>
                <a:ext cx="145950" cy="133925"/>
              </a:xfrm>
              <a:custGeom>
                <a:avLst/>
                <a:gdLst/>
                <a:ahLst/>
                <a:cxnLst/>
                <a:rect l="l" t="t" r="r" b="b"/>
                <a:pathLst>
                  <a:path w="5838" h="5357" extrusionOk="0">
                    <a:moveTo>
                      <a:pt x="502" y="0"/>
                    </a:moveTo>
                    <a:lnTo>
                      <a:pt x="440" y="84"/>
                    </a:lnTo>
                    <a:lnTo>
                      <a:pt x="230" y="105"/>
                    </a:lnTo>
                    <a:lnTo>
                      <a:pt x="210" y="126"/>
                    </a:lnTo>
                    <a:lnTo>
                      <a:pt x="147" y="126"/>
                    </a:lnTo>
                    <a:lnTo>
                      <a:pt x="105" y="230"/>
                    </a:lnTo>
                    <a:lnTo>
                      <a:pt x="189" y="335"/>
                    </a:lnTo>
                    <a:lnTo>
                      <a:pt x="230" y="439"/>
                    </a:lnTo>
                    <a:lnTo>
                      <a:pt x="147" y="439"/>
                    </a:lnTo>
                    <a:lnTo>
                      <a:pt x="21" y="272"/>
                    </a:lnTo>
                    <a:lnTo>
                      <a:pt x="0" y="398"/>
                    </a:lnTo>
                    <a:lnTo>
                      <a:pt x="21" y="502"/>
                    </a:lnTo>
                    <a:lnTo>
                      <a:pt x="147" y="544"/>
                    </a:lnTo>
                    <a:lnTo>
                      <a:pt x="251" y="732"/>
                    </a:lnTo>
                    <a:lnTo>
                      <a:pt x="356" y="732"/>
                    </a:lnTo>
                    <a:lnTo>
                      <a:pt x="293" y="816"/>
                    </a:lnTo>
                    <a:lnTo>
                      <a:pt x="210" y="816"/>
                    </a:lnTo>
                    <a:lnTo>
                      <a:pt x="189" y="921"/>
                    </a:lnTo>
                    <a:lnTo>
                      <a:pt x="314" y="1109"/>
                    </a:lnTo>
                    <a:lnTo>
                      <a:pt x="440" y="1151"/>
                    </a:lnTo>
                    <a:lnTo>
                      <a:pt x="419" y="1235"/>
                    </a:lnTo>
                    <a:lnTo>
                      <a:pt x="398" y="1172"/>
                    </a:lnTo>
                    <a:lnTo>
                      <a:pt x="210" y="1151"/>
                    </a:lnTo>
                    <a:lnTo>
                      <a:pt x="210" y="1235"/>
                    </a:lnTo>
                    <a:lnTo>
                      <a:pt x="147" y="1255"/>
                    </a:lnTo>
                    <a:lnTo>
                      <a:pt x="105" y="1360"/>
                    </a:lnTo>
                    <a:lnTo>
                      <a:pt x="251" y="1276"/>
                    </a:lnTo>
                    <a:lnTo>
                      <a:pt x="335" y="1360"/>
                    </a:lnTo>
                    <a:lnTo>
                      <a:pt x="523" y="1276"/>
                    </a:lnTo>
                    <a:lnTo>
                      <a:pt x="544" y="1360"/>
                    </a:lnTo>
                    <a:lnTo>
                      <a:pt x="649" y="1381"/>
                    </a:lnTo>
                    <a:lnTo>
                      <a:pt x="670" y="1465"/>
                    </a:lnTo>
                    <a:lnTo>
                      <a:pt x="837" y="1590"/>
                    </a:lnTo>
                    <a:lnTo>
                      <a:pt x="879" y="1590"/>
                    </a:lnTo>
                    <a:lnTo>
                      <a:pt x="879" y="1527"/>
                    </a:lnTo>
                    <a:lnTo>
                      <a:pt x="942" y="1548"/>
                    </a:lnTo>
                    <a:lnTo>
                      <a:pt x="1046" y="1486"/>
                    </a:lnTo>
                    <a:lnTo>
                      <a:pt x="1130" y="1527"/>
                    </a:lnTo>
                    <a:lnTo>
                      <a:pt x="1151" y="1590"/>
                    </a:lnTo>
                    <a:lnTo>
                      <a:pt x="1130" y="1674"/>
                    </a:lnTo>
                    <a:lnTo>
                      <a:pt x="1130" y="1883"/>
                    </a:lnTo>
                    <a:lnTo>
                      <a:pt x="1067" y="2051"/>
                    </a:lnTo>
                    <a:lnTo>
                      <a:pt x="1067" y="2113"/>
                    </a:lnTo>
                    <a:lnTo>
                      <a:pt x="1151" y="2260"/>
                    </a:lnTo>
                    <a:lnTo>
                      <a:pt x="1088" y="2385"/>
                    </a:lnTo>
                    <a:lnTo>
                      <a:pt x="1088" y="2469"/>
                    </a:lnTo>
                    <a:lnTo>
                      <a:pt x="1067" y="2595"/>
                    </a:lnTo>
                    <a:lnTo>
                      <a:pt x="879" y="2699"/>
                    </a:lnTo>
                    <a:lnTo>
                      <a:pt x="754" y="2741"/>
                    </a:lnTo>
                    <a:lnTo>
                      <a:pt x="733" y="2825"/>
                    </a:lnTo>
                    <a:lnTo>
                      <a:pt x="628" y="2992"/>
                    </a:lnTo>
                    <a:lnTo>
                      <a:pt x="628" y="3055"/>
                    </a:lnTo>
                    <a:lnTo>
                      <a:pt x="523" y="3118"/>
                    </a:lnTo>
                    <a:lnTo>
                      <a:pt x="461" y="3222"/>
                    </a:lnTo>
                    <a:lnTo>
                      <a:pt x="461" y="3348"/>
                    </a:lnTo>
                    <a:lnTo>
                      <a:pt x="544" y="3369"/>
                    </a:lnTo>
                    <a:lnTo>
                      <a:pt x="544" y="3452"/>
                    </a:lnTo>
                    <a:lnTo>
                      <a:pt x="440" y="3473"/>
                    </a:lnTo>
                    <a:lnTo>
                      <a:pt x="419" y="3578"/>
                    </a:lnTo>
                    <a:lnTo>
                      <a:pt x="461" y="3641"/>
                    </a:lnTo>
                    <a:lnTo>
                      <a:pt x="398" y="3745"/>
                    </a:lnTo>
                    <a:lnTo>
                      <a:pt x="356" y="3850"/>
                    </a:lnTo>
                    <a:lnTo>
                      <a:pt x="419" y="3955"/>
                    </a:lnTo>
                    <a:lnTo>
                      <a:pt x="502" y="3976"/>
                    </a:lnTo>
                    <a:lnTo>
                      <a:pt x="502" y="4059"/>
                    </a:lnTo>
                    <a:lnTo>
                      <a:pt x="565" y="4143"/>
                    </a:lnTo>
                    <a:lnTo>
                      <a:pt x="628" y="4143"/>
                    </a:lnTo>
                    <a:lnTo>
                      <a:pt x="649" y="4038"/>
                    </a:lnTo>
                    <a:lnTo>
                      <a:pt x="670" y="3955"/>
                    </a:lnTo>
                    <a:lnTo>
                      <a:pt x="733" y="3996"/>
                    </a:lnTo>
                    <a:lnTo>
                      <a:pt x="774" y="3996"/>
                    </a:lnTo>
                    <a:lnTo>
                      <a:pt x="879" y="3871"/>
                    </a:lnTo>
                    <a:lnTo>
                      <a:pt x="942" y="3892"/>
                    </a:lnTo>
                    <a:lnTo>
                      <a:pt x="879" y="4059"/>
                    </a:lnTo>
                    <a:lnTo>
                      <a:pt x="774" y="4080"/>
                    </a:lnTo>
                    <a:lnTo>
                      <a:pt x="754" y="4143"/>
                    </a:lnTo>
                    <a:lnTo>
                      <a:pt x="816" y="4185"/>
                    </a:lnTo>
                    <a:lnTo>
                      <a:pt x="816" y="4268"/>
                    </a:lnTo>
                    <a:lnTo>
                      <a:pt x="921" y="4394"/>
                    </a:lnTo>
                    <a:lnTo>
                      <a:pt x="1026" y="4352"/>
                    </a:lnTo>
                    <a:lnTo>
                      <a:pt x="1067" y="4394"/>
                    </a:lnTo>
                    <a:lnTo>
                      <a:pt x="1193" y="4415"/>
                    </a:lnTo>
                    <a:lnTo>
                      <a:pt x="1256" y="4352"/>
                    </a:lnTo>
                    <a:lnTo>
                      <a:pt x="1402" y="4310"/>
                    </a:lnTo>
                    <a:lnTo>
                      <a:pt x="1381" y="4164"/>
                    </a:lnTo>
                    <a:lnTo>
                      <a:pt x="1465" y="4164"/>
                    </a:lnTo>
                    <a:lnTo>
                      <a:pt x="1507" y="4101"/>
                    </a:lnTo>
                    <a:lnTo>
                      <a:pt x="1507" y="4185"/>
                    </a:lnTo>
                    <a:lnTo>
                      <a:pt x="1486" y="4206"/>
                    </a:lnTo>
                    <a:lnTo>
                      <a:pt x="1507" y="4310"/>
                    </a:lnTo>
                    <a:lnTo>
                      <a:pt x="1570" y="4289"/>
                    </a:lnTo>
                    <a:lnTo>
                      <a:pt x="1653" y="4143"/>
                    </a:lnTo>
                    <a:lnTo>
                      <a:pt x="1695" y="4080"/>
                    </a:lnTo>
                    <a:lnTo>
                      <a:pt x="1716" y="4143"/>
                    </a:lnTo>
                    <a:lnTo>
                      <a:pt x="1695" y="4268"/>
                    </a:lnTo>
                    <a:lnTo>
                      <a:pt x="1570" y="4478"/>
                    </a:lnTo>
                    <a:lnTo>
                      <a:pt x="1486" y="4520"/>
                    </a:lnTo>
                    <a:lnTo>
                      <a:pt x="1486" y="4624"/>
                    </a:lnTo>
                    <a:lnTo>
                      <a:pt x="1611" y="4666"/>
                    </a:lnTo>
                    <a:lnTo>
                      <a:pt x="1695" y="4729"/>
                    </a:lnTo>
                    <a:lnTo>
                      <a:pt x="1800" y="4729"/>
                    </a:lnTo>
                    <a:lnTo>
                      <a:pt x="1821" y="4771"/>
                    </a:lnTo>
                    <a:lnTo>
                      <a:pt x="1967" y="4792"/>
                    </a:lnTo>
                    <a:lnTo>
                      <a:pt x="1988" y="4708"/>
                    </a:lnTo>
                    <a:lnTo>
                      <a:pt x="2114" y="4708"/>
                    </a:lnTo>
                    <a:lnTo>
                      <a:pt x="2072" y="4771"/>
                    </a:lnTo>
                    <a:lnTo>
                      <a:pt x="2093" y="4833"/>
                    </a:lnTo>
                    <a:lnTo>
                      <a:pt x="2176" y="4833"/>
                    </a:lnTo>
                    <a:lnTo>
                      <a:pt x="2239" y="4917"/>
                    </a:lnTo>
                    <a:lnTo>
                      <a:pt x="2323" y="4875"/>
                    </a:lnTo>
                    <a:lnTo>
                      <a:pt x="2302" y="4792"/>
                    </a:lnTo>
                    <a:lnTo>
                      <a:pt x="2281" y="4708"/>
                    </a:lnTo>
                    <a:lnTo>
                      <a:pt x="2344" y="4603"/>
                    </a:lnTo>
                    <a:lnTo>
                      <a:pt x="2386" y="4687"/>
                    </a:lnTo>
                    <a:lnTo>
                      <a:pt x="2344" y="4792"/>
                    </a:lnTo>
                    <a:lnTo>
                      <a:pt x="2386" y="4917"/>
                    </a:lnTo>
                    <a:lnTo>
                      <a:pt x="2448" y="4917"/>
                    </a:lnTo>
                    <a:lnTo>
                      <a:pt x="2490" y="4792"/>
                    </a:lnTo>
                    <a:lnTo>
                      <a:pt x="2532" y="4729"/>
                    </a:lnTo>
                    <a:lnTo>
                      <a:pt x="2616" y="4708"/>
                    </a:lnTo>
                    <a:lnTo>
                      <a:pt x="2616" y="4792"/>
                    </a:lnTo>
                    <a:lnTo>
                      <a:pt x="2553" y="4833"/>
                    </a:lnTo>
                    <a:lnTo>
                      <a:pt x="2553" y="4917"/>
                    </a:lnTo>
                    <a:lnTo>
                      <a:pt x="2720" y="4917"/>
                    </a:lnTo>
                    <a:lnTo>
                      <a:pt x="2804" y="4875"/>
                    </a:lnTo>
                    <a:lnTo>
                      <a:pt x="2867" y="4687"/>
                    </a:lnTo>
                    <a:lnTo>
                      <a:pt x="2909" y="4792"/>
                    </a:lnTo>
                    <a:lnTo>
                      <a:pt x="2846" y="4833"/>
                    </a:lnTo>
                    <a:lnTo>
                      <a:pt x="2846" y="4938"/>
                    </a:lnTo>
                    <a:lnTo>
                      <a:pt x="2971" y="4917"/>
                    </a:lnTo>
                    <a:lnTo>
                      <a:pt x="3013" y="4771"/>
                    </a:lnTo>
                    <a:lnTo>
                      <a:pt x="3055" y="4687"/>
                    </a:lnTo>
                    <a:lnTo>
                      <a:pt x="3055" y="4687"/>
                    </a:lnTo>
                    <a:lnTo>
                      <a:pt x="3034" y="4917"/>
                    </a:lnTo>
                    <a:lnTo>
                      <a:pt x="3055" y="5001"/>
                    </a:lnTo>
                    <a:lnTo>
                      <a:pt x="3160" y="5001"/>
                    </a:lnTo>
                    <a:lnTo>
                      <a:pt x="3327" y="5105"/>
                    </a:lnTo>
                    <a:lnTo>
                      <a:pt x="3432" y="5043"/>
                    </a:lnTo>
                    <a:lnTo>
                      <a:pt x="3495" y="5022"/>
                    </a:lnTo>
                    <a:lnTo>
                      <a:pt x="3536" y="5105"/>
                    </a:lnTo>
                    <a:lnTo>
                      <a:pt x="3662" y="5084"/>
                    </a:lnTo>
                    <a:lnTo>
                      <a:pt x="3746" y="5022"/>
                    </a:lnTo>
                    <a:lnTo>
                      <a:pt x="3746" y="4896"/>
                    </a:lnTo>
                    <a:lnTo>
                      <a:pt x="3850" y="4792"/>
                    </a:lnTo>
                    <a:lnTo>
                      <a:pt x="3892" y="4729"/>
                    </a:lnTo>
                    <a:lnTo>
                      <a:pt x="3850" y="4603"/>
                    </a:lnTo>
                    <a:lnTo>
                      <a:pt x="3871" y="4520"/>
                    </a:lnTo>
                    <a:lnTo>
                      <a:pt x="3913" y="4520"/>
                    </a:lnTo>
                    <a:lnTo>
                      <a:pt x="3955" y="4666"/>
                    </a:lnTo>
                    <a:lnTo>
                      <a:pt x="3997" y="4687"/>
                    </a:lnTo>
                    <a:lnTo>
                      <a:pt x="3997" y="4729"/>
                    </a:lnTo>
                    <a:lnTo>
                      <a:pt x="3913" y="4812"/>
                    </a:lnTo>
                    <a:lnTo>
                      <a:pt x="3871" y="4980"/>
                    </a:lnTo>
                    <a:lnTo>
                      <a:pt x="3892" y="5210"/>
                    </a:lnTo>
                    <a:lnTo>
                      <a:pt x="3997" y="5252"/>
                    </a:lnTo>
                    <a:lnTo>
                      <a:pt x="4101" y="5210"/>
                    </a:lnTo>
                    <a:lnTo>
                      <a:pt x="4122" y="5315"/>
                    </a:lnTo>
                    <a:lnTo>
                      <a:pt x="4227" y="5315"/>
                    </a:lnTo>
                    <a:lnTo>
                      <a:pt x="4269" y="5357"/>
                    </a:lnTo>
                    <a:lnTo>
                      <a:pt x="4373" y="5357"/>
                    </a:lnTo>
                    <a:lnTo>
                      <a:pt x="4583" y="5231"/>
                    </a:lnTo>
                    <a:lnTo>
                      <a:pt x="4687" y="5210"/>
                    </a:lnTo>
                    <a:lnTo>
                      <a:pt x="4855" y="5315"/>
                    </a:lnTo>
                    <a:lnTo>
                      <a:pt x="4938" y="5294"/>
                    </a:lnTo>
                    <a:lnTo>
                      <a:pt x="5022" y="5336"/>
                    </a:lnTo>
                    <a:lnTo>
                      <a:pt x="5064" y="5252"/>
                    </a:lnTo>
                    <a:lnTo>
                      <a:pt x="5064" y="5210"/>
                    </a:lnTo>
                    <a:lnTo>
                      <a:pt x="5147" y="5084"/>
                    </a:lnTo>
                    <a:lnTo>
                      <a:pt x="5231" y="5043"/>
                    </a:lnTo>
                    <a:lnTo>
                      <a:pt x="5231" y="5001"/>
                    </a:lnTo>
                    <a:lnTo>
                      <a:pt x="5168" y="4875"/>
                    </a:lnTo>
                    <a:lnTo>
                      <a:pt x="5168" y="4729"/>
                    </a:lnTo>
                    <a:lnTo>
                      <a:pt x="5231" y="4812"/>
                    </a:lnTo>
                    <a:lnTo>
                      <a:pt x="5231" y="4896"/>
                    </a:lnTo>
                    <a:lnTo>
                      <a:pt x="5336" y="5022"/>
                    </a:lnTo>
                    <a:lnTo>
                      <a:pt x="5378" y="4938"/>
                    </a:lnTo>
                    <a:lnTo>
                      <a:pt x="5524" y="4938"/>
                    </a:lnTo>
                    <a:lnTo>
                      <a:pt x="5566" y="4980"/>
                    </a:lnTo>
                    <a:lnTo>
                      <a:pt x="5587" y="4896"/>
                    </a:lnTo>
                    <a:lnTo>
                      <a:pt x="5566" y="4792"/>
                    </a:lnTo>
                    <a:lnTo>
                      <a:pt x="5566" y="4708"/>
                    </a:lnTo>
                    <a:lnTo>
                      <a:pt x="5524" y="4666"/>
                    </a:lnTo>
                    <a:lnTo>
                      <a:pt x="5378" y="4687"/>
                    </a:lnTo>
                    <a:lnTo>
                      <a:pt x="5252" y="4708"/>
                    </a:lnTo>
                    <a:lnTo>
                      <a:pt x="5231" y="4603"/>
                    </a:lnTo>
                    <a:lnTo>
                      <a:pt x="5273" y="4582"/>
                    </a:lnTo>
                    <a:lnTo>
                      <a:pt x="5336" y="4603"/>
                    </a:lnTo>
                    <a:lnTo>
                      <a:pt x="5461" y="4561"/>
                    </a:lnTo>
                    <a:lnTo>
                      <a:pt x="5545" y="4457"/>
                    </a:lnTo>
                    <a:lnTo>
                      <a:pt x="5587" y="4520"/>
                    </a:lnTo>
                    <a:lnTo>
                      <a:pt x="5671" y="4499"/>
                    </a:lnTo>
                    <a:lnTo>
                      <a:pt x="5733" y="4394"/>
                    </a:lnTo>
                    <a:lnTo>
                      <a:pt x="5691" y="4310"/>
                    </a:lnTo>
                    <a:lnTo>
                      <a:pt x="5775" y="4206"/>
                    </a:lnTo>
                    <a:lnTo>
                      <a:pt x="5754" y="4143"/>
                    </a:lnTo>
                    <a:lnTo>
                      <a:pt x="5796" y="4143"/>
                    </a:lnTo>
                    <a:lnTo>
                      <a:pt x="5838" y="4080"/>
                    </a:lnTo>
                    <a:lnTo>
                      <a:pt x="5691" y="4038"/>
                    </a:lnTo>
                    <a:lnTo>
                      <a:pt x="5566" y="4059"/>
                    </a:lnTo>
                    <a:lnTo>
                      <a:pt x="5629" y="3976"/>
                    </a:lnTo>
                    <a:lnTo>
                      <a:pt x="5691" y="3955"/>
                    </a:lnTo>
                    <a:lnTo>
                      <a:pt x="5691" y="3850"/>
                    </a:lnTo>
                    <a:lnTo>
                      <a:pt x="5587" y="3766"/>
                    </a:lnTo>
                    <a:lnTo>
                      <a:pt x="5357" y="3766"/>
                    </a:lnTo>
                    <a:lnTo>
                      <a:pt x="5336" y="3724"/>
                    </a:lnTo>
                    <a:lnTo>
                      <a:pt x="5336" y="3641"/>
                    </a:lnTo>
                    <a:lnTo>
                      <a:pt x="5378" y="3620"/>
                    </a:lnTo>
                    <a:lnTo>
                      <a:pt x="5357" y="3515"/>
                    </a:lnTo>
                    <a:lnTo>
                      <a:pt x="5168" y="3348"/>
                    </a:lnTo>
                    <a:lnTo>
                      <a:pt x="5106" y="3348"/>
                    </a:lnTo>
                    <a:lnTo>
                      <a:pt x="5001" y="3432"/>
                    </a:lnTo>
                    <a:lnTo>
                      <a:pt x="4834" y="3432"/>
                    </a:lnTo>
                    <a:lnTo>
                      <a:pt x="4687" y="3452"/>
                    </a:lnTo>
                    <a:lnTo>
                      <a:pt x="4478" y="3327"/>
                    </a:lnTo>
                    <a:lnTo>
                      <a:pt x="4436" y="3243"/>
                    </a:lnTo>
                    <a:lnTo>
                      <a:pt x="4394" y="3222"/>
                    </a:lnTo>
                    <a:lnTo>
                      <a:pt x="4290" y="3264"/>
                    </a:lnTo>
                    <a:lnTo>
                      <a:pt x="4206" y="3264"/>
                    </a:lnTo>
                    <a:lnTo>
                      <a:pt x="4122" y="3306"/>
                    </a:lnTo>
                    <a:lnTo>
                      <a:pt x="4018" y="3306"/>
                    </a:lnTo>
                    <a:lnTo>
                      <a:pt x="3976" y="3411"/>
                    </a:lnTo>
                    <a:lnTo>
                      <a:pt x="3913" y="3348"/>
                    </a:lnTo>
                    <a:lnTo>
                      <a:pt x="3808" y="3264"/>
                    </a:lnTo>
                    <a:lnTo>
                      <a:pt x="3704" y="3327"/>
                    </a:lnTo>
                    <a:lnTo>
                      <a:pt x="3578" y="3348"/>
                    </a:lnTo>
                    <a:lnTo>
                      <a:pt x="3578" y="3411"/>
                    </a:lnTo>
                    <a:lnTo>
                      <a:pt x="3536" y="3452"/>
                    </a:lnTo>
                    <a:lnTo>
                      <a:pt x="3536" y="3369"/>
                    </a:lnTo>
                    <a:lnTo>
                      <a:pt x="3474" y="3327"/>
                    </a:lnTo>
                    <a:lnTo>
                      <a:pt x="3369" y="3348"/>
                    </a:lnTo>
                    <a:lnTo>
                      <a:pt x="3139" y="3327"/>
                    </a:lnTo>
                    <a:lnTo>
                      <a:pt x="3076" y="3348"/>
                    </a:lnTo>
                    <a:lnTo>
                      <a:pt x="3160" y="3432"/>
                    </a:lnTo>
                    <a:lnTo>
                      <a:pt x="3160" y="3536"/>
                    </a:lnTo>
                    <a:lnTo>
                      <a:pt x="3264" y="3620"/>
                    </a:lnTo>
                    <a:lnTo>
                      <a:pt x="3139" y="3578"/>
                    </a:lnTo>
                    <a:lnTo>
                      <a:pt x="3076" y="3515"/>
                    </a:lnTo>
                    <a:lnTo>
                      <a:pt x="3013" y="3473"/>
                    </a:lnTo>
                    <a:lnTo>
                      <a:pt x="2867" y="3536"/>
                    </a:lnTo>
                    <a:lnTo>
                      <a:pt x="2804" y="3473"/>
                    </a:lnTo>
                    <a:lnTo>
                      <a:pt x="2930" y="3432"/>
                    </a:lnTo>
                    <a:lnTo>
                      <a:pt x="2930" y="3348"/>
                    </a:lnTo>
                    <a:lnTo>
                      <a:pt x="2804" y="3222"/>
                    </a:lnTo>
                    <a:lnTo>
                      <a:pt x="2825" y="3139"/>
                    </a:lnTo>
                    <a:lnTo>
                      <a:pt x="2762" y="3097"/>
                    </a:lnTo>
                    <a:lnTo>
                      <a:pt x="2637" y="3160"/>
                    </a:lnTo>
                    <a:lnTo>
                      <a:pt x="2658" y="3243"/>
                    </a:lnTo>
                    <a:lnTo>
                      <a:pt x="2637" y="3306"/>
                    </a:lnTo>
                    <a:lnTo>
                      <a:pt x="2532" y="3264"/>
                    </a:lnTo>
                    <a:lnTo>
                      <a:pt x="2595" y="3201"/>
                    </a:lnTo>
                    <a:lnTo>
                      <a:pt x="2553" y="3139"/>
                    </a:lnTo>
                    <a:lnTo>
                      <a:pt x="2448" y="3097"/>
                    </a:lnTo>
                    <a:lnTo>
                      <a:pt x="2406" y="3139"/>
                    </a:lnTo>
                    <a:lnTo>
                      <a:pt x="2323" y="3139"/>
                    </a:lnTo>
                    <a:lnTo>
                      <a:pt x="2344" y="3034"/>
                    </a:lnTo>
                    <a:lnTo>
                      <a:pt x="2344" y="2992"/>
                    </a:lnTo>
                    <a:lnTo>
                      <a:pt x="2323" y="2888"/>
                    </a:lnTo>
                    <a:lnTo>
                      <a:pt x="2218" y="2908"/>
                    </a:lnTo>
                    <a:lnTo>
                      <a:pt x="2093" y="3034"/>
                    </a:lnTo>
                    <a:lnTo>
                      <a:pt x="2114" y="3160"/>
                    </a:lnTo>
                    <a:lnTo>
                      <a:pt x="2030" y="3160"/>
                    </a:lnTo>
                    <a:lnTo>
                      <a:pt x="1988" y="3055"/>
                    </a:lnTo>
                    <a:lnTo>
                      <a:pt x="2030" y="2992"/>
                    </a:lnTo>
                    <a:lnTo>
                      <a:pt x="2030" y="2908"/>
                    </a:lnTo>
                    <a:lnTo>
                      <a:pt x="2093" y="2720"/>
                    </a:lnTo>
                    <a:lnTo>
                      <a:pt x="2009" y="2636"/>
                    </a:lnTo>
                    <a:lnTo>
                      <a:pt x="1883" y="2699"/>
                    </a:lnTo>
                    <a:lnTo>
                      <a:pt x="1883" y="2636"/>
                    </a:lnTo>
                    <a:lnTo>
                      <a:pt x="1988" y="2616"/>
                    </a:lnTo>
                    <a:lnTo>
                      <a:pt x="2030" y="2490"/>
                    </a:lnTo>
                    <a:lnTo>
                      <a:pt x="2009" y="2385"/>
                    </a:lnTo>
                    <a:lnTo>
                      <a:pt x="1925" y="2427"/>
                    </a:lnTo>
                    <a:lnTo>
                      <a:pt x="1862" y="2385"/>
                    </a:lnTo>
                    <a:lnTo>
                      <a:pt x="1800" y="2427"/>
                    </a:lnTo>
                    <a:lnTo>
                      <a:pt x="1695" y="2427"/>
                    </a:lnTo>
                    <a:lnTo>
                      <a:pt x="1758" y="2385"/>
                    </a:lnTo>
                    <a:lnTo>
                      <a:pt x="1758" y="2323"/>
                    </a:lnTo>
                    <a:lnTo>
                      <a:pt x="1653" y="2323"/>
                    </a:lnTo>
                    <a:lnTo>
                      <a:pt x="1590" y="2406"/>
                    </a:lnTo>
                    <a:lnTo>
                      <a:pt x="1444" y="2427"/>
                    </a:lnTo>
                    <a:lnTo>
                      <a:pt x="1444" y="2364"/>
                    </a:lnTo>
                    <a:lnTo>
                      <a:pt x="1507" y="2323"/>
                    </a:lnTo>
                    <a:lnTo>
                      <a:pt x="1570" y="2218"/>
                    </a:lnTo>
                    <a:lnTo>
                      <a:pt x="1590" y="2155"/>
                    </a:lnTo>
                    <a:lnTo>
                      <a:pt x="1674" y="2155"/>
                    </a:lnTo>
                    <a:lnTo>
                      <a:pt x="1779" y="2260"/>
                    </a:lnTo>
                    <a:lnTo>
                      <a:pt x="1925" y="2260"/>
                    </a:lnTo>
                    <a:lnTo>
                      <a:pt x="1904" y="2197"/>
                    </a:lnTo>
                    <a:lnTo>
                      <a:pt x="1800" y="2071"/>
                    </a:lnTo>
                    <a:lnTo>
                      <a:pt x="1695" y="2071"/>
                    </a:lnTo>
                    <a:lnTo>
                      <a:pt x="1758" y="2009"/>
                    </a:lnTo>
                    <a:lnTo>
                      <a:pt x="1611" y="1883"/>
                    </a:lnTo>
                    <a:lnTo>
                      <a:pt x="1507" y="1841"/>
                    </a:lnTo>
                    <a:lnTo>
                      <a:pt x="1570" y="1799"/>
                    </a:lnTo>
                    <a:lnTo>
                      <a:pt x="1590" y="1737"/>
                    </a:lnTo>
                    <a:lnTo>
                      <a:pt x="1653" y="1737"/>
                    </a:lnTo>
                    <a:lnTo>
                      <a:pt x="1695" y="1841"/>
                    </a:lnTo>
                    <a:lnTo>
                      <a:pt x="1800" y="1967"/>
                    </a:lnTo>
                    <a:lnTo>
                      <a:pt x="1967" y="1988"/>
                    </a:lnTo>
                    <a:lnTo>
                      <a:pt x="2030" y="2092"/>
                    </a:lnTo>
                    <a:lnTo>
                      <a:pt x="2114" y="2009"/>
                    </a:lnTo>
                    <a:lnTo>
                      <a:pt x="2176" y="2092"/>
                    </a:lnTo>
                    <a:lnTo>
                      <a:pt x="2344" y="2155"/>
                    </a:lnTo>
                    <a:lnTo>
                      <a:pt x="2448" y="2155"/>
                    </a:lnTo>
                    <a:lnTo>
                      <a:pt x="2511" y="2051"/>
                    </a:lnTo>
                    <a:lnTo>
                      <a:pt x="2490" y="1904"/>
                    </a:lnTo>
                    <a:lnTo>
                      <a:pt x="2239" y="1758"/>
                    </a:lnTo>
                    <a:lnTo>
                      <a:pt x="2134" y="1653"/>
                    </a:lnTo>
                    <a:lnTo>
                      <a:pt x="2072" y="1653"/>
                    </a:lnTo>
                    <a:lnTo>
                      <a:pt x="2030" y="1548"/>
                    </a:lnTo>
                    <a:lnTo>
                      <a:pt x="1925" y="1444"/>
                    </a:lnTo>
                    <a:lnTo>
                      <a:pt x="1883" y="1444"/>
                    </a:lnTo>
                    <a:lnTo>
                      <a:pt x="1821" y="1381"/>
                    </a:lnTo>
                    <a:lnTo>
                      <a:pt x="1883" y="1318"/>
                    </a:lnTo>
                    <a:lnTo>
                      <a:pt x="1967" y="1339"/>
                    </a:lnTo>
                    <a:lnTo>
                      <a:pt x="2030" y="1444"/>
                    </a:lnTo>
                    <a:lnTo>
                      <a:pt x="2114" y="1444"/>
                    </a:lnTo>
                    <a:lnTo>
                      <a:pt x="2134" y="1548"/>
                    </a:lnTo>
                    <a:lnTo>
                      <a:pt x="2197" y="1548"/>
                    </a:lnTo>
                    <a:lnTo>
                      <a:pt x="2239" y="1465"/>
                    </a:lnTo>
                    <a:lnTo>
                      <a:pt x="2197" y="1276"/>
                    </a:lnTo>
                    <a:lnTo>
                      <a:pt x="2072" y="1130"/>
                    </a:lnTo>
                    <a:lnTo>
                      <a:pt x="1988" y="1130"/>
                    </a:lnTo>
                    <a:lnTo>
                      <a:pt x="1967" y="1109"/>
                    </a:lnTo>
                    <a:lnTo>
                      <a:pt x="1821" y="1109"/>
                    </a:lnTo>
                    <a:lnTo>
                      <a:pt x="1695" y="1172"/>
                    </a:lnTo>
                    <a:lnTo>
                      <a:pt x="1590" y="1172"/>
                    </a:lnTo>
                    <a:lnTo>
                      <a:pt x="1486" y="1109"/>
                    </a:lnTo>
                    <a:lnTo>
                      <a:pt x="1402" y="1130"/>
                    </a:lnTo>
                    <a:lnTo>
                      <a:pt x="1360" y="1025"/>
                    </a:lnTo>
                    <a:lnTo>
                      <a:pt x="1235" y="1214"/>
                    </a:lnTo>
                    <a:lnTo>
                      <a:pt x="1067" y="1276"/>
                    </a:lnTo>
                    <a:lnTo>
                      <a:pt x="1046" y="1381"/>
                    </a:lnTo>
                    <a:lnTo>
                      <a:pt x="963" y="1423"/>
                    </a:lnTo>
                    <a:lnTo>
                      <a:pt x="963" y="1339"/>
                    </a:lnTo>
                    <a:lnTo>
                      <a:pt x="1046" y="1235"/>
                    </a:lnTo>
                    <a:lnTo>
                      <a:pt x="1088" y="1235"/>
                    </a:lnTo>
                    <a:lnTo>
                      <a:pt x="1339" y="1004"/>
                    </a:lnTo>
                    <a:lnTo>
                      <a:pt x="1360" y="921"/>
                    </a:lnTo>
                    <a:lnTo>
                      <a:pt x="1298" y="816"/>
                    </a:lnTo>
                    <a:lnTo>
                      <a:pt x="1298" y="544"/>
                    </a:lnTo>
                    <a:lnTo>
                      <a:pt x="1339" y="523"/>
                    </a:lnTo>
                    <a:lnTo>
                      <a:pt x="1256" y="419"/>
                    </a:lnTo>
                    <a:lnTo>
                      <a:pt x="1193" y="481"/>
                    </a:lnTo>
                    <a:lnTo>
                      <a:pt x="1088" y="481"/>
                    </a:lnTo>
                    <a:lnTo>
                      <a:pt x="1026" y="419"/>
                    </a:lnTo>
                    <a:lnTo>
                      <a:pt x="1026" y="314"/>
                    </a:lnTo>
                    <a:lnTo>
                      <a:pt x="1026" y="230"/>
                    </a:lnTo>
                    <a:lnTo>
                      <a:pt x="816" y="188"/>
                    </a:lnTo>
                    <a:lnTo>
                      <a:pt x="733" y="84"/>
                    </a:lnTo>
                    <a:lnTo>
                      <a:pt x="628" y="84"/>
                    </a:lnTo>
                    <a:lnTo>
                      <a:pt x="502"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68"/>
              <p:cNvSpPr/>
              <p:nvPr/>
            </p:nvSpPr>
            <p:spPr>
              <a:xfrm>
                <a:off x="2687175" y="1694400"/>
                <a:ext cx="33500" cy="37675"/>
              </a:xfrm>
              <a:custGeom>
                <a:avLst/>
                <a:gdLst/>
                <a:ahLst/>
                <a:cxnLst/>
                <a:rect l="l" t="t" r="r" b="b"/>
                <a:pathLst>
                  <a:path w="1340" h="1507" extrusionOk="0">
                    <a:moveTo>
                      <a:pt x="796" y="0"/>
                    </a:moveTo>
                    <a:lnTo>
                      <a:pt x="670" y="21"/>
                    </a:lnTo>
                    <a:lnTo>
                      <a:pt x="607" y="84"/>
                    </a:lnTo>
                    <a:lnTo>
                      <a:pt x="691" y="147"/>
                    </a:lnTo>
                    <a:lnTo>
                      <a:pt x="691" y="231"/>
                    </a:lnTo>
                    <a:lnTo>
                      <a:pt x="628" y="210"/>
                    </a:lnTo>
                    <a:lnTo>
                      <a:pt x="565" y="147"/>
                    </a:lnTo>
                    <a:lnTo>
                      <a:pt x="461" y="126"/>
                    </a:lnTo>
                    <a:lnTo>
                      <a:pt x="419" y="210"/>
                    </a:lnTo>
                    <a:lnTo>
                      <a:pt x="524" y="210"/>
                    </a:lnTo>
                    <a:lnTo>
                      <a:pt x="565" y="251"/>
                    </a:lnTo>
                    <a:lnTo>
                      <a:pt x="524" y="293"/>
                    </a:lnTo>
                    <a:lnTo>
                      <a:pt x="398" y="314"/>
                    </a:lnTo>
                    <a:lnTo>
                      <a:pt x="356" y="335"/>
                    </a:lnTo>
                    <a:lnTo>
                      <a:pt x="398" y="440"/>
                    </a:lnTo>
                    <a:lnTo>
                      <a:pt x="419" y="461"/>
                    </a:lnTo>
                    <a:lnTo>
                      <a:pt x="419" y="523"/>
                    </a:lnTo>
                    <a:lnTo>
                      <a:pt x="293" y="461"/>
                    </a:lnTo>
                    <a:lnTo>
                      <a:pt x="168" y="503"/>
                    </a:lnTo>
                    <a:lnTo>
                      <a:pt x="84" y="565"/>
                    </a:lnTo>
                    <a:lnTo>
                      <a:pt x="42" y="712"/>
                    </a:lnTo>
                    <a:lnTo>
                      <a:pt x="0" y="733"/>
                    </a:lnTo>
                    <a:lnTo>
                      <a:pt x="0" y="754"/>
                    </a:lnTo>
                    <a:lnTo>
                      <a:pt x="63" y="754"/>
                    </a:lnTo>
                    <a:lnTo>
                      <a:pt x="42" y="837"/>
                    </a:lnTo>
                    <a:lnTo>
                      <a:pt x="42" y="879"/>
                    </a:lnTo>
                    <a:lnTo>
                      <a:pt x="63" y="921"/>
                    </a:lnTo>
                    <a:lnTo>
                      <a:pt x="147" y="816"/>
                    </a:lnTo>
                    <a:lnTo>
                      <a:pt x="168" y="837"/>
                    </a:lnTo>
                    <a:lnTo>
                      <a:pt x="105" y="963"/>
                    </a:lnTo>
                    <a:lnTo>
                      <a:pt x="147" y="1026"/>
                    </a:lnTo>
                    <a:lnTo>
                      <a:pt x="210" y="1067"/>
                    </a:lnTo>
                    <a:lnTo>
                      <a:pt x="272" y="1047"/>
                    </a:lnTo>
                    <a:lnTo>
                      <a:pt x="293" y="1067"/>
                    </a:lnTo>
                    <a:lnTo>
                      <a:pt x="314" y="1151"/>
                    </a:lnTo>
                    <a:lnTo>
                      <a:pt x="356" y="1151"/>
                    </a:lnTo>
                    <a:lnTo>
                      <a:pt x="398" y="1088"/>
                    </a:lnTo>
                    <a:lnTo>
                      <a:pt x="461" y="1130"/>
                    </a:lnTo>
                    <a:lnTo>
                      <a:pt x="461" y="1256"/>
                    </a:lnTo>
                    <a:lnTo>
                      <a:pt x="482" y="1298"/>
                    </a:lnTo>
                    <a:lnTo>
                      <a:pt x="586" y="1277"/>
                    </a:lnTo>
                    <a:lnTo>
                      <a:pt x="607" y="1402"/>
                    </a:lnTo>
                    <a:lnTo>
                      <a:pt x="712" y="1402"/>
                    </a:lnTo>
                    <a:lnTo>
                      <a:pt x="837" y="1486"/>
                    </a:lnTo>
                    <a:lnTo>
                      <a:pt x="942" y="1486"/>
                    </a:lnTo>
                    <a:lnTo>
                      <a:pt x="1005" y="1507"/>
                    </a:lnTo>
                    <a:lnTo>
                      <a:pt x="1026" y="1486"/>
                    </a:lnTo>
                    <a:lnTo>
                      <a:pt x="1005" y="1402"/>
                    </a:lnTo>
                    <a:lnTo>
                      <a:pt x="1088" y="1381"/>
                    </a:lnTo>
                    <a:lnTo>
                      <a:pt x="1151" y="1235"/>
                    </a:lnTo>
                    <a:lnTo>
                      <a:pt x="1130" y="1088"/>
                    </a:lnTo>
                    <a:lnTo>
                      <a:pt x="1214" y="942"/>
                    </a:lnTo>
                    <a:lnTo>
                      <a:pt x="1235" y="921"/>
                    </a:lnTo>
                    <a:lnTo>
                      <a:pt x="1319" y="712"/>
                    </a:lnTo>
                    <a:lnTo>
                      <a:pt x="1319" y="565"/>
                    </a:lnTo>
                    <a:lnTo>
                      <a:pt x="1340" y="523"/>
                    </a:lnTo>
                    <a:lnTo>
                      <a:pt x="1319" y="419"/>
                    </a:lnTo>
                    <a:lnTo>
                      <a:pt x="1235" y="335"/>
                    </a:lnTo>
                    <a:lnTo>
                      <a:pt x="1235" y="210"/>
                    </a:lnTo>
                    <a:lnTo>
                      <a:pt x="1193" y="147"/>
                    </a:lnTo>
                    <a:lnTo>
                      <a:pt x="1151" y="42"/>
                    </a:lnTo>
                    <a:lnTo>
                      <a:pt x="1005" y="0"/>
                    </a:lnTo>
                    <a:lnTo>
                      <a:pt x="900" y="42"/>
                    </a:lnTo>
                    <a:lnTo>
                      <a:pt x="796"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68"/>
              <p:cNvSpPr/>
              <p:nvPr/>
            </p:nvSpPr>
            <p:spPr>
              <a:xfrm>
                <a:off x="2605050" y="1520200"/>
                <a:ext cx="42400" cy="26175"/>
              </a:xfrm>
              <a:custGeom>
                <a:avLst/>
                <a:gdLst/>
                <a:ahLst/>
                <a:cxnLst/>
                <a:rect l="l" t="t" r="r" b="b"/>
                <a:pathLst>
                  <a:path w="1696" h="1047" extrusionOk="0">
                    <a:moveTo>
                      <a:pt x="1570" y="1"/>
                    </a:moveTo>
                    <a:lnTo>
                      <a:pt x="1486" y="64"/>
                    </a:lnTo>
                    <a:lnTo>
                      <a:pt x="1256" y="64"/>
                    </a:lnTo>
                    <a:lnTo>
                      <a:pt x="1130" y="168"/>
                    </a:lnTo>
                    <a:lnTo>
                      <a:pt x="963" y="168"/>
                    </a:lnTo>
                    <a:lnTo>
                      <a:pt x="921" y="189"/>
                    </a:lnTo>
                    <a:lnTo>
                      <a:pt x="816" y="105"/>
                    </a:lnTo>
                    <a:lnTo>
                      <a:pt x="712" y="84"/>
                    </a:lnTo>
                    <a:lnTo>
                      <a:pt x="356" y="189"/>
                    </a:lnTo>
                    <a:lnTo>
                      <a:pt x="126" y="189"/>
                    </a:lnTo>
                    <a:lnTo>
                      <a:pt x="105" y="273"/>
                    </a:lnTo>
                    <a:lnTo>
                      <a:pt x="0" y="377"/>
                    </a:lnTo>
                    <a:lnTo>
                      <a:pt x="0" y="482"/>
                    </a:lnTo>
                    <a:lnTo>
                      <a:pt x="105" y="461"/>
                    </a:lnTo>
                    <a:lnTo>
                      <a:pt x="231" y="461"/>
                    </a:lnTo>
                    <a:lnTo>
                      <a:pt x="314" y="419"/>
                    </a:lnTo>
                    <a:lnTo>
                      <a:pt x="398" y="461"/>
                    </a:lnTo>
                    <a:lnTo>
                      <a:pt x="503" y="461"/>
                    </a:lnTo>
                    <a:lnTo>
                      <a:pt x="565" y="503"/>
                    </a:lnTo>
                    <a:lnTo>
                      <a:pt x="503" y="587"/>
                    </a:lnTo>
                    <a:lnTo>
                      <a:pt x="544" y="712"/>
                    </a:lnTo>
                    <a:lnTo>
                      <a:pt x="628" y="817"/>
                    </a:lnTo>
                    <a:lnTo>
                      <a:pt x="712" y="712"/>
                    </a:lnTo>
                    <a:lnTo>
                      <a:pt x="712" y="628"/>
                    </a:lnTo>
                    <a:lnTo>
                      <a:pt x="754" y="587"/>
                    </a:lnTo>
                    <a:lnTo>
                      <a:pt x="858" y="712"/>
                    </a:lnTo>
                    <a:lnTo>
                      <a:pt x="837" y="838"/>
                    </a:lnTo>
                    <a:lnTo>
                      <a:pt x="984" y="1005"/>
                    </a:lnTo>
                    <a:lnTo>
                      <a:pt x="1088" y="984"/>
                    </a:lnTo>
                    <a:lnTo>
                      <a:pt x="1151" y="1047"/>
                    </a:lnTo>
                    <a:lnTo>
                      <a:pt x="1360" y="1047"/>
                    </a:lnTo>
                    <a:lnTo>
                      <a:pt x="1465" y="942"/>
                    </a:lnTo>
                    <a:lnTo>
                      <a:pt x="1591" y="900"/>
                    </a:lnTo>
                    <a:lnTo>
                      <a:pt x="1674" y="670"/>
                    </a:lnTo>
                    <a:lnTo>
                      <a:pt x="1591" y="503"/>
                    </a:lnTo>
                    <a:lnTo>
                      <a:pt x="1695" y="356"/>
                    </a:lnTo>
                    <a:lnTo>
                      <a:pt x="1695" y="273"/>
                    </a:lnTo>
                    <a:lnTo>
                      <a:pt x="1612" y="147"/>
                    </a:lnTo>
                    <a:lnTo>
                      <a:pt x="1653" y="64"/>
                    </a:lnTo>
                    <a:lnTo>
                      <a:pt x="157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68"/>
              <p:cNvSpPr/>
              <p:nvPr/>
            </p:nvSpPr>
            <p:spPr>
              <a:xfrm>
                <a:off x="2443425" y="1547400"/>
                <a:ext cx="109875" cy="60700"/>
              </a:xfrm>
              <a:custGeom>
                <a:avLst/>
                <a:gdLst/>
                <a:ahLst/>
                <a:cxnLst/>
                <a:rect l="l" t="t" r="r" b="b"/>
                <a:pathLst>
                  <a:path w="4395" h="2428" extrusionOk="0">
                    <a:moveTo>
                      <a:pt x="4268" y="1"/>
                    </a:moveTo>
                    <a:lnTo>
                      <a:pt x="4185" y="43"/>
                    </a:lnTo>
                    <a:lnTo>
                      <a:pt x="4059" y="105"/>
                    </a:lnTo>
                    <a:lnTo>
                      <a:pt x="4059" y="252"/>
                    </a:lnTo>
                    <a:lnTo>
                      <a:pt x="4038" y="336"/>
                    </a:lnTo>
                    <a:lnTo>
                      <a:pt x="4059" y="377"/>
                    </a:lnTo>
                    <a:lnTo>
                      <a:pt x="3955" y="419"/>
                    </a:lnTo>
                    <a:lnTo>
                      <a:pt x="3934" y="315"/>
                    </a:lnTo>
                    <a:lnTo>
                      <a:pt x="3892" y="315"/>
                    </a:lnTo>
                    <a:lnTo>
                      <a:pt x="3871" y="377"/>
                    </a:lnTo>
                    <a:lnTo>
                      <a:pt x="3829" y="440"/>
                    </a:lnTo>
                    <a:lnTo>
                      <a:pt x="3766" y="357"/>
                    </a:lnTo>
                    <a:lnTo>
                      <a:pt x="3745" y="168"/>
                    </a:lnTo>
                    <a:lnTo>
                      <a:pt x="3641" y="64"/>
                    </a:lnTo>
                    <a:lnTo>
                      <a:pt x="3578" y="64"/>
                    </a:lnTo>
                    <a:lnTo>
                      <a:pt x="3557" y="126"/>
                    </a:lnTo>
                    <a:lnTo>
                      <a:pt x="3432" y="126"/>
                    </a:lnTo>
                    <a:lnTo>
                      <a:pt x="3306" y="64"/>
                    </a:lnTo>
                    <a:lnTo>
                      <a:pt x="3222" y="64"/>
                    </a:lnTo>
                    <a:lnTo>
                      <a:pt x="2992" y="43"/>
                    </a:lnTo>
                    <a:lnTo>
                      <a:pt x="2846" y="126"/>
                    </a:lnTo>
                    <a:lnTo>
                      <a:pt x="2804" y="231"/>
                    </a:lnTo>
                    <a:lnTo>
                      <a:pt x="2741" y="315"/>
                    </a:lnTo>
                    <a:lnTo>
                      <a:pt x="2699" y="273"/>
                    </a:lnTo>
                    <a:lnTo>
                      <a:pt x="2636" y="273"/>
                    </a:lnTo>
                    <a:lnTo>
                      <a:pt x="2364" y="482"/>
                    </a:lnTo>
                    <a:lnTo>
                      <a:pt x="2281" y="566"/>
                    </a:lnTo>
                    <a:lnTo>
                      <a:pt x="2197" y="566"/>
                    </a:lnTo>
                    <a:lnTo>
                      <a:pt x="2051" y="670"/>
                    </a:lnTo>
                    <a:lnTo>
                      <a:pt x="1946" y="691"/>
                    </a:lnTo>
                    <a:lnTo>
                      <a:pt x="1862" y="775"/>
                    </a:lnTo>
                    <a:lnTo>
                      <a:pt x="1841" y="859"/>
                    </a:lnTo>
                    <a:lnTo>
                      <a:pt x="1653" y="859"/>
                    </a:lnTo>
                    <a:lnTo>
                      <a:pt x="1590" y="880"/>
                    </a:lnTo>
                    <a:lnTo>
                      <a:pt x="1465" y="859"/>
                    </a:lnTo>
                    <a:lnTo>
                      <a:pt x="1423" y="901"/>
                    </a:lnTo>
                    <a:lnTo>
                      <a:pt x="1339" y="901"/>
                    </a:lnTo>
                    <a:lnTo>
                      <a:pt x="1151" y="1068"/>
                    </a:lnTo>
                    <a:lnTo>
                      <a:pt x="1025" y="1152"/>
                    </a:lnTo>
                    <a:lnTo>
                      <a:pt x="900" y="1089"/>
                    </a:lnTo>
                    <a:lnTo>
                      <a:pt x="795" y="1152"/>
                    </a:lnTo>
                    <a:lnTo>
                      <a:pt x="523" y="1193"/>
                    </a:lnTo>
                    <a:lnTo>
                      <a:pt x="398" y="1382"/>
                    </a:lnTo>
                    <a:lnTo>
                      <a:pt x="314" y="1382"/>
                    </a:lnTo>
                    <a:lnTo>
                      <a:pt x="167" y="1403"/>
                    </a:lnTo>
                    <a:lnTo>
                      <a:pt x="105" y="1528"/>
                    </a:lnTo>
                    <a:lnTo>
                      <a:pt x="209" y="1528"/>
                    </a:lnTo>
                    <a:lnTo>
                      <a:pt x="272" y="1591"/>
                    </a:lnTo>
                    <a:lnTo>
                      <a:pt x="167" y="1591"/>
                    </a:lnTo>
                    <a:lnTo>
                      <a:pt x="126" y="1633"/>
                    </a:lnTo>
                    <a:lnTo>
                      <a:pt x="209" y="1717"/>
                    </a:lnTo>
                    <a:lnTo>
                      <a:pt x="188" y="1779"/>
                    </a:lnTo>
                    <a:lnTo>
                      <a:pt x="0" y="1842"/>
                    </a:lnTo>
                    <a:lnTo>
                      <a:pt x="0" y="1905"/>
                    </a:lnTo>
                    <a:lnTo>
                      <a:pt x="126" y="1926"/>
                    </a:lnTo>
                    <a:lnTo>
                      <a:pt x="230" y="1905"/>
                    </a:lnTo>
                    <a:lnTo>
                      <a:pt x="293" y="1821"/>
                    </a:lnTo>
                    <a:lnTo>
                      <a:pt x="377" y="1800"/>
                    </a:lnTo>
                    <a:lnTo>
                      <a:pt x="481" y="1842"/>
                    </a:lnTo>
                    <a:lnTo>
                      <a:pt x="586" y="1989"/>
                    </a:lnTo>
                    <a:lnTo>
                      <a:pt x="586" y="2114"/>
                    </a:lnTo>
                    <a:lnTo>
                      <a:pt x="691" y="2156"/>
                    </a:lnTo>
                    <a:lnTo>
                      <a:pt x="732" y="2114"/>
                    </a:lnTo>
                    <a:lnTo>
                      <a:pt x="732" y="2009"/>
                    </a:lnTo>
                    <a:lnTo>
                      <a:pt x="753" y="1989"/>
                    </a:lnTo>
                    <a:lnTo>
                      <a:pt x="816" y="1821"/>
                    </a:lnTo>
                    <a:lnTo>
                      <a:pt x="858" y="1821"/>
                    </a:lnTo>
                    <a:lnTo>
                      <a:pt x="1004" y="1779"/>
                    </a:lnTo>
                    <a:lnTo>
                      <a:pt x="1067" y="1800"/>
                    </a:lnTo>
                    <a:lnTo>
                      <a:pt x="1046" y="1884"/>
                    </a:lnTo>
                    <a:lnTo>
                      <a:pt x="942" y="1926"/>
                    </a:lnTo>
                    <a:lnTo>
                      <a:pt x="900" y="2093"/>
                    </a:lnTo>
                    <a:lnTo>
                      <a:pt x="942" y="2156"/>
                    </a:lnTo>
                    <a:lnTo>
                      <a:pt x="858" y="2240"/>
                    </a:lnTo>
                    <a:lnTo>
                      <a:pt x="816" y="2323"/>
                    </a:lnTo>
                    <a:lnTo>
                      <a:pt x="858" y="2407"/>
                    </a:lnTo>
                    <a:lnTo>
                      <a:pt x="921" y="2323"/>
                    </a:lnTo>
                    <a:lnTo>
                      <a:pt x="1004" y="2344"/>
                    </a:lnTo>
                    <a:lnTo>
                      <a:pt x="1004" y="2428"/>
                    </a:lnTo>
                    <a:lnTo>
                      <a:pt x="1046" y="2428"/>
                    </a:lnTo>
                    <a:lnTo>
                      <a:pt x="1235" y="2323"/>
                    </a:lnTo>
                    <a:lnTo>
                      <a:pt x="1318" y="2219"/>
                    </a:lnTo>
                    <a:lnTo>
                      <a:pt x="1381" y="2240"/>
                    </a:lnTo>
                    <a:lnTo>
                      <a:pt x="1444" y="2135"/>
                    </a:lnTo>
                    <a:lnTo>
                      <a:pt x="1444" y="2009"/>
                    </a:lnTo>
                    <a:lnTo>
                      <a:pt x="1527" y="2009"/>
                    </a:lnTo>
                    <a:lnTo>
                      <a:pt x="1590" y="1905"/>
                    </a:lnTo>
                    <a:lnTo>
                      <a:pt x="1590" y="1779"/>
                    </a:lnTo>
                    <a:lnTo>
                      <a:pt x="1653" y="1717"/>
                    </a:lnTo>
                    <a:lnTo>
                      <a:pt x="1674" y="1779"/>
                    </a:lnTo>
                    <a:lnTo>
                      <a:pt x="1653" y="1842"/>
                    </a:lnTo>
                    <a:lnTo>
                      <a:pt x="1674" y="1926"/>
                    </a:lnTo>
                    <a:lnTo>
                      <a:pt x="1653" y="2051"/>
                    </a:lnTo>
                    <a:lnTo>
                      <a:pt x="1674" y="2198"/>
                    </a:lnTo>
                    <a:lnTo>
                      <a:pt x="1737" y="2198"/>
                    </a:lnTo>
                    <a:lnTo>
                      <a:pt x="1841" y="2051"/>
                    </a:lnTo>
                    <a:lnTo>
                      <a:pt x="1862" y="1926"/>
                    </a:lnTo>
                    <a:lnTo>
                      <a:pt x="1883" y="1884"/>
                    </a:lnTo>
                    <a:lnTo>
                      <a:pt x="1967" y="1842"/>
                    </a:lnTo>
                    <a:lnTo>
                      <a:pt x="2092" y="1696"/>
                    </a:lnTo>
                    <a:lnTo>
                      <a:pt x="2113" y="1570"/>
                    </a:lnTo>
                    <a:lnTo>
                      <a:pt x="2092" y="1465"/>
                    </a:lnTo>
                    <a:lnTo>
                      <a:pt x="2155" y="1361"/>
                    </a:lnTo>
                    <a:lnTo>
                      <a:pt x="2197" y="1486"/>
                    </a:lnTo>
                    <a:lnTo>
                      <a:pt x="2406" y="1361"/>
                    </a:lnTo>
                    <a:lnTo>
                      <a:pt x="2469" y="1193"/>
                    </a:lnTo>
                    <a:lnTo>
                      <a:pt x="2490" y="1089"/>
                    </a:lnTo>
                    <a:lnTo>
                      <a:pt x="2595" y="1068"/>
                    </a:lnTo>
                    <a:lnTo>
                      <a:pt x="2636" y="1047"/>
                    </a:lnTo>
                    <a:lnTo>
                      <a:pt x="2720" y="1089"/>
                    </a:lnTo>
                    <a:lnTo>
                      <a:pt x="2825" y="984"/>
                    </a:lnTo>
                    <a:lnTo>
                      <a:pt x="2888" y="1047"/>
                    </a:lnTo>
                    <a:lnTo>
                      <a:pt x="2825" y="1256"/>
                    </a:lnTo>
                    <a:lnTo>
                      <a:pt x="2678" y="1403"/>
                    </a:lnTo>
                    <a:lnTo>
                      <a:pt x="2636" y="1507"/>
                    </a:lnTo>
                    <a:lnTo>
                      <a:pt x="2574" y="1591"/>
                    </a:lnTo>
                    <a:lnTo>
                      <a:pt x="2574" y="1633"/>
                    </a:lnTo>
                    <a:lnTo>
                      <a:pt x="2469" y="1696"/>
                    </a:lnTo>
                    <a:lnTo>
                      <a:pt x="2323" y="1926"/>
                    </a:lnTo>
                    <a:lnTo>
                      <a:pt x="2323" y="1989"/>
                    </a:lnTo>
                    <a:lnTo>
                      <a:pt x="2385" y="2093"/>
                    </a:lnTo>
                    <a:lnTo>
                      <a:pt x="2364" y="2198"/>
                    </a:lnTo>
                    <a:lnTo>
                      <a:pt x="2427" y="2219"/>
                    </a:lnTo>
                    <a:lnTo>
                      <a:pt x="2532" y="2261"/>
                    </a:lnTo>
                    <a:lnTo>
                      <a:pt x="2616" y="2198"/>
                    </a:lnTo>
                    <a:lnTo>
                      <a:pt x="2720" y="2135"/>
                    </a:lnTo>
                    <a:lnTo>
                      <a:pt x="2741" y="2030"/>
                    </a:lnTo>
                    <a:lnTo>
                      <a:pt x="2741" y="1926"/>
                    </a:lnTo>
                    <a:lnTo>
                      <a:pt x="2825" y="1842"/>
                    </a:lnTo>
                    <a:lnTo>
                      <a:pt x="2888" y="1737"/>
                    </a:lnTo>
                    <a:lnTo>
                      <a:pt x="2950" y="1737"/>
                    </a:lnTo>
                    <a:lnTo>
                      <a:pt x="3013" y="1717"/>
                    </a:lnTo>
                    <a:lnTo>
                      <a:pt x="3097" y="1779"/>
                    </a:lnTo>
                    <a:lnTo>
                      <a:pt x="3201" y="1779"/>
                    </a:lnTo>
                    <a:lnTo>
                      <a:pt x="3243" y="1717"/>
                    </a:lnTo>
                    <a:lnTo>
                      <a:pt x="3432" y="1717"/>
                    </a:lnTo>
                    <a:lnTo>
                      <a:pt x="3515" y="1612"/>
                    </a:lnTo>
                    <a:lnTo>
                      <a:pt x="3557" y="1403"/>
                    </a:lnTo>
                    <a:lnTo>
                      <a:pt x="3662" y="1256"/>
                    </a:lnTo>
                    <a:lnTo>
                      <a:pt x="3662" y="1152"/>
                    </a:lnTo>
                    <a:lnTo>
                      <a:pt x="3683" y="1089"/>
                    </a:lnTo>
                    <a:lnTo>
                      <a:pt x="3766" y="1214"/>
                    </a:lnTo>
                    <a:lnTo>
                      <a:pt x="3871" y="1256"/>
                    </a:lnTo>
                    <a:lnTo>
                      <a:pt x="3892" y="1193"/>
                    </a:lnTo>
                    <a:lnTo>
                      <a:pt x="3892" y="1110"/>
                    </a:lnTo>
                    <a:lnTo>
                      <a:pt x="3787" y="963"/>
                    </a:lnTo>
                    <a:lnTo>
                      <a:pt x="3787" y="880"/>
                    </a:lnTo>
                    <a:lnTo>
                      <a:pt x="3934" y="775"/>
                    </a:lnTo>
                    <a:lnTo>
                      <a:pt x="4038" y="754"/>
                    </a:lnTo>
                    <a:lnTo>
                      <a:pt x="4143" y="691"/>
                    </a:lnTo>
                    <a:lnTo>
                      <a:pt x="4206" y="733"/>
                    </a:lnTo>
                    <a:lnTo>
                      <a:pt x="4289" y="733"/>
                    </a:lnTo>
                    <a:lnTo>
                      <a:pt x="4394" y="587"/>
                    </a:lnTo>
                    <a:lnTo>
                      <a:pt x="4373" y="524"/>
                    </a:lnTo>
                    <a:lnTo>
                      <a:pt x="4352" y="273"/>
                    </a:lnTo>
                    <a:lnTo>
                      <a:pt x="4373" y="231"/>
                    </a:lnTo>
                    <a:lnTo>
                      <a:pt x="4352" y="168"/>
                    </a:lnTo>
                    <a:lnTo>
                      <a:pt x="4352" y="22"/>
                    </a:lnTo>
                    <a:lnTo>
                      <a:pt x="4268"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68"/>
              <p:cNvSpPr/>
              <p:nvPr/>
            </p:nvSpPr>
            <p:spPr>
              <a:xfrm>
                <a:off x="2580975" y="1547400"/>
                <a:ext cx="48150" cy="32475"/>
              </a:xfrm>
              <a:custGeom>
                <a:avLst/>
                <a:gdLst/>
                <a:ahLst/>
                <a:cxnLst/>
                <a:rect l="l" t="t" r="r" b="b"/>
                <a:pathLst>
                  <a:path w="1926" h="1299" extrusionOk="0">
                    <a:moveTo>
                      <a:pt x="796" y="1"/>
                    </a:moveTo>
                    <a:lnTo>
                      <a:pt x="524" y="43"/>
                    </a:lnTo>
                    <a:lnTo>
                      <a:pt x="440" y="43"/>
                    </a:lnTo>
                    <a:lnTo>
                      <a:pt x="336" y="126"/>
                    </a:lnTo>
                    <a:lnTo>
                      <a:pt x="231" y="168"/>
                    </a:lnTo>
                    <a:lnTo>
                      <a:pt x="210" y="315"/>
                    </a:lnTo>
                    <a:lnTo>
                      <a:pt x="64" y="419"/>
                    </a:lnTo>
                    <a:lnTo>
                      <a:pt x="64" y="524"/>
                    </a:lnTo>
                    <a:lnTo>
                      <a:pt x="1" y="629"/>
                    </a:lnTo>
                    <a:lnTo>
                      <a:pt x="22" y="754"/>
                    </a:lnTo>
                    <a:lnTo>
                      <a:pt x="22" y="880"/>
                    </a:lnTo>
                    <a:lnTo>
                      <a:pt x="106" y="880"/>
                    </a:lnTo>
                    <a:lnTo>
                      <a:pt x="231" y="963"/>
                    </a:lnTo>
                    <a:lnTo>
                      <a:pt x="315" y="1110"/>
                    </a:lnTo>
                    <a:lnTo>
                      <a:pt x="231" y="1193"/>
                    </a:lnTo>
                    <a:lnTo>
                      <a:pt x="252" y="1214"/>
                    </a:lnTo>
                    <a:lnTo>
                      <a:pt x="378" y="1214"/>
                    </a:lnTo>
                    <a:lnTo>
                      <a:pt x="524" y="1256"/>
                    </a:lnTo>
                    <a:lnTo>
                      <a:pt x="566" y="1214"/>
                    </a:lnTo>
                    <a:lnTo>
                      <a:pt x="691" y="1298"/>
                    </a:lnTo>
                    <a:lnTo>
                      <a:pt x="838" y="1298"/>
                    </a:lnTo>
                    <a:lnTo>
                      <a:pt x="943" y="1256"/>
                    </a:lnTo>
                    <a:lnTo>
                      <a:pt x="1068" y="1256"/>
                    </a:lnTo>
                    <a:lnTo>
                      <a:pt x="1110" y="1152"/>
                    </a:lnTo>
                    <a:lnTo>
                      <a:pt x="1110" y="1089"/>
                    </a:lnTo>
                    <a:lnTo>
                      <a:pt x="1215" y="1068"/>
                    </a:lnTo>
                    <a:lnTo>
                      <a:pt x="1256" y="984"/>
                    </a:lnTo>
                    <a:lnTo>
                      <a:pt x="1403" y="796"/>
                    </a:lnTo>
                    <a:lnTo>
                      <a:pt x="1382" y="733"/>
                    </a:lnTo>
                    <a:lnTo>
                      <a:pt x="1319" y="754"/>
                    </a:lnTo>
                    <a:lnTo>
                      <a:pt x="1215" y="733"/>
                    </a:lnTo>
                    <a:lnTo>
                      <a:pt x="1215" y="670"/>
                    </a:lnTo>
                    <a:lnTo>
                      <a:pt x="1361" y="545"/>
                    </a:lnTo>
                    <a:lnTo>
                      <a:pt x="1466" y="545"/>
                    </a:lnTo>
                    <a:lnTo>
                      <a:pt x="1738" y="440"/>
                    </a:lnTo>
                    <a:lnTo>
                      <a:pt x="1821" y="461"/>
                    </a:lnTo>
                    <a:lnTo>
                      <a:pt x="1926" y="273"/>
                    </a:lnTo>
                    <a:lnTo>
                      <a:pt x="1905" y="231"/>
                    </a:lnTo>
                    <a:lnTo>
                      <a:pt x="1779" y="210"/>
                    </a:lnTo>
                    <a:lnTo>
                      <a:pt x="1717" y="147"/>
                    </a:lnTo>
                    <a:lnTo>
                      <a:pt x="1591" y="126"/>
                    </a:lnTo>
                    <a:lnTo>
                      <a:pt x="1424" y="126"/>
                    </a:lnTo>
                    <a:lnTo>
                      <a:pt x="1403" y="105"/>
                    </a:lnTo>
                    <a:lnTo>
                      <a:pt x="1256" y="43"/>
                    </a:lnTo>
                    <a:lnTo>
                      <a:pt x="1173" y="64"/>
                    </a:lnTo>
                    <a:lnTo>
                      <a:pt x="1047" y="64"/>
                    </a:lnTo>
                    <a:lnTo>
                      <a:pt x="963" y="43"/>
                    </a:lnTo>
                    <a:lnTo>
                      <a:pt x="859" y="43"/>
                    </a:lnTo>
                    <a:lnTo>
                      <a:pt x="79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68"/>
              <p:cNvSpPr/>
              <p:nvPr/>
            </p:nvSpPr>
            <p:spPr>
              <a:xfrm>
                <a:off x="2474800" y="1600250"/>
                <a:ext cx="142825" cy="88425"/>
              </a:xfrm>
              <a:custGeom>
                <a:avLst/>
                <a:gdLst/>
                <a:ahLst/>
                <a:cxnLst/>
                <a:rect l="l" t="t" r="r" b="b"/>
                <a:pathLst>
                  <a:path w="5713" h="3537" extrusionOk="0">
                    <a:moveTo>
                      <a:pt x="2177" y="0"/>
                    </a:moveTo>
                    <a:lnTo>
                      <a:pt x="1863" y="84"/>
                    </a:lnTo>
                    <a:lnTo>
                      <a:pt x="1800" y="126"/>
                    </a:lnTo>
                    <a:lnTo>
                      <a:pt x="1863" y="188"/>
                    </a:lnTo>
                    <a:lnTo>
                      <a:pt x="1863" y="293"/>
                    </a:lnTo>
                    <a:lnTo>
                      <a:pt x="1988" y="356"/>
                    </a:lnTo>
                    <a:lnTo>
                      <a:pt x="2051" y="460"/>
                    </a:lnTo>
                    <a:lnTo>
                      <a:pt x="1967" y="439"/>
                    </a:lnTo>
                    <a:lnTo>
                      <a:pt x="1842" y="335"/>
                    </a:lnTo>
                    <a:lnTo>
                      <a:pt x="1758" y="335"/>
                    </a:lnTo>
                    <a:lnTo>
                      <a:pt x="1695" y="293"/>
                    </a:lnTo>
                    <a:lnTo>
                      <a:pt x="1591" y="293"/>
                    </a:lnTo>
                    <a:lnTo>
                      <a:pt x="1465" y="335"/>
                    </a:lnTo>
                    <a:lnTo>
                      <a:pt x="1381" y="335"/>
                    </a:lnTo>
                    <a:lnTo>
                      <a:pt x="1319" y="398"/>
                    </a:lnTo>
                    <a:lnTo>
                      <a:pt x="1256" y="502"/>
                    </a:lnTo>
                    <a:lnTo>
                      <a:pt x="1130" y="607"/>
                    </a:lnTo>
                    <a:lnTo>
                      <a:pt x="1214" y="711"/>
                    </a:lnTo>
                    <a:lnTo>
                      <a:pt x="1444" y="753"/>
                    </a:lnTo>
                    <a:lnTo>
                      <a:pt x="1549" y="753"/>
                    </a:lnTo>
                    <a:lnTo>
                      <a:pt x="1653" y="837"/>
                    </a:lnTo>
                    <a:lnTo>
                      <a:pt x="1737" y="837"/>
                    </a:lnTo>
                    <a:lnTo>
                      <a:pt x="1758" y="879"/>
                    </a:lnTo>
                    <a:lnTo>
                      <a:pt x="1695" y="921"/>
                    </a:lnTo>
                    <a:lnTo>
                      <a:pt x="1570" y="879"/>
                    </a:lnTo>
                    <a:lnTo>
                      <a:pt x="1319" y="858"/>
                    </a:lnTo>
                    <a:lnTo>
                      <a:pt x="1109" y="879"/>
                    </a:lnTo>
                    <a:lnTo>
                      <a:pt x="1026" y="858"/>
                    </a:lnTo>
                    <a:lnTo>
                      <a:pt x="921" y="879"/>
                    </a:lnTo>
                    <a:lnTo>
                      <a:pt x="754" y="1046"/>
                    </a:lnTo>
                    <a:lnTo>
                      <a:pt x="607" y="1193"/>
                    </a:lnTo>
                    <a:lnTo>
                      <a:pt x="628" y="1256"/>
                    </a:lnTo>
                    <a:lnTo>
                      <a:pt x="754" y="1256"/>
                    </a:lnTo>
                    <a:lnTo>
                      <a:pt x="942" y="1297"/>
                    </a:lnTo>
                    <a:lnTo>
                      <a:pt x="1068" y="1276"/>
                    </a:lnTo>
                    <a:lnTo>
                      <a:pt x="1214" y="1276"/>
                    </a:lnTo>
                    <a:lnTo>
                      <a:pt x="1256" y="1339"/>
                    </a:lnTo>
                    <a:lnTo>
                      <a:pt x="1340" y="1381"/>
                    </a:lnTo>
                    <a:lnTo>
                      <a:pt x="1214" y="1486"/>
                    </a:lnTo>
                    <a:lnTo>
                      <a:pt x="1068" y="1486"/>
                    </a:lnTo>
                    <a:lnTo>
                      <a:pt x="963" y="1569"/>
                    </a:lnTo>
                    <a:lnTo>
                      <a:pt x="837" y="1548"/>
                    </a:lnTo>
                    <a:lnTo>
                      <a:pt x="712" y="1465"/>
                    </a:lnTo>
                    <a:lnTo>
                      <a:pt x="503" y="1465"/>
                    </a:lnTo>
                    <a:lnTo>
                      <a:pt x="419" y="1444"/>
                    </a:lnTo>
                    <a:lnTo>
                      <a:pt x="314" y="1465"/>
                    </a:lnTo>
                    <a:lnTo>
                      <a:pt x="84" y="1611"/>
                    </a:lnTo>
                    <a:lnTo>
                      <a:pt x="126" y="1674"/>
                    </a:lnTo>
                    <a:lnTo>
                      <a:pt x="126" y="1800"/>
                    </a:lnTo>
                    <a:lnTo>
                      <a:pt x="0" y="1800"/>
                    </a:lnTo>
                    <a:lnTo>
                      <a:pt x="0" y="1862"/>
                    </a:lnTo>
                    <a:lnTo>
                      <a:pt x="189" y="1988"/>
                    </a:lnTo>
                    <a:lnTo>
                      <a:pt x="314" y="2134"/>
                    </a:lnTo>
                    <a:lnTo>
                      <a:pt x="377" y="2134"/>
                    </a:lnTo>
                    <a:lnTo>
                      <a:pt x="398" y="2030"/>
                    </a:lnTo>
                    <a:lnTo>
                      <a:pt x="482" y="2072"/>
                    </a:lnTo>
                    <a:lnTo>
                      <a:pt x="419" y="2134"/>
                    </a:lnTo>
                    <a:lnTo>
                      <a:pt x="544" y="2239"/>
                    </a:lnTo>
                    <a:lnTo>
                      <a:pt x="544" y="2385"/>
                    </a:lnTo>
                    <a:lnTo>
                      <a:pt x="649" y="2427"/>
                    </a:lnTo>
                    <a:lnTo>
                      <a:pt x="733" y="2344"/>
                    </a:lnTo>
                    <a:lnTo>
                      <a:pt x="733" y="2218"/>
                    </a:lnTo>
                    <a:lnTo>
                      <a:pt x="796" y="2239"/>
                    </a:lnTo>
                    <a:lnTo>
                      <a:pt x="900" y="2239"/>
                    </a:lnTo>
                    <a:lnTo>
                      <a:pt x="837" y="2323"/>
                    </a:lnTo>
                    <a:lnTo>
                      <a:pt x="837" y="2427"/>
                    </a:lnTo>
                    <a:lnTo>
                      <a:pt x="963" y="2511"/>
                    </a:lnTo>
                    <a:lnTo>
                      <a:pt x="1068" y="2490"/>
                    </a:lnTo>
                    <a:lnTo>
                      <a:pt x="1109" y="2406"/>
                    </a:lnTo>
                    <a:lnTo>
                      <a:pt x="1277" y="2323"/>
                    </a:lnTo>
                    <a:lnTo>
                      <a:pt x="1319" y="2197"/>
                    </a:lnTo>
                    <a:lnTo>
                      <a:pt x="1340" y="2176"/>
                    </a:lnTo>
                    <a:lnTo>
                      <a:pt x="1423" y="2281"/>
                    </a:lnTo>
                    <a:lnTo>
                      <a:pt x="1465" y="2197"/>
                    </a:lnTo>
                    <a:lnTo>
                      <a:pt x="1591" y="2176"/>
                    </a:lnTo>
                    <a:lnTo>
                      <a:pt x="1674" y="2176"/>
                    </a:lnTo>
                    <a:lnTo>
                      <a:pt x="1549" y="2281"/>
                    </a:lnTo>
                    <a:lnTo>
                      <a:pt x="1423" y="2344"/>
                    </a:lnTo>
                    <a:lnTo>
                      <a:pt x="1423" y="2448"/>
                    </a:lnTo>
                    <a:lnTo>
                      <a:pt x="1570" y="2511"/>
                    </a:lnTo>
                    <a:lnTo>
                      <a:pt x="1674" y="2490"/>
                    </a:lnTo>
                    <a:lnTo>
                      <a:pt x="1737" y="2532"/>
                    </a:lnTo>
                    <a:lnTo>
                      <a:pt x="1842" y="2511"/>
                    </a:lnTo>
                    <a:lnTo>
                      <a:pt x="1946" y="2490"/>
                    </a:lnTo>
                    <a:lnTo>
                      <a:pt x="2009" y="2406"/>
                    </a:lnTo>
                    <a:lnTo>
                      <a:pt x="2093" y="2490"/>
                    </a:lnTo>
                    <a:lnTo>
                      <a:pt x="2093" y="2553"/>
                    </a:lnTo>
                    <a:lnTo>
                      <a:pt x="2260" y="2553"/>
                    </a:lnTo>
                    <a:lnTo>
                      <a:pt x="2407" y="2490"/>
                    </a:lnTo>
                    <a:lnTo>
                      <a:pt x="2407" y="2553"/>
                    </a:lnTo>
                    <a:lnTo>
                      <a:pt x="2574" y="2553"/>
                    </a:lnTo>
                    <a:lnTo>
                      <a:pt x="2637" y="2490"/>
                    </a:lnTo>
                    <a:lnTo>
                      <a:pt x="2700" y="2532"/>
                    </a:lnTo>
                    <a:lnTo>
                      <a:pt x="2616" y="2595"/>
                    </a:lnTo>
                    <a:lnTo>
                      <a:pt x="2595" y="2657"/>
                    </a:lnTo>
                    <a:lnTo>
                      <a:pt x="2323" y="2657"/>
                    </a:lnTo>
                    <a:lnTo>
                      <a:pt x="2218" y="2741"/>
                    </a:lnTo>
                    <a:lnTo>
                      <a:pt x="2156" y="2720"/>
                    </a:lnTo>
                    <a:lnTo>
                      <a:pt x="2009" y="2720"/>
                    </a:lnTo>
                    <a:lnTo>
                      <a:pt x="1842" y="2657"/>
                    </a:lnTo>
                    <a:lnTo>
                      <a:pt x="1653" y="2657"/>
                    </a:lnTo>
                    <a:lnTo>
                      <a:pt x="1486" y="2741"/>
                    </a:lnTo>
                    <a:lnTo>
                      <a:pt x="1381" y="2741"/>
                    </a:lnTo>
                    <a:lnTo>
                      <a:pt x="1256" y="2720"/>
                    </a:lnTo>
                    <a:lnTo>
                      <a:pt x="1172" y="2762"/>
                    </a:lnTo>
                    <a:lnTo>
                      <a:pt x="1005" y="2720"/>
                    </a:lnTo>
                    <a:lnTo>
                      <a:pt x="837" y="2762"/>
                    </a:lnTo>
                    <a:lnTo>
                      <a:pt x="816" y="2950"/>
                    </a:lnTo>
                    <a:lnTo>
                      <a:pt x="837" y="3034"/>
                    </a:lnTo>
                    <a:lnTo>
                      <a:pt x="796" y="3160"/>
                    </a:lnTo>
                    <a:lnTo>
                      <a:pt x="921" y="3285"/>
                    </a:lnTo>
                    <a:lnTo>
                      <a:pt x="963" y="3390"/>
                    </a:lnTo>
                    <a:lnTo>
                      <a:pt x="1130" y="3432"/>
                    </a:lnTo>
                    <a:lnTo>
                      <a:pt x="1319" y="3494"/>
                    </a:lnTo>
                    <a:lnTo>
                      <a:pt x="1465" y="3494"/>
                    </a:lnTo>
                    <a:lnTo>
                      <a:pt x="1633" y="3452"/>
                    </a:lnTo>
                    <a:lnTo>
                      <a:pt x="1779" y="3452"/>
                    </a:lnTo>
                    <a:lnTo>
                      <a:pt x="1800" y="3536"/>
                    </a:lnTo>
                    <a:lnTo>
                      <a:pt x="1946" y="3536"/>
                    </a:lnTo>
                    <a:lnTo>
                      <a:pt x="2072" y="3473"/>
                    </a:lnTo>
                    <a:lnTo>
                      <a:pt x="2093" y="3473"/>
                    </a:lnTo>
                    <a:lnTo>
                      <a:pt x="2218" y="3452"/>
                    </a:lnTo>
                    <a:lnTo>
                      <a:pt x="2260" y="3369"/>
                    </a:lnTo>
                    <a:lnTo>
                      <a:pt x="2386" y="3369"/>
                    </a:lnTo>
                    <a:lnTo>
                      <a:pt x="2428" y="3348"/>
                    </a:lnTo>
                    <a:lnTo>
                      <a:pt x="2469" y="3243"/>
                    </a:lnTo>
                    <a:lnTo>
                      <a:pt x="2532" y="3222"/>
                    </a:lnTo>
                    <a:lnTo>
                      <a:pt x="2616" y="3222"/>
                    </a:lnTo>
                    <a:lnTo>
                      <a:pt x="2679" y="3139"/>
                    </a:lnTo>
                    <a:lnTo>
                      <a:pt x="2741" y="3180"/>
                    </a:lnTo>
                    <a:lnTo>
                      <a:pt x="2909" y="3180"/>
                    </a:lnTo>
                    <a:lnTo>
                      <a:pt x="2930" y="3222"/>
                    </a:lnTo>
                    <a:lnTo>
                      <a:pt x="3055" y="3222"/>
                    </a:lnTo>
                    <a:lnTo>
                      <a:pt x="3118" y="3160"/>
                    </a:lnTo>
                    <a:lnTo>
                      <a:pt x="3306" y="3076"/>
                    </a:lnTo>
                    <a:lnTo>
                      <a:pt x="3369" y="3076"/>
                    </a:lnTo>
                    <a:lnTo>
                      <a:pt x="3453" y="3055"/>
                    </a:lnTo>
                    <a:lnTo>
                      <a:pt x="3453" y="2971"/>
                    </a:lnTo>
                    <a:lnTo>
                      <a:pt x="3537" y="3013"/>
                    </a:lnTo>
                    <a:lnTo>
                      <a:pt x="3557" y="3076"/>
                    </a:lnTo>
                    <a:lnTo>
                      <a:pt x="3516" y="3160"/>
                    </a:lnTo>
                    <a:lnTo>
                      <a:pt x="3516" y="3222"/>
                    </a:lnTo>
                    <a:lnTo>
                      <a:pt x="3662" y="3264"/>
                    </a:lnTo>
                    <a:lnTo>
                      <a:pt x="3746" y="3243"/>
                    </a:lnTo>
                    <a:lnTo>
                      <a:pt x="3767" y="3160"/>
                    </a:lnTo>
                    <a:lnTo>
                      <a:pt x="3892" y="3118"/>
                    </a:lnTo>
                    <a:lnTo>
                      <a:pt x="3934" y="3118"/>
                    </a:lnTo>
                    <a:lnTo>
                      <a:pt x="3955" y="3180"/>
                    </a:lnTo>
                    <a:lnTo>
                      <a:pt x="3871" y="3264"/>
                    </a:lnTo>
                    <a:lnTo>
                      <a:pt x="3892" y="3348"/>
                    </a:lnTo>
                    <a:lnTo>
                      <a:pt x="4039" y="3390"/>
                    </a:lnTo>
                    <a:lnTo>
                      <a:pt x="4206" y="3369"/>
                    </a:lnTo>
                    <a:lnTo>
                      <a:pt x="4394" y="3285"/>
                    </a:lnTo>
                    <a:lnTo>
                      <a:pt x="4478" y="3285"/>
                    </a:lnTo>
                    <a:lnTo>
                      <a:pt x="4583" y="3264"/>
                    </a:lnTo>
                    <a:lnTo>
                      <a:pt x="4666" y="3327"/>
                    </a:lnTo>
                    <a:lnTo>
                      <a:pt x="4708" y="3285"/>
                    </a:lnTo>
                    <a:lnTo>
                      <a:pt x="4708" y="3243"/>
                    </a:lnTo>
                    <a:lnTo>
                      <a:pt x="4771" y="3222"/>
                    </a:lnTo>
                    <a:lnTo>
                      <a:pt x="4834" y="3222"/>
                    </a:lnTo>
                    <a:lnTo>
                      <a:pt x="4876" y="3139"/>
                    </a:lnTo>
                    <a:lnTo>
                      <a:pt x="4876" y="3055"/>
                    </a:lnTo>
                    <a:lnTo>
                      <a:pt x="4980" y="2971"/>
                    </a:lnTo>
                    <a:lnTo>
                      <a:pt x="5085" y="2971"/>
                    </a:lnTo>
                    <a:lnTo>
                      <a:pt x="5190" y="2804"/>
                    </a:lnTo>
                    <a:lnTo>
                      <a:pt x="5190" y="2720"/>
                    </a:lnTo>
                    <a:lnTo>
                      <a:pt x="5210" y="2657"/>
                    </a:lnTo>
                    <a:lnTo>
                      <a:pt x="5294" y="2657"/>
                    </a:lnTo>
                    <a:lnTo>
                      <a:pt x="5399" y="2616"/>
                    </a:lnTo>
                    <a:lnTo>
                      <a:pt x="5524" y="2490"/>
                    </a:lnTo>
                    <a:lnTo>
                      <a:pt x="5650" y="2218"/>
                    </a:lnTo>
                    <a:lnTo>
                      <a:pt x="5713" y="2072"/>
                    </a:lnTo>
                    <a:lnTo>
                      <a:pt x="5650" y="1967"/>
                    </a:lnTo>
                    <a:lnTo>
                      <a:pt x="5566" y="1779"/>
                    </a:lnTo>
                    <a:lnTo>
                      <a:pt x="5441" y="1695"/>
                    </a:lnTo>
                    <a:lnTo>
                      <a:pt x="5357" y="1695"/>
                    </a:lnTo>
                    <a:lnTo>
                      <a:pt x="5190" y="1820"/>
                    </a:lnTo>
                    <a:lnTo>
                      <a:pt x="5190" y="1925"/>
                    </a:lnTo>
                    <a:lnTo>
                      <a:pt x="5106" y="2072"/>
                    </a:lnTo>
                    <a:lnTo>
                      <a:pt x="5127" y="2092"/>
                    </a:lnTo>
                    <a:lnTo>
                      <a:pt x="5106" y="2134"/>
                    </a:lnTo>
                    <a:lnTo>
                      <a:pt x="5022" y="2134"/>
                    </a:lnTo>
                    <a:lnTo>
                      <a:pt x="4918" y="2239"/>
                    </a:lnTo>
                    <a:lnTo>
                      <a:pt x="4897" y="2197"/>
                    </a:lnTo>
                    <a:lnTo>
                      <a:pt x="4980" y="2009"/>
                    </a:lnTo>
                    <a:lnTo>
                      <a:pt x="5001" y="1883"/>
                    </a:lnTo>
                    <a:lnTo>
                      <a:pt x="4834" y="1800"/>
                    </a:lnTo>
                    <a:lnTo>
                      <a:pt x="4771" y="1820"/>
                    </a:lnTo>
                    <a:lnTo>
                      <a:pt x="4687" y="1904"/>
                    </a:lnTo>
                    <a:lnTo>
                      <a:pt x="4499" y="2009"/>
                    </a:lnTo>
                    <a:lnTo>
                      <a:pt x="4457" y="2113"/>
                    </a:lnTo>
                    <a:lnTo>
                      <a:pt x="4394" y="2030"/>
                    </a:lnTo>
                    <a:lnTo>
                      <a:pt x="4415" y="1925"/>
                    </a:lnTo>
                    <a:lnTo>
                      <a:pt x="4583" y="1800"/>
                    </a:lnTo>
                    <a:lnTo>
                      <a:pt x="4771" y="1695"/>
                    </a:lnTo>
                    <a:lnTo>
                      <a:pt x="4834" y="1569"/>
                    </a:lnTo>
                    <a:lnTo>
                      <a:pt x="4813" y="1507"/>
                    </a:lnTo>
                    <a:lnTo>
                      <a:pt x="4666" y="1507"/>
                    </a:lnTo>
                    <a:lnTo>
                      <a:pt x="4562" y="1548"/>
                    </a:lnTo>
                    <a:lnTo>
                      <a:pt x="4499" y="1548"/>
                    </a:lnTo>
                    <a:lnTo>
                      <a:pt x="4499" y="1486"/>
                    </a:lnTo>
                    <a:lnTo>
                      <a:pt x="4583" y="1402"/>
                    </a:lnTo>
                    <a:lnTo>
                      <a:pt x="4771" y="1276"/>
                    </a:lnTo>
                    <a:lnTo>
                      <a:pt x="4813" y="1276"/>
                    </a:lnTo>
                    <a:lnTo>
                      <a:pt x="4876" y="1235"/>
                    </a:lnTo>
                    <a:lnTo>
                      <a:pt x="4876" y="942"/>
                    </a:lnTo>
                    <a:lnTo>
                      <a:pt x="4834" y="921"/>
                    </a:lnTo>
                    <a:lnTo>
                      <a:pt x="4834" y="753"/>
                    </a:lnTo>
                    <a:lnTo>
                      <a:pt x="4876" y="649"/>
                    </a:lnTo>
                    <a:lnTo>
                      <a:pt x="4876" y="565"/>
                    </a:lnTo>
                    <a:lnTo>
                      <a:pt x="4938" y="502"/>
                    </a:lnTo>
                    <a:lnTo>
                      <a:pt x="5022" y="502"/>
                    </a:lnTo>
                    <a:lnTo>
                      <a:pt x="5085" y="419"/>
                    </a:lnTo>
                    <a:lnTo>
                      <a:pt x="5022" y="335"/>
                    </a:lnTo>
                    <a:lnTo>
                      <a:pt x="5043" y="251"/>
                    </a:lnTo>
                    <a:lnTo>
                      <a:pt x="4897" y="188"/>
                    </a:lnTo>
                    <a:lnTo>
                      <a:pt x="4813" y="188"/>
                    </a:lnTo>
                    <a:lnTo>
                      <a:pt x="4562" y="419"/>
                    </a:lnTo>
                    <a:lnTo>
                      <a:pt x="4415" y="460"/>
                    </a:lnTo>
                    <a:lnTo>
                      <a:pt x="4374" y="565"/>
                    </a:lnTo>
                    <a:lnTo>
                      <a:pt x="4394" y="628"/>
                    </a:lnTo>
                    <a:lnTo>
                      <a:pt x="4290" y="628"/>
                    </a:lnTo>
                    <a:lnTo>
                      <a:pt x="4248" y="607"/>
                    </a:lnTo>
                    <a:lnTo>
                      <a:pt x="4143" y="649"/>
                    </a:lnTo>
                    <a:lnTo>
                      <a:pt x="4039" y="816"/>
                    </a:lnTo>
                    <a:lnTo>
                      <a:pt x="4081" y="942"/>
                    </a:lnTo>
                    <a:lnTo>
                      <a:pt x="4081" y="1067"/>
                    </a:lnTo>
                    <a:lnTo>
                      <a:pt x="4143" y="1130"/>
                    </a:lnTo>
                    <a:lnTo>
                      <a:pt x="4206" y="1297"/>
                    </a:lnTo>
                    <a:lnTo>
                      <a:pt x="4143" y="1465"/>
                    </a:lnTo>
                    <a:lnTo>
                      <a:pt x="4039" y="1465"/>
                    </a:lnTo>
                    <a:lnTo>
                      <a:pt x="3871" y="1507"/>
                    </a:lnTo>
                    <a:lnTo>
                      <a:pt x="3788" y="1507"/>
                    </a:lnTo>
                    <a:lnTo>
                      <a:pt x="3746" y="1569"/>
                    </a:lnTo>
                    <a:lnTo>
                      <a:pt x="3788" y="1674"/>
                    </a:lnTo>
                    <a:lnTo>
                      <a:pt x="3788" y="1758"/>
                    </a:lnTo>
                    <a:lnTo>
                      <a:pt x="3892" y="1883"/>
                    </a:lnTo>
                    <a:lnTo>
                      <a:pt x="3955" y="2072"/>
                    </a:lnTo>
                    <a:lnTo>
                      <a:pt x="3767" y="2134"/>
                    </a:lnTo>
                    <a:lnTo>
                      <a:pt x="3788" y="2197"/>
                    </a:lnTo>
                    <a:lnTo>
                      <a:pt x="3829" y="2239"/>
                    </a:lnTo>
                    <a:lnTo>
                      <a:pt x="3746" y="2281"/>
                    </a:lnTo>
                    <a:lnTo>
                      <a:pt x="3662" y="2134"/>
                    </a:lnTo>
                    <a:lnTo>
                      <a:pt x="3453" y="2092"/>
                    </a:lnTo>
                    <a:lnTo>
                      <a:pt x="3411" y="2113"/>
                    </a:lnTo>
                    <a:lnTo>
                      <a:pt x="3265" y="2092"/>
                    </a:lnTo>
                    <a:lnTo>
                      <a:pt x="3244" y="2009"/>
                    </a:lnTo>
                    <a:lnTo>
                      <a:pt x="3202" y="1967"/>
                    </a:lnTo>
                    <a:lnTo>
                      <a:pt x="3118" y="2030"/>
                    </a:lnTo>
                    <a:lnTo>
                      <a:pt x="2993" y="2092"/>
                    </a:lnTo>
                    <a:lnTo>
                      <a:pt x="2930" y="2030"/>
                    </a:lnTo>
                    <a:lnTo>
                      <a:pt x="2930" y="1820"/>
                    </a:lnTo>
                    <a:lnTo>
                      <a:pt x="3034" y="1758"/>
                    </a:lnTo>
                    <a:lnTo>
                      <a:pt x="3118" y="1507"/>
                    </a:lnTo>
                    <a:lnTo>
                      <a:pt x="3034" y="1507"/>
                    </a:lnTo>
                    <a:lnTo>
                      <a:pt x="2909" y="1465"/>
                    </a:lnTo>
                    <a:lnTo>
                      <a:pt x="2804" y="1486"/>
                    </a:lnTo>
                    <a:lnTo>
                      <a:pt x="2783" y="1402"/>
                    </a:lnTo>
                    <a:lnTo>
                      <a:pt x="2888" y="1381"/>
                    </a:lnTo>
                    <a:lnTo>
                      <a:pt x="2993" y="1402"/>
                    </a:lnTo>
                    <a:lnTo>
                      <a:pt x="3034" y="1339"/>
                    </a:lnTo>
                    <a:lnTo>
                      <a:pt x="3013" y="1088"/>
                    </a:lnTo>
                    <a:lnTo>
                      <a:pt x="2909" y="963"/>
                    </a:lnTo>
                    <a:lnTo>
                      <a:pt x="2951" y="879"/>
                    </a:lnTo>
                    <a:lnTo>
                      <a:pt x="3013" y="858"/>
                    </a:lnTo>
                    <a:lnTo>
                      <a:pt x="3034" y="774"/>
                    </a:lnTo>
                    <a:lnTo>
                      <a:pt x="2951" y="711"/>
                    </a:lnTo>
                    <a:lnTo>
                      <a:pt x="2951" y="649"/>
                    </a:lnTo>
                    <a:lnTo>
                      <a:pt x="2909" y="565"/>
                    </a:lnTo>
                    <a:lnTo>
                      <a:pt x="2825" y="565"/>
                    </a:lnTo>
                    <a:lnTo>
                      <a:pt x="2783" y="523"/>
                    </a:lnTo>
                    <a:lnTo>
                      <a:pt x="2700" y="565"/>
                    </a:lnTo>
                    <a:lnTo>
                      <a:pt x="2490" y="565"/>
                    </a:lnTo>
                    <a:lnTo>
                      <a:pt x="2428" y="502"/>
                    </a:lnTo>
                    <a:lnTo>
                      <a:pt x="2532" y="335"/>
                    </a:lnTo>
                    <a:lnTo>
                      <a:pt x="2616" y="293"/>
                    </a:lnTo>
                    <a:lnTo>
                      <a:pt x="2574" y="126"/>
                    </a:lnTo>
                    <a:lnTo>
                      <a:pt x="2469" y="21"/>
                    </a:lnTo>
                    <a:lnTo>
                      <a:pt x="2281" y="21"/>
                    </a:lnTo>
                    <a:lnTo>
                      <a:pt x="217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68"/>
              <p:cNvSpPr/>
              <p:nvPr/>
            </p:nvSpPr>
            <p:spPr>
              <a:xfrm>
                <a:off x="2638000" y="1637900"/>
                <a:ext cx="69075" cy="67500"/>
              </a:xfrm>
              <a:custGeom>
                <a:avLst/>
                <a:gdLst/>
                <a:ahLst/>
                <a:cxnLst/>
                <a:rect l="l" t="t" r="r" b="b"/>
                <a:pathLst>
                  <a:path w="2763" h="2700" extrusionOk="0">
                    <a:moveTo>
                      <a:pt x="1884" y="1"/>
                    </a:moveTo>
                    <a:lnTo>
                      <a:pt x="1758" y="84"/>
                    </a:lnTo>
                    <a:lnTo>
                      <a:pt x="1654" y="84"/>
                    </a:lnTo>
                    <a:lnTo>
                      <a:pt x="1612" y="126"/>
                    </a:lnTo>
                    <a:lnTo>
                      <a:pt x="1507" y="126"/>
                    </a:lnTo>
                    <a:lnTo>
                      <a:pt x="1423" y="189"/>
                    </a:lnTo>
                    <a:lnTo>
                      <a:pt x="1423" y="335"/>
                    </a:lnTo>
                    <a:lnTo>
                      <a:pt x="1403" y="398"/>
                    </a:lnTo>
                    <a:lnTo>
                      <a:pt x="1423" y="545"/>
                    </a:lnTo>
                    <a:lnTo>
                      <a:pt x="1528" y="649"/>
                    </a:lnTo>
                    <a:lnTo>
                      <a:pt x="1549" y="733"/>
                    </a:lnTo>
                    <a:lnTo>
                      <a:pt x="1549" y="733"/>
                    </a:lnTo>
                    <a:lnTo>
                      <a:pt x="1444" y="691"/>
                    </a:lnTo>
                    <a:lnTo>
                      <a:pt x="1361" y="691"/>
                    </a:lnTo>
                    <a:lnTo>
                      <a:pt x="1340" y="733"/>
                    </a:lnTo>
                    <a:lnTo>
                      <a:pt x="1528" y="858"/>
                    </a:lnTo>
                    <a:lnTo>
                      <a:pt x="1528" y="963"/>
                    </a:lnTo>
                    <a:lnTo>
                      <a:pt x="1423" y="1005"/>
                    </a:lnTo>
                    <a:lnTo>
                      <a:pt x="1403" y="1151"/>
                    </a:lnTo>
                    <a:lnTo>
                      <a:pt x="1444" y="1235"/>
                    </a:lnTo>
                    <a:lnTo>
                      <a:pt x="1340" y="1319"/>
                    </a:lnTo>
                    <a:lnTo>
                      <a:pt x="1235" y="1256"/>
                    </a:lnTo>
                    <a:lnTo>
                      <a:pt x="1235" y="1214"/>
                    </a:lnTo>
                    <a:lnTo>
                      <a:pt x="1256" y="1110"/>
                    </a:lnTo>
                    <a:lnTo>
                      <a:pt x="1235" y="796"/>
                    </a:lnTo>
                    <a:lnTo>
                      <a:pt x="1151" y="712"/>
                    </a:lnTo>
                    <a:lnTo>
                      <a:pt x="1131" y="628"/>
                    </a:lnTo>
                    <a:lnTo>
                      <a:pt x="1151" y="586"/>
                    </a:lnTo>
                    <a:lnTo>
                      <a:pt x="1151" y="482"/>
                    </a:lnTo>
                    <a:lnTo>
                      <a:pt x="1110" y="419"/>
                    </a:lnTo>
                    <a:lnTo>
                      <a:pt x="1089" y="314"/>
                    </a:lnTo>
                    <a:lnTo>
                      <a:pt x="1026" y="273"/>
                    </a:lnTo>
                    <a:lnTo>
                      <a:pt x="900" y="314"/>
                    </a:lnTo>
                    <a:lnTo>
                      <a:pt x="879" y="377"/>
                    </a:lnTo>
                    <a:lnTo>
                      <a:pt x="775" y="461"/>
                    </a:lnTo>
                    <a:lnTo>
                      <a:pt x="733" y="524"/>
                    </a:lnTo>
                    <a:lnTo>
                      <a:pt x="796" y="566"/>
                    </a:lnTo>
                    <a:lnTo>
                      <a:pt x="838" y="566"/>
                    </a:lnTo>
                    <a:lnTo>
                      <a:pt x="900" y="628"/>
                    </a:lnTo>
                    <a:lnTo>
                      <a:pt x="796" y="670"/>
                    </a:lnTo>
                    <a:lnTo>
                      <a:pt x="775" y="733"/>
                    </a:lnTo>
                    <a:lnTo>
                      <a:pt x="670" y="796"/>
                    </a:lnTo>
                    <a:lnTo>
                      <a:pt x="628" y="942"/>
                    </a:lnTo>
                    <a:lnTo>
                      <a:pt x="733" y="984"/>
                    </a:lnTo>
                    <a:lnTo>
                      <a:pt x="733" y="1026"/>
                    </a:lnTo>
                    <a:lnTo>
                      <a:pt x="607" y="1068"/>
                    </a:lnTo>
                    <a:lnTo>
                      <a:pt x="587" y="1172"/>
                    </a:lnTo>
                    <a:lnTo>
                      <a:pt x="628" y="1256"/>
                    </a:lnTo>
                    <a:lnTo>
                      <a:pt x="670" y="1361"/>
                    </a:lnTo>
                    <a:lnTo>
                      <a:pt x="607" y="1423"/>
                    </a:lnTo>
                    <a:lnTo>
                      <a:pt x="566" y="1382"/>
                    </a:lnTo>
                    <a:lnTo>
                      <a:pt x="566" y="1235"/>
                    </a:lnTo>
                    <a:lnTo>
                      <a:pt x="503" y="1214"/>
                    </a:lnTo>
                    <a:lnTo>
                      <a:pt x="503" y="1110"/>
                    </a:lnTo>
                    <a:lnTo>
                      <a:pt x="461" y="1130"/>
                    </a:lnTo>
                    <a:lnTo>
                      <a:pt x="294" y="1130"/>
                    </a:lnTo>
                    <a:lnTo>
                      <a:pt x="273" y="1214"/>
                    </a:lnTo>
                    <a:lnTo>
                      <a:pt x="335" y="1256"/>
                    </a:lnTo>
                    <a:lnTo>
                      <a:pt x="252" y="1298"/>
                    </a:lnTo>
                    <a:lnTo>
                      <a:pt x="168" y="1235"/>
                    </a:lnTo>
                    <a:lnTo>
                      <a:pt x="84" y="1298"/>
                    </a:lnTo>
                    <a:lnTo>
                      <a:pt x="1" y="1256"/>
                    </a:lnTo>
                    <a:lnTo>
                      <a:pt x="1" y="1402"/>
                    </a:lnTo>
                    <a:lnTo>
                      <a:pt x="63" y="1444"/>
                    </a:lnTo>
                    <a:lnTo>
                      <a:pt x="147" y="1444"/>
                    </a:lnTo>
                    <a:lnTo>
                      <a:pt x="189" y="1465"/>
                    </a:lnTo>
                    <a:lnTo>
                      <a:pt x="252" y="1444"/>
                    </a:lnTo>
                    <a:lnTo>
                      <a:pt x="356" y="1444"/>
                    </a:lnTo>
                    <a:lnTo>
                      <a:pt x="419" y="1465"/>
                    </a:lnTo>
                    <a:lnTo>
                      <a:pt x="503" y="1444"/>
                    </a:lnTo>
                    <a:lnTo>
                      <a:pt x="628" y="1507"/>
                    </a:lnTo>
                    <a:lnTo>
                      <a:pt x="796" y="1465"/>
                    </a:lnTo>
                    <a:lnTo>
                      <a:pt x="879" y="1528"/>
                    </a:lnTo>
                    <a:lnTo>
                      <a:pt x="984" y="1528"/>
                    </a:lnTo>
                    <a:lnTo>
                      <a:pt x="1444" y="1612"/>
                    </a:lnTo>
                    <a:lnTo>
                      <a:pt x="1507" y="1654"/>
                    </a:lnTo>
                    <a:lnTo>
                      <a:pt x="1423" y="1695"/>
                    </a:lnTo>
                    <a:lnTo>
                      <a:pt x="1298" y="1674"/>
                    </a:lnTo>
                    <a:lnTo>
                      <a:pt x="1151" y="1674"/>
                    </a:lnTo>
                    <a:lnTo>
                      <a:pt x="1047" y="1737"/>
                    </a:lnTo>
                    <a:lnTo>
                      <a:pt x="879" y="1758"/>
                    </a:lnTo>
                    <a:lnTo>
                      <a:pt x="921" y="1758"/>
                    </a:lnTo>
                    <a:lnTo>
                      <a:pt x="984" y="1800"/>
                    </a:lnTo>
                    <a:lnTo>
                      <a:pt x="921" y="1842"/>
                    </a:lnTo>
                    <a:lnTo>
                      <a:pt x="754" y="1779"/>
                    </a:lnTo>
                    <a:lnTo>
                      <a:pt x="670" y="1758"/>
                    </a:lnTo>
                    <a:lnTo>
                      <a:pt x="587" y="1800"/>
                    </a:lnTo>
                    <a:lnTo>
                      <a:pt x="607" y="1863"/>
                    </a:lnTo>
                    <a:lnTo>
                      <a:pt x="587" y="1905"/>
                    </a:lnTo>
                    <a:lnTo>
                      <a:pt x="524" y="1863"/>
                    </a:lnTo>
                    <a:lnTo>
                      <a:pt x="482" y="1863"/>
                    </a:lnTo>
                    <a:lnTo>
                      <a:pt x="503" y="1905"/>
                    </a:lnTo>
                    <a:lnTo>
                      <a:pt x="503" y="1967"/>
                    </a:lnTo>
                    <a:lnTo>
                      <a:pt x="566" y="2009"/>
                    </a:lnTo>
                    <a:lnTo>
                      <a:pt x="649" y="2051"/>
                    </a:lnTo>
                    <a:lnTo>
                      <a:pt x="607" y="2114"/>
                    </a:lnTo>
                    <a:lnTo>
                      <a:pt x="670" y="2198"/>
                    </a:lnTo>
                    <a:lnTo>
                      <a:pt x="607" y="2198"/>
                    </a:lnTo>
                    <a:lnTo>
                      <a:pt x="566" y="2114"/>
                    </a:lnTo>
                    <a:lnTo>
                      <a:pt x="503" y="2114"/>
                    </a:lnTo>
                    <a:lnTo>
                      <a:pt x="461" y="2218"/>
                    </a:lnTo>
                    <a:lnTo>
                      <a:pt x="461" y="2281"/>
                    </a:lnTo>
                    <a:lnTo>
                      <a:pt x="440" y="2323"/>
                    </a:lnTo>
                    <a:lnTo>
                      <a:pt x="440" y="2428"/>
                    </a:lnTo>
                    <a:lnTo>
                      <a:pt x="503" y="2491"/>
                    </a:lnTo>
                    <a:lnTo>
                      <a:pt x="607" y="2491"/>
                    </a:lnTo>
                    <a:lnTo>
                      <a:pt x="670" y="2532"/>
                    </a:lnTo>
                    <a:lnTo>
                      <a:pt x="712" y="2532"/>
                    </a:lnTo>
                    <a:lnTo>
                      <a:pt x="775" y="2470"/>
                    </a:lnTo>
                    <a:lnTo>
                      <a:pt x="900" y="2407"/>
                    </a:lnTo>
                    <a:lnTo>
                      <a:pt x="817" y="2511"/>
                    </a:lnTo>
                    <a:lnTo>
                      <a:pt x="859" y="2595"/>
                    </a:lnTo>
                    <a:lnTo>
                      <a:pt x="921" y="2595"/>
                    </a:lnTo>
                    <a:lnTo>
                      <a:pt x="1005" y="2511"/>
                    </a:lnTo>
                    <a:lnTo>
                      <a:pt x="1026" y="2574"/>
                    </a:lnTo>
                    <a:lnTo>
                      <a:pt x="1068" y="2679"/>
                    </a:lnTo>
                    <a:lnTo>
                      <a:pt x="1382" y="2700"/>
                    </a:lnTo>
                    <a:lnTo>
                      <a:pt x="1444" y="2595"/>
                    </a:lnTo>
                    <a:lnTo>
                      <a:pt x="1423" y="2511"/>
                    </a:lnTo>
                    <a:lnTo>
                      <a:pt x="1444" y="2407"/>
                    </a:lnTo>
                    <a:lnTo>
                      <a:pt x="1507" y="2365"/>
                    </a:lnTo>
                    <a:lnTo>
                      <a:pt x="1528" y="2407"/>
                    </a:lnTo>
                    <a:lnTo>
                      <a:pt x="1528" y="2511"/>
                    </a:lnTo>
                    <a:lnTo>
                      <a:pt x="1570" y="2616"/>
                    </a:lnTo>
                    <a:lnTo>
                      <a:pt x="1612" y="2574"/>
                    </a:lnTo>
                    <a:lnTo>
                      <a:pt x="1612" y="2470"/>
                    </a:lnTo>
                    <a:lnTo>
                      <a:pt x="1612" y="2407"/>
                    </a:lnTo>
                    <a:lnTo>
                      <a:pt x="1654" y="2323"/>
                    </a:lnTo>
                    <a:lnTo>
                      <a:pt x="1675" y="2281"/>
                    </a:lnTo>
                    <a:lnTo>
                      <a:pt x="1570" y="2302"/>
                    </a:lnTo>
                    <a:lnTo>
                      <a:pt x="1486" y="2344"/>
                    </a:lnTo>
                    <a:lnTo>
                      <a:pt x="1528" y="2239"/>
                    </a:lnTo>
                    <a:lnTo>
                      <a:pt x="1633" y="2198"/>
                    </a:lnTo>
                    <a:lnTo>
                      <a:pt x="1695" y="2135"/>
                    </a:lnTo>
                    <a:lnTo>
                      <a:pt x="1758" y="2072"/>
                    </a:lnTo>
                    <a:lnTo>
                      <a:pt x="1758" y="1988"/>
                    </a:lnTo>
                    <a:lnTo>
                      <a:pt x="1821" y="1967"/>
                    </a:lnTo>
                    <a:lnTo>
                      <a:pt x="1905" y="1988"/>
                    </a:lnTo>
                    <a:lnTo>
                      <a:pt x="1905" y="2072"/>
                    </a:lnTo>
                    <a:lnTo>
                      <a:pt x="1905" y="2156"/>
                    </a:lnTo>
                    <a:lnTo>
                      <a:pt x="1947" y="2093"/>
                    </a:lnTo>
                    <a:lnTo>
                      <a:pt x="2072" y="1926"/>
                    </a:lnTo>
                    <a:lnTo>
                      <a:pt x="2072" y="1863"/>
                    </a:lnTo>
                    <a:lnTo>
                      <a:pt x="1947" y="1779"/>
                    </a:lnTo>
                    <a:lnTo>
                      <a:pt x="1947" y="1737"/>
                    </a:lnTo>
                    <a:lnTo>
                      <a:pt x="1988" y="1674"/>
                    </a:lnTo>
                    <a:lnTo>
                      <a:pt x="2051" y="1716"/>
                    </a:lnTo>
                    <a:lnTo>
                      <a:pt x="2135" y="1716"/>
                    </a:lnTo>
                    <a:lnTo>
                      <a:pt x="2156" y="1612"/>
                    </a:lnTo>
                    <a:lnTo>
                      <a:pt x="2156" y="1549"/>
                    </a:lnTo>
                    <a:lnTo>
                      <a:pt x="2260" y="1423"/>
                    </a:lnTo>
                    <a:lnTo>
                      <a:pt x="2281" y="1340"/>
                    </a:lnTo>
                    <a:lnTo>
                      <a:pt x="2407" y="1214"/>
                    </a:lnTo>
                    <a:lnTo>
                      <a:pt x="2511" y="1151"/>
                    </a:lnTo>
                    <a:lnTo>
                      <a:pt x="2553" y="1089"/>
                    </a:lnTo>
                    <a:lnTo>
                      <a:pt x="2511" y="942"/>
                    </a:lnTo>
                    <a:lnTo>
                      <a:pt x="2616" y="775"/>
                    </a:lnTo>
                    <a:lnTo>
                      <a:pt x="2742" y="691"/>
                    </a:lnTo>
                    <a:lnTo>
                      <a:pt x="2763" y="586"/>
                    </a:lnTo>
                    <a:lnTo>
                      <a:pt x="2700" y="482"/>
                    </a:lnTo>
                    <a:lnTo>
                      <a:pt x="2595" y="461"/>
                    </a:lnTo>
                    <a:lnTo>
                      <a:pt x="2553" y="356"/>
                    </a:lnTo>
                    <a:lnTo>
                      <a:pt x="2595" y="356"/>
                    </a:lnTo>
                    <a:lnTo>
                      <a:pt x="2616" y="294"/>
                    </a:lnTo>
                    <a:lnTo>
                      <a:pt x="2595" y="252"/>
                    </a:lnTo>
                    <a:lnTo>
                      <a:pt x="2616" y="168"/>
                    </a:lnTo>
                    <a:lnTo>
                      <a:pt x="2595" y="84"/>
                    </a:lnTo>
                    <a:lnTo>
                      <a:pt x="2511" y="84"/>
                    </a:lnTo>
                    <a:lnTo>
                      <a:pt x="2553" y="147"/>
                    </a:lnTo>
                    <a:lnTo>
                      <a:pt x="2553" y="252"/>
                    </a:lnTo>
                    <a:lnTo>
                      <a:pt x="2470" y="273"/>
                    </a:lnTo>
                    <a:lnTo>
                      <a:pt x="2386" y="189"/>
                    </a:lnTo>
                    <a:lnTo>
                      <a:pt x="2302" y="273"/>
                    </a:lnTo>
                    <a:lnTo>
                      <a:pt x="2302" y="461"/>
                    </a:lnTo>
                    <a:lnTo>
                      <a:pt x="2260" y="503"/>
                    </a:lnTo>
                    <a:lnTo>
                      <a:pt x="2198" y="503"/>
                    </a:lnTo>
                    <a:lnTo>
                      <a:pt x="2156" y="566"/>
                    </a:lnTo>
                    <a:lnTo>
                      <a:pt x="2093" y="566"/>
                    </a:lnTo>
                    <a:lnTo>
                      <a:pt x="2093" y="482"/>
                    </a:lnTo>
                    <a:lnTo>
                      <a:pt x="2177" y="398"/>
                    </a:lnTo>
                    <a:lnTo>
                      <a:pt x="2219" y="168"/>
                    </a:lnTo>
                    <a:lnTo>
                      <a:pt x="2156" y="105"/>
                    </a:lnTo>
                    <a:lnTo>
                      <a:pt x="2072" y="126"/>
                    </a:lnTo>
                    <a:lnTo>
                      <a:pt x="1988" y="84"/>
                    </a:lnTo>
                    <a:lnTo>
                      <a:pt x="196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68"/>
              <p:cNvSpPr/>
              <p:nvPr/>
            </p:nvSpPr>
            <p:spPr>
              <a:xfrm>
                <a:off x="2686125" y="1510800"/>
                <a:ext cx="62275" cy="87900"/>
              </a:xfrm>
              <a:custGeom>
                <a:avLst/>
                <a:gdLst/>
                <a:ahLst/>
                <a:cxnLst/>
                <a:rect l="l" t="t" r="r" b="b"/>
                <a:pathLst>
                  <a:path w="2491" h="3516" extrusionOk="0">
                    <a:moveTo>
                      <a:pt x="1026" y="0"/>
                    </a:moveTo>
                    <a:lnTo>
                      <a:pt x="921" y="63"/>
                    </a:lnTo>
                    <a:lnTo>
                      <a:pt x="879" y="147"/>
                    </a:lnTo>
                    <a:lnTo>
                      <a:pt x="754" y="230"/>
                    </a:lnTo>
                    <a:lnTo>
                      <a:pt x="733" y="335"/>
                    </a:lnTo>
                    <a:lnTo>
                      <a:pt x="607" y="481"/>
                    </a:lnTo>
                    <a:lnTo>
                      <a:pt x="607" y="586"/>
                    </a:lnTo>
                    <a:lnTo>
                      <a:pt x="712" y="649"/>
                    </a:lnTo>
                    <a:lnTo>
                      <a:pt x="754" y="586"/>
                    </a:lnTo>
                    <a:lnTo>
                      <a:pt x="879" y="565"/>
                    </a:lnTo>
                    <a:lnTo>
                      <a:pt x="921" y="628"/>
                    </a:lnTo>
                    <a:lnTo>
                      <a:pt x="775" y="753"/>
                    </a:lnTo>
                    <a:lnTo>
                      <a:pt x="649" y="837"/>
                    </a:lnTo>
                    <a:lnTo>
                      <a:pt x="545" y="984"/>
                    </a:lnTo>
                    <a:lnTo>
                      <a:pt x="545" y="1046"/>
                    </a:lnTo>
                    <a:lnTo>
                      <a:pt x="712" y="963"/>
                    </a:lnTo>
                    <a:lnTo>
                      <a:pt x="858" y="837"/>
                    </a:lnTo>
                    <a:lnTo>
                      <a:pt x="942" y="837"/>
                    </a:lnTo>
                    <a:lnTo>
                      <a:pt x="1026" y="774"/>
                    </a:lnTo>
                    <a:lnTo>
                      <a:pt x="1068" y="858"/>
                    </a:lnTo>
                    <a:lnTo>
                      <a:pt x="1047" y="984"/>
                    </a:lnTo>
                    <a:lnTo>
                      <a:pt x="963" y="984"/>
                    </a:lnTo>
                    <a:lnTo>
                      <a:pt x="838" y="1109"/>
                    </a:lnTo>
                    <a:lnTo>
                      <a:pt x="775" y="1193"/>
                    </a:lnTo>
                    <a:lnTo>
                      <a:pt x="838" y="1276"/>
                    </a:lnTo>
                    <a:lnTo>
                      <a:pt x="984" y="1256"/>
                    </a:lnTo>
                    <a:lnTo>
                      <a:pt x="1089" y="1297"/>
                    </a:lnTo>
                    <a:lnTo>
                      <a:pt x="963" y="1381"/>
                    </a:lnTo>
                    <a:lnTo>
                      <a:pt x="817" y="1465"/>
                    </a:lnTo>
                    <a:lnTo>
                      <a:pt x="712" y="1402"/>
                    </a:lnTo>
                    <a:lnTo>
                      <a:pt x="712" y="1486"/>
                    </a:lnTo>
                    <a:lnTo>
                      <a:pt x="838" y="1528"/>
                    </a:lnTo>
                    <a:lnTo>
                      <a:pt x="838" y="1590"/>
                    </a:lnTo>
                    <a:lnTo>
                      <a:pt x="649" y="1779"/>
                    </a:lnTo>
                    <a:lnTo>
                      <a:pt x="607" y="1779"/>
                    </a:lnTo>
                    <a:lnTo>
                      <a:pt x="545" y="1611"/>
                    </a:lnTo>
                    <a:lnTo>
                      <a:pt x="440" y="1569"/>
                    </a:lnTo>
                    <a:lnTo>
                      <a:pt x="335" y="1423"/>
                    </a:lnTo>
                    <a:lnTo>
                      <a:pt x="126" y="1528"/>
                    </a:lnTo>
                    <a:lnTo>
                      <a:pt x="126" y="1590"/>
                    </a:lnTo>
                    <a:lnTo>
                      <a:pt x="1" y="1800"/>
                    </a:lnTo>
                    <a:lnTo>
                      <a:pt x="105" y="1925"/>
                    </a:lnTo>
                    <a:lnTo>
                      <a:pt x="105" y="2051"/>
                    </a:lnTo>
                    <a:lnTo>
                      <a:pt x="189" y="2093"/>
                    </a:lnTo>
                    <a:lnTo>
                      <a:pt x="294" y="2009"/>
                    </a:lnTo>
                    <a:lnTo>
                      <a:pt x="356" y="2009"/>
                    </a:lnTo>
                    <a:lnTo>
                      <a:pt x="545" y="2051"/>
                    </a:lnTo>
                    <a:lnTo>
                      <a:pt x="733" y="2051"/>
                    </a:lnTo>
                    <a:lnTo>
                      <a:pt x="754" y="2113"/>
                    </a:lnTo>
                    <a:lnTo>
                      <a:pt x="942" y="2051"/>
                    </a:lnTo>
                    <a:lnTo>
                      <a:pt x="942" y="2134"/>
                    </a:lnTo>
                    <a:lnTo>
                      <a:pt x="838" y="2155"/>
                    </a:lnTo>
                    <a:lnTo>
                      <a:pt x="775" y="2239"/>
                    </a:lnTo>
                    <a:lnTo>
                      <a:pt x="817" y="2344"/>
                    </a:lnTo>
                    <a:lnTo>
                      <a:pt x="963" y="2323"/>
                    </a:lnTo>
                    <a:lnTo>
                      <a:pt x="1089" y="2427"/>
                    </a:lnTo>
                    <a:lnTo>
                      <a:pt x="1172" y="2616"/>
                    </a:lnTo>
                    <a:lnTo>
                      <a:pt x="1256" y="2616"/>
                    </a:lnTo>
                    <a:lnTo>
                      <a:pt x="1298" y="2657"/>
                    </a:lnTo>
                    <a:lnTo>
                      <a:pt x="1256" y="2741"/>
                    </a:lnTo>
                    <a:lnTo>
                      <a:pt x="1256" y="2867"/>
                    </a:lnTo>
                    <a:lnTo>
                      <a:pt x="1068" y="3201"/>
                    </a:lnTo>
                    <a:lnTo>
                      <a:pt x="1130" y="3390"/>
                    </a:lnTo>
                    <a:lnTo>
                      <a:pt x="1172" y="3494"/>
                    </a:lnTo>
                    <a:lnTo>
                      <a:pt x="1256" y="3494"/>
                    </a:lnTo>
                    <a:lnTo>
                      <a:pt x="1361" y="3473"/>
                    </a:lnTo>
                    <a:lnTo>
                      <a:pt x="1403" y="3515"/>
                    </a:lnTo>
                    <a:lnTo>
                      <a:pt x="1486" y="3515"/>
                    </a:lnTo>
                    <a:lnTo>
                      <a:pt x="1654" y="3411"/>
                    </a:lnTo>
                    <a:lnTo>
                      <a:pt x="1654" y="3348"/>
                    </a:lnTo>
                    <a:lnTo>
                      <a:pt x="1758" y="3285"/>
                    </a:lnTo>
                    <a:lnTo>
                      <a:pt x="1821" y="3160"/>
                    </a:lnTo>
                    <a:lnTo>
                      <a:pt x="1863" y="3034"/>
                    </a:lnTo>
                    <a:lnTo>
                      <a:pt x="1884" y="2846"/>
                    </a:lnTo>
                    <a:lnTo>
                      <a:pt x="1988" y="2678"/>
                    </a:lnTo>
                    <a:lnTo>
                      <a:pt x="1905" y="2657"/>
                    </a:lnTo>
                    <a:lnTo>
                      <a:pt x="1905" y="2574"/>
                    </a:lnTo>
                    <a:lnTo>
                      <a:pt x="1988" y="2532"/>
                    </a:lnTo>
                    <a:lnTo>
                      <a:pt x="2072" y="2365"/>
                    </a:lnTo>
                    <a:lnTo>
                      <a:pt x="2135" y="2365"/>
                    </a:lnTo>
                    <a:lnTo>
                      <a:pt x="2219" y="2260"/>
                    </a:lnTo>
                    <a:lnTo>
                      <a:pt x="2344" y="2197"/>
                    </a:lnTo>
                    <a:lnTo>
                      <a:pt x="2386" y="2030"/>
                    </a:lnTo>
                    <a:lnTo>
                      <a:pt x="2386" y="1925"/>
                    </a:lnTo>
                    <a:lnTo>
                      <a:pt x="2491" y="1841"/>
                    </a:lnTo>
                    <a:lnTo>
                      <a:pt x="2491" y="1800"/>
                    </a:lnTo>
                    <a:lnTo>
                      <a:pt x="2428" y="1695"/>
                    </a:lnTo>
                    <a:lnTo>
                      <a:pt x="2407" y="1569"/>
                    </a:lnTo>
                    <a:lnTo>
                      <a:pt x="2344" y="1569"/>
                    </a:lnTo>
                    <a:lnTo>
                      <a:pt x="2239" y="1507"/>
                    </a:lnTo>
                    <a:lnTo>
                      <a:pt x="2114" y="1507"/>
                    </a:lnTo>
                    <a:lnTo>
                      <a:pt x="2093" y="1465"/>
                    </a:lnTo>
                    <a:lnTo>
                      <a:pt x="2135" y="1360"/>
                    </a:lnTo>
                    <a:lnTo>
                      <a:pt x="2302" y="1276"/>
                    </a:lnTo>
                    <a:lnTo>
                      <a:pt x="2302" y="1193"/>
                    </a:lnTo>
                    <a:lnTo>
                      <a:pt x="2239" y="1109"/>
                    </a:lnTo>
                    <a:lnTo>
                      <a:pt x="2239" y="984"/>
                    </a:lnTo>
                    <a:lnTo>
                      <a:pt x="2281" y="879"/>
                    </a:lnTo>
                    <a:lnTo>
                      <a:pt x="2177" y="774"/>
                    </a:lnTo>
                    <a:lnTo>
                      <a:pt x="2093" y="774"/>
                    </a:lnTo>
                    <a:lnTo>
                      <a:pt x="1967" y="858"/>
                    </a:lnTo>
                    <a:lnTo>
                      <a:pt x="1779" y="900"/>
                    </a:lnTo>
                    <a:lnTo>
                      <a:pt x="1758" y="984"/>
                    </a:lnTo>
                    <a:lnTo>
                      <a:pt x="1675" y="1088"/>
                    </a:lnTo>
                    <a:lnTo>
                      <a:pt x="1591" y="1067"/>
                    </a:lnTo>
                    <a:lnTo>
                      <a:pt x="1570" y="963"/>
                    </a:lnTo>
                    <a:lnTo>
                      <a:pt x="1695" y="900"/>
                    </a:lnTo>
                    <a:lnTo>
                      <a:pt x="1758" y="837"/>
                    </a:lnTo>
                    <a:lnTo>
                      <a:pt x="1758" y="670"/>
                    </a:lnTo>
                    <a:lnTo>
                      <a:pt x="1800" y="460"/>
                    </a:lnTo>
                    <a:lnTo>
                      <a:pt x="1758" y="356"/>
                    </a:lnTo>
                    <a:lnTo>
                      <a:pt x="1695" y="272"/>
                    </a:lnTo>
                    <a:lnTo>
                      <a:pt x="1654" y="168"/>
                    </a:lnTo>
                    <a:lnTo>
                      <a:pt x="1507" y="105"/>
                    </a:lnTo>
                    <a:lnTo>
                      <a:pt x="1403" y="147"/>
                    </a:lnTo>
                    <a:lnTo>
                      <a:pt x="1277" y="105"/>
                    </a:lnTo>
                    <a:lnTo>
                      <a:pt x="1130" y="230"/>
                    </a:lnTo>
                    <a:lnTo>
                      <a:pt x="1047" y="209"/>
                    </a:lnTo>
                    <a:lnTo>
                      <a:pt x="1047" y="21"/>
                    </a:lnTo>
                    <a:lnTo>
                      <a:pt x="1026"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68"/>
              <p:cNvSpPr/>
              <p:nvPr/>
            </p:nvSpPr>
            <p:spPr>
              <a:xfrm>
                <a:off x="2799125" y="1455875"/>
                <a:ext cx="96775" cy="158525"/>
              </a:xfrm>
              <a:custGeom>
                <a:avLst/>
                <a:gdLst/>
                <a:ahLst/>
                <a:cxnLst/>
                <a:rect l="l" t="t" r="r" b="b"/>
                <a:pathLst>
                  <a:path w="3871" h="6341" extrusionOk="0">
                    <a:moveTo>
                      <a:pt x="2385" y="0"/>
                    </a:moveTo>
                    <a:lnTo>
                      <a:pt x="2385" y="126"/>
                    </a:lnTo>
                    <a:lnTo>
                      <a:pt x="2302" y="272"/>
                    </a:lnTo>
                    <a:lnTo>
                      <a:pt x="2385" y="356"/>
                    </a:lnTo>
                    <a:lnTo>
                      <a:pt x="2490" y="356"/>
                    </a:lnTo>
                    <a:lnTo>
                      <a:pt x="2595" y="314"/>
                    </a:lnTo>
                    <a:lnTo>
                      <a:pt x="2741" y="377"/>
                    </a:lnTo>
                    <a:lnTo>
                      <a:pt x="2783" y="460"/>
                    </a:lnTo>
                    <a:lnTo>
                      <a:pt x="2888" y="481"/>
                    </a:lnTo>
                    <a:lnTo>
                      <a:pt x="2888" y="565"/>
                    </a:lnTo>
                    <a:lnTo>
                      <a:pt x="2699" y="733"/>
                    </a:lnTo>
                    <a:lnTo>
                      <a:pt x="2616" y="733"/>
                    </a:lnTo>
                    <a:lnTo>
                      <a:pt x="2490" y="649"/>
                    </a:lnTo>
                    <a:lnTo>
                      <a:pt x="2385" y="649"/>
                    </a:lnTo>
                    <a:lnTo>
                      <a:pt x="2281" y="628"/>
                    </a:lnTo>
                    <a:lnTo>
                      <a:pt x="2281" y="628"/>
                    </a:lnTo>
                    <a:lnTo>
                      <a:pt x="2323" y="733"/>
                    </a:lnTo>
                    <a:lnTo>
                      <a:pt x="2406" y="753"/>
                    </a:lnTo>
                    <a:lnTo>
                      <a:pt x="2323" y="837"/>
                    </a:lnTo>
                    <a:lnTo>
                      <a:pt x="2218" y="858"/>
                    </a:lnTo>
                    <a:lnTo>
                      <a:pt x="2072" y="691"/>
                    </a:lnTo>
                    <a:lnTo>
                      <a:pt x="1904" y="774"/>
                    </a:lnTo>
                    <a:lnTo>
                      <a:pt x="1862" y="942"/>
                    </a:lnTo>
                    <a:lnTo>
                      <a:pt x="1779" y="1005"/>
                    </a:lnTo>
                    <a:lnTo>
                      <a:pt x="1779" y="1088"/>
                    </a:lnTo>
                    <a:lnTo>
                      <a:pt x="1883" y="1109"/>
                    </a:lnTo>
                    <a:lnTo>
                      <a:pt x="1904" y="1256"/>
                    </a:lnTo>
                    <a:lnTo>
                      <a:pt x="2051" y="1318"/>
                    </a:lnTo>
                    <a:lnTo>
                      <a:pt x="2051" y="1381"/>
                    </a:lnTo>
                    <a:lnTo>
                      <a:pt x="1946" y="1381"/>
                    </a:lnTo>
                    <a:lnTo>
                      <a:pt x="1946" y="1465"/>
                    </a:lnTo>
                    <a:lnTo>
                      <a:pt x="1988" y="1528"/>
                    </a:lnTo>
                    <a:lnTo>
                      <a:pt x="1988" y="1611"/>
                    </a:lnTo>
                    <a:lnTo>
                      <a:pt x="1904" y="1590"/>
                    </a:lnTo>
                    <a:lnTo>
                      <a:pt x="1841" y="1528"/>
                    </a:lnTo>
                    <a:lnTo>
                      <a:pt x="1695" y="1507"/>
                    </a:lnTo>
                    <a:lnTo>
                      <a:pt x="1590" y="1423"/>
                    </a:lnTo>
                    <a:lnTo>
                      <a:pt x="1528" y="1402"/>
                    </a:lnTo>
                    <a:lnTo>
                      <a:pt x="1423" y="1486"/>
                    </a:lnTo>
                    <a:lnTo>
                      <a:pt x="1381" y="1569"/>
                    </a:lnTo>
                    <a:lnTo>
                      <a:pt x="1465" y="1674"/>
                    </a:lnTo>
                    <a:lnTo>
                      <a:pt x="1423" y="1779"/>
                    </a:lnTo>
                    <a:lnTo>
                      <a:pt x="1360" y="1737"/>
                    </a:lnTo>
                    <a:lnTo>
                      <a:pt x="1360" y="1674"/>
                    </a:lnTo>
                    <a:lnTo>
                      <a:pt x="1276" y="1611"/>
                    </a:lnTo>
                    <a:lnTo>
                      <a:pt x="1151" y="1569"/>
                    </a:lnTo>
                    <a:lnTo>
                      <a:pt x="1109" y="1569"/>
                    </a:lnTo>
                    <a:lnTo>
                      <a:pt x="1025" y="1486"/>
                    </a:lnTo>
                    <a:lnTo>
                      <a:pt x="942" y="1465"/>
                    </a:lnTo>
                    <a:lnTo>
                      <a:pt x="921" y="1528"/>
                    </a:lnTo>
                    <a:lnTo>
                      <a:pt x="963" y="1674"/>
                    </a:lnTo>
                    <a:lnTo>
                      <a:pt x="963" y="1800"/>
                    </a:lnTo>
                    <a:lnTo>
                      <a:pt x="1004" y="1946"/>
                    </a:lnTo>
                    <a:lnTo>
                      <a:pt x="1109" y="2009"/>
                    </a:lnTo>
                    <a:lnTo>
                      <a:pt x="1235" y="2030"/>
                    </a:lnTo>
                    <a:lnTo>
                      <a:pt x="1276" y="2093"/>
                    </a:lnTo>
                    <a:lnTo>
                      <a:pt x="1256" y="2113"/>
                    </a:lnTo>
                    <a:lnTo>
                      <a:pt x="1130" y="2113"/>
                    </a:lnTo>
                    <a:lnTo>
                      <a:pt x="1256" y="2197"/>
                    </a:lnTo>
                    <a:lnTo>
                      <a:pt x="1318" y="2260"/>
                    </a:lnTo>
                    <a:lnTo>
                      <a:pt x="1423" y="2344"/>
                    </a:lnTo>
                    <a:lnTo>
                      <a:pt x="1548" y="2344"/>
                    </a:lnTo>
                    <a:lnTo>
                      <a:pt x="1632" y="2260"/>
                    </a:lnTo>
                    <a:lnTo>
                      <a:pt x="1674" y="2260"/>
                    </a:lnTo>
                    <a:lnTo>
                      <a:pt x="1674" y="2344"/>
                    </a:lnTo>
                    <a:lnTo>
                      <a:pt x="1590" y="2427"/>
                    </a:lnTo>
                    <a:lnTo>
                      <a:pt x="1548" y="2616"/>
                    </a:lnTo>
                    <a:lnTo>
                      <a:pt x="1486" y="2616"/>
                    </a:lnTo>
                    <a:lnTo>
                      <a:pt x="1339" y="2469"/>
                    </a:lnTo>
                    <a:lnTo>
                      <a:pt x="1025" y="2427"/>
                    </a:lnTo>
                    <a:lnTo>
                      <a:pt x="921" y="2260"/>
                    </a:lnTo>
                    <a:lnTo>
                      <a:pt x="837" y="2239"/>
                    </a:lnTo>
                    <a:lnTo>
                      <a:pt x="795" y="2155"/>
                    </a:lnTo>
                    <a:lnTo>
                      <a:pt x="753" y="2155"/>
                    </a:lnTo>
                    <a:lnTo>
                      <a:pt x="712" y="2302"/>
                    </a:lnTo>
                    <a:lnTo>
                      <a:pt x="712" y="2344"/>
                    </a:lnTo>
                    <a:lnTo>
                      <a:pt x="649" y="2406"/>
                    </a:lnTo>
                    <a:lnTo>
                      <a:pt x="712" y="2574"/>
                    </a:lnTo>
                    <a:lnTo>
                      <a:pt x="628" y="2637"/>
                    </a:lnTo>
                    <a:lnTo>
                      <a:pt x="544" y="2616"/>
                    </a:lnTo>
                    <a:lnTo>
                      <a:pt x="544" y="2762"/>
                    </a:lnTo>
                    <a:lnTo>
                      <a:pt x="502" y="2783"/>
                    </a:lnTo>
                    <a:lnTo>
                      <a:pt x="502" y="3034"/>
                    </a:lnTo>
                    <a:lnTo>
                      <a:pt x="586" y="3097"/>
                    </a:lnTo>
                    <a:lnTo>
                      <a:pt x="732" y="3097"/>
                    </a:lnTo>
                    <a:lnTo>
                      <a:pt x="837" y="3160"/>
                    </a:lnTo>
                    <a:lnTo>
                      <a:pt x="942" y="3139"/>
                    </a:lnTo>
                    <a:lnTo>
                      <a:pt x="942" y="3181"/>
                    </a:lnTo>
                    <a:lnTo>
                      <a:pt x="858" y="3243"/>
                    </a:lnTo>
                    <a:lnTo>
                      <a:pt x="753" y="3181"/>
                    </a:lnTo>
                    <a:lnTo>
                      <a:pt x="586" y="3181"/>
                    </a:lnTo>
                    <a:lnTo>
                      <a:pt x="523" y="3160"/>
                    </a:lnTo>
                    <a:lnTo>
                      <a:pt x="419" y="3181"/>
                    </a:lnTo>
                    <a:lnTo>
                      <a:pt x="272" y="3369"/>
                    </a:lnTo>
                    <a:lnTo>
                      <a:pt x="230" y="3473"/>
                    </a:lnTo>
                    <a:lnTo>
                      <a:pt x="314" y="3557"/>
                    </a:lnTo>
                    <a:lnTo>
                      <a:pt x="293" y="3599"/>
                    </a:lnTo>
                    <a:lnTo>
                      <a:pt x="209" y="3620"/>
                    </a:lnTo>
                    <a:lnTo>
                      <a:pt x="209" y="3725"/>
                    </a:lnTo>
                    <a:lnTo>
                      <a:pt x="293" y="3787"/>
                    </a:lnTo>
                    <a:lnTo>
                      <a:pt x="335" y="3725"/>
                    </a:lnTo>
                    <a:lnTo>
                      <a:pt x="502" y="3725"/>
                    </a:lnTo>
                    <a:lnTo>
                      <a:pt x="586" y="3662"/>
                    </a:lnTo>
                    <a:lnTo>
                      <a:pt x="628" y="3704"/>
                    </a:lnTo>
                    <a:lnTo>
                      <a:pt x="628" y="3787"/>
                    </a:lnTo>
                    <a:lnTo>
                      <a:pt x="523" y="3808"/>
                    </a:lnTo>
                    <a:lnTo>
                      <a:pt x="440" y="3913"/>
                    </a:lnTo>
                    <a:lnTo>
                      <a:pt x="502" y="3976"/>
                    </a:lnTo>
                    <a:lnTo>
                      <a:pt x="586" y="3976"/>
                    </a:lnTo>
                    <a:lnTo>
                      <a:pt x="691" y="3892"/>
                    </a:lnTo>
                    <a:lnTo>
                      <a:pt x="753" y="3892"/>
                    </a:lnTo>
                    <a:lnTo>
                      <a:pt x="858" y="3808"/>
                    </a:lnTo>
                    <a:lnTo>
                      <a:pt x="858" y="3871"/>
                    </a:lnTo>
                    <a:lnTo>
                      <a:pt x="816" y="3934"/>
                    </a:lnTo>
                    <a:lnTo>
                      <a:pt x="858" y="3976"/>
                    </a:lnTo>
                    <a:lnTo>
                      <a:pt x="1046" y="3976"/>
                    </a:lnTo>
                    <a:lnTo>
                      <a:pt x="1067" y="4018"/>
                    </a:lnTo>
                    <a:lnTo>
                      <a:pt x="963" y="4038"/>
                    </a:lnTo>
                    <a:lnTo>
                      <a:pt x="963" y="4122"/>
                    </a:lnTo>
                    <a:lnTo>
                      <a:pt x="1067" y="4143"/>
                    </a:lnTo>
                    <a:lnTo>
                      <a:pt x="1172" y="4122"/>
                    </a:lnTo>
                    <a:lnTo>
                      <a:pt x="1318" y="4206"/>
                    </a:lnTo>
                    <a:lnTo>
                      <a:pt x="1590" y="4290"/>
                    </a:lnTo>
                    <a:lnTo>
                      <a:pt x="1632" y="4331"/>
                    </a:lnTo>
                    <a:lnTo>
                      <a:pt x="1381" y="4310"/>
                    </a:lnTo>
                    <a:lnTo>
                      <a:pt x="1276" y="4331"/>
                    </a:lnTo>
                    <a:lnTo>
                      <a:pt x="1130" y="4227"/>
                    </a:lnTo>
                    <a:lnTo>
                      <a:pt x="963" y="4290"/>
                    </a:lnTo>
                    <a:lnTo>
                      <a:pt x="963" y="4352"/>
                    </a:lnTo>
                    <a:lnTo>
                      <a:pt x="1130" y="4415"/>
                    </a:lnTo>
                    <a:lnTo>
                      <a:pt x="1339" y="4436"/>
                    </a:lnTo>
                    <a:lnTo>
                      <a:pt x="1569" y="4436"/>
                    </a:lnTo>
                    <a:lnTo>
                      <a:pt x="1653" y="4499"/>
                    </a:lnTo>
                    <a:lnTo>
                      <a:pt x="1423" y="4541"/>
                    </a:lnTo>
                    <a:lnTo>
                      <a:pt x="1339" y="4520"/>
                    </a:lnTo>
                    <a:lnTo>
                      <a:pt x="1109" y="4499"/>
                    </a:lnTo>
                    <a:lnTo>
                      <a:pt x="942" y="4457"/>
                    </a:lnTo>
                    <a:lnTo>
                      <a:pt x="900" y="4394"/>
                    </a:lnTo>
                    <a:lnTo>
                      <a:pt x="753" y="4352"/>
                    </a:lnTo>
                    <a:lnTo>
                      <a:pt x="607" y="4206"/>
                    </a:lnTo>
                    <a:lnTo>
                      <a:pt x="544" y="4248"/>
                    </a:lnTo>
                    <a:lnTo>
                      <a:pt x="481" y="4331"/>
                    </a:lnTo>
                    <a:lnTo>
                      <a:pt x="293" y="4352"/>
                    </a:lnTo>
                    <a:lnTo>
                      <a:pt x="209" y="4415"/>
                    </a:lnTo>
                    <a:lnTo>
                      <a:pt x="188" y="4624"/>
                    </a:lnTo>
                    <a:lnTo>
                      <a:pt x="314" y="4729"/>
                    </a:lnTo>
                    <a:lnTo>
                      <a:pt x="314" y="4854"/>
                    </a:lnTo>
                    <a:lnTo>
                      <a:pt x="272" y="4917"/>
                    </a:lnTo>
                    <a:lnTo>
                      <a:pt x="188" y="4729"/>
                    </a:lnTo>
                    <a:lnTo>
                      <a:pt x="126" y="4729"/>
                    </a:lnTo>
                    <a:lnTo>
                      <a:pt x="63" y="4980"/>
                    </a:lnTo>
                    <a:lnTo>
                      <a:pt x="84" y="5126"/>
                    </a:lnTo>
                    <a:lnTo>
                      <a:pt x="168" y="5147"/>
                    </a:lnTo>
                    <a:lnTo>
                      <a:pt x="188" y="5126"/>
                    </a:lnTo>
                    <a:lnTo>
                      <a:pt x="272" y="5126"/>
                    </a:lnTo>
                    <a:lnTo>
                      <a:pt x="335" y="5252"/>
                    </a:lnTo>
                    <a:lnTo>
                      <a:pt x="419" y="5273"/>
                    </a:lnTo>
                    <a:lnTo>
                      <a:pt x="335" y="5294"/>
                    </a:lnTo>
                    <a:lnTo>
                      <a:pt x="272" y="5336"/>
                    </a:lnTo>
                    <a:lnTo>
                      <a:pt x="188" y="5231"/>
                    </a:lnTo>
                    <a:lnTo>
                      <a:pt x="21" y="5252"/>
                    </a:lnTo>
                    <a:lnTo>
                      <a:pt x="0" y="5461"/>
                    </a:lnTo>
                    <a:lnTo>
                      <a:pt x="63" y="5503"/>
                    </a:lnTo>
                    <a:lnTo>
                      <a:pt x="126" y="5482"/>
                    </a:lnTo>
                    <a:lnTo>
                      <a:pt x="84" y="5566"/>
                    </a:lnTo>
                    <a:lnTo>
                      <a:pt x="84" y="5817"/>
                    </a:lnTo>
                    <a:lnTo>
                      <a:pt x="168" y="5754"/>
                    </a:lnTo>
                    <a:lnTo>
                      <a:pt x="230" y="5775"/>
                    </a:lnTo>
                    <a:lnTo>
                      <a:pt x="230" y="5963"/>
                    </a:lnTo>
                    <a:lnTo>
                      <a:pt x="398" y="6005"/>
                    </a:lnTo>
                    <a:lnTo>
                      <a:pt x="628" y="6173"/>
                    </a:lnTo>
                    <a:lnTo>
                      <a:pt x="732" y="6110"/>
                    </a:lnTo>
                    <a:lnTo>
                      <a:pt x="795" y="6005"/>
                    </a:lnTo>
                    <a:lnTo>
                      <a:pt x="753" y="5922"/>
                    </a:lnTo>
                    <a:lnTo>
                      <a:pt x="921" y="5922"/>
                    </a:lnTo>
                    <a:lnTo>
                      <a:pt x="942" y="6026"/>
                    </a:lnTo>
                    <a:lnTo>
                      <a:pt x="921" y="6131"/>
                    </a:lnTo>
                    <a:lnTo>
                      <a:pt x="942" y="6235"/>
                    </a:lnTo>
                    <a:lnTo>
                      <a:pt x="1004" y="6214"/>
                    </a:lnTo>
                    <a:lnTo>
                      <a:pt x="1067" y="5963"/>
                    </a:lnTo>
                    <a:lnTo>
                      <a:pt x="1067" y="5712"/>
                    </a:lnTo>
                    <a:lnTo>
                      <a:pt x="1130" y="5566"/>
                    </a:lnTo>
                    <a:lnTo>
                      <a:pt x="1256" y="5440"/>
                    </a:lnTo>
                    <a:lnTo>
                      <a:pt x="1318" y="5294"/>
                    </a:lnTo>
                    <a:lnTo>
                      <a:pt x="1318" y="5461"/>
                    </a:lnTo>
                    <a:lnTo>
                      <a:pt x="1172" y="5670"/>
                    </a:lnTo>
                    <a:lnTo>
                      <a:pt x="1151" y="5817"/>
                    </a:lnTo>
                    <a:lnTo>
                      <a:pt x="1172" y="5922"/>
                    </a:lnTo>
                    <a:lnTo>
                      <a:pt x="1130" y="6131"/>
                    </a:lnTo>
                    <a:lnTo>
                      <a:pt x="1172" y="6235"/>
                    </a:lnTo>
                    <a:lnTo>
                      <a:pt x="1151" y="6319"/>
                    </a:lnTo>
                    <a:lnTo>
                      <a:pt x="1214" y="6340"/>
                    </a:lnTo>
                    <a:lnTo>
                      <a:pt x="1256" y="6298"/>
                    </a:lnTo>
                    <a:lnTo>
                      <a:pt x="1339" y="6173"/>
                    </a:lnTo>
                    <a:lnTo>
                      <a:pt x="1528" y="5984"/>
                    </a:lnTo>
                    <a:lnTo>
                      <a:pt x="1590" y="5691"/>
                    </a:lnTo>
                    <a:lnTo>
                      <a:pt x="1674" y="5650"/>
                    </a:lnTo>
                    <a:lnTo>
                      <a:pt x="1674" y="5754"/>
                    </a:lnTo>
                    <a:lnTo>
                      <a:pt x="1632" y="5880"/>
                    </a:lnTo>
                    <a:lnTo>
                      <a:pt x="1632" y="5963"/>
                    </a:lnTo>
                    <a:lnTo>
                      <a:pt x="1737" y="5984"/>
                    </a:lnTo>
                    <a:lnTo>
                      <a:pt x="1862" y="5859"/>
                    </a:lnTo>
                    <a:lnTo>
                      <a:pt x="1946" y="5775"/>
                    </a:lnTo>
                    <a:lnTo>
                      <a:pt x="1946" y="5670"/>
                    </a:lnTo>
                    <a:lnTo>
                      <a:pt x="1841" y="5650"/>
                    </a:lnTo>
                    <a:lnTo>
                      <a:pt x="1841" y="5608"/>
                    </a:lnTo>
                    <a:lnTo>
                      <a:pt x="1946" y="5566"/>
                    </a:lnTo>
                    <a:lnTo>
                      <a:pt x="1946" y="5398"/>
                    </a:lnTo>
                    <a:lnTo>
                      <a:pt x="1904" y="5336"/>
                    </a:lnTo>
                    <a:lnTo>
                      <a:pt x="1904" y="5231"/>
                    </a:lnTo>
                    <a:lnTo>
                      <a:pt x="2072" y="5126"/>
                    </a:lnTo>
                    <a:lnTo>
                      <a:pt x="2113" y="4938"/>
                    </a:lnTo>
                    <a:lnTo>
                      <a:pt x="2218" y="4875"/>
                    </a:lnTo>
                    <a:lnTo>
                      <a:pt x="2281" y="4813"/>
                    </a:lnTo>
                    <a:lnTo>
                      <a:pt x="2281" y="4917"/>
                    </a:lnTo>
                    <a:lnTo>
                      <a:pt x="2281" y="4959"/>
                    </a:lnTo>
                    <a:lnTo>
                      <a:pt x="2197" y="4980"/>
                    </a:lnTo>
                    <a:lnTo>
                      <a:pt x="2113" y="5168"/>
                    </a:lnTo>
                    <a:lnTo>
                      <a:pt x="2051" y="5294"/>
                    </a:lnTo>
                    <a:lnTo>
                      <a:pt x="2009" y="5461"/>
                    </a:lnTo>
                    <a:lnTo>
                      <a:pt x="2072" y="5566"/>
                    </a:lnTo>
                    <a:lnTo>
                      <a:pt x="2092" y="5691"/>
                    </a:lnTo>
                    <a:lnTo>
                      <a:pt x="2155" y="5650"/>
                    </a:lnTo>
                    <a:lnTo>
                      <a:pt x="2260" y="5461"/>
                    </a:lnTo>
                    <a:lnTo>
                      <a:pt x="2469" y="5273"/>
                    </a:lnTo>
                    <a:lnTo>
                      <a:pt x="2532" y="5147"/>
                    </a:lnTo>
                    <a:lnTo>
                      <a:pt x="2532" y="4980"/>
                    </a:lnTo>
                    <a:lnTo>
                      <a:pt x="2616" y="4875"/>
                    </a:lnTo>
                    <a:lnTo>
                      <a:pt x="2699" y="4854"/>
                    </a:lnTo>
                    <a:lnTo>
                      <a:pt x="2699" y="4917"/>
                    </a:lnTo>
                    <a:lnTo>
                      <a:pt x="2678" y="4959"/>
                    </a:lnTo>
                    <a:lnTo>
                      <a:pt x="2678" y="5085"/>
                    </a:lnTo>
                    <a:lnTo>
                      <a:pt x="2741" y="5064"/>
                    </a:lnTo>
                    <a:lnTo>
                      <a:pt x="2888" y="4875"/>
                    </a:lnTo>
                    <a:lnTo>
                      <a:pt x="2971" y="4875"/>
                    </a:lnTo>
                    <a:lnTo>
                      <a:pt x="3139" y="4917"/>
                    </a:lnTo>
                    <a:lnTo>
                      <a:pt x="3327" y="4854"/>
                    </a:lnTo>
                    <a:lnTo>
                      <a:pt x="3432" y="4834"/>
                    </a:lnTo>
                    <a:lnTo>
                      <a:pt x="3494" y="4750"/>
                    </a:lnTo>
                    <a:lnTo>
                      <a:pt x="3620" y="4729"/>
                    </a:lnTo>
                    <a:lnTo>
                      <a:pt x="3662" y="4624"/>
                    </a:lnTo>
                    <a:lnTo>
                      <a:pt x="3662" y="4541"/>
                    </a:lnTo>
                    <a:lnTo>
                      <a:pt x="3683" y="4457"/>
                    </a:lnTo>
                    <a:lnTo>
                      <a:pt x="3620" y="4394"/>
                    </a:lnTo>
                    <a:lnTo>
                      <a:pt x="3662" y="4227"/>
                    </a:lnTo>
                    <a:lnTo>
                      <a:pt x="3662" y="3976"/>
                    </a:lnTo>
                    <a:lnTo>
                      <a:pt x="3620" y="3976"/>
                    </a:lnTo>
                    <a:lnTo>
                      <a:pt x="3536" y="4122"/>
                    </a:lnTo>
                    <a:lnTo>
                      <a:pt x="3411" y="4290"/>
                    </a:lnTo>
                    <a:lnTo>
                      <a:pt x="3348" y="4290"/>
                    </a:lnTo>
                    <a:lnTo>
                      <a:pt x="3348" y="4206"/>
                    </a:lnTo>
                    <a:lnTo>
                      <a:pt x="3432" y="4101"/>
                    </a:lnTo>
                    <a:lnTo>
                      <a:pt x="3536" y="4018"/>
                    </a:lnTo>
                    <a:lnTo>
                      <a:pt x="3557" y="3934"/>
                    </a:lnTo>
                    <a:lnTo>
                      <a:pt x="3432" y="3829"/>
                    </a:lnTo>
                    <a:lnTo>
                      <a:pt x="3411" y="3725"/>
                    </a:lnTo>
                    <a:lnTo>
                      <a:pt x="3348" y="3725"/>
                    </a:lnTo>
                    <a:lnTo>
                      <a:pt x="3306" y="3766"/>
                    </a:lnTo>
                    <a:lnTo>
                      <a:pt x="3264" y="3829"/>
                    </a:lnTo>
                    <a:lnTo>
                      <a:pt x="3201" y="3787"/>
                    </a:lnTo>
                    <a:lnTo>
                      <a:pt x="3097" y="3808"/>
                    </a:lnTo>
                    <a:lnTo>
                      <a:pt x="3013" y="3871"/>
                    </a:lnTo>
                    <a:lnTo>
                      <a:pt x="2909" y="3829"/>
                    </a:lnTo>
                    <a:lnTo>
                      <a:pt x="2950" y="3787"/>
                    </a:lnTo>
                    <a:lnTo>
                      <a:pt x="3222" y="3683"/>
                    </a:lnTo>
                    <a:lnTo>
                      <a:pt x="3327" y="3662"/>
                    </a:lnTo>
                    <a:lnTo>
                      <a:pt x="3536" y="3453"/>
                    </a:lnTo>
                    <a:lnTo>
                      <a:pt x="3578" y="3390"/>
                    </a:lnTo>
                    <a:lnTo>
                      <a:pt x="3725" y="3160"/>
                    </a:lnTo>
                    <a:lnTo>
                      <a:pt x="3766" y="2971"/>
                    </a:lnTo>
                    <a:lnTo>
                      <a:pt x="3725" y="2950"/>
                    </a:lnTo>
                    <a:lnTo>
                      <a:pt x="3641" y="2971"/>
                    </a:lnTo>
                    <a:lnTo>
                      <a:pt x="3578" y="3034"/>
                    </a:lnTo>
                    <a:lnTo>
                      <a:pt x="3536" y="2950"/>
                    </a:lnTo>
                    <a:lnTo>
                      <a:pt x="3578" y="2888"/>
                    </a:lnTo>
                    <a:lnTo>
                      <a:pt x="3641" y="2846"/>
                    </a:lnTo>
                    <a:lnTo>
                      <a:pt x="3725" y="2867"/>
                    </a:lnTo>
                    <a:lnTo>
                      <a:pt x="3766" y="2783"/>
                    </a:lnTo>
                    <a:lnTo>
                      <a:pt x="3766" y="2657"/>
                    </a:lnTo>
                    <a:lnTo>
                      <a:pt x="3871" y="2553"/>
                    </a:lnTo>
                    <a:lnTo>
                      <a:pt x="3871" y="2427"/>
                    </a:lnTo>
                    <a:lnTo>
                      <a:pt x="3850" y="2365"/>
                    </a:lnTo>
                    <a:lnTo>
                      <a:pt x="3850" y="2302"/>
                    </a:lnTo>
                    <a:lnTo>
                      <a:pt x="3745" y="2260"/>
                    </a:lnTo>
                    <a:lnTo>
                      <a:pt x="3641" y="2302"/>
                    </a:lnTo>
                    <a:lnTo>
                      <a:pt x="3494" y="2553"/>
                    </a:lnTo>
                    <a:lnTo>
                      <a:pt x="3494" y="2678"/>
                    </a:lnTo>
                    <a:lnTo>
                      <a:pt x="3557" y="2762"/>
                    </a:lnTo>
                    <a:lnTo>
                      <a:pt x="3473" y="2846"/>
                    </a:lnTo>
                    <a:lnTo>
                      <a:pt x="3432" y="2888"/>
                    </a:lnTo>
                    <a:lnTo>
                      <a:pt x="3369" y="2867"/>
                    </a:lnTo>
                    <a:lnTo>
                      <a:pt x="3411" y="2825"/>
                    </a:lnTo>
                    <a:lnTo>
                      <a:pt x="3348" y="2762"/>
                    </a:lnTo>
                    <a:lnTo>
                      <a:pt x="3348" y="2657"/>
                    </a:lnTo>
                    <a:lnTo>
                      <a:pt x="3453" y="2448"/>
                    </a:lnTo>
                    <a:lnTo>
                      <a:pt x="3432" y="2344"/>
                    </a:lnTo>
                    <a:lnTo>
                      <a:pt x="3453" y="2302"/>
                    </a:lnTo>
                    <a:lnTo>
                      <a:pt x="3473" y="2323"/>
                    </a:lnTo>
                    <a:lnTo>
                      <a:pt x="3557" y="2302"/>
                    </a:lnTo>
                    <a:lnTo>
                      <a:pt x="3536" y="2134"/>
                    </a:lnTo>
                    <a:lnTo>
                      <a:pt x="3453" y="2030"/>
                    </a:lnTo>
                    <a:lnTo>
                      <a:pt x="3348" y="2030"/>
                    </a:lnTo>
                    <a:lnTo>
                      <a:pt x="3222" y="2051"/>
                    </a:lnTo>
                    <a:lnTo>
                      <a:pt x="3160" y="2155"/>
                    </a:lnTo>
                    <a:lnTo>
                      <a:pt x="3139" y="2113"/>
                    </a:lnTo>
                    <a:lnTo>
                      <a:pt x="3118" y="2051"/>
                    </a:lnTo>
                    <a:lnTo>
                      <a:pt x="3139" y="1904"/>
                    </a:lnTo>
                    <a:lnTo>
                      <a:pt x="3055" y="1737"/>
                    </a:lnTo>
                    <a:lnTo>
                      <a:pt x="3097" y="1507"/>
                    </a:lnTo>
                    <a:lnTo>
                      <a:pt x="3097" y="1318"/>
                    </a:lnTo>
                    <a:lnTo>
                      <a:pt x="3139" y="1193"/>
                    </a:lnTo>
                    <a:lnTo>
                      <a:pt x="3160" y="1005"/>
                    </a:lnTo>
                    <a:lnTo>
                      <a:pt x="3139" y="858"/>
                    </a:lnTo>
                    <a:lnTo>
                      <a:pt x="3243" y="670"/>
                    </a:lnTo>
                    <a:lnTo>
                      <a:pt x="3243" y="523"/>
                    </a:lnTo>
                    <a:lnTo>
                      <a:pt x="3139" y="419"/>
                    </a:lnTo>
                    <a:lnTo>
                      <a:pt x="3118" y="272"/>
                    </a:lnTo>
                    <a:lnTo>
                      <a:pt x="2950" y="147"/>
                    </a:lnTo>
                    <a:lnTo>
                      <a:pt x="2909" y="63"/>
                    </a:lnTo>
                    <a:lnTo>
                      <a:pt x="2741" y="0"/>
                    </a:lnTo>
                    <a:lnTo>
                      <a:pt x="2699" y="21"/>
                    </a:lnTo>
                    <a:lnTo>
                      <a:pt x="2699" y="105"/>
                    </a:lnTo>
                    <a:lnTo>
                      <a:pt x="2678" y="126"/>
                    </a:lnTo>
                    <a:lnTo>
                      <a:pt x="251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68"/>
              <p:cNvSpPr/>
              <p:nvPr/>
            </p:nvSpPr>
            <p:spPr>
              <a:xfrm>
                <a:off x="2744725" y="1557875"/>
                <a:ext cx="36625" cy="48150"/>
              </a:xfrm>
              <a:custGeom>
                <a:avLst/>
                <a:gdLst/>
                <a:ahLst/>
                <a:cxnLst/>
                <a:rect l="l" t="t" r="r" b="b"/>
                <a:pathLst>
                  <a:path w="1465" h="1926" extrusionOk="0">
                    <a:moveTo>
                      <a:pt x="711" y="0"/>
                    </a:moveTo>
                    <a:lnTo>
                      <a:pt x="586" y="105"/>
                    </a:lnTo>
                    <a:lnTo>
                      <a:pt x="502" y="168"/>
                    </a:lnTo>
                    <a:lnTo>
                      <a:pt x="502" y="356"/>
                    </a:lnTo>
                    <a:lnTo>
                      <a:pt x="419" y="419"/>
                    </a:lnTo>
                    <a:lnTo>
                      <a:pt x="356" y="377"/>
                    </a:lnTo>
                    <a:lnTo>
                      <a:pt x="272" y="544"/>
                    </a:lnTo>
                    <a:lnTo>
                      <a:pt x="272" y="733"/>
                    </a:lnTo>
                    <a:lnTo>
                      <a:pt x="188" y="837"/>
                    </a:lnTo>
                    <a:lnTo>
                      <a:pt x="272" y="963"/>
                    </a:lnTo>
                    <a:lnTo>
                      <a:pt x="147" y="963"/>
                    </a:lnTo>
                    <a:lnTo>
                      <a:pt x="167" y="1005"/>
                    </a:lnTo>
                    <a:lnTo>
                      <a:pt x="272" y="1088"/>
                    </a:lnTo>
                    <a:lnTo>
                      <a:pt x="398" y="1256"/>
                    </a:lnTo>
                    <a:lnTo>
                      <a:pt x="377" y="1360"/>
                    </a:lnTo>
                    <a:lnTo>
                      <a:pt x="356" y="1360"/>
                    </a:lnTo>
                    <a:lnTo>
                      <a:pt x="209" y="1256"/>
                    </a:lnTo>
                    <a:lnTo>
                      <a:pt x="84" y="1256"/>
                    </a:lnTo>
                    <a:lnTo>
                      <a:pt x="63" y="1318"/>
                    </a:lnTo>
                    <a:lnTo>
                      <a:pt x="0" y="1402"/>
                    </a:lnTo>
                    <a:lnTo>
                      <a:pt x="105" y="1465"/>
                    </a:lnTo>
                    <a:lnTo>
                      <a:pt x="147" y="1590"/>
                    </a:lnTo>
                    <a:lnTo>
                      <a:pt x="188" y="1632"/>
                    </a:lnTo>
                    <a:lnTo>
                      <a:pt x="105" y="1737"/>
                    </a:lnTo>
                    <a:lnTo>
                      <a:pt x="105" y="1883"/>
                    </a:lnTo>
                    <a:lnTo>
                      <a:pt x="251" y="1821"/>
                    </a:lnTo>
                    <a:lnTo>
                      <a:pt x="272" y="1737"/>
                    </a:lnTo>
                    <a:lnTo>
                      <a:pt x="356" y="1737"/>
                    </a:lnTo>
                    <a:lnTo>
                      <a:pt x="377" y="1883"/>
                    </a:lnTo>
                    <a:lnTo>
                      <a:pt x="460" y="1883"/>
                    </a:lnTo>
                    <a:lnTo>
                      <a:pt x="607" y="1842"/>
                    </a:lnTo>
                    <a:lnTo>
                      <a:pt x="711" y="1883"/>
                    </a:lnTo>
                    <a:lnTo>
                      <a:pt x="837" y="1779"/>
                    </a:lnTo>
                    <a:lnTo>
                      <a:pt x="900" y="1821"/>
                    </a:lnTo>
                    <a:lnTo>
                      <a:pt x="900" y="1925"/>
                    </a:lnTo>
                    <a:lnTo>
                      <a:pt x="983" y="1925"/>
                    </a:lnTo>
                    <a:lnTo>
                      <a:pt x="1025" y="1883"/>
                    </a:lnTo>
                    <a:lnTo>
                      <a:pt x="1235" y="1737"/>
                    </a:lnTo>
                    <a:lnTo>
                      <a:pt x="1235" y="1632"/>
                    </a:lnTo>
                    <a:lnTo>
                      <a:pt x="1214" y="1465"/>
                    </a:lnTo>
                    <a:lnTo>
                      <a:pt x="1151" y="1465"/>
                    </a:lnTo>
                    <a:lnTo>
                      <a:pt x="1109" y="1402"/>
                    </a:lnTo>
                    <a:lnTo>
                      <a:pt x="1193" y="1360"/>
                    </a:lnTo>
                    <a:lnTo>
                      <a:pt x="1297" y="1381"/>
                    </a:lnTo>
                    <a:lnTo>
                      <a:pt x="1339" y="1298"/>
                    </a:lnTo>
                    <a:lnTo>
                      <a:pt x="1465" y="1214"/>
                    </a:lnTo>
                    <a:lnTo>
                      <a:pt x="1423" y="984"/>
                    </a:lnTo>
                    <a:lnTo>
                      <a:pt x="1360" y="900"/>
                    </a:lnTo>
                    <a:lnTo>
                      <a:pt x="1360" y="837"/>
                    </a:lnTo>
                    <a:lnTo>
                      <a:pt x="1235" y="837"/>
                    </a:lnTo>
                    <a:lnTo>
                      <a:pt x="1193" y="691"/>
                    </a:lnTo>
                    <a:lnTo>
                      <a:pt x="1193" y="649"/>
                    </a:lnTo>
                    <a:lnTo>
                      <a:pt x="1130" y="586"/>
                    </a:lnTo>
                    <a:lnTo>
                      <a:pt x="1109" y="482"/>
                    </a:lnTo>
                    <a:lnTo>
                      <a:pt x="1046" y="461"/>
                    </a:lnTo>
                    <a:lnTo>
                      <a:pt x="1004" y="377"/>
                    </a:lnTo>
                    <a:lnTo>
                      <a:pt x="1025" y="272"/>
                    </a:lnTo>
                    <a:lnTo>
                      <a:pt x="983" y="168"/>
                    </a:lnTo>
                    <a:lnTo>
                      <a:pt x="83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68"/>
              <p:cNvSpPr/>
              <p:nvPr/>
            </p:nvSpPr>
            <p:spPr>
              <a:xfrm>
                <a:off x="2789175" y="1410350"/>
                <a:ext cx="386600" cy="302375"/>
              </a:xfrm>
              <a:custGeom>
                <a:avLst/>
                <a:gdLst/>
                <a:ahLst/>
                <a:cxnLst/>
                <a:rect l="l" t="t" r="r" b="b"/>
                <a:pathLst>
                  <a:path w="15464" h="12095" extrusionOk="0">
                    <a:moveTo>
                      <a:pt x="9625" y="1"/>
                    </a:moveTo>
                    <a:lnTo>
                      <a:pt x="9521" y="105"/>
                    </a:lnTo>
                    <a:lnTo>
                      <a:pt x="9416" y="105"/>
                    </a:lnTo>
                    <a:lnTo>
                      <a:pt x="9353" y="168"/>
                    </a:lnTo>
                    <a:lnTo>
                      <a:pt x="9416" y="252"/>
                    </a:lnTo>
                    <a:lnTo>
                      <a:pt x="9521" y="273"/>
                    </a:lnTo>
                    <a:lnTo>
                      <a:pt x="9584" y="315"/>
                    </a:lnTo>
                    <a:lnTo>
                      <a:pt x="9458" y="315"/>
                    </a:lnTo>
                    <a:lnTo>
                      <a:pt x="9395" y="377"/>
                    </a:lnTo>
                    <a:lnTo>
                      <a:pt x="9458" y="461"/>
                    </a:lnTo>
                    <a:lnTo>
                      <a:pt x="9584" y="566"/>
                    </a:lnTo>
                    <a:lnTo>
                      <a:pt x="9563" y="629"/>
                    </a:lnTo>
                    <a:lnTo>
                      <a:pt x="9521" y="691"/>
                    </a:lnTo>
                    <a:lnTo>
                      <a:pt x="9625" y="796"/>
                    </a:lnTo>
                    <a:lnTo>
                      <a:pt x="9709" y="817"/>
                    </a:lnTo>
                    <a:lnTo>
                      <a:pt x="9709" y="880"/>
                    </a:lnTo>
                    <a:lnTo>
                      <a:pt x="9605" y="901"/>
                    </a:lnTo>
                    <a:lnTo>
                      <a:pt x="9605" y="942"/>
                    </a:lnTo>
                    <a:lnTo>
                      <a:pt x="9395" y="712"/>
                    </a:lnTo>
                    <a:lnTo>
                      <a:pt x="9353" y="712"/>
                    </a:lnTo>
                    <a:lnTo>
                      <a:pt x="9312" y="796"/>
                    </a:lnTo>
                    <a:lnTo>
                      <a:pt x="9312" y="901"/>
                    </a:lnTo>
                    <a:lnTo>
                      <a:pt x="9270" y="880"/>
                    </a:lnTo>
                    <a:lnTo>
                      <a:pt x="9249" y="691"/>
                    </a:lnTo>
                    <a:lnTo>
                      <a:pt x="9270" y="566"/>
                    </a:lnTo>
                    <a:lnTo>
                      <a:pt x="9186" y="419"/>
                    </a:lnTo>
                    <a:lnTo>
                      <a:pt x="9186" y="273"/>
                    </a:lnTo>
                    <a:lnTo>
                      <a:pt x="9123" y="210"/>
                    </a:lnTo>
                    <a:lnTo>
                      <a:pt x="9081" y="252"/>
                    </a:lnTo>
                    <a:lnTo>
                      <a:pt x="8956" y="147"/>
                    </a:lnTo>
                    <a:lnTo>
                      <a:pt x="8872" y="105"/>
                    </a:lnTo>
                    <a:lnTo>
                      <a:pt x="8851" y="252"/>
                    </a:lnTo>
                    <a:lnTo>
                      <a:pt x="8872" y="461"/>
                    </a:lnTo>
                    <a:lnTo>
                      <a:pt x="8851" y="670"/>
                    </a:lnTo>
                    <a:lnTo>
                      <a:pt x="8893" y="817"/>
                    </a:lnTo>
                    <a:lnTo>
                      <a:pt x="8935" y="984"/>
                    </a:lnTo>
                    <a:lnTo>
                      <a:pt x="8935" y="1047"/>
                    </a:lnTo>
                    <a:lnTo>
                      <a:pt x="8935" y="1193"/>
                    </a:lnTo>
                    <a:lnTo>
                      <a:pt x="8872" y="1235"/>
                    </a:lnTo>
                    <a:lnTo>
                      <a:pt x="8830" y="1131"/>
                    </a:lnTo>
                    <a:lnTo>
                      <a:pt x="8788" y="984"/>
                    </a:lnTo>
                    <a:lnTo>
                      <a:pt x="8747" y="901"/>
                    </a:lnTo>
                    <a:lnTo>
                      <a:pt x="8747" y="775"/>
                    </a:lnTo>
                    <a:lnTo>
                      <a:pt x="8726" y="629"/>
                    </a:lnTo>
                    <a:lnTo>
                      <a:pt x="8684" y="482"/>
                    </a:lnTo>
                    <a:lnTo>
                      <a:pt x="8475" y="357"/>
                    </a:lnTo>
                    <a:lnTo>
                      <a:pt x="8412" y="357"/>
                    </a:lnTo>
                    <a:lnTo>
                      <a:pt x="8370" y="482"/>
                    </a:lnTo>
                    <a:lnTo>
                      <a:pt x="8349" y="524"/>
                    </a:lnTo>
                    <a:lnTo>
                      <a:pt x="8370" y="691"/>
                    </a:lnTo>
                    <a:lnTo>
                      <a:pt x="8558" y="817"/>
                    </a:lnTo>
                    <a:lnTo>
                      <a:pt x="8558" y="901"/>
                    </a:lnTo>
                    <a:lnTo>
                      <a:pt x="8370" y="880"/>
                    </a:lnTo>
                    <a:lnTo>
                      <a:pt x="8328" y="838"/>
                    </a:lnTo>
                    <a:lnTo>
                      <a:pt x="8244" y="838"/>
                    </a:lnTo>
                    <a:lnTo>
                      <a:pt x="8161" y="921"/>
                    </a:lnTo>
                    <a:lnTo>
                      <a:pt x="8244" y="1131"/>
                    </a:lnTo>
                    <a:lnTo>
                      <a:pt x="8224" y="1193"/>
                    </a:lnTo>
                    <a:lnTo>
                      <a:pt x="8077" y="1235"/>
                    </a:lnTo>
                    <a:lnTo>
                      <a:pt x="8035" y="1340"/>
                    </a:lnTo>
                    <a:lnTo>
                      <a:pt x="7952" y="1403"/>
                    </a:lnTo>
                    <a:lnTo>
                      <a:pt x="7910" y="1319"/>
                    </a:lnTo>
                    <a:lnTo>
                      <a:pt x="7910" y="1214"/>
                    </a:lnTo>
                    <a:lnTo>
                      <a:pt x="7847" y="1214"/>
                    </a:lnTo>
                    <a:lnTo>
                      <a:pt x="7784" y="1361"/>
                    </a:lnTo>
                    <a:lnTo>
                      <a:pt x="7700" y="1403"/>
                    </a:lnTo>
                    <a:lnTo>
                      <a:pt x="7680" y="1131"/>
                    </a:lnTo>
                    <a:lnTo>
                      <a:pt x="7700" y="984"/>
                    </a:lnTo>
                    <a:lnTo>
                      <a:pt x="7700" y="921"/>
                    </a:lnTo>
                    <a:lnTo>
                      <a:pt x="7491" y="838"/>
                    </a:lnTo>
                    <a:lnTo>
                      <a:pt x="7470" y="775"/>
                    </a:lnTo>
                    <a:lnTo>
                      <a:pt x="7533" y="691"/>
                    </a:lnTo>
                    <a:lnTo>
                      <a:pt x="7554" y="608"/>
                    </a:lnTo>
                    <a:lnTo>
                      <a:pt x="7470" y="566"/>
                    </a:lnTo>
                    <a:lnTo>
                      <a:pt x="7261" y="524"/>
                    </a:lnTo>
                    <a:lnTo>
                      <a:pt x="7219" y="482"/>
                    </a:lnTo>
                    <a:lnTo>
                      <a:pt x="7073" y="524"/>
                    </a:lnTo>
                    <a:lnTo>
                      <a:pt x="7031" y="629"/>
                    </a:lnTo>
                    <a:lnTo>
                      <a:pt x="7115" y="712"/>
                    </a:lnTo>
                    <a:lnTo>
                      <a:pt x="7115" y="921"/>
                    </a:lnTo>
                    <a:lnTo>
                      <a:pt x="7073" y="984"/>
                    </a:lnTo>
                    <a:lnTo>
                      <a:pt x="6968" y="942"/>
                    </a:lnTo>
                    <a:lnTo>
                      <a:pt x="6864" y="984"/>
                    </a:lnTo>
                    <a:lnTo>
                      <a:pt x="6780" y="901"/>
                    </a:lnTo>
                    <a:lnTo>
                      <a:pt x="6654" y="901"/>
                    </a:lnTo>
                    <a:lnTo>
                      <a:pt x="6633" y="1026"/>
                    </a:lnTo>
                    <a:lnTo>
                      <a:pt x="6675" y="1089"/>
                    </a:lnTo>
                    <a:lnTo>
                      <a:pt x="6738" y="1193"/>
                    </a:lnTo>
                    <a:lnTo>
                      <a:pt x="6801" y="1256"/>
                    </a:lnTo>
                    <a:lnTo>
                      <a:pt x="6801" y="1403"/>
                    </a:lnTo>
                    <a:lnTo>
                      <a:pt x="6864" y="1465"/>
                    </a:lnTo>
                    <a:lnTo>
                      <a:pt x="6905" y="1465"/>
                    </a:lnTo>
                    <a:lnTo>
                      <a:pt x="7010" y="1633"/>
                    </a:lnTo>
                    <a:lnTo>
                      <a:pt x="7010" y="1779"/>
                    </a:lnTo>
                    <a:lnTo>
                      <a:pt x="6968" y="1842"/>
                    </a:lnTo>
                    <a:lnTo>
                      <a:pt x="6989" y="1717"/>
                    </a:lnTo>
                    <a:lnTo>
                      <a:pt x="6947" y="1717"/>
                    </a:lnTo>
                    <a:lnTo>
                      <a:pt x="6843" y="1842"/>
                    </a:lnTo>
                    <a:lnTo>
                      <a:pt x="6780" y="1758"/>
                    </a:lnTo>
                    <a:lnTo>
                      <a:pt x="6780" y="1654"/>
                    </a:lnTo>
                    <a:lnTo>
                      <a:pt x="6801" y="1633"/>
                    </a:lnTo>
                    <a:lnTo>
                      <a:pt x="6780" y="1549"/>
                    </a:lnTo>
                    <a:lnTo>
                      <a:pt x="6738" y="1612"/>
                    </a:lnTo>
                    <a:lnTo>
                      <a:pt x="6654" y="1612"/>
                    </a:lnTo>
                    <a:lnTo>
                      <a:pt x="6654" y="1758"/>
                    </a:lnTo>
                    <a:lnTo>
                      <a:pt x="6592" y="1842"/>
                    </a:lnTo>
                    <a:lnTo>
                      <a:pt x="6571" y="1758"/>
                    </a:lnTo>
                    <a:lnTo>
                      <a:pt x="6508" y="1675"/>
                    </a:lnTo>
                    <a:lnTo>
                      <a:pt x="6550" y="1570"/>
                    </a:lnTo>
                    <a:lnTo>
                      <a:pt x="6550" y="1424"/>
                    </a:lnTo>
                    <a:lnTo>
                      <a:pt x="6445" y="1298"/>
                    </a:lnTo>
                    <a:lnTo>
                      <a:pt x="6382" y="1298"/>
                    </a:lnTo>
                    <a:lnTo>
                      <a:pt x="6257" y="1465"/>
                    </a:lnTo>
                    <a:lnTo>
                      <a:pt x="6215" y="1507"/>
                    </a:lnTo>
                    <a:lnTo>
                      <a:pt x="6215" y="1633"/>
                    </a:lnTo>
                    <a:lnTo>
                      <a:pt x="6257" y="1717"/>
                    </a:lnTo>
                    <a:lnTo>
                      <a:pt x="6215" y="1758"/>
                    </a:lnTo>
                    <a:lnTo>
                      <a:pt x="6131" y="1675"/>
                    </a:lnTo>
                    <a:lnTo>
                      <a:pt x="6152" y="1612"/>
                    </a:lnTo>
                    <a:lnTo>
                      <a:pt x="6110" y="1528"/>
                    </a:lnTo>
                    <a:lnTo>
                      <a:pt x="6131" y="1424"/>
                    </a:lnTo>
                    <a:lnTo>
                      <a:pt x="6110" y="1298"/>
                    </a:lnTo>
                    <a:lnTo>
                      <a:pt x="5985" y="1235"/>
                    </a:lnTo>
                    <a:lnTo>
                      <a:pt x="5985" y="1089"/>
                    </a:lnTo>
                    <a:lnTo>
                      <a:pt x="5985" y="984"/>
                    </a:lnTo>
                    <a:lnTo>
                      <a:pt x="5943" y="984"/>
                    </a:lnTo>
                    <a:lnTo>
                      <a:pt x="5796" y="1110"/>
                    </a:lnTo>
                    <a:lnTo>
                      <a:pt x="5713" y="1131"/>
                    </a:lnTo>
                    <a:lnTo>
                      <a:pt x="5692" y="1256"/>
                    </a:lnTo>
                    <a:lnTo>
                      <a:pt x="5713" y="1340"/>
                    </a:lnTo>
                    <a:lnTo>
                      <a:pt x="5692" y="1403"/>
                    </a:lnTo>
                    <a:lnTo>
                      <a:pt x="5692" y="1465"/>
                    </a:lnTo>
                    <a:lnTo>
                      <a:pt x="5608" y="1528"/>
                    </a:lnTo>
                    <a:lnTo>
                      <a:pt x="5608" y="1445"/>
                    </a:lnTo>
                    <a:lnTo>
                      <a:pt x="5629" y="1403"/>
                    </a:lnTo>
                    <a:lnTo>
                      <a:pt x="5608" y="1340"/>
                    </a:lnTo>
                    <a:lnTo>
                      <a:pt x="5524" y="1424"/>
                    </a:lnTo>
                    <a:lnTo>
                      <a:pt x="5462" y="1570"/>
                    </a:lnTo>
                    <a:lnTo>
                      <a:pt x="5399" y="1612"/>
                    </a:lnTo>
                    <a:lnTo>
                      <a:pt x="5399" y="1340"/>
                    </a:lnTo>
                    <a:lnTo>
                      <a:pt x="5420" y="1256"/>
                    </a:lnTo>
                    <a:lnTo>
                      <a:pt x="5420" y="1193"/>
                    </a:lnTo>
                    <a:lnTo>
                      <a:pt x="5336" y="1152"/>
                    </a:lnTo>
                    <a:lnTo>
                      <a:pt x="5273" y="1214"/>
                    </a:lnTo>
                    <a:lnTo>
                      <a:pt x="5022" y="1214"/>
                    </a:lnTo>
                    <a:lnTo>
                      <a:pt x="4876" y="1319"/>
                    </a:lnTo>
                    <a:lnTo>
                      <a:pt x="4771" y="1298"/>
                    </a:lnTo>
                    <a:lnTo>
                      <a:pt x="4646" y="1361"/>
                    </a:lnTo>
                    <a:lnTo>
                      <a:pt x="4583" y="1465"/>
                    </a:lnTo>
                    <a:lnTo>
                      <a:pt x="4457" y="1465"/>
                    </a:lnTo>
                    <a:lnTo>
                      <a:pt x="4353" y="1528"/>
                    </a:lnTo>
                    <a:lnTo>
                      <a:pt x="4332" y="1654"/>
                    </a:lnTo>
                    <a:lnTo>
                      <a:pt x="4248" y="1612"/>
                    </a:lnTo>
                    <a:lnTo>
                      <a:pt x="4227" y="1633"/>
                    </a:lnTo>
                    <a:lnTo>
                      <a:pt x="4248" y="1737"/>
                    </a:lnTo>
                    <a:lnTo>
                      <a:pt x="4290" y="1758"/>
                    </a:lnTo>
                    <a:lnTo>
                      <a:pt x="4269" y="1863"/>
                    </a:lnTo>
                    <a:lnTo>
                      <a:pt x="4290" y="1968"/>
                    </a:lnTo>
                    <a:lnTo>
                      <a:pt x="4415" y="1947"/>
                    </a:lnTo>
                    <a:lnTo>
                      <a:pt x="4478" y="1863"/>
                    </a:lnTo>
                    <a:lnTo>
                      <a:pt x="4478" y="1779"/>
                    </a:lnTo>
                    <a:lnTo>
                      <a:pt x="4604" y="1758"/>
                    </a:lnTo>
                    <a:lnTo>
                      <a:pt x="4667" y="1717"/>
                    </a:lnTo>
                    <a:lnTo>
                      <a:pt x="4708" y="1675"/>
                    </a:lnTo>
                    <a:lnTo>
                      <a:pt x="4750" y="1821"/>
                    </a:lnTo>
                    <a:lnTo>
                      <a:pt x="4813" y="1758"/>
                    </a:lnTo>
                    <a:lnTo>
                      <a:pt x="4855" y="1654"/>
                    </a:lnTo>
                    <a:lnTo>
                      <a:pt x="4897" y="1633"/>
                    </a:lnTo>
                    <a:lnTo>
                      <a:pt x="4876" y="1779"/>
                    </a:lnTo>
                    <a:lnTo>
                      <a:pt x="4918" y="1842"/>
                    </a:lnTo>
                    <a:lnTo>
                      <a:pt x="5064" y="1842"/>
                    </a:lnTo>
                    <a:lnTo>
                      <a:pt x="4939" y="1884"/>
                    </a:lnTo>
                    <a:lnTo>
                      <a:pt x="4771" y="1926"/>
                    </a:lnTo>
                    <a:lnTo>
                      <a:pt x="4604" y="2051"/>
                    </a:lnTo>
                    <a:lnTo>
                      <a:pt x="4478" y="2093"/>
                    </a:lnTo>
                    <a:lnTo>
                      <a:pt x="4499" y="2198"/>
                    </a:lnTo>
                    <a:lnTo>
                      <a:pt x="4499" y="2281"/>
                    </a:lnTo>
                    <a:lnTo>
                      <a:pt x="4583" y="2281"/>
                    </a:lnTo>
                    <a:lnTo>
                      <a:pt x="4667" y="2198"/>
                    </a:lnTo>
                    <a:lnTo>
                      <a:pt x="4771" y="2198"/>
                    </a:lnTo>
                    <a:lnTo>
                      <a:pt x="4918" y="2156"/>
                    </a:lnTo>
                    <a:lnTo>
                      <a:pt x="5127" y="2135"/>
                    </a:lnTo>
                    <a:lnTo>
                      <a:pt x="5378" y="2072"/>
                    </a:lnTo>
                    <a:lnTo>
                      <a:pt x="5420" y="2135"/>
                    </a:lnTo>
                    <a:lnTo>
                      <a:pt x="5420" y="2198"/>
                    </a:lnTo>
                    <a:lnTo>
                      <a:pt x="5336" y="2240"/>
                    </a:lnTo>
                    <a:lnTo>
                      <a:pt x="5273" y="2177"/>
                    </a:lnTo>
                    <a:lnTo>
                      <a:pt x="5169" y="2177"/>
                    </a:lnTo>
                    <a:lnTo>
                      <a:pt x="5064" y="2261"/>
                    </a:lnTo>
                    <a:lnTo>
                      <a:pt x="4876" y="2261"/>
                    </a:lnTo>
                    <a:lnTo>
                      <a:pt x="4708" y="2386"/>
                    </a:lnTo>
                    <a:lnTo>
                      <a:pt x="4562" y="2386"/>
                    </a:lnTo>
                    <a:lnTo>
                      <a:pt x="4541" y="2449"/>
                    </a:lnTo>
                    <a:lnTo>
                      <a:pt x="4604" y="2554"/>
                    </a:lnTo>
                    <a:lnTo>
                      <a:pt x="4708" y="2554"/>
                    </a:lnTo>
                    <a:lnTo>
                      <a:pt x="4813" y="2616"/>
                    </a:lnTo>
                    <a:lnTo>
                      <a:pt x="4750" y="2658"/>
                    </a:lnTo>
                    <a:lnTo>
                      <a:pt x="4562" y="2658"/>
                    </a:lnTo>
                    <a:lnTo>
                      <a:pt x="4478" y="2574"/>
                    </a:lnTo>
                    <a:lnTo>
                      <a:pt x="4415" y="2574"/>
                    </a:lnTo>
                    <a:lnTo>
                      <a:pt x="4353" y="2616"/>
                    </a:lnTo>
                    <a:lnTo>
                      <a:pt x="4353" y="2763"/>
                    </a:lnTo>
                    <a:lnTo>
                      <a:pt x="4290" y="2826"/>
                    </a:lnTo>
                    <a:lnTo>
                      <a:pt x="4332" y="2909"/>
                    </a:lnTo>
                    <a:lnTo>
                      <a:pt x="4415" y="2972"/>
                    </a:lnTo>
                    <a:lnTo>
                      <a:pt x="4562" y="2909"/>
                    </a:lnTo>
                    <a:lnTo>
                      <a:pt x="4750" y="3014"/>
                    </a:lnTo>
                    <a:lnTo>
                      <a:pt x="4897" y="2993"/>
                    </a:lnTo>
                    <a:lnTo>
                      <a:pt x="4918" y="3035"/>
                    </a:lnTo>
                    <a:lnTo>
                      <a:pt x="5022" y="3035"/>
                    </a:lnTo>
                    <a:lnTo>
                      <a:pt x="5169" y="3139"/>
                    </a:lnTo>
                    <a:lnTo>
                      <a:pt x="5231" y="3139"/>
                    </a:lnTo>
                    <a:lnTo>
                      <a:pt x="5315" y="3118"/>
                    </a:lnTo>
                    <a:lnTo>
                      <a:pt x="5462" y="3139"/>
                    </a:lnTo>
                    <a:lnTo>
                      <a:pt x="5545" y="3139"/>
                    </a:lnTo>
                    <a:lnTo>
                      <a:pt x="5713" y="3035"/>
                    </a:lnTo>
                    <a:lnTo>
                      <a:pt x="5943" y="3035"/>
                    </a:lnTo>
                    <a:lnTo>
                      <a:pt x="6110" y="3014"/>
                    </a:lnTo>
                    <a:lnTo>
                      <a:pt x="6173" y="2972"/>
                    </a:lnTo>
                    <a:lnTo>
                      <a:pt x="6236" y="2930"/>
                    </a:lnTo>
                    <a:lnTo>
                      <a:pt x="6320" y="2930"/>
                    </a:lnTo>
                    <a:lnTo>
                      <a:pt x="6320" y="2993"/>
                    </a:lnTo>
                    <a:lnTo>
                      <a:pt x="6278" y="3077"/>
                    </a:lnTo>
                    <a:lnTo>
                      <a:pt x="6068" y="3098"/>
                    </a:lnTo>
                    <a:lnTo>
                      <a:pt x="5838" y="3139"/>
                    </a:lnTo>
                    <a:lnTo>
                      <a:pt x="5755" y="3202"/>
                    </a:lnTo>
                    <a:lnTo>
                      <a:pt x="5650" y="3223"/>
                    </a:lnTo>
                    <a:lnTo>
                      <a:pt x="5629" y="3244"/>
                    </a:lnTo>
                    <a:lnTo>
                      <a:pt x="5462" y="3223"/>
                    </a:lnTo>
                    <a:lnTo>
                      <a:pt x="5336" y="3286"/>
                    </a:lnTo>
                    <a:lnTo>
                      <a:pt x="5231" y="3286"/>
                    </a:lnTo>
                    <a:lnTo>
                      <a:pt x="5190" y="3223"/>
                    </a:lnTo>
                    <a:lnTo>
                      <a:pt x="5085" y="3223"/>
                    </a:lnTo>
                    <a:lnTo>
                      <a:pt x="4897" y="3118"/>
                    </a:lnTo>
                    <a:lnTo>
                      <a:pt x="4562" y="3118"/>
                    </a:lnTo>
                    <a:lnTo>
                      <a:pt x="4499" y="3077"/>
                    </a:lnTo>
                    <a:lnTo>
                      <a:pt x="4374" y="3098"/>
                    </a:lnTo>
                    <a:lnTo>
                      <a:pt x="4269" y="3077"/>
                    </a:lnTo>
                    <a:lnTo>
                      <a:pt x="4227" y="3118"/>
                    </a:lnTo>
                    <a:lnTo>
                      <a:pt x="4248" y="3286"/>
                    </a:lnTo>
                    <a:lnTo>
                      <a:pt x="4290" y="3328"/>
                    </a:lnTo>
                    <a:lnTo>
                      <a:pt x="4290" y="3516"/>
                    </a:lnTo>
                    <a:lnTo>
                      <a:pt x="4353" y="3642"/>
                    </a:lnTo>
                    <a:lnTo>
                      <a:pt x="4395" y="3704"/>
                    </a:lnTo>
                    <a:lnTo>
                      <a:pt x="4478" y="3725"/>
                    </a:lnTo>
                    <a:lnTo>
                      <a:pt x="4646" y="3934"/>
                    </a:lnTo>
                    <a:lnTo>
                      <a:pt x="4708" y="3976"/>
                    </a:lnTo>
                    <a:lnTo>
                      <a:pt x="4771" y="3955"/>
                    </a:lnTo>
                    <a:lnTo>
                      <a:pt x="4897" y="3767"/>
                    </a:lnTo>
                    <a:lnTo>
                      <a:pt x="5106" y="3662"/>
                    </a:lnTo>
                    <a:lnTo>
                      <a:pt x="5315" y="3537"/>
                    </a:lnTo>
                    <a:lnTo>
                      <a:pt x="5441" y="3432"/>
                    </a:lnTo>
                    <a:lnTo>
                      <a:pt x="5503" y="3349"/>
                    </a:lnTo>
                    <a:lnTo>
                      <a:pt x="5545" y="3349"/>
                    </a:lnTo>
                    <a:lnTo>
                      <a:pt x="5817" y="3411"/>
                    </a:lnTo>
                    <a:lnTo>
                      <a:pt x="6027" y="3390"/>
                    </a:lnTo>
                    <a:lnTo>
                      <a:pt x="6173" y="3390"/>
                    </a:lnTo>
                    <a:lnTo>
                      <a:pt x="6320" y="3495"/>
                    </a:lnTo>
                    <a:lnTo>
                      <a:pt x="6571" y="3516"/>
                    </a:lnTo>
                    <a:lnTo>
                      <a:pt x="6780" y="3516"/>
                    </a:lnTo>
                    <a:lnTo>
                      <a:pt x="6864" y="3558"/>
                    </a:lnTo>
                    <a:lnTo>
                      <a:pt x="6843" y="3600"/>
                    </a:lnTo>
                    <a:lnTo>
                      <a:pt x="6654" y="3621"/>
                    </a:lnTo>
                    <a:lnTo>
                      <a:pt x="6550" y="3600"/>
                    </a:lnTo>
                    <a:lnTo>
                      <a:pt x="6361" y="3558"/>
                    </a:lnTo>
                    <a:lnTo>
                      <a:pt x="6152" y="3453"/>
                    </a:lnTo>
                    <a:lnTo>
                      <a:pt x="6047" y="3453"/>
                    </a:lnTo>
                    <a:lnTo>
                      <a:pt x="5964" y="3495"/>
                    </a:lnTo>
                    <a:lnTo>
                      <a:pt x="5734" y="3453"/>
                    </a:lnTo>
                    <a:lnTo>
                      <a:pt x="5608" y="3432"/>
                    </a:lnTo>
                    <a:lnTo>
                      <a:pt x="5545" y="3516"/>
                    </a:lnTo>
                    <a:lnTo>
                      <a:pt x="5399" y="3600"/>
                    </a:lnTo>
                    <a:lnTo>
                      <a:pt x="5294" y="3725"/>
                    </a:lnTo>
                    <a:lnTo>
                      <a:pt x="5106" y="3830"/>
                    </a:lnTo>
                    <a:lnTo>
                      <a:pt x="5022" y="3976"/>
                    </a:lnTo>
                    <a:lnTo>
                      <a:pt x="4939" y="4060"/>
                    </a:lnTo>
                    <a:lnTo>
                      <a:pt x="4918" y="4123"/>
                    </a:lnTo>
                    <a:lnTo>
                      <a:pt x="5064" y="4227"/>
                    </a:lnTo>
                    <a:lnTo>
                      <a:pt x="5190" y="4227"/>
                    </a:lnTo>
                    <a:lnTo>
                      <a:pt x="5190" y="4290"/>
                    </a:lnTo>
                    <a:lnTo>
                      <a:pt x="5294" y="4395"/>
                    </a:lnTo>
                    <a:lnTo>
                      <a:pt x="5503" y="4395"/>
                    </a:lnTo>
                    <a:lnTo>
                      <a:pt x="5755" y="4478"/>
                    </a:lnTo>
                    <a:lnTo>
                      <a:pt x="5943" y="4478"/>
                    </a:lnTo>
                    <a:lnTo>
                      <a:pt x="6110" y="4332"/>
                    </a:lnTo>
                    <a:lnTo>
                      <a:pt x="6131" y="4144"/>
                    </a:lnTo>
                    <a:lnTo>
                      <a:pt x="6278" y="4081"/>
                    </a:lnTo>
                    <a:lnTo>
                      <a:pt x="6382" y="4123"/>
                    </a:lnTo>
                    <a:lnTo>
                      <a:pt x="6257" y="4165"/>
                    </a:lnTo>
                    <a:lnTo>
                      <a:pt x="6257" y="4269"/>
                    </a:lnTo>
                    <a:lnTo>
                      <a:pt x="6361" y="4290"/>
                    </a:lnTo>
                    <a:lnTo>
                      <a:pt x="6508" y="4248"/>
                    </a:lnTo>
                    <a:lnTo>
                      <a:pt x="6654" y="4269"/>
                    </a:lnTo>
                    <a:lnTo>
                      <a:pt x="6780" y="4186"/>
                    </a:lnTo>
                    <a:lnTo>
                      <a:pt x="6884" y="4227"/>
                    </a:lnTo>
                    <a:lnTo>
                      <a:pt x="6780" y="4332"/>
                    </a:lnTo>
                    <a:lnTo>
                      <a:pt x="6571" y="4353"/>
                    </a:lnTo>
                    <a:lnTo>
                      <a:pt x="6466" y="4374"/>
                    </a:lnTo>
                    <a:lnTo>
                      <a:pt x="6320" y="4374"/>
                    </a:lnTo>
                    <a:lnTo>
                      <a:pt x="6152" y="4541"/>
                    </a:lnTo>
                    <a:lnTo>
                      <a:pt x="6173" y="4604"/>
                    </a:lnTo>
                    <a:lnTo>
                      <a:pt x="6257" y="4646"/>
                    </a:lnTo>
                    <a:lnTo>
                      <a:pt x="6445" y="4604"/>
                    </a:lnTo>
                    <a:lnTo>
                      <a:pt x="6571" y="4771"/>
                    </a:lnTo>
                    <a:lnTo>
                      <a:pt x="7010" y="4771"/>
                    </a:lnTo>
                    <a:lnTo>
                      <a:pt x="7156" y="4750"/>
                    </a:lnTo>
                    <a:lnTo>
                      <a:pt x="7554" y="4583"/>
                    </a:lnTo>
                    <a:lnTo>
                      <a:pt x="7680" y="4562"/>
                    </a:lnTo>
                    <a:lnTo>
                      <a:pt x="7889" y="4395"/>
                    </a:lnTo>
                    <a:lnTo>
                      <a:pt x="7847" y="4353"/>
                    </a:lnTo>
                    <a:lnTo>
                      <a:pt x="7805" y="4353"/>
                    </a:lnTo>
                    <a:lnTo>
                      <a:pt x="7952" y="4165"/>
                    </a:lnTo>
                    <a:lnTo>
                      <a:pt x="8056" y="4165"/>
                    </a:lnTo>
                    <a:lnTo>
                      <a:pt x="8140" y="4039"/>
                    </a:lnTo>
                    <a:lnTo>
                      <a:pt x="8161" y="4060"/>
                    </a:lnTo>
                    <a:lnTo>
                      <a:pt x="8224" y="4165"/>
                    </a:lnTo>
                    <a:lnTo>
                      <a:pt x="8265" y="4165"/>
                    </a:lnTo>
                    <a:lnTo>
                      <a:pt x="8265" y="4060"/>
                    </a:lnTo>
                    <a:lnTo>
                      <a:pt x="8579" y="3830"/>
                    </a:lnTo>
                    <a:lnTo>
                      <a:pt x="8788" y="3809"/>
                    </a:lnTo>
                    <a:lnTo>
                      <a:pt x="9123" y="3662"/>
                    </a:lnTo>
                    <a:lnTo>
                      <a:pt x="9123" y="3746"/>
                    </a:lnTo>
                    <a:lnTo>
                      <a:pt x="8851" y="3872"/>
                    </a:lnTo>
                    <a:lnTo>
                      <a:pt x="8684" y="3872"/>
                    </a:lnTo>
                    <a:lnTo>
                      <a:pt x="8370" y="4060"/>
                    </a:lnTo>
                    <a:lnTo>
                      <a:pt x="8328" y="4227"/>
                    </a:lnTo>
                    <a:lnTo>
                      <a:pt x="8203" y="4332"/>
                    </a:lnTo>
                    <a:lnTo>
                      <a:pt x="8056" y="4332"/>
                    </a:lnTo>
                    <a:lnTo>
                      <a:pt x="8014" y="4478"/>
                    </a:lnTo>
                    <a:lnTo>
                      <a:pt x="7952" y="4541"/>
                    </a:lnTo>
                    <a:lnTo>
                      <a:pt x="7952" y="4583"/>
                    </a:lnTo>
                    <a:lnTo>
                      <a:pt x="8244" y="4562"/>
                    </a:lnTo>
                    <a:lnTo>
                      <a:pt x="8328" y="4604"/>
                    </a:lnTo>
                    <a:lnTo>
                      <a:pt x="8454" y="4604"/>
                    </a:lnTo>
                    <a:lnTo>
                      <a:pt x="8579" y="4688"/>
                    </a:lnTo>
                    <a:lnTo>
                      <a:pt x="8558" y="4750"/>
                    </a:lnTo>
                    <a:lnTo>
                      <a:pt x="8663" y="4792"/>
                    </a:lnTo>
                    <a:lnTo>
                      <a:pt x="8747" y="4792"/>
                    </a:lnTo>
                    <a:lnTo>
                      <a:pt x="8788" y="4855"/>
                    </a:lnTo>
                    <a:lnTo>
                      <a:pt x="8663" y="4876"/>
                    </a:lnTo>
                    <a:lnTo>
                      <a:pt x="8558" y="4918"/>
                    </a:lnTo>
                    <a:lnTo>
                      <a:pt x="8433" y="4813"/>
                    </a:lnTo>
                    <a:lnTo>
                      <a:pt x="8224" y="4750"/>
                    </a:lnTo>
                    <a:lnTo>
                      <a:pt x="7952" y="4771"/>
                    </a:lnTo>
                    <a:lnTo>
                      <a:pt x="7554" y="4813"/>
                    </a:lnTo>
                    <a:lnTo>
                      <a:pt x="7408" y="4876"/>
                    </a:lnTo>
                    <a:lnTo>
                      <a:pt x="7303" y="4876"/>
                    </a:lnTo>
                    <a:lnTo>
                      <a:pt x="7303" y="4918"/>
                    </a:lnTo>
                    <a:lnTo>
                      <a:pt x="7324" y="4981"/>
                    </a:lnTo>
                    <a:lnTo>
                      <a:pt x="7512" y="5022"/>
                    </a:lnTo>
                    <a:lnTo>
                      <a:pt x="7680" y="5022"/>
                    </a:lnTo>
                    <a:lnTo>
                      <a:pt x="7784" y="5085"/>
                    </a:lnTo>
                    <a:lnTo>
                      <a:pt x="7784" y="5169"/>
                    </a:lnTo>
                    <a:lnTo>
                      <a:pt x="7638" y="5190"/>
                    </a:lnTo>
                    <a:lnTo>
                      <a:pt x="7533" y="5106"/>
                    </a:lnTo>
                    <a:lnTo>
                      <a:pt x="7324" y="5085"/>
                    </a:lnTo>
                    <a:lnTo>
                      <a:pt x="7219" y="5002"/>
                    </a:lnTo>
                    <a:lnTo>
                      <a:pt x="7115" y="4981"/>
                    </a:lnTo>
                    <a:lnTo>
                      <a:pt x="6947" y="5064"/>
                    </a:lnTo>
                    <a:lnTo>
                      <a:pt x="6696" y="5085"/>
                    </a:lnTo>
                    <a:lnTo>
                      <a:pt x="6508" y="5002"/>
                    </a:lnTo>
                    <a:lnTo>
                      <a:pt x="6361" y="5002"/>
                    </a:lnTo>
                    <a:lnTo>
                      <a:pt x="6215" y="4960"/>
                    </a:lnTo>
                    <a:lnTo>
                      <a:pt x="6131" y="4897"/>
                    </a:lnTo>
                    <a:lnTo>
                      <a:pt x="5922" y="4918"/>
                    </a:lnTo>
                    <a:lnTo>
                      <a:pt x="5859" y="5064"/>
                    </a:lnTo>
                    <a:lnTo>
                      <a:pt x="5922" y="5169"/>
                    </a:lnTo>
                    <a:lnTo>
                      <a:pt x="5922" y="5587"/>
                    </a:lnTo>
                    <a:lnTo>
                      <a:pt x="5943" y="5629"/>
                    </a:lnTo>
                    <a:lnTo>
                      <a:pt x="5838" y="5755"/>
                    </a:lnTo>
                    <a:lnTo>
                      <a:pt x="5838" y="5839"/>
                    </a:lnTo>
                    <a:lnTo>
                      <a:pt x="5922" y="5901"/>
                    </a:lnTo>
                    <a:lnTo>
                      <a:pt x="5985" y="6006"/>
                    </a:lnTo>
                    <a:lnTo>
                      <a:pt x="6131" y="6006"/>
                    </a:lnTo>
                    <a:lnTo>
                      <a:pt x="6236" y="6069"/>
                    </a:lnTo>
                    <a:lnTo>
                      <a:pt x="6110" y="6048"/>
                    </a:lnTo>
                    <a:lnTo>
                      <a:pt x="6027" y="6111"/>
                    </a:lnTo>
                    <a:lnTo>
                      <a:pt x="5985" y="6173"/>
                    </a:lnTo>
                    <a:lnTo>
                      <a:pt x="5964" y="6069"/>
                    </a:lnTo>
                    <a:lnTo>
                      <a:pt x="5859" y="5964"/>
                    </a:lnTo>
                    <a:lnTo>
                      <a:pt x="5817" y="5964"/>
                    </a:lnTo>
                    <a:lnTo>
                      <a:pt x="5796" y="6027"/>
                    </a:lnTo>
                    <a:lnTo>
                      <a:pt x="5713" y="5922"/>
                    </a:lnTo>
                    <a:lnTo>
                      <a:pt x="5692" y="5734"/>
                    </a:lnTo>
                    <a:lnTo>
                      <a:pt x="5692" y="5525"/>
                    </a:lnTo>
                    <a:lnTo>
                      <a:pt x="5629" y="5232"/>
                    </a:lnTo>
                    <a:lnTo>
                      <a:pt x="5503" y="5085"/>
                    </a:lnTo>
                    <a:lnTo>
                      <a:pt x="5503" y="4981"/>
                    </a:lnTo>
                    <a:lnTo>
                      <a:pt x="5231" y="4792"/>
                    </a:lnTo>
                    <a:lnTo>
                      <a:pt x="5169" y="4792"/>
                    </a:lnTo>
                    <a:lnTo>
                      <a:pt x="5001" y="4688"/>
                    </a:lnTo>
                    <a:lnTo>
                      <a:pt x="4980" y="4583"/>
                    </a:lnTo>
                    <a:lnTo>
                      <a:pt x="4876" y="4541"/>
                    </a:lnTo>
                    <a:lnTo>
                      <a:pt x="4708" y="4583"/>
                    </a:lnTo>
                    <a:lnTo>
                      <a:pt x="4353" y="4981"/>
                    </a:lnTo>
                    <a:lnTo>
                      <a:pt x="4290" y="5106"/>
                    </a:lnTo>
                    <a:lnTo>
                      <a:pt x="4290" y="5211"/>
                    </a:lnTo>
                    <a:lnTo>
                      <a:pt x="4374" y="5274"/>
                    </a:lnTo>
                    <a:lnTo>
                      <a:pt x="4499" y="5315"/>
                    </a:lnTo>
                    <a:lnTo>
                      <a:pt x="4562" y="5441"/>
                    </a:lnTo>
                    <a:lnTo>
                      <a:pt x="4562" y="5525"/>
                    </a:lnTo>
                    <a:lnTo>
                      <a:pt x="4541" y="5546"/>
                    </a:lnTo>
                    <a:lnTo>
                      <a:pt x="4457" y="5420"/>
                    </a:lnTo>
                    <a:lnTo>
                      <a:pt x="4374" y="5399"/>
                    </a:lnTo>
                    <a:lnTo>
                      <a:pt x="4290" y="5336"/>
                    </a:lnTo>
                    <a:lnTo>
                      <a:pt x="4248" y="5378"/>
                    </a:lnTo>
                    <a:lnTo>
                      <a:pt x="4164" y="5399"/>
                    </a:lnTo>
                    <a:lnTo>
                      <a:pt x="4143" y="5483"/>
                    </a:lnTo>
                    <a:lnTo>
                      <a:pt x="4185" y="5608"/>
                    </a:lnTo>
                    <a:lnTo>
                      <a:pt x="4269" y="5650"/>
                    </a:lnTo>
                    <a:lnTo>
                      <a:pt x="4332" y="5818"/>
                    </a:lnTo>
                    <a:lnTo>
                      <a:pt x="4353" y="6131"/>
                    </a:lnTo>
                    <a:lnTo>
                      <a:pt x="4269" y="6278"/>
                    </a:lnTo>
                    <a:lnTo>
                      <a:pt x="4269" y="6445"/>
                    </a:lnTo>
                    <a:lnTo>
                      <a:pt x="4185" y="6634"/>
                    </a:lnTo>
                    <a:lnTo>
                      <a:pt x="4185" y="6759"/>
                    </a:lnTo>
                    <a:lnTo>
                      <a:pt x="4227" y="6780"/>
                    </a:lnTo>
                    <a:lnTo>
                      <a:pt x="4290" y="6759"/>
                    </a:lnTo>
                    <a:lnTo>
                      <a:pt x="4290" y="6759"/>
                    </a:lnTo>
                    <a:lnTo>
                      <a:pt x="4269" y="6906"/>
                    </a:lnTo>
                    <a:lnTo>
                      <a:pt x="4185" y="7052"/>
                    </a:lnTo>
                    <a:lnTo>
                      <a:pt x="4143" y="6968"/>
                    </a:lnTo>
                    <a:lnTo>
                      <a:pt x="4123" y="6864"/>
                    </a:lnTo>
                    <a:lnTo>
                      <a:pt x="4018" y="6780"/>
                    </a:lnTo>
                    <a:lnTo>
                      <a:pt x="3934" y="6864"/>
                    </a:lnTo>
                    <a:lnTo>
                      <a:pt x="3934" y="7052"/>
                    </a:lnTo>
                    <a:lnTo>
                      <a:pt x="4081" y="7303"/>
                    </a:lnTo>
                    <a:lnTo>
                      <a:pt x="4248" y="7282"/>
                    </a:lnTo>
                    <a:lnTo>
                      <a:pt x="4353" y="7324"/>
                    </a:lnTo>
                    <a:lnTo>
                      <a:pt x="4395" y="7408"/>
                    </a:lnTo>
                    <a:lnTo>
                      <a:pt x="4583" y="7408"/>
                    </a:lnTo>
                    <a:lnTo>
                      <a:pt x="4792" y="7491"/>
                    </a:lnTo>
                    <a:lnTo>
                      <a:pt x="4876" y="7408"/>
                    </a:lnTo>
                    <a:lnTo>
                      <a:pt x="5001" y="7324"/>
                    </a:lnTo>
                    <a:lnTo>
                      <a:pt x="5001" y="7261"/>
                    </a:lnTo>
                    <a:lnTo>
                      <a:pt x="5085" y="7219"/>
                    </a:lnTo>
                    <a:lnTo>
                      <a:pt x="5085" y="7303"/>
                    </a:lnTo>
                    <a:lnTo>
                      <a:pt x="5022" y="7408"/>
                    </a:lnTo>
                    <a:lnTo>
                      <a:pt x="5022" y="7533"/>
                    </a:lnTo>
                    <a:lnTo>
                      <a:pt x="4980" y="7596"/>
                    </a:lnTo>
                    <a:lnTo>
                      <a:pt x="4876" y="7533"/>
                    </a:lnTo>
                    <a:lnTo>
                      <a:pt x="4646" y="7533"/>
                    </a:lnTo>
                    <a:lnTo>
                      <a:pt x="4541" y="7575"/>
                    </a:lnTo>
                    <a:lnTo>
                      <a:pt x="4541" y="7680"/>
                    </a:lnTo>
                    <a:lnTo>
                      <a:pt x="4583" y="7701"/>
                    </a:lnTo>
                    <a:lnTo>
                      <a:pt x="4708" y="7701"/>
                    </a:lnTo>
                    <a:lnTo>
                      <a:pt x="4750" y="7784"/>
                    </a:lnTo>
                    <a:lnTo>
                      <a:pt x="4646" y="7784"/>
                    </a:lnTo>
                    <a:lnTo>
                      <a:pt x="4646" y="7952"/>
                    </a:lnTo>
                    <a:lnTo>
                      <a:pt x="4478" y="7722"/>
                    </a:lnTo>
                    <a:lnTo>
                      <a:pt x="4395" y="7722"/>
                    </a:lnTo>
                    <a:lnTo>
                      <a:pt x="4353" y="7617"/>
                    </a:lnTo>
                    <a:lnTo>
                      <a:pt x="4290" y="7533"/>
                    </a:lnTo>
                    <a:lnTo>
                      <a:pt x="4039" y="7366"/>
                    </a:lnTo>
                    <a:lnTo>
                      <a:pt x="3976" y="7366"/>
                    </a:lnTo>
                    <a:lnTo>
                      <a:pt x="3830" y="7199"/>
                    </a:lnTo>
                    <a:lnTo>
                      <a:pt x="3830" y="7178"/>
                    </a:lnTo>
                    <a:lnTo>
                      <a:pt x="3725" y="7178"/>
                    </a:lnTo>
                    <a:lnTo>
                      <a:pt x="3620" y="7261"/>
                    </a:lnTo>
                    <a:lnTo>
                      <a:pt x="3516" y="7261"/>
                    </a:lnTo>
                    <a:lnTo>
                      <a:pt x="3432" y="7303"/>
                    </a:lnTo>
                    <a:lnTo>
                      <a:pt x="3286" y="7261"/>
                    </a:lnTo>
                    <a:lnTo>
                      <a:pt x="3034" y="7303"/>
                    </a:lnTo>
                    <a:lnTo>
                      <a:pt x="2972" y="7282"/>
                    </a:lnTo>
                    <a:lnTo>
                      <a:pt x="2783" y="7471"/>
                    </a:lnTo>
                    <a:lnTo>
                      <a:pt x="2700" y="7617"/>
                    </a:lnTo>
                    <a:lnTo>
                      <a:pt x="2700" y="7743"/>
                    </a:lnTo>
                    <a:lnTo>
                      <a:pt x="2595" y="7784"/>
                    </a:lnTo>
                    <a:lnTo>
                      <a:pt x="2490" y="7847"/>
                    </a:lnTo>
                    <a:lnTo>
                      <a:pt x="2365" y="7910"/>
                    </a:lnTo>
                    <a:lnTo>
                      <a:pt x="2344" y="7994"/>
                    </a:lnTo>
                    <a:lnTo>
                      <a:pt x="2198" y="8098"/>
                    </a:lnTo>
                    <a:lnTo>
                      <a:pt x="2177" y="8224"/>
                    </a:lnTo>
                    <a:lnTo>
                      <a:pt x="2260" y="8224"/>
                    </a:lnTo>
                    <a:lnTo>
                      <a:pt x="2281" y="8307"/>
                    </a:lnTo>
                    <a:lnTo>
                      <a:pt x="2177" y="8307"/>
                    </a:lnTo>
                    <a:lnTo>
                      <a:pt x="2093" y="8349"/>
                    </a:lnTo>
                    <a:lnTo>
                      <a:pt x="2260" y="8475"/>
                    </a:lnTo>
                    <a:lnTo>
                      <a:pt x="2407" y="8517"/>
                    </a:lnTo>
                    <a:lnTo>
                      <a:pt x="2511" y="8433"/>
                    </a:lnTo>
                    <a:lnTo>
                      <a:pt x="2490" y="8349"/>
                    </a:lnTo>
                    <a:lnTo>
                      <a:pt x="2658" y="8370"/>
                    </a:lnTo>
                    <a:lnTo>
                      <a:pt x="2825" y="8245"/>
                    </a:lnTo>
                    <a:lnTo>
                      <a:pt x="2825" y="8349"/>
                    </a:lnTo>
                    <a:lnTo>
                      <a:pt x="2700" y="8412"/>
                    </a:lnTo>
                    <a:lnTo>
                      <a:pt x="2616" y="8538"/>
                    </a:lnTo>
                    <a:lnTo>
                      <a:pt x="2616" y="8621"/>
                    </a:lnTo>
                    <a:lnTo>
                      <a:pt x="2783" y="8621"/>
                    </a:lnTo>
                    <a:lnTo>
                      <a:pt x="2888" y="8642"/>
                    </a:lnTo>
                    <a:lnTo>
                      <a:pt x="3014" y="8475"/>
                    </a:lnTo>
                    <a:lnTo>
                      <a:pt x="3202" y="8349"/>
                    </a:lnTo>
                    <a:lnTo>
                      <a:pt x="3307" y="8119"/>
                    </a:lnTo>
                    <a:lnTo>
                      <a:pt x="3453" y="7931"/>
                    </a:lnTo>
                    <a:lnTo>
                      <a:pt x="3558" y="7910"/>
                    </a:lnTo>
                    <a:lnTo>
                      <a:pt x="3558" y="7910"/>
                    </a:lnTo>
                    <a:lnTo>
                      <a:pt x="3537" y="7994"/>
                    </a:lnTo>
                    <a:lnTo>
                      <a:pt x="3453" y="8035"/>
                    </a:lnTo>
                    <a:lnTo>
                      <a:pt x="3307" y="8245"/>
                    </a:lnTo>
                    <a:lnTo>
                      <a:pt x="3348" y="8349"/>
                    </a:lnTo>
                    <a:lnTo>
                      <a:pt x="3244" y="8349"/>
                    </a:lnTo>
                    <a:lnTo>
                      <a:pt x="3181" y="8454"/>
                    </a:lnTo>
                    <a:lnTo>
                      <a:pt x="3202" y="8538"/>
                    </a:lnTo>
                    <a:lnTo>
                      <a:pt x="3286" y="8538"/>
                    </a:lnTo>
                    <a:lnTo>
                      <a:pt x="3223" y="8580"/>
                    </a:lnTo>
                    <a:lnTo>
                      <a:pt x="3139" y="8580"/>
                    </a:lnTo>
                    <a:lnTo>
                      <a:pt x="3034" y="8684"/>
                    </a:lnTo>
                    <a:lnTo>
                      <a:pt x="3076" y="8747"/>
                    </a:lnTo>
                    <a:lnTo>
                      <a:pt x="3202" y="8747"/>
                    </a:lnTo>
                    <a:lnTo>
                      <a:pt x="3118" y="8789"/>
                    </a:lnTo>
                    <a:lnTo>
                      <a:pt x="2993" y="8747"/>
                    </a:lnTo>
                    <a:lnTo>
                      <a:pt x="2888" y="8747"/>
                    </a:lnTo>
                    <a:lnTo>
                      <a:pt x="2804" y="8789"/>
                    </a:lnTo>
                    <a:lnTo>
                      <a:pt x="2721" y="8831"/>
                    </a:lnTo>
                    <a:lnTo>
                      <a:pt x="2679" y="8872"/>
                    </a:lnTo>
                    <a:lnTo>
                      <a:pt x="2721" y="8977"/>
                    </a:lnTo>
                    <a:lnTo>
                      <a:pt x="2804" y="8977"/>
                    </a:lnTo>
                    <a:lnTo>
                      <a:pt x="2867" y="8935"/>
                    </a:lnTo>
                    <a:lnTo>
                      <a:pt x="2909" y="8956"/>
                    </a:lnTo>
                    <a:lnTo>
                      <a:pt x="3014" y="8956"/>
                    </a:lnTo>
                    <a:lnTo>
                      <a:pt x="3014" y="9040"/>
                    </a:lnTo>
                    <a:lnTo>
                      <a:pt x="2930" y="9040"/>
                    </a:lnTo>
                    <a:lnTo>
                      <a:pt x="2825" y="8998"/>
                    </a:lnTo>
                    <a:lnTo>
                      <a:pt x="2783" y="9040"/>
                    </a:lnTo>
                    <a:lnTo>
                      <a:pt x="2783" y="9082"/>
                    </a:lnTo>
                    <a:lnTo>
                      <a:pt x="2888" y="9103"/>
                    </a:lnTo>
                    <a:lnTo>
                      <a:pt x="2867" y="9144"/>
                    </a:lnTo>
                    <a:lnTo>
                      <a:pt x="2783" y="9186"/>
                    </a:lnTo>
                    <a:lnTo>
                      <a:pt x="2700" y="9186"/>
                    </a:lnTo>
                    <a:lnTo>
                      <a:pt x="2700" y="9249"/>
                    </a:lnTo>
                    <a:lnTo>
                      <a:pt x="2783" y="9396"/>
                    </a:lnTo>
                    <a:lnTo>
                      <a:pt x="2867" y="9396"/>
                    </a:lnTo>
                    <a:lnTo>
                      <a:pt x="2909" y="9312"/>
                    </a:lnTo>
                    <a:lnTo>
                      <a:pt x="3034" y="9207"/>
                    </a:lnTo>
                    <a:lnTo>
                      <a:pt x="3014" y="9312"/>
                    </a:lnTo>
                    <a:lnTo>
                      <a:pt x="2909" y="9396"/>
                    </a:lnTo>
                    <a:lnTo>
                      <a:pt x="2825" y="9479"/>
                    </a:lnTo>
                    <a:lnTo>
                      <a:pt x="2804" y="9563"/>
                    </a:lnTo>
                    <a:lnTo>
                      <a:pt x="2972" y="9626"/>
                    </a:lnTo>
                    <a:lnTo>
                      <a:pt x="3097" y="9626"/>
                    </a:lnTo>
                    <a:lnTo>
                      <a:pt x="3118" y="9605"/>
                    </a:lnTo>
                    <a:lnTo>
                      <a:pt x="3181" y="9605"/>
                    </a:lnTo>
                    <a:lnTo>
                      <a:pt x="3244" y="9668"/>
                    </a:lnTo>
                    <a:lnTo>
                      <a:pt x="3432" y="9584"/>
                    </a:lnTo>
                    <a:lnTo>
                      <a:pt x="3620" y="9416"/>
                    </a:lnTo>
                    <a:lnTo>
                      <a:pt x="3620" y="9396"/>
                    </a:lnTo>
                    <a:lnTo>
                      <a:pt x="3725" y="9312"/>
                    </a:lnTo>
                    <a:lnTo>
                      <a:pt x="3934" y="9103"/>
                    </a:lnTo>
                    <a:lnTo>
                      <a:pt x="3934" y="9040"/>
                    </a:lnTo>
                    <a:lnTo>
                      <a:pt x="4018" y="8956"/>
                    </a:lnTo>
                    <a:lnTo>
                      <a:pt x="4081" y="8956"/>
                    </a:lnTo>
                    <a:lnTo>
                      <a:pt x="4018" y="9040"/>
                    </a:lnTo>
                    <a:lnTo>
                      <a:pt x="3976" y="9144"/>
                    </a:lnTo>
                    <a:lnTo>
                      <a:pt x="3809" y="9354"/>
                    </a:lnTo>
                    <a:lnTo>
                      <a:pt x="3599" y="9479"/>
                    </a:lnTo>
                    <a:lnTo>
                      <a:pt x="3453" y="9626"/>
                    </a:lnTo>
                    <a:lnTo>
                      <a:pt x="3307" y="9709"/>
                    </a:lnTo>
                    <a:lnTo>
                      <a:pt x="3223" y="9793"/>
                    </a:lnTo>
                    <a:lnTo>
                      <a:pt x="3286" y="9877"/>
                    </a:lnTo>
                    <a:lnTo>
                      <a:pt x="3223" y="9898"/>
                    </a:lnTo>
                    <a:lnTo>
                      <a:pt x="3076" y="9772"/>
                    </a:lnTo>
                    <a:lnTo>
                      <a:pt x="2825" y="9772"/>
                    </a:lnTo>
                    <a:lnTo>
                      <a:pt x="2825" y="9835"/>
                    </a:lnTo>
                    <a:lnTo>
                      <a:pt x="2783" y="9814"/>
                    </a:lnTo>
                    <a:lnTo>
                      <a:pt x="2700" y="9688"/>
                    </a:lnTo>
                    <a:lnTo>
                      <a:pt x="2490" y="9584"/>
                    </a:lnTo>
                    <a:lnTo>
                      <a:pt x="2407" y="9605"/>
                    </a:lnTo>
                    <a:lnTo>
                      <a:pt x="2365" y="9563"/>
                    </a:lnTo>
                    <a:lnTo>
                      <a:pt x="2407" y="9416"/>
                    </a:lnTo>
                    <a:lnTo>
                      <a:pt x="2407" y="9082"/>
                    </a:lnTo>
                    <a:lnTo>
                      <a:pt x="2365" y="8872"/>
                    </a:lnTo>
                    <a:lnTo>
                      <a:pt x="2239" y="8726"/>
                    </a:lnTo>
                    <a:lnTo>
                      <a:pt x="2156" y="8726"/>
                    </a:lnTo>
                    <a:lnTo>
                      <a:pt x="2030" y="8663"/>
                    </a:lnTo>
                    <a:lnTo>
                      <a:pt x="1946" y="8684"/>
                    </a:lnTo>
                    <a:lnTo>
                      <a:pt x="1821" y="8684"/>
                    </a:lnTo>
                    <a:lnTo>
                      <a:pt x="1737" y="8726"/>
                    </a:lnTo>
                    <a:lnTo>
                      <a:pt x="1633" y="8747"/>
                    </a:lnTo>
                    <a:lnTo>
                      <a:pt x="1633" y="8831"/>
                    </a:lnTo>
                    <a:lnTo>
                      <a:pt x="1654" y="8935"/>
                    </a:lnTo>
                    <a:lnTo>
                      <a:pt x="1633" y="8977"/>
                    </a:lnTo>
                    <a:lnTo>
                      <a:pt x="1612" y="9165"/>
                    </a:lnTo>
                    <a:lnTo>
                      <a:pt x="1654" y="9249"/>
                    </a:lnTo>
                    <a:lnTo>
                      <a:pt x="1716" y="9249"/>
                    </a:lnTo>
                    <a:lnTo>
                      <a:pt x="1716" y="9312"/>
                    </a:lnTo>
                    <a:lnTo>
                      <a:pt x="1612" y="9396"/>
                    </a:lnTo>
                    <a:lnTo>
                      <a:pt x="1570" y="9458"/>
                    </a:lnTo>
                    <a:lnTo>
                      <a:pt x="1654" y="9563"/>
                    </a:lnTo>
                    <a:lnTo>
                      <a:pt x="1737" y="9563"/>
                    </a:lnTo>
                    <a:lnTo>
                      <a:pt x="1758" y="9500"/>
                    </a:lnTo>
                    <a:lnTo>
                      <a:pt x="1884" y="9563"/>
                    </a:lnTo>
                    <a:lnTo>
                      <a:pt x="1863" y="9584"/>
                    </a:lnTo>
                    <a:lnTo>
                      <a:pt x="1737" y="9584"/>
                    </a:lnTo>
                    <a:lnTo>
                      <a:pt x="1737" y="9605"/>
                    </a:lnTo>
                    <a:lnTo>
                      <a:pt x="1821" y="9668"/>
                    </a:lnTo>
                    <a:lnTo>
                      <a:pt x="1821" y="9709"/>
                    </a:lnTo>
                    <a:lnTo>
                      <a:pt x="1737" y="9772"/>
                    </a:lnTo>
                    <a:lnTo>
                      <a:pt x="1716" y="9793"/>
                    </a:lnTo>
                    <a:lnTo>
                      <a:pt x="1779" y="9814"/>
                    </a:lnTo>
                    <a:lnTo>
                      <a:pt x="1842" y="9877"/>
                    </a:lnTo>
                    <a:lnTo>
                      <a:pt x="1946" y="9877"/>
                    </a:lnTo>
                    <a:lnTo>
                      <a:pt x="1967" y="9898"/>
                    </a:lnTo>
                    <a:lnTo>
                      <a:pt x="1926" y="9940"/>
                    </a:lnTo>
                    <a:lnTo>
                      <a:pt x="1821" y="9940"/>
                    </a:lnTo>
                    <a:lnTo>
                      <a:pt x="1779" y="9981"/>
                    </a:lnTo>
                    <a:lnTo>
                      <a:pt x="1654" y="9877"/>
                    </a:lnTo>
                    <a:lnTo>
                      <a:pt x="1612" y="9898"/>
                    </a:lnTo>
                    <a:lnTo>
                      <a:pt x="1570" y="9940"/>
                    </a:lnTo>
                    <a:lnTo>
                      <a:pt x="1507" y="9940"/>
                    </a:lnTo>
                    <a:lnTo>
                      <a:pt x="1444" y="9835"/>
                    </a:lnTo>
                    <a:lnTo>
                      <a:pt x="1361" y="9814"/>
                    </a:lnTo>
                    <a:lnTo>
                      <a:pt x="1298" y="9877"/>
                    </a:lnTo>
                    <a:lnTo>
                      <a:pt x="1110" y="9877"/>
                    </a:lnTo>
                    <a:lnTo>
                      <a:pt x="984" y="9793"/>
                    </a:lnTo>
                    <a:lnTo>
                      <a:pt x="879" y="9793"/>
                    </a:lnTo>
                    <a:lnTo>
                      <a:pt x="817" y="9835"/>
                    </a:lnTo>
                    <a:lnTo>
                      <a:pt x="817" y="9919"/>
                    </a:lnTo>
                    <a:lnTo>
                      <a:pt x="733" y="9940"/>
                    </a:lnTo>
                    <a:lnTo>
                      <a:pt x="628" y="9981"/>
                    </a:lnTo>
                    <a:lnTo>
                      <a:pt x="586" y="10044"/>
                    </a:lnTo>
                    <a:lnTo>
                      <a:pt x="419" y="10086"/>
                    </a:lnTo>
                    <a:lnTo>
                      <a:pt x="377" y="10107"/>
                    </a:lnTo>
                    <a:lnTo>
                      <a:pt x="273" y="10128"/>
                    </a:lnTo>
                    <a:lnTo>
                      <a:pt x="189" y="10212"/>
                    </a:lnTo>
                    <a:lnTo>
                      <a:pt x="168" y="10316"/>
                    </a:lnTo>
                    <a:lnTo>
                      <a:pt x="168" y="10358"/>
                    </a:lnTo>
                    <a:lnTo>
                      <a:pt x="147" y="10442"/>
                    </a:lnTo>
                    <a:lnTo>
                      <a:pt x="1" y="10525"/>
                    </a:lnTo>
                    <a:lnTo>
                      <a:pt x="1" y="10609"/>
                    </a:lnTo>
                    <a:lnTo>
                      <a:pt x="42" y="10651"/>
                    </a:lnTo>
                    <a:lnTo>
                      <a:pt x="42" y="10818"/>
                    </a:lnTo>
                    <a:lnTo>
                      <a:pt x="63" y="10860"/>
                    </a:lnTo>
                    <a:lnTo>
                      <a:pt x="189" y="10860"/>
                    </a:lnTo>
                    <a:lnTo>
                      <a:pt x="252" y="10735"/>
                    </a:lnTo>
                    <a:lnTo>
                      <a:pt x="294" y="10735"/>
                    </a:lnTo>
                    <a:lnTo>
                      <a:pt x="273" y="10756"/>
                    </a:lnTo>
                    <a:lnTo>
                      <a:pt x="210" y="10860"/>
                    </a:lnTo>
                    <a:lnTo>
                      <a:pt x="273" y="10881"/>
                    </a:lnTo>
                    <a:lnTo>
                      <a:pt x="356" y="10818"/>
                    </a:lnTo>
                    <a:lnTo>
                      <a:pt x="356" y="10651"/>
                    </a:lnTo>
                    <a:lnTo>
                      <a:pt x="398" y="10421"/>
                    </a:lnTo>
                    <a:lnTo>
                      <a:pt x="482" y="10400"/>
                    </a:lnTo>
                    <a:lnTo>
                      <a:pt x="566" y="10337"/>
                    </a:lnTo>
                    <a:lnTo>
                      <a:pt x="419" y="10567"/>
                    </a:lnTo>
                    <a:lnTo>
                      <a:pt x="419" y="10672"/>
                    </a:lnTo>
                    <a:lnTo>
                      <a:pt x="398" y="10714"/>
                    </a:lnTo>
                    <a:lnTo>
                      <a:pt x="377" y="10839"/>
                    </a:lnTo>
                    <a:lnTo>
                      <a:pt x="314" y="10944"/>
                    </a:lnTo>
                    <a:lnTo>
                      <a:pt x="377" y="10986"/>
                    </a:lnTo>
                    <a:lnTo>
                      <a:pt x="419" y="10986"/>
                    </a:lnTo>
                    <a:lnTo>
                      <a:pt x="503" y="11069"/>
                    </a:lnTo>
                    <a:lnTo>
                      <a:pt x="607" y="11069"/>
                    </a:lnTo>
                    <a:lnTo>
                      <a:pt x="628" y="10965"/>
                    </a:lnTo>
                    <a:lnTo>
                      <a:pt x="607" y="10944"/>
                    </a:lnTo>
                    <a:lnTo>
                      <a:pt x="670" y="10839"/>
                    </a:lnTo>
                    <a:lnTo>
                      <a:pt x="691" y="10735"/>
                    </a:lnTo>
                    <a:lnTo>
                      <a:pt x="733" y="10672"/>
                    </a:lnTo>
                    <a:lnTo>
                      <a:pt x="733" y="10756"/>
                    </a:lnTo>
                    <a:lnTo>
                      <a:pt x="775" y="10818"/>
                    </a:lnTo>
                    <a:lnTo>
                      <a:pt x="712" y="10944"/>
                    </a:lnTo>
                    <a:lnTo>
                      <a:pt x="712" y="11028"/>
                    </a:lnTo>
                    <a:lnTo>
                      <a:pt x="712" y="11090"/>
                    </a:lnTo>
                    <a:lnTo>
                      <a:pt x="796" y="11195"/>
                    </a:lnTo>
                    <a:lnTo>
                      <a:pt x="838" y="11237"/>
                    </a:lnTo>
                    <a:lnTo>
                      <a:pt x="921" y="11153"/>
                    </a:lnTo>
                    <a:lnTo>
                      <a:pt x="900" y="11069"/>
                    </a:lnTo>
                    <a:lnTo>
                      <a:pt x="900" y="11048"/>
                    </a:lnTo>
                    <a:lnTo>
                      <a:pt x="921" y="11028"/>
                    </a:lnTo>
                    <a:lnTo>
                      <a:pt x="1005" y="11028"/>
                    </a:lnTo>
                    <a:lnTo>
                      <a:pt x="1047" y="10965"/>
                    </a:lnTo>
                    <a:lnTo>
                      <a:pt x="1026" y="10860"/>
                    </a:lnTo>
                    <a:lnTo>
                      <a:pt x="984" y="10818"/>
                    </a:lnTo>
                    <a:lnTo>
                      <a:pt x="984" y="10735"/>
                    </a:lnTo>
                    <a:lnTo>
                      <a:pt x="1026" y="10756"/>
                    </a:lnTo>
                    <a:lnTo>
                      <a:pt x="1110" y="10923"/>
                    </a:lnTo>
                    <a:lnTo>
                      <a:pt x="1110" y="10986"/>
                    </a:lnTo>
                    <a:lnTo>
                      <a:pt x="1047" y="11090"/>
                    </a:lnTo>
                    <a:lnTo>
                      <a:pt x="1005" y="11090"/>
                    </a:lnTo>
                    <a:lnTo>
                      <a:pt x="942" y="11195"/>
                    </a:lnTo>
                    <a:lnTo>
                      <a:pt x="984" y="11258"/>
                    </a:lnTo>
                    <a:lnTo>
                      <a:pt x="1026" y="11258"/>
                    </a:lnTo>
                    <a:lnTo>
                      <a:pt x="1089" y="11279"/>
                    </a:lnTo>
                    <a:lnTo>
                      <a:pt x="1110" y="11341"/>
                    </a:lnTo>
                    <a:lnTo>
                      <a:pt x="1151" y="11341"/>
                    </a:lnTo>
                    <a:lnTo>
                      <a:pt x="1340" y="11446"/>
                    </a:lnTo>
                    <a:lnTo>
                      <a:pt x="1402" y="11446"/>
                    </a:lnTo>
                    <a:lnTo>
                      <a:pt x="1402" y="11551"/>
                    </a:lnTo>
                    <a:lnTo>
                      <a:pt x="1612" y="11551"/>
                    </a:lnTo>
                    <a:lnTo>
                      <a:pt x="1674" y="11593"/>
                    </a:lnTo>
                    <a:lnTo>
                      <a:pt x="1737" y="11572"/>
                    </a:lnTo>
                    <a:lnTo>
                      <a:pt x="1779" y="11488"/>
                    </a:lnTo>
                    <a:lnTo>
                      <a:pt x="1716" y="11362"/>
                    </a:lnTo>
                    <a:lnTo>
                      <a:pt x="1654" y="11174"/>
                    </a:lnTo>
                    <a:lnTo>
                      <a:pt x="1716" y="11048"/>
                    </a:lnTo>
                    <a:lnTo>
                      <a:pt x="1758" y="10986"/>
                    </a:lnTo>
                    <a:lnTo>
                      <a:pt x="1779" y="11048"/>
                    </a:lnTo>
                    <a:lnTo>
                      <a:pt x="1821" y="11174"/>
                    </a:lnTo>
                    <a:lnTo>
                      <a:pt x="1821" y="11279"/>
                    </a:lnTo>
                    <a:lnTo>
                      <a:pt x="1842" y="11341"/>
                    </a:lnTo>
                    <a:lnTo>
                      <a:pt x="1926" y="11341"/>
                    </a:lnTo>
                    <a:lnTo>
                      <a:pt x="1946" y="11279"/>
                    </a:lnTo>
                    <a:lnTo>
                      <a:pt x="2030" y="11279"/>
                    </a:lnTo>
                    <a:lnTo>
                      <a:pt x="2051" y="11237"/>
                    </a:lnTo>
                    <a:lnTo>
                      <a:pt x="2072" y="11153"/>
                    </a:lnTo>
                    <a:lnTo>
                      <a:pt x="2135" y="11090"/>
                    </a:lnTo>
                    <a:lnTo>
                      <a:pt x="2156" y="10965"/>
                    </a:lnTo>
                    <a:lnTo>
                      <a:pt x="2177" y="10923"/>
                    </a:lnTo>
                    <a:lnTo>
                      <a:pt x="2198" y="10923"/>
                    </a:lnTo>
                    <a:lnTo>
                      <a:pt x="2260" y="11048"/>
                    </a:lnTo>
                    <a:lnTo>
                      <a:pt x="2239" y="11090"/>
                    </a:lnTo>
                    <a:lnTo>
                      <a:pt x="2177" y="11195"/>
                    </a:lnTo>
                    <a:lnTo>
                      <a:pt x="2156" y="11279"/>
                    </a:lnTo>
                    <a:lnTo>
                      <a:pt x="2198" y="11341"/>
                    </a:lnTo>
                    <a:lnTo>
                      <a:pt x="2198" y="11404"/>
                    </a:lnTo>
                    <a:lnTo>
                      <a:pt x="2302" y="11488"/>
                    </a:lnTo>
                    <a:lnTo>
                      <a:pt x="2386" y="11446"/>
                    </a:lnTo>
                    <a:lnTo>
                      <a:pt x="2490" y="11279"/>
                    </a:lnTo>
                    <a:lnTo>
                      <a:pt x="2449" y="11174"/>
                    </a:lnTo>
                    <a:lnTo>
                      <a:pt x="2470" y="11028"/>
                    </a:lnTo>
                    <a:lnTo>
                      <a:pt x="2574" y="10944"/>
                    </a:lnTo>
                    <a:lnTo>
                      <a:pt x="2679" y="10923"/>
                    </a:lnTo>
                    <a:lnTo>
                      <a:pt x="2574" y="11028"/>
                    </a:lnTo>
                    <a:lnTo>
                      <a:pt x="2553" y="11132"/>
                    </a:lnTo>
                    <a:lnTo>
                      <a:pt x="2595" y="11237"/>
                    </a:lnTo>
                    <a:lnTo>
                      <a:pt x="2511" y="11446"/>
                    </a:lnTo>
                    <a:lnTo>
                      <a:pt x="2511" y="11509"/>
                    </a:lnTo>
                    <a:lnTo>
                      <a:pt x="2595" y="11593"/>
                    </a:lnTo>
                    <a:lnTo>
                      <a:pt x="2700" y="11572"/>
                    </a:lnTo>
                    <a:lnTo>
                      <a:pt x="2783" y="11593"/>
                    </a:lnTo>
                    <a:lnTo>
                      <a:pt x="2867" y="11572"/>
                    </a:lnTo>
                    <a:lnTo>
                      <a:pt x="2867" y="11446"/>
                    </a:lnTo>
                    <a:lnTo>
                      <a:pt x="2930" y="11362"/>
                    </a:lnTo>
                    <a:lnTo>
                      <a:pt x="2909" y="11279"/>
                    </a:lnTo>
                    <a:lnTo>
                      <a:pt x="2825" y="11132"/>
                    </a:lnTo>
                    <a:lnTo>
                      <a:pt x="2909" y="10944"/>
                    </a:lnTo>
                    <a:lnTo>
                      <a:pt x="2909" y="10818"/>
                    </a:lnTo>
                    <a:lnTo>
                      <a:pt x="2972" y="10923"/>
                    </a:lnTo>
                    <a:lnTo>
                      <a:pt x="2930" y="11028"/>
                    </a:lnTo>
                    <a:lnTo>
                      <a:pt x="2909" y="11090"/>
                    </a:lnTo>
                    <a:lnTo>
                      <a:pt x="2993" y="11258"/>
                    </a:lnTo>
                    <a:lnTo>
                      <a:pt x="3076" y="11279"/>
                    </a:lnTo>
                    <a:lnTo>
                      <a:pt x="3118" y="11300"/>
                    </a:lnTo>
                    <a:lnTo>
                      <a:pt x="3034" y="11341"/>
                    </a:lnTo>
                    <a:lnTo>
                      <a:pt x="2993" y="11488"/>
                    </a:lnTo>
                    <a:lnTo>
                      <a:pt x="3014" y="11551"/>
                    </a:lnTo>
                    <a:lnTo>
                      <a:pt x="3181" y="11593"/>
                    </a:lnTo>
                    <a:lnTo>
                      <a:pt x="3244" y="11551"/>
                    </a:lnTo>
                    <a:lnTo>
                      <a:pt x="3348" y="11697"/>
                    </a:lnTo>
                    <a:lnTo>
                      <a:pt x="3348" y="11802"/>
                    </a:lnTo>
                    <a:lnTo>
                      <a:pt x="3286" y="11906"/>
                    </a:lnTo>
                    <a:lnTo>
                      <a:pt x="3181" y="11990"/>
                    </a:lnTo>
                    <a:lnTo>
                      <a:pt x="3223" y="12011"/>
                    </a:lnTo>
                    <a:lnTo>
                      <a:pt x="3286" y="12095"/>
                    </a:lnTo>
                    <a:lnTo>
                      <a:pt x="3369" y="12095"/>
                    </a:lnTo>
                    <a:lnTo>
                      <a:pt x="3495" y="12074"/>
                    </a:lnTo>
                    <a:lnTo>
                      <a:pt x="3537" y="12095"/>
                    </a:lnTo>
                    <a:lnTo>
                      <a:pt x="3725" y="11927"/>
                    </a:lnTo>
                    <a:lnTo>
                      <a:pt x="3830" y="11969"/>
                    </a:lnTo>
                    <a:lnTo>
                      <a:pt x="3871" y="11990"/>
                    </a:lnTo>
                    <a:lnTo>
                      <a:pt x="4039" y="11823"/>
                    </a:lnTo>
                    <a:lnTo>
                      <a:pt x="4123" y="11802"/>
                    </a:lnTo>
                    <a:lnTo>
                      <a:pt x="4227" y="11655"/>
                    </a:lnTo>
                    <a:lnTo>
                      <a:pt x="4290" y="11593"/>
                    </a:lnTo>
                    <a:lnTo>
                      <a:pt x="4332" y="11613"/>
                    </a:lnTo>
                    <a:lnTo>
                      <a:pt x="4290" y="11781"/>
                    </a:lnTo>
                    <a:lnTo>
                      <a:pt x="4269" y="11906"/>
                    </a:lnTo>
                    <a:lnTo>
                      <a:pt x="4290" y="11927"/>
                    </a:lnTo>
                    <a:lnTo>
                      <a:pt x="4395" y="11865"/>
                    </a:lnTo>
                    <a:lnTo>
                      <a:pt x="4478" y="11718"/>
                    </a:lnTo>
                    <a:lnTo>
                      <a:pt x="4583" y="11655"/>
                    </a:lnTo>
                    <a:lnTo>
                      <a:pt x="4687" y="11655"/>
                    </a:lnTo>
                    <a:lnTo>
                      <a:pt x="4813" y="11446"/>
                    </a:lnTo>
                    <a:lnTo>
                      <a:pt x="4876" y="11237"/>
                    </a:lnTo>
                    <a:lnTo>
                      <a:pt x="4855" y="11153"/>
                    </a:lnTo>
                    <a:lnTo>
                      <a:pt x="4876" y="11048"/>
                    </a:lnTo>
                    <a:lnTo>
                      <a:pt x="4792" y="11028"/>
                    </a:lnTo>
                    <a:lnTo>
                      <a:pt x="4750" y="11048"/>
                    </a:lnTo>
                    <a:lnTo>
                      <a:pt x="4667" y="11048"/>
                    </a:lnTo>
                    <a:lnTo>
                      <a:pt x="4541" y="11132"/>
                    </a:lnTo>
                    <a:lnTo>
                      <a:pt x="4478" y="11195"/>
                    </a:lnTo>
                    <a:lnTo>
                      <a:pt x="4374" y="11195"/>
                    </a:lnTo>
                    <a:lnTo>
                      <a:pt x="4457" y="11090"/>
                    </a:lnTo>
                    <a:lnTo>
                      <a:pt x="4478" y="11028"/>
                    </a:lnTo>
                    <a:lnTo>
                      <a:pt x="4374" y="11048"/>
                    </a:lnTo>
                    <a:lnTo>
                      <a:pt x="4353" y="10986"/>
                    </a:lnTo>
                    <a:lnTo>
                      <a:pt x="4374" y="10923"/>
                    </a:lnTo>
                    <a:lnTo>
                      <a:pt x="4457" y="10923"/>
                    </a:lnTo>
                    <a:lnTo>
                      <a:pt x="4499" y="10735"/>
                    </a:lnTo>
                    <a:lnTo>
                      <a:pt x="4562" y="10651"/>
                    </a:lnTo>
                    <a:lnTo>
                      <a:pt x="4541" y="10546"/>
                    </a:lnTo>
                    <a:lnTo>
                      <a:pt x="4395" y="10463"/>
                    </a:lnTo>
                    <a:lnTo>
                      <a:pt x="4185" y="10525"/>
                    </a:lnTo>
                    <a:lnTo>
                      <a:pt x="4060" y="10630"/>
                    </a:lnTo>
                    <a:lnTo>
                      <a:pt x="4123" y="10504"/>
                    </a:lnTo>
                    <a:lnTo>
                      <a:pt x="4039" y="10358"/>
                    </a:lnTo>
                    <a:lnTo>
                      <a:pt x="3892" y="10295"/>
                    </a:lnTo>
                    <a:lnTo>
                      <a:pt x="3830" y="10316"/>
                    </a:lnTo>
                    <a:lnTo>
                      <a:pt x="3767" y="10358"/>
                    </a:lnTo>
                    <a:lnTo>
                      <a:pt x="3725" y="10358"/>
                    </a:lnTo>
                    <a:lnTo>
                      <a:pt x="3599" y="10525"/>
                    </a:lnTo>
                    <a:lnTo>
                      <a:pt x="3495" y="10525"/>
                    </a:lnTo>
                    <a:lnTo>
                      <a:pt x="3558" y="10337"/>
                    </a:lnTo>
                    <a:lnTo>
                      <a:pt x="3453" y="10232"/>
                    </a:lnTo>
                    <a:lnTo>
                      <a:pt x="3809" y="10232"/>
                    </a:lnTo>
                    <a:lnTo>
                      <a:pt x="3830" y="10191"/>
                    </a:lnTo>
                    <a:lnTo>
                      <a:pt x="3725" y="10044"/>
                    </a:lnTo>
                    <a:lnTo>
                      <a:pt x="3767" y="9981"/>
                    </a:lnTo>
                    <a:lnTo>
                      <a:pt x="3830" y="9793"/>
                    </a:lnTo>
                    <a:lnTo>
                      <a:pt x="3830" y="9709"/>
                    </a:lnTo>
                    <a:lnTo>
                      <a:pt x="3934" y="9605"/>
                    </a:lnTo>
                    <a:lnTo>
                      <a:pt x="3934" y="9668"/>
                    </a:lnTo>
                    <a:lnTo>
                      <a:pt x="3955" y="9730"/>
                    </a:lnTo>
                    <a:lnTo>
                      <a:pt x="3934" y="9835"/>
                    </a:lnTo>
                    <a:lnTo>
                      <a:pt x="3871" y="9898"/>
                    </a:lnTo>
                    <a:lnTo>
                      <a:pt x="3934" y="10128"/>
                    </a:lnTo>
                    <a:lnTo>
                      <a:pt x="4164" y="10421"/>
                    </a:lnTo>
                    <a:lnTo>
                      <a:pt x="4332" y="10442"/>
                    </a:lnTo>
                    <a:lnTo>
                      <a:pt x="4353" y="10421"/>
                    </a:lnTo>
                    <a:lnTo>
                      <a:pt x="4478" y="10421"/>
                    </a:lnTo>
                    <a:lnTo>
                      <a:pt x="4771" y="10546"/>
                    </a:lnTo>
                    <a:lnTo>
                      <a:pt x="4813" y="10525"/>
                    </a:lnTo>
                    <a:lnTo>
                      <a:pt x="4897" y="10358"/>
                    </a:lnTo>
                    <a:lnTo>
                      <a:pt x="4980" y="10295"/>
                    </a:lnTo>
                    <a:lnTo>
                      <a:pt x="5022" y="10295"/>
                    </a:lnTo>
                    <a:lnTo>
                      <a:pt x="4980" y="10358"/>
                    </a:lnTo>
                    <a:lnTo>
                      <a:pt x="5064" y="10400"/>
                    </a:lnTo>
                    <a:lnTo>
                      <a:pt x="5169" y="10337"/>
                    </a:lnTo>
                    <a:lnTo>
                      <a:pt x="5190" y="10253"/>
                    </a:lnTo>
                    <a:lnTo>
                      <a:pt x="5211" y="10212"/>
                    </a:lnTo>
                    <a:lnTo>
                      <a:pt x="5273" y="10253"/>
                    </a:lnTo>
                    <a:lnTo>
                      <a:pt x="5399" y="10212"/>
                    </a:lnTo>
                    <a:lnTo>
                      <a:pt x="5399" y="10086"/>
                    </a:lnTo>
                    <a:lnTo>
                      <a:pt x="5545" y="9981"/>
                    </a:lnTo>
                    <a:lnTo>
                      <a:pt x="5545" y="9877"/>
                    </a:lnTo>
                    <a:lnTo>
                      <a:pt x="5524" y="9835"/>
                    </a:lnTo>
                    <a:lnTo>
                      <a:pt x="5420" y="9835"/>
                    </a:lnTo>
                    <a:lnTo>
                      <a:pt x="5524" y="9730"/>
                    </a:lnTo>
                    <a:lnTo>
                      <a:pt x="5545" y="9521"/>
                    </a:lnTo>
                    <a:lnTo>
                      <a:pt x="5713" y="9500"/>
                    </a:lnTo>
                    <a:lnTo>
                      <a:pt x="5943" y="9563"/>
                    </a:lnTo>
                    <a:lnTo>
                      <a:pt x="6027" y="9626"/>
                    </a:lnTo>
                    <a:lnTo>
                      <a:pt x="6173" y="9626"/>
                    </a:lnTo>
                    <a:lnTo>
                      <a:pt x="6278" y="9563"/>
                    </a:lnTo>
                    <a:lnTo>
                      <a:pt x="6382" y="9563"/>
                    </a:lnTo>
                    <a:lnTo>
                      <a:pt x="6466" y="9668"/>
                    </a:lnTo>
                    <a:lnTo>
                      <a:pt x="6571" y="9626"/>
                    </a:lnTo>
                    <a:lnTo>
                      <a:pt x="6675" y="9521"/>
                    </a:lnTo>
                    <a:lnTo>
                      <a:pt x="6759" y="9479"/>
                    </a:lnTo>
                    <a:lnTo>
                      <a:pt x="6759" y="9396"/>
                    </a:lnTo>
                    <a:lnTo>
                      <a:pt x="6633" y="9396"/>
                    </a:lnTo>
                    <a:lnTo>
                      <a:pt x="6278" y="9207"/>
                    </a:lnTo>
                    <a:lnTo>
                      <a:pt x="6257" y="9144"/>
                    </a:lnTo>
                    <a:lnTo>
                      <a:pt x="6340" y="9082"/>
                    </a:lnTo>
                    <a:lnTo>
                      <a:pt x="6445" y="9103"/>
                    </a:lnTo>
                    <a:lnTo>
                      <a:pt x="6487" y="9165"/>
                    </a:lnTo>
                    <a:lnTo>
                      <a:pt x="6592" y="9144"/>
                    </a:lnTo>
                    <a:lnTo>
                      <a:pt x="6780" y="9291"/>
                    </a:lnTo>
                    <a:lnTo>
                      <a:pt x="6864" y="9270"/>
                    </a:lnTo>
                    <a:lnTo>
                      <a:pt x="6989" y="9165"/>
                    </a:lnTo>
                    <a:lnTo>
                      <a:pt x="7073" y="9144"/>
                    </a:lnTo>
                    <a:lnTo>
                      <a:pt x="7115" y="9061"/>
                    </a:lnTo>
                    <a:lnTo>
                      <a:pt x="7094" y="8935"/>
                    </a:lnTo>
                    <a:lnTo>
                      <a:pt x="6968" y="8831"/>
                    </a:lnTo>
                    <a:lnTo>
                      <a:pt x="6884" y="8831"/>
                    </a:lnTo>
                    <a:lnTo>
                      <a:pt x="6864" y="8747"/>
                    </a:lnTo>
                    <a:lnTo>
                      <a:pt x="6738" y="8684"/>
                    </a:lnTo>
                    <a:lnTo>
                      <a:pt x="6738" y="8642"/>
                    </a:lnTo>
                    <a:lnTo>
                      <a:pt x="6864" y="8663"/>
                    </a:lnTo>
                    <a:lnTo>
                      <a:pt x="6947" y="8684"/>
                    </a:lnTo>
                    <a:lnTo>
                      <a:pt x="6968" y="8768"/>
                    </a:lnTo>
                    <a:lnTo>
                      <a:pt x="7031" y="8789"/>
                    </a:lnTo>
                    <a:lnTo>
                      <a:pt x="7156" y="8789"/>
                    </a:lnTo>
                    <a:lnTo>
                      <a:pt x="7198" y="8852"/>
                    </a:lnTo>
                    <a:lnTo>
                      <a:pt x="7387" y="8726"/>
                    </a:lnTo>
                    <a:lnTo>
                      <a:pt x="7428" y="8726"/>
                    </a:lnTo>
                    <a:lnTo>
                      <a:pt x="7470" y="8538"/>
                    </a:lnTo>
                    <a:lnTo>
                      <a:pt x="7596" y="8328"/>
                    </a:lnTo>
                    <a:lnTo>
                      <a:pt x="7596" y="8224"/>
                    </a:lnTo>
                    <a:lnTo>
                      <a:pt x="7512" y="8161"/>
                    </a:lnTo>
                    <a:lnTo>
                      <a:pt x="7387" y="8056"/>
                    </a:lnTo>
                    <a:lnTo>
                      <a:pt x="7198" y="8056"/>
                    </a:lnTo>
                    <a:lnTo>
                      <a:pt x="7094" y="8119"/>
                    </a:lnTo>
                    <a:lnTo>
                      <a:pt x="7094" y="8035"/>
                    </a:lnTo>
                    <a:lnTo>
                      <a:pt x="7219" y="7994"/>
                    </a:lnTo>
                    <a:lnTo>
                      <a:pt x="7366" y="7994"/>
                    </a:lnTo>
                    <a:lnTo>
                      <a:pt x="7387" y="7931"/>
                    </a:lnTo>
                    <a:lnTo>
                      <a:pt x="7198" y="7784"/>
                    </a:lnTo>
                    <a:lnTo>
                      <a:pt x="7115" y="7743"/>
                    </a:lnTo>
                    <a:lnTo>
                      <a:pt x="7010" y="7743"/>
                    </a:lnTo>
                    <a:lnTo>
                      <a:pt x="6968" y="7722"/>
                    </a:lnTo>
                    <a:lnTo>
                      <a:pt x="6947" y="7743"/>
                    </a:lnTo>
                    <a:lnTo>
                      <a:pt x="6843" y="7784"/>
                    </a:lnTo>
                    <a:lnTo>
                      <a:pt x="6801" y="7743"/>
                    </a:lnTo>
                    <a:lnTo>
                      <a:pt x="6780" y="7784"/>
                    </a:lnTo>
                    <a:lnTo>
                      <a:pt x="6675" y="7784"/>
                    </a:lnTo>
                    <a:lnTo>
                      <a:pt x="6675" y="7701"/>
                    </a:lnTo>
                    <a:lnTo>
                      <a:pt x="6696" y="7638"/>
                    </a:lnTo>
                    <a:lnTo>
                      <a:pt x="6487" y="7533"/>
                    </a:lnTo>
                    <a:lnTo>
                      <a:pt x="6466" y="7491"/>
                    </a:lnTo>
                    <a:lnTo>
                      <a:pt x="6466" y="7491"/>
                    </a:lnTo>
                    <a:lnTo>
                      <a:pt x="6571" y="7533"/>
                    </a:lnTo>
                    <a:lnTo>
                      <a:pt x="6759" y="7575"/>
                    </a:lnTo>
                    <a:lnTo>
                      <a:pt x="6843" y="7617"/>
                    </a:lnTo>
                    <a:lnTo>
                      <a:pt x="6801" y="7701"/>
                    </a:lnTo>
                    <a:lnTo>
                      <a:pt x="6801" y="7701"/>
                    </a:lnTo>
                    <a:lnTo>
                      <a:pt x="6989" y="7638"/>
                    </a:lnTo>
                    <a:lnTo>
                      <a:pt x="7198" y="7638"/>
                    </a:lnTo>
                    <a:lnTo>
                      <a:pt x="7324" y="7743"/>
                    </a:lnTo>
                    <a:lnTo>
                      <a:pt x="7366" y="7722"/>
                    </a:lnTo>
                    <a:lnTo>
                      <a:pt x="7387" y="7596"/>
                    </a:lnTo>
                    <a:lnTo>
                      <a:pt x="7115" y="7512"/>
                    </a:lnTo>
                    <a:lnTo>
                      <a:pt x="6905" y="7491"/>
                    </a:lnTo>
                    <a:lnTo>
                      <a:pt x="6759" y="7429"/>
                    </a:lnTo>
                    <a:lnTo>
                      <a:pt x="6780" y="7387"/>
                    </a:lnTo>
                    <a:lnTo>
                      <a:pt x="6884" y="7366"/>
                    </a:lnTo>
                    <a:lnTo>
                      <a:pt x="6989" y="7429"/>
                    </a:lnTo>
                    <a:lnTo>
                      <a:pt x="7219" y="7491"/>
                    </a:lnTo>
                    <a:lnTo>
                      <a:pt x="7408" y="7491"/>
                    </a:lnTo>
                    <a:lnTo>
                      <a:pt x="7470" y="7596"/>
                    </a:lnTo>
                    <a:lnTo>
                      <a:pt x="7470" y="7722"/>
                    </a:lnTo>
                    <a:lnTo>
                      <a:pt x="7491" y="7805"/>
                    </a:lnTo>
                    <a:lnTo>
                      <a:pt x="7638" y="7910"/>
                    </a:lnTo>
                    <a:lnTo>
                      <a:pt x="7805" y="7952"/>
                    </a:lnTo>
                    <a:lnTo>
                      <a:pt x="7889" y="8035"/>
                    </a:lnTo>
                    <a:lnTo>
                      <a:pt x="7910" y="8035"/>
                    </a:lnTo>
                    <a:lnTo>
                      <a:pt x="7993" y="7994"/>
                    </a:lnTo>
                    <a:lnTo>
                      <a:pt x="7952" y="7847"/>
                    </a:lnTo>
                    <a:lnTo>
                      <a:pt x="7993" y="7743"/>
                    </a:lnTo>
                    <a:lnTo>
                      <a:pt x="7952" y="7701"/>
                    </a:lnTo>
                    <a:lnTo>
                      <a:pt x="8056" y="7617"/>
                    </a:lnTo>
                    <a:lnTo>
                      <a:pt x="7993" y="7575"/>
                    </a:lnTo>
                    <a:lnTo>
                      <a:pt x="7680" y="7491"/>
                    </a:lnTo>
                    <a:lnTo>
                      <a:pt x="7554" y="7512"/>
                    </a:lnTo>
                    <a:lnTo>
                      <a:pt x="7512" y="7512"/>
                    </a:lnTo>
                    <a:lnTo>
                      <a:pt x="7408" y="7408"/>
                    </a:lnTo>
                    <a:lnTo>
                      <a:pt x="7282" y="7387"/>
                    </a:lnTo>
                    <a:lnTo>
                      <a:pt x="7198" y="7282"/>
                    </a:lnTo>
                    <a:lnTo>
                      <a:pt x="7115" y="7282"/>
                    </a:lnTo>
                    <a:lnTo>
                      <a:pt x="7073" y="7324"/>
                    </a:lnTo>
                    <a:lnTo>
                      <a:pt x="6989" y="7324"/>
                    </a:lnTo>
                    <a:lnTo>
                      <a:pt x="7010" y="7219"/>
                    </a:lnTo>
                    <a:lnTo>
                      <a:pt x="6864" y="7178"/>
                    </a:lnTo>
                    <a:lnTo>
                      <a:pt x="6843" y="7094"/>
                    </a:lnTo>
                    <a:lnTo>
                      <a:pt x="6947" y="7073"/>
                    </a:lnTo>
                    <a:lnTo>
                      <a:pt x="6989" y="7115"/>
                    </a:lnTo>
                    <a:lnTo>
                      <a:pt x="7094" y="7157"/>
                    </a:lnTo>
                    <a:lnTo>
                      <a:pt x="7156" y="7073"/>
                    </a:lnTo>
                    <a:lnTo>
                      <a:pt x="7115" y="7010"/>
                    </a:lnTo>
                    <a:lnTo>
                      <a:pt x="7156" y="6968"/>
                    </a:lnTo>
                    <a:lnTo>
                      <a:pt x="7219" y="7052"/>
                    </a:lnTo>
                    <a:lnTo>
                      <a:pt x="7219" y="7178"/>
                    </a:lnTo>
                    <a:lnTo>
                      <a:pt x="7324" y="7219"/>
                    </a:lnTo>
                    <a:lnTo>
                      <a:pt x="7638" y="7303"/>
                    </a:lnTo>
                    <a:lnTo>
                      <a:pt x="7700" y="7261"/>
                    </a:lnTo>
                    <a:lnTo>
                      <a:pt x="7554" y="7052"/>
                    </a:lnTo>
                    <a:lnTo>
                      <a:pt x="7408" y="6989"/>
                    </a:lnTo>
                    <a:lnTo>
                      <a:pt x="7303" y="6947"/>
                    </a:lnTo>
                    <a:lnTo>
                      <a:pt x="7303" y="6864"/>
                    </a:lnTo>
                    <a:lnTo>
                      <a:pt x="7324" y="6801"/>
                    </a:lnTo>
                    <a:lnTo>
                      <a:pt x="7408" y="6906"/>
                    </a:lnTo>
                    <a:lnTo>
                      <a:pt x="7554" y="6906"/>
                    </a:lnTo>
                    <a:lnTo>
                      <a:pt x="7638" y="6968"/>
                    </a:lnTo>
                    <a:lnTo>
                      <a:pt x="7680" y="7073"/>
                    </a:lnTo>
                    <a:lnTo>
                      <a:pt x="7721" y="7052"/>
                    </a:lnTo>
                    <a:lnTo>
                      <a:pt x="7805" y="7157"/>
                    </a:lnTo>
                    <a:lnTo>
                      <a:pt x="7910" y="7199"/>
                    </a:lnTo>
                    <a:lnTo>
                      <a:pt x="7952" y="7261"/>
                    </a:lnTo>
                    <a:lnTo>
                      <a:pt x="8014" y="7282"/>
                    </a:lnTo>
                    <a:lnTo>
                      <a:pt x="8077" y="7178"/>
                    </a:lnTo>
                    <a:lnTo>
                      <a:pt x="8203" y="7178"/>
                    </a:lnTo>
                    <a:lnTo>
                      <a:pt x="8307" y="7282"/>
                    </a:lnTo>
                    <a:lnTo>
                      <a:pt x="8349" y="7261"/>
                    </a:lnTo>
                    <a:lnTo>
                      <a:pt x="8349" y="7157"/>
                    </a:lnTo>
                    <a:lnTo>
                      <a:pt x="8412" y="7157"/>
                    </a:lnTo>
                    <a:lnTo>
                      <a:pt x="8516" y="7261"/>
                    </a:lnTo>
                    <a:lnTo>
                      <a:pt x="8642" y="7261"/>
                    </a:lnTo>
                    <a:lnTo>
                      <a:pt x="8684" y="7199"/>
                    </a:lnTo>
                    <a:lnTo>
                      <a:pt x="8684" y="6885"/>
                    </a:lnTo>
                    <a:lnTo>
                      <a:pt x="8433" y="6634"/>
                    </a:lnTo>
                    <a:lnTo>
                      <a:pt x="8349" y="6634"/>
                    </a:lnTo>
                    <a:lnTo>
                      <a:pt x="8307" y="6655"/>
                    </a:lnTo>
                    <a:lnTo>
                      <a:pt x="8224" y="6634"/>
                    </a:lnTo>
                    <a:lnTo>
                      <a:pt x="8244" y="6571"/>
                    </a:lnTo>
                    <a:lnTo>
                      <a:pt x="8433" y="6550"/>
                    </a:lnTo>
                    <a:lnTo>
                      <a:pt x="8516" y="6571"/>
                    </a:lnTo>
                    <a:lnTo>
                      <a:pt x="8558" y="6550"/>
                    </a:lnTo>
                    <a:lnTo>
                      <a:pt x="8642" y="6592"/>
                    </a:lnTo>
                    <a:lnTo>
                      <a:pt x="8642" y="6696"/>
                    </a:lnTo>
                    <a:lnTo>
                      <a:pt x="8684" y="6759"/>
                    </a:lnTo>
                    <a:lnTo>
                      <a:pt x="8851" y="6780"/>
                    </a:lnTo>
                    <a:lnTo>
                      <a:pt x="8851" y="6968"/>
                    </a:lnTo>
                    <a:lnTo>
                      <a:pt x="8893" y="7052"/>
                    </a:lnTo>
                    <a:lnTo>
                      <a:pt x="8998" y="7052"/>
                    </a:lnTo>
                    <a:lnTo>
                      <a:pt x="9060" y="7094"/>
                    </a:lnTo>
                    <a:lnTo>
                      <a:pt x="9353" y="7115"/>
                    </a:lnTo>
                    <a:lnTo>
                      <a:pt x="9500" y="7115"/>
                    </a:lnTo>
                    <a:lnTo>
                      <a:pt x="9688" y="6947"/>
                    </a:lnTo>
                    <a:lnTo>
                      <a:pt x="9709" y="6864"/>
                    </a:lnTo>
                    <a:lnTo>
                      <a:pt x="9605" y="6801"/>
                    </a:lnTo>
                    <a:lnTo>
                      <a:pt x="9563" y="6843"/>
                    </a:lnTo>
                    <a:lnTo>
                      <a:pt x="9500" y="6780"/>
                    </a:lnTo>
                    <a:lnTo>
                      <a:pt x="9563" y="6759"/>
                    </a:lnTo>
                    <a:lnTo>
                      <a:pt x="9709" y="6696"/>
                    </a:lnTo>
                    <a:lnTo>
                      <a:pt x="9835" y="6738"/>
                    </a:lnTo>
                    <a:lnTo>
                      <a:pt x="9981" y="6675"/>
                    </a:lnTo>
                    <a:lnTo>
                      <a:pt x="10002" y="6571"/>
                    </a:lnTo>
                    <a:lnTo>
                      <a:pt x="9918" y="6466"/>
                    </a:lnTo>
                    <a:lnTo>
                      <a:pt x="9625" y="6466"/>
                    </a:lnTo>
                    <a:lnTo>
                      <a:pt x="9395" y="6424"/>
                    </a:lnTo>
                    <a:lnTo>
                      <a:pt x="9416" y="6362"/>
                    </a:lnTo>
                    <a:lnTo>
                      <a:pt x="9521" y="6362"/>
                    </a:lnTo>
                    <a:lnTo>
                      <a:pt x="9563" y="6257"/>
                    </a:lnTo>
                    <a:lnTo>
                      <a:pt x="9605" y="6278"/>
                    </a:lnTo>
                    <a:lnTo>
                      <a:pt x="9625" y="6383"/>
                    </a:lnTo>
                    <a:lnTo>
                      <a:pt x="9709" y="6383"/>
                    </a:lnTo>
                    <a:lnTo>
                      <a:pt x="9772" y="6341"/>
                    </a:lnTo>
                    <a:lnTo>
                      <a:pt x="9981" y="6424"/>
                    </a:lnTo>
                    <a:lnTo>
                      <a:pt x="10044" y="6362"/>
                    </a:lnTo>
                    <a:lnTo>
                      <a:pt x="10149" y="6445"/>
                    </a:lnTo>
                    <a:lnTo>
                      <a:pt x="10211" y="6445"/>
                    </a:lnTo>
                    <a:lnTo>
                      <a:pt x="10316" y="6320"/>
                    </a:lnTo>
                    <a:lnTo>
                      <a:pt x="10295" y="6236"/>
                    </a:lnTo>
                    <a:lnTo>
                      <a:pt x="10149" y="6152"/>
                    </a:lnTo>
                    <a:lnTo>
                      <a:pt x="10211" y="6048"/>
                    </a:lnTo>
                    <a:lnTo>
                      <a:pt x="10253" y="6006"/>
                    </a:lnTo>
                    <a:lnTo>
                      <a:pt x="10232" y="5839"/>
                    </a:lnTo>
                    <a:lnTo>
                      <a:pt x="10316" y="5901"/>
                    </a:lnTo>
                    <a:lnTo>
                      <a:pt x="10316" y="6006"/>
                    </a:lnTo>
                    <a:lnTo>
                      <a:pt x="10253" y="6069"/>
                    </a:lnTo>
                    <a:lnTo>
                      <a:pt x="10295" y="6152"/>
                    </a:lnTo>
                    <a:lnTo>
                      <a:pt x="10358" y="6173"/>
                    </a:lnTo>
                    <a:lnTo>
                      <a:pt x="10441" y="6111"/>
                    </a:lnTo>
                    <a:lnTo>
                      <a:pt x="10734" y="6111"/>
                    </a:lnTo>
                    <a:lnTo>
                      <a:pt x="10776" y="6027"/>
                    </a:lnTo>
                    <a:lnTo>
                      <a:pt x="10923" y="5922"/>
                    </a:lnTo>
                    <a:lnTo>
                      <a:pt x="10881" y="5797"/>
                    </a:lnTo>
                    <a:lnTo>
                      <a:pt x="10944" y="5755"/>
                    </a:lnTo>
                    <a:lnTo>
                      <a:pt x="11048" y="5755"/>
                    </a:lnTo>
                    <a:lnTo>
                      <a:pt x="11132" y="5650"/>
                    </a:lnTo>
                    <a:lnTo>
                      <a:pt x="11216" y="5692"/>
                    </a:lnTo>
                    <a:lnTo>
                      <a:pt x="11299" y="5629"/>
                    </a:lnTo>
                    <a:lnTo>
                      <a:pt x="11550" y="5608"/>
                    </a:lnTo>
                    <a:lnTo>
                      <a:pt x="11613" y="5483"/>
                    </a:lnTo>
                    <a:lnTo>
                      <a:pt x="11822" y="5420"/>
                    </a:lnTo>
                    <a:lnTo>
                      <a:pt x="11927" y="5336"/>
                    </a:lnTo>
                    <a:lnTo>
                      <a:pt x="12073" y="5336"/>
                    </a:lnTo>
                    <a:lnTo>
                      <a:pt x="12136" y="5315"/>
                    </a:lnTo>
                    <a:lnTo>
                      <a:pt x="12262" y="5315"/>
                    </a:lnTo>
                    <a:lnTo>
                      <a:pt x="12429" y="5232"/>
                    </a:lnTo>
                    <a:lnTo>
                      <a:pt x="12555" y="5106"/>
                    </a:lnTo>
                    <a:lnTo>
                      <a:pt x="12659" y="5085"/>
                    </a:lnTo>
                    <a:lnTo>
                      <a:pt x="12743" y="4960"/>
                    </a:lnTo>
                    <a:lnTo>
                      <a:pt x="12952" y="4918"/>
                    </a:lnTo>
                    <a:lnTo>
                      <a:pt x="13036" y="4876"/>
                    </a:lnTo>
                    <a:lnTo>
                      <a:pt x="13224" y="4771"/>
                    </a:lnTo>
                    <a:lnTo>
                      <a:pt x="13308" y="4604"/>
                    </a:lnTo>
                    <a:lnTo>
                      <a:pt x="13371" y="4458"/>
                    </a:lnTo>
                    <a:lnTo>
                      <a:pt x="13182" y="4458"/>
                    </a:lnTo>
                    <a:lnTo>
                      <a:pt x="13057" y="4478"/>
                    </a:lnTo>
                    <a:lnTo>
                      <a:pt x="12973" y="4437"/>
                    </a:lnTo>
                    <a:lnTo>
                      <a:pt x="12848" y="4458"/>
                    </a:lnTo>
                    <a:lnTo>
                      <a:pt x="12659" y="4646"/>
                    </a:lnTo>
                    <a:lnTo>
                      <a:pt x="12387" y="4667"/>
                    </a:lnTo>
                    <a:lnTo>
                      <a:pt x="11927" y="4709"/>
                    </a:lnTo>
                    <a:lnTo>
                      <a:pt x="11801" y="4688"/>
                    </a:lnTo>
                    <a:lnTo>
                      <a:pt x="11488" y="4688"/>
                    </a:lnTo>
                    <a:lnTo>
                      <a:pt x="11299" y="4771"/>
                    </a:lnTo>
                    <a:lnTo>
                      <a:pt x="11299" y="4667"/>
                    </a:lnTo>
                    <a:lnTo>
                      <a:pt x="11174" y="4667"/>
                    </a:lnTo>
                    <a:lnTo>
                      <a:pt x="11216" y="4562"/>
                    </a:lnTo>
                    <a:lnTo>
                      <a:pt x="11362" y="4562"/>
                    </a:lnTo>
                    <a:lnTo>
                      <a:pt x="11446" y="4583"/>
                    </a:lnTo>
                    <a:lnTo>
                      <a:pt x="11550" y="4541"/>
                    </a:lnTo>
                    <a:lnTo>
                      <a:pt x="11571" y="4604"/>
                    </a:lnTo>
                    <a:lnTo>
                      <a:pt x="11718" y="4604"/>
                    </a:lnTo>
                    <a:lnTo>
                      <a:pt x="11906" y="4583"/>
                    </a:lnTo>
                    <a:lnTo>
                      <a:pt x="12032" y="4583"/>
                    </a:lnTo>
                    <a:lnTo>
                      <a:pt x="12346" y="4541"/>
                    </a:lnTo>
                    <a:lnTo>
                      <a:pt x="12848" y="4332"/>
                    </a:lnTo>
                    <a:lnTo>
                      <a:pt x="12931" y="4269"/>
                    </a:lnTo>
                    <a:lnTo>
                      <a:pt x="12848" y="4186"/>
                    </a:lnTo>
                    <a:lnTo>
                      <a:pt x="12638" y="4144"/>
                    </a:lnTo>
                    <a:lnTo>
                      <a:pt x="12262" y="4081"/>
                    </a:lnTo>
                    <a:lnTo>
                      <a:pt x="12199" y="3976"/>
                    </a:lnTo>
                    <a:lnTo>
                      <a:pt x="12199" y="3976"/>
                    </a:lnTo>
                    <a:lnTo>
                      <a:pt x="12346" y="4060"/>
                    </a:lnTo>
                    <a:lnTo>
                      <a:pt x="12450" y="4039"/>
                    </a:lnTo>
                    <a:lnTo>
                      <a:pt x="12450" y="3976"/>
                    </a:lnTo>
                    <a:lnTo>
                      <a:pt x="12325" y="3851"/>
                    </a:lnTo>
                    <a:lnTo>
                      <a:pt x="12304" y="3725"/>
                    </a:lnTo>
                    <a:lnTo>
                      <a:pt x="12408" y="3851"/>
                    </a:lnTo>
                    <a:lnTo>
                      <a:pt x="12597" y="4060"/>
                    </a:lnTo>
                    <a:lnTo>
                      <a:pt x="12638" y="4060"/>
                    </a:lnTo>
                    <a:lnTo>
                      <a:pt x="12722" y="4018"/>
                    </a:lnTo>
                    <a:lnTo>
                      <a:pt x="12764" y="4081"/>
                    </a:lnTo>
                    <a:lnTo>
                      <a:pt x="12973" y="4081"/>
                    </a:lnTo>
                    <a:lnTo>
                      <a:pt x="13057" y="4144"/>
                    </a:lnTo>
                    <a:lnTo>
                      <a:pt x="13141" y="4144"/>
                    </a:lnTo>
                    <a:lnTo>
                      <a:pt x="13287" y="4165"/>
                    </a:lnTo>
                    <a:lnTo>
                      <a:pt x="13371" y="4123"/>
                    </a:lnTo>
                    <a:lnTo>
                      <a:pt x="13308" y="4081"/>
                    </a:lnTo>
                    <a:lnTo>
                      <a:pt x="13162" y="4060"/>
                    </a:lnTo>
                    <a:lnTo>
                      <a:pt x="13162" y="3976"/>
                    </a:lnTo>
                    <a:lnTo>
                      <a:pt x="13350" y="4018"/>
                    </a:lnTo>
                    <a:lnTo>
                      <a:pt x="13475" y="4060"/>
                    </a:lnTo>
                    <a:lnTo>
                      <a:pt x="13601" y="4165"/>
                    </a:lnTo>
                    <a:lnTo>
                      <a:pt x="13664" y="4144"/>
                    </a:lnTo>
                    <a:lnTo>
                      <a:pt x="13706" y="4018"/>
                    </a:lnTo>
                    <a:lnTo>
                      <a:pt x="13810" y="4081"/>
                    </a:lnTo>
                    <a:lnTo>
                      <a:pt x="13978" y="4081"/>
                    </a:lnTo>
                    <a:lnTo>
                      <a:pt x="14124" y="4039"/>
                    </a:lnTo>
                    <a:lnTo>
                      <a:pt x="14229" y="4018"/>
                    </a:lnTo>
                    <a:lnTo>
                      <a:pt x="14354" y="3914"/>
                    </a:lnTo>
                    <a:lnTo>
                      <a:pt x="14710" y="3746"/>
                    </a:lnTo>
                    <a:lnTo>
                      <a:pt x="14794" y="3662"/>
                    </a:lnTo>
                    <a:lnTo>
                      <a:pt x="14794" y="3621"/>
                    </a:lnTo>
                    <a:lnTo>
                      <a:pt x="14877" y="3600"/>
                    </a:lnTo>
                    <a:lnTo>
                      <a:pt x="15003" y="3621"/>
                    </a:lnTo>
                    <a:lnTo>
                      <a:pt x="15045" y="3558"/>
                    </a:lnTo>
                    <a:lnTo>
                      <a:pt x="15275" y="3432"/>
                    </a:lnTo>
                    <a:lnTo>
                      <a:pt x="15400" y="3181"/>
                    </a:lnTo>
                    <a:lnTo>
                      <a:pt x="15463" y="2909"/>
                    </a:lnTo>
                    <a:lnTo>
                      <a:pt x="15442" y="2721"/>
                    </a:lnTo>
                    <a:lnTo>
                      <a:pt x="15379" y="2595"/>
                    </a:lnTo>
                    <a:lnTo>
                      <a:pt x="15233" y="2512"/>
                    </a:lnTo>
                    <a:lnTo>
                      <a:pt x="15149" y="2512"/>
                    </a:lnTo>
                    <a:lnTo>
                      <a:pt x="15128" y="2554"/>
                    </a:lnTo>
                    <a:lnTo>
                      <a:pt x="15024" y="2554"/>
                    </a:lnTo>
                    <a:lnTo>
                      <a:pt x="14961" y="2658"/>
                    </a:lnTo>
                    <a:lnTo>
                      <a:pt x="14877" y="2700"/>
                    </a:lnTo>
                    <a:lnTo>
                      <a:pt x="14835" y="2658"/>
                    </a:lnTo>
                    <a:lnTo>
                      <a:pt x="14961" y="2470"/>
                    </a:lnTo>
                    <a:lnTo>
                      <a:pt x="15003" y="2386"/>
                    </a:lnTo>
                    <a:lnTo>
                      <a:pt x="15107" y="2302"/>
                    </a:lnTo>
                    <a:lnTo>
                      <a:pt x="15128" y="2156"/>
                    </a:lnTo>
                    <a:lnTo>
                      <a:pt x="15066" y="2051"/>
                    </a:lnTo>
                    <a:lnTo>
                      <a:pt x="15024" y="2030"/>
                    </a:lnTo>
                    <a:lnTo>
                      <a:pt x="15107" y="1968"/>
                    </a:lnTo>
                    <a:lnTo>
                      <a:pt x="15170" y="1737"/>
                    </a:lnTo>
                    <a:lnTo>
                      <a:pt x="15066" y="1717"/>
                    </a:lnTo>
                    <a:lnTo>
                      <a:pt x="14940" y="1737"/>
                    </a:lnTo>
                    <a:lnTo>
                      <a:pt x="14919" y="1842"/>
                    </a:lnTo>
                    <a:lnTo>
                      <a:pt x="14856" y="1884"/>
                    </a:lnTo>
                    <a:lnTo>
                      <a:pt x="14794" y="1926"/>
                    </a:lnTo>
                    <a:lnTo>
                      <a:pt x="14731" y="1863"/>
                    </a:lnTo>
                    <a:lnTo>
                      <a:pt x="14794" y="1779"/>
                    </a:lnTo>
                    <a:lnTo>
                      <a:pt x="14794" y="1717"/>
                    </a:lnTo>
                    <a:lnTo>
                      <a:pt x="14835" y="1633"/>
                    </a:lnTo>
                    <a:lnTo>
                      <a:pt x="14814" y="1570"/>
                    </a:lnTo>
                    <a:lnTo>
                      <a:pt x="14689" y="1654"/>
                    </a:lnTo>
                    <a:lnTo>
                      <a:pt x="14626" y="1779"/>
                    </a:lnTo>
                    <a:lnTo>
                      <a:pt x="14584" y="1821"/>
                    </a:lnTo>
                    <a:lnTo>
                      <a:pt x="14522" y="1758"/>
                    </a:lnTo>
                    <a:lnTo>
                      <a:pt x="14584" y="1633"/>
                    </a:lnTo>
                    <a:lnTo>
                      <a:pt x="14542" y="1549"/>
                    </a:lnTo>
                    <a:lnTo>
                      <a:pt x="14417" y="1549"/>
                    </a:lnTo>
                    <a:lnTo>
                      <a:pt x="14270" y="1633"/>
                    </a:lnTo>
                    <a:lnTo>
                      <a:pt x="14208" y="1737"/>
                    </a:lnTo>
                    <a:lnTo>
                      <a:pt x="14082" y="1737"/>
                    </a:lnTo>
                    <a:lnTo>
                      <a:pt x="14019" y="1779"/>
                    </a:lnTo>
                    <a:lnTo>
                      <a:pt x="13978" y="1884"/>
                    </a:lnTo>
                    <a:lnTo>
                      <a:pt x="13894" y="1884"/>
                    </a:lnTo>
                    <a:lnTo>
                      <a:pt x="13789" y="1842"/>
                    </a:lnTo>
                    <a:lnTo>
                      <a:pt x="13580" y="1821"/>
                    </a:lnTo>
                    <a:lnTo>
                      <a:pt x="13308" y="1821"/>
                    </a:lnTo>
                    <a:lnTo>
                      <a:pt x="13496" y="1758"/>
                    </a:lnTo>
                    <a:lnTo>
                      <a:pt x="13559" y="1717"/>
                    </a:lnTo>
                    <a:lnTo>
                      <a:pt x="13643" y="1737"/>
                    </a:lnTo>
                    <a:lnTo>
                      <a:pt x="13747" y="1737"/>
                    </a:lnTo>
                    <a:lnTo>
                      <a:pt x="13894" y="1654"/>
                    </a:lnTo>
                    <a:lnTo>
                      <a:pt x="14019" y="1633"/>
                    </a:lnTo>
                    <a:lnTo>
                      <a:pt x="14124" y="1507"/>
                    </a:lnTo>
                    <a:lnTo>
                      <a:pt x="14333" y="1403"/>
                    </a:lnTo>
                    <a:lnTo>
                      <a:pt x="14396" y="1340"/>
                    </a:lnTo>
                    <a:lnTo>
                      <a:pt x="14354" y="1298"/>
                    </a:lnTo>
                    <a:lnTo>
                      <a:pt x="14270" y="1298"/>
                    </a:lnTo>
                    <a:lnTo>
                      <a:pt x="14061" y="1152"/>
                    </a:lnTo>
                    <a:lnTo>
                      <a:pt x="14019" y="1089"/>
                    </a:lnTo>
                    <a:lnTo>
                      <a:pt x="13978" y="1089"/>
                    </a:lnTo>
                    <a:lnTo>
                      <a:pt x="13873" y="1131"/>
                    </a:lnTo>
                    <a:lnTo>
                      <a:pt x="13810" y="1193"/>
                    </a:lnTo>
                    <a:lnTo>
                      <a:pt x="13747" y="1152"/>
                    </a:lnTo>
                    <a:lnTo>
                      <a:pt x="13706" y="1089"/>
                    </a:lnTo>
                    <a:lnTo>
                      <a:pt x="13789" y="1005"/>
                    </a:lnTo>
                    <a:lnTo>
                      <a:pt x="13768" y="921"/>
                    </a:lnTo>
                    <a:lnTo>
                      <a:pt x="13601" y="942"/>
                    </a:lnTo>
                    <a:lnTo>
                      <a:pt x="13538" y="1047"/>
                    </a:lnTo>
                    <a:lnTo>
                      <a:pt x="13454" y="1026"/>
                    </a:lnTo>
                    <a:lnTo>
                      <a:pt x="13454" y="901"/>
                    </a:lnTo>
                    <a:lnTo>
                      <a:pt x="13308" y="942"/>
                    </a:lnTo>
                    <a:lnTo>
                      <a:pt x="13266" y="1005"/>
                    </a:lnTo>
                    <a:lnTo>
                      <a:pt x="13224" y="921"/>
                    </a:lnTo>
                    <a:lnTo>
                      <a:pt x="13287" y="838"/>
                    </a:lnTo>
                    <a:lnTo>
                      <a:pt x="13245" y="775"/>
                    </a:lnTo>
                    <a:lnTo>
                      <a:pt x="13308" y="775"/>
                    </a:lnTo>
                    <a:lnTo>
                      <a:pt x="13371" y="691"/>
                    </a:lnTo>
                    <a:lnTo>
                      <a:pt x="13287" y="608"/>
                    </a:lnTo>
                    <a:lnTo>
                      <a:pt x="13078" y="587"/>
                    </a:lnTo>
                    <a:lnTo>
                      <a:pt x="12910" y="503"/>
                    </a:lnTo>
                    <a:lnTo>
                      <a:pt x="12785" y="524"/>
                    </a:lnTo>
                    <a:lnTo>
                      <a:pt x="12659" y="629"/>
                    </a:lnTo>
                    <a:lnTo>
                      <a:pt x="12638" y="733"/>
                    </a:lnTo>
                    <a:lnTo>
                      <a:pt x="12597" y="775"/>
                    </a:lnTo>
                    <a:lnTo>
                      <a:pt x="12513" y="670"/>
                    </a:lnTo>
                    <a:lnTo>
                      <a:pt x="12638" y="524"/>
                    </a:lnTo>
                    <a:lnTo>
                      <a:pt x="12659" y="461"/>
                    </a:lnTo>
                    <a:lnTo>
                      <a:pt x="12513" y="461"/>
                    </a:lnTo>
                    <a:lnTo>
                      <a:pt x="12387" y="377"/>
                    </a:lnTo>
                    <a:lnTo>
                      <a:pt x="12262" y="377"/>
                    </a:lnTo>
                    <a:lnTo>
                      <a:pt x="12199" y="482"/>
                    </a:lnTo>
                    <a:lnTo>
                      <a:pt x="12011" y="608"/>
                    </a:lnTo>
                    <a:lnTo>
                      <a:pt x="11885" y="733"/>
                    </a:lnTo>
                    <a:lnTo>
                      <a:pt x="11801" y="775"/>
                    </a:lnTo>
                    <a:lnTo>
                      <a:pt x="11781" y="712"/>
                    </a:lnTo>
                    <a:lnTo>
                      <a:pt x="11822" y="587"/>
                    </a:lnTo>
                    <a:lnTo>
                      <a:pt x="11822" y="419"/>
                    </a:lnTo>
                    <a:lnTo>
                      <a:pt x="11781" y="377"/>
                    </a:lnTo>
                    <a:lnTo>
                      <a:pt x="11739" y="273"/>
                    </a:lnTo>
                    <a:lnTo>
                      <a:pt x="11592" y="189"/>
                    </a:lnTo>
                    <a:lnTo>
                      <a:pt x="11467" y="210"/>
                    </a:lnTo>
                    <a:lnTo>
                      <a:pt x="11341" y="189"/>
                    </a:lnTo>
                    <a:lnTo>
                      <a:pt x="11278" y="85"/>
                    </a:lnTo>
                    <a:lnTo>
                      <a:pt x="11153" y="64"/>
                    </a:lnTo>
                    <a:lnTo>
                      <a:pt x="10985" y="105"/>
                    </a:lnTo>
                    <a:lnTo>
                      <a:pt x="10881" y="85"/>
                    </a:lnTo>
                    <a:lnTo>
                      <a:pt x="10818" y="64"/>
                    </a:lnTo>
                    <a:lnTo>
                      <a:pt x="10734" y="1"/>
                    </a:lnTo>
                    <a:lnTo>
                      <a:pt x="10651" y="64"/>
                    </a:lnTo>
                    <a:lnTo>
                      <a:pt x="10630" y="210"/>
                    </a:lnTo>
                    <a:lnTo>
                      <a:pt x="10734" y="461"/>
                    </a:lnTo>
                    <a:lnTo>
                      <a:pt x="10651" y="670"/>
                    </a:lnTo>
                    <a:lnTo>
                      <a:pt x="10651" y="817"/>
                    </a:lnTo>
                    <a:lnTo>
                      <a:pt x="10609" y="880"/>
                    </a:lnTo>
                    <a:lnTo>
                      <a:pt x="10525" y="838"/>
                    </a:lnTo>
                    <a:lnTo>
                      <a:pt x="10400" y="880"/>
                    </a:lnTo>
                    <a:lnTo>
                      <a:pt x="10337" y="817"/>
                    </a:lnTo>
                    <a:lnTo>
                      <a:pt x="10421" y="733"/>
                    </a:lnTo>
                    <a:lnTo>
                      <a:pt x="10358" y="566"/>
                    </a:lnTo>
                    <a:lnTo>
                      <a:pt x="10421" y="461"/>
                    </a:lnTo>
                    <a:lnTo>
                      <a:pt x="10441" y="315"/>
                    </a:lnTo>
                    <a:lnTo>
                      <a:pt x="10400" y="273"/>
                    </a:lnTo>
                    <a:lnTo>
                      <a:pt x="10232" y="398"/>
                    </a:lnTo>
                    <a:lnTo>
                      <a:pt x="10232" y="461"/>
                    </a:lnTo>
                    <a:lnTo>
                      <a:pt x="10149" y="482"/>
                    </a:lnTo>
                    <a:lnTo>
                      <a:pt x="10107" y="419"/>
                    </a:lnTo>
                    <a:lnTo>
                      <a:pt x="10149" y="273"/>
                    </a:lnTo>
                    <a:lnTo>
                      <a:pt x="10107" y="210"/>
                    </a:lnTo>
                    <a:lnTo>
                      <a:pt x="10044" y="252"/>
                    </a:lnTo>
                    <a:lnTo>
                      <a:pt x="9981" y="398"/>
                    </a:lnTo>
                    <a:lnTo>
                      <a:pt x="9897" y="398"/>
                    </a:lnTo>
                    <a:lnTo>
                      <a:pt x="9877" y="357"/>
                    </a:lnTo>
                    <a:lnTo>
                      <a:pt x="9918" y="252"/>
                    </a:lnTo>
                    <a:lnTo>
                      <a:pt x="9918" y="105"/>
                    </a:lnTo>
                    <a:lnTo>
                      <a:pt x="9897" y="64"/>
                    </a:lnTo>
                    <a:lnTo>
                      <a:pt x="9625"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68"/>
              <p:cNvSpPr/>
              <p:nvPr/>
            </p:nvSpPr>
            <p:spPr>
              <a:xfrm>
                <a:off x="2905300" y="2401625"/>
                <a:ext cx="91575" cy="98875"/>
              </a:xfrm>
              <a:custGeom>
                <a:avLst/>
                <a:gdLst/>
                <a:ahLst/>
                <a:cxnLst/>
                <a:rect l="l" t="t" r="r" b="b"/>
                <a:pathLst>
                  <a:path w="3663" h="3955" extrusionOk="0">
                    <a:moveTo>
                      <a:pt x="2909" y="2155"/>
                    </a:moveTo>
                    <a:lnTo>
                      <a:pt x="2872" y="2165"/>
                    </a:lnTo>
                    <a:lnTo>
                      <a:pt x="2872" y="2165"/>
                    </a:lnTo>
                    <a:lnTo>
                      <a:pt x="2878" y="2166"/>
                    </a:lnTo>
                    <a:lnTo>
                      <a:pt x="2878" y="2166"/>
                    </a:lnTo>
                    <a:lnTo>
                      <a:pt x="2930" y="2155"/>
                    </a:lnTo>
                    <a:close/>
                    <a:moveTo>
                      <a:pt x="2323" y="0"/>
                    </a:moveTo>
                    <a:lnTo>
                      <a:pt x="2260" y="42"/>
                    </a:lnTo>
                    <a:lnTo>
                      <a:pt x="2219" y="84"/>
                    </a:lnTo>
                    <a:lnTo>
                      <a:pt x="2135" y="84"/>
                    </a:lnTo>
                    <a:lnTo>
                      <a:pt x="2072" y="147"/>
                    </a:lnTo>
                    <a:lnTo>
                      <a:pt x="2009" y="188"/>
                    </a:lnTo>
                    <a:lnTo>
                      <a:pt x="1905" y="188"/>
                    </a:lnTo>
                    <a:lnTo>
                      <a:pt x="1779" y="293"/>
                    </a:lnTo>
                    <a:lnTo>
                      <a:pt x="1675" y="377"/>
                    </a:lnTo>
                    <a:lnTo>
                      <a:pt x="1675" y="460"/>
                    </a:lnTo>
                    <a:lnTo>
                      <a:pt x="1612" y="460"/>
                    </a:lnTo>
                    <a:lnTo>
                      <a:pt x="1570" y="419"/>
                    </a:lnTo>
                    <a:lnTo>
                      <a:pt x="1570" y="460"/>
                    </a:lnTo>
                    <a:lnTo>
                      <a:pt x="1591" y="481"/>
                    </a:lnTo>
                    <a:lnTo>
                      <a:pt x="1591" y="523"/>
                    </a:lnTo>
                    <a:lnTo>
                      <a:pt x="1528" y="586"/>
                    </a:lnTo>
                    <a:lnTo>
                      <a:pt x="1423" y="670"/>
                    </a:lnTo>
                    <a:lnTo>
                      <a:pt x="1382" y="691"/>
                    </a:lnTo>
                    <a:lnTo>
                      <a:pt x="1402" y="711"/>
                    </a:lnTo>
                    <a:lnTo>
                      <a:pt x="1382" y="774"/>
                    </a:lnTo>
                    <a:lnTo>
                      <a:pt x="1319" y="774"/>
                    </a:lnTo>
                    <a:lnTo>
                      <a:pt x="1319" y="816"/>
                    </a:lnTo>
                    <a:lnTo>
                      <a:pt x="1382" y="837"/>
                    </a:lnTo>
                    <a:lnTo>
                      <a:pt x="1319" y="879"/>
                    </a:lnTo>
                    <a:lnTo>
                      <a:pt x="1256" y="879"/>
                    </a:lnTo>
                    <a:lnTo>
                      <a:pt x="1193" y="942"/>
                    </a:lnTo>
                    <a:lnTo>
                      <a:pt x="1193" y="1004"/>
                    </a:lnTo>
                    <a:lnTo>
                      <a:pt x="1214" y="1004"/>
                    </a:lnTo>
                    <a:lnTo>
                      <a:pt x="1256" y="1025"/>
                    </a:lnTo>
                    <a:lnTo>
                      <a:pt x="1193" y="1046"/>
                    </a:lnTo>
                    <a:lnTo>
                      <a:pt x="1151" y="1046"/>
                    </a:lnTo>
                    <a:lnTo>
                      <a:pt x="1089" y="1151"/>
                    </a:lnTo>
                    <a:lnTo>
                      <a:pt x="1068" y="1214"/>
                    </a:lnTo>
                    <a:lnTo>
                      <a:pt x="942" y="1402"/>
                    </a:lnTo>
                    <a:lnTo>
                      <a:pt x="942" y="1444"/>
                    </a:lnTo>
                    <a:lnTo>
                      <a:pt x="984" y="1507"/>
                    </a:lnTo>
                    <a:lnTo>
                      <a:pt x="984" y="1548"/>
                    </a:lnTo>
                    <a:lnTo>
                      <a:pt x="963" y="1548"/>
                    </a:lnTo>
                    <a:lnTo>
                      <a:pt x="942" y="1527"/>
                    </a:lnTo>
                    <a:lnTo>
                      <a:pt x="900" y="1527"/>
                    </a:lnTo>
                    <a:lnTo>
                      <a:pt x="796" y="1569"/>
                    </a:lnTo>
                    <a:lnTo>
                      <a:pt x="754" y="1653"/>
                    </a:lnTo>
                    <a:lnTo>
                      <a:pt x="754" y="1716"/>
                    </a:lnTo>
                    <a:lnTo>
                      <a:pt x="796" y="1716"/>
                    </a:lnTo>
                    <a:lnTo>
                      <a:pt x="858" y="1758"/>
                    </a:lnTo>
                    <a:lnTo>
                      <a:pt x="838" y="1779"/>
                    </a:lnTo>
                    <a:lnTo>
                      <a:pt x="838" y="1841"/>
                    </a:lnTo>
                    <a:lnTo>
                      <a:pt x="775" y="1883"/>
                    </a:lnTo>
                    <a:lnTo>
                      <a:pt x="649" y="1862"/>
                    </a:lnTo>
                    <a:lnTo>
                      <a:pt x="628" y="1883"/>
                    </a:lnTo>
                    <a:lnTo>
                      <a:pt x="628" y="1946"/>
                    </a:lnTo>
                    <a:lnTo>
                      <a:pt x="545" y="2030"/>
                    </a:lnTo>
                    <a:lnTo>
                      <a:pt x="482" y="2134"/>
                    </a:lnTo>
                    <a:lnTo>
                      <a:pt x="440" y="2197"/>
                    </a:lnTo>
                    <a:lnTo>
                      <a:pt x="419" y="2197"/>
                    </a:lnTo>
                    <a:lnTo>
                      <a:pt x="419" y="2134"/>
                    </a:lnTo>
                    <a:lnTo>
                      <a:pt x="377" y="2197"/>
                    </a:lnTo>
                    <a:lnTo>
                      <a:pt x="335" y="2134"/>
                    </a:lnTo>
                    <a:lnTo>
                      <a:pt x="356" y="2072"/>
                    </a:lnTo>
                    <a:lnTo>
                      <a:pt x="440" y="2030"/>
                    </a:lnTo>
                    <a:lnTo>
                      <a:pt x="461" y="1967"/>
                    </a:lnTo>
                    <a:lnTo>
                      <a:pt x="440" y="1988"/>
                    </a:lnTo>
                    <a:lnTo>
                      <a:pt x="356" y="2051"/>
                    </a:lnTo>
                    <a:lnTo>
                      <a:pt x="231" y="2134"/>
                    </a:lnTo>
                    <a:lnTo>
                      <a:pt x="168" y="2260"/>
                    </a:lnTo>
                    <a:lnTo>
                      <a:pt x="231" y="2260"/>
                    </a:lnTo>
                    <a:lnTo>
                      <a:pt x="314" y="2239"/>
                    </a:lnTo>
                    <a:lnTo>
                      <a:pt x="461" y="2197"/>
                    </a:lnTo>
                    <a:lnTo>
                      <a:pt x="586" y="2197"/>
                    </a:lnTo>
                    <a:lnTo>
                      <a:pt x="524" y="2281"/>
                    </a:lnTo>
                    <a:lnTo>
                      <a:pt x="419" y="2406"/>
                    </a:lnTo>
                    <a:lnTo>
                      <a:pt x="335" y="2511"/>
                    </a:lnTo>
                    <a:lnTo>
                      <a:pt x="210" y="2595"/>
                    </a:lnTo>
                    <a:lnTo>
                      <a:pt x="105" y="2699"/>
                    </a:lnTo>
                    <a:lnTo>
                      <a:pt x="22" y="2699"/>
                    </a:lnTo>
                    <a:lnTo>
                      <a:pt x="1" y="2762"/>
                    </a:lnTo>
                    <a:lnTo>
                      <a:pt x="22" y="2804"/>
                    </a:lnTo>
                    <a:lnTo>
                      <a:pt x="1" y="2888"/>
                    </a:lnTo>
                    <a:lnTo>
                      <a:pt x="22" y="2929"/>
                    </a:lnTo>
                    <a:lnTo>
                      <a:pt x="63" y="2929"/>
                    </a:lnTo>
                    <a:lnTo>
                      <a:pt x="168" y="2971"/>
                    </a:lnTo>
                    <a:lnTo>
                      <a:pt x="314" y="2929"/>
                    </a:lnTo>
                    <a:lnTo>
                      <a:pt x="377" y="2888"/>
                    </a:lnTo>
                    <a:lnTo>
                      <a:pt x="482" y="2888"/>
                    </a:lnTo>
                    <a:lnTo>
                      <a:pt x="566" y="2825"/>
                    </a:lnTo>
                    <a:lnTo>
                      <a:pt x="586" y="2783"/>
                    </a:lnTo>
                    <a:lnTo>
                      <a:pt x="586" y="2804"/>
                    </a:lnTo>
                    <a:lnTo>
                      <a:pt x="545" y="2888"/>
                    </a:lnTo>
                    <a:lnTo>
                      <a:pt x="670" y="2908"/>
                    </a:lnTo>
                    <a:lnTo>
                      <a:pt x="754" y="2888"/>
                    </a:lnTo>
                    <a:lnTo>
                      <a:pt x="796" y="2929"/>
                    </a:lnTo>
                    <a:lnTo>
                      <a:pt x="963" y="2929"/>
                    </a:lnTo>
                    <a:lnTo>
                      <a:pt x="1047" y="2908"/>
                    </a:lnTo>
                    <a:lnTo>
                      <a:pt x="1068" y="2971"/>
                    </a:lnTo>
                    <a:lnTo>
                      <a:pt x="1110" y="3013"/>
                    </a:lnTo>
                    <a:lnTo>
                      <a:pt x="1214" y="3013"/>
                    </a:lnTo>
                    <a:lnTo>
                      <a:pt x="1256" y="2992"/>
                    </a:lnTo>
                    <a:lnTo>
                      <a:pt x="1277" y="3013"/>
                    </a:lnTo>
                    <a:lnTo>
                      <a:pt x="1361" y="3013"/>
                    </a:lnTo>
                    <a:lnTo>
                      <a:pt x="1402" y="2992"/>
                    </a:lnTo>
                    <a:lnTo>
                      <a:pt x="1402" y="2950"/>
                    </a:lnTo>
                    <a:lnTo>
                      <a:pt x="1486" y="2950"/>
                    </a:lnTo>
                    <a:lnTo>
                      <a:pt x="1507" y="2992"/>
                    </a:lnTo>
                    <a:lnTo>
                      <a:pt x="1570" y="2992"/>
                    </a:lnTo>
                    <a:lnTo>
                      <a:pt x="1591" y="2929"/>
                    </a:lnTo>
                    <a:lnTo>
                      <a:pt x="1633" y="2929"/>
                    </a:lnTo>
                    <a:lnTo>
                      <a:pt x="1695" y="2971"/>
                    </a:lnTo>
                    <a:lnTo>
                      <a:pt x="1716" y="2908"/>
                    </a:lnTo>
                    <a:lnTo>
                      <a:pt x="1716" y="2867"/>
                    </a:lnTo>
                    <a:lnTo>
                      <a:pt x="1716" y="2783"/>
                    </a:lnTo>
                    <a:lnTo>
                      <a:pt x="1737" y="2804"/>
                    </a:lnTo>
                    <a:lnTo>
                      <a:pt x="1779" y="2762"/>
                    </a:lnTo>
                    <a:lnTo>
                      <a:pt x="1821" y="2762"/>
                    </a:lnTo>
                    <a:lnTo>
                      <a:pt x="1800" y="2783"/>
                    </a:lnTo>
                    <a:lnTo>
                      <a:pt x="1779" y="2888"/>
                    </a:lnTo>
                    <a:lnTo>
                      <a:pt x="1800" y="2908"/>
                    </a:lnTo>
                    <a:lnTo>
                      <a:pt x="1821" y="2867"/>
                    </a:lnTo>
                    <a:lnTo>
                      <a:pt x="1884" y="2783"/>
                    </a:lnTo>
                    <a:lnTo>
                      <a:pt x="1905" y="2783"/>
                    </a:lnTo>
                    <a:lnTo>
                      <a:pt x="1905" y="2867"/>
                    </a:lnTo>
                    <a:lnTo>
                      <a:pt x="1884" y="2908"/>
                    </a:lnTo>
                    <a:lnTo>
                      <a:pt x="1884" y="2971"/>
                    </a:lnTo>
                    <a:lnTo>
                      <a:pt x="1947" y="2929"/>
                    </a:lnTo>
                    <a:lnTo>
                      <a:pt x="1988" y="2929"/>
                    </a:lnTo>
                    <a:lnTo>
                      <a:pt x="1988" y="2971"/>
                    </a:lnTo>
                    <a:lnTo>
                      <a:pt x="1884" y="3034"/>
                    </a:lnTo>
                    <a:lnTo>
                      <a:pt x="1779" y="3097"/>
                    </a:lnTo>
                    <a:lnTo>
                      <a:pt x="1800" y="3118"/>
                    </a:lnTo>
                    <a:lnTo>
                      <a:pt x="1821" y="3097"/>
                    </a:lnTo>
                    <a:lnTo>
                      <a:pt x="1884" y="3097"/>
                    </a:lnTo>
                    <a:lnTo>
                      <a:pt x="1905" y="3118"/>
                    </a:lnTo>
                    <a:lnTo>
                      <a:pt x="1947" y="3118"/>
                    </a:lnTo>
                    <a:lnTo>
                      <a:pt x="1988" y="3139"/>
                    </a:lnTo>
                    <a:lnTo>
                      <a:pt x="2030" y="3118"/>
                    </a:lnTo>
                    <a:lnTo>
                      <a:pt x="2114" y="3097"/>
                    </a:lnTo>
                    <a:lnTo>
                      <a:pt x="2135" y="3013"/>
                    </a:lnTo>
                    <a:lnTo>
                      <a:pt x="2135" y="2971"/>
                    </a:lnTo>
                    <a:lnTo>
                      <a:pt x="2198" y="2992"/>
                    </a:lnTo>
                    <a:lnTo>
                      <a:pt x="2260" y="3013"/>
                    </a:lnTo>
                    <a:lnTo>
                      <a:pt x="2323" y="3076"/>
                    </a:lnTo>
                    <a:lnTo>
                      <a:pt x="2365" y="3034"/>
                    </a:lnTo>
                    <a:lnTo>
                      <a:pt x="2428" y="3013"/>
                    </a:lnTo>
                    <a:lnTo>
                      <a:pt x="2511" y="3013"/>
                    </a:lnTo>
                    <a:lnTo>
                      <a:pt x="2449" y="3076"/>
                    </a:lnTo>
                    <a:lnTo>
                      <a:pt x="2449" y="3097"/>
                    </a:lnTo>
                    <a:lnTo>
                      <a:pt x="2344" y="3139"/>
                    </a:lnTo>
                    <a:lnTo>
                      <a:pt x="2239" y="3139"/>
                    </a:lnTo>
                    <a:lnTo>
                      <a:pt x="2198" y="3201"/>
                    </a:lnTo>
                    <a:lnTo>
                      <a:pt x="2198" y="3243"/>
                    </a:lnTo>
                    <a:lnTo>
                      <a:pt x="2156" y="3285"/>
                    </a:lnTo>
                    <a:lnTo>
                      <a:pt x="2135" y="3327"/>
                    </a:lnTo>
                    <a:lnTo>
                      <a:pt x="2051" y="3327"/>
                    </a:lnTo>
                    <a:lnTo>
                      <a:pt x="2009" y="3348"/>
                    </a:lnTo>
                    <a:lnTo>
                      <a:pt x="1988" y="3411"/>
                    </a:lnTo>
                    <a:lnTo>
                      <a:pt x="1926" y="3432"/>
                    </a:lnTo>
                    <a:lnTo>
                      <a:pt x="1821" y="3452"/>
                    </a:lnTo>
                    <a:lnTo>
                      <a:pt x="1737" y="3515"/>
                    </a:lnTo>
                    <a:lnTo>
                      <a:pt x="1716" y="3557"/>
                    </a:lnTo>
                    <a:lnTo>
                      <a:pt x="1737" y="3599"/>
                    </a:lnTo>
                    <a:lnTo>
                      <a:pt x="1779" y="3620"/>
                    </a:lnTo>
                    <a:lnTo>
                      <a:pt x="1842" y="3620"/>
                    </a:lnTo>
                    <a:lnTo>
                      <a:pt x="1884" y="3557"/>
                    </a:lnTo>
                    <a:lnTo>
                      <a:pt x="1905" y="3536"/>
                    </a:lnTo>
                    <a:lnTo>
                      <a:pt x="1947" y="3536"/>
                    </a:lnTo>
                    <a:lnTo>
                      <a:pt x="1947" y="3599"/>
                    </a:lnTo>
                    <a:lnTo>
                      <a:pt x="1988" y="3620"/>
                    </a:lnTo>
                    <a:lnTo>
                      <a:pt x="2051" y="3599"/>
                    </a:lnTo>
                    <a:lnTo>
                      <a:pt x="2114" y="3536"/>
                    </a:lnTo>
                    <a:lnTo>
                      <a:pt x="2135" y="3494"/>
                    </a:lnTo>
                    <a:lnTo>
                      <a:pt x="2156" y="3494"/>
                    </a:lnTo>
                    <a:lnTo>
                      <a:pt x="2198" y="3432"/>
                    </a:lnTo>
                    <a:lnTo>
                      <a:pt x="2219" y="3348"/>
                    </a:lnTo>
                    <a:lnTo>
                      <a:pt x="2260" y="3327"/>
                    </a:lnTo>
                    <a:lnTo>
                      <a:pt x="2365" y="3222"/>
                    </a:lnTo>
                    <a:lnTo>
                      <a:pt x="2428" y="3201"/>
                    </a:lnTo>
                    <a:lnTo>
                      <a:pt x="2470" y="3222"/>
                    </a:lnTo>
                    <a:lnTo>
                      <a:pt x="2553" y="3222"/>
                    </a:lnTo>
                    <a:lnTo>
                      <a:pt x="2511" y="3285"/>
                    </a:lnTo>
                    <a:lnTo>
                      <a:pt x="2553" y="3285"/>
                    </a:lnTo>
                    <a:lnTo>
                      <a:pt x="2616" y="3243"/>
                    </a:lnTo>
                    <a:lnTo>
                      <a:pt x="2658" y="3118"/>
                    </a:lnTo>
                    <a:lnTo>
                      <a:pt x="2721" y="3013"/>
                    </a:lnTo>
                    <a:lnTo>
                      <a:pt x="2721" y="2908"/>
                    </a:lnTo>
                    <a:lnTo>
                      <a:pt x="2742" y="2888"/>
                    </a:lnTo>
                    <a:lnTo>
                      <a:pt x="2763" y="2888"/>
                    </a:lnTo>
                    <a:lnTo>
                      <a:pt x="2825" y="2929"/>
                    </a:lnTo>
                    <a:lnTo>
                      <a:pt x="2846" y="2929"/>
                    </a:lnTo>
                    <a:lnTo>
                      <a:pt x="2888" y="2971"/>
                    </a:lnTo>
                    <a:lnTo>
                      <a:pt x="2888" y="3076"/>
                    </a:lnTo>
                    <a:lnTo>
                      <a:pt x="2867" y="3139"/>
                    </a:lnTo>
                    <a:lnTo>
                      <a:pt x="2846" y="3222"/>
                    </a:lnTo>
                    <a:lnTo>
                      <a:pt x="2867" y="3285"/>
                    </a:lnTo>
                    <a:lnTo>
                      <a:pt x="2846" y="3327"/>
                    </a:lnTo>
                    <a:lnTo>
                      <a:pt x="2763" y="3411"/>
                    </a:lnTo>
                    <a:lnTo>
                      <a:pt x="2721" y="3557"/>
                    </a:lnTo>
                    <a:lnTo>
                      <a:pt x="2721" y="3641"/>
                    </a:lnTo>
                    <a:lnTo>
                      <a:pt x="2679" y="3662"/>
                    </a:lnTo>
                    <a:lnTo>
                      <a:pt x="2679" y="3745"/>
                    </a:lnTo>
                    <a:lnTo>
                      <a:pt x="2742" y="3766"/>
                    </a:lnTo>
                    <a:lnTo>
                      <a:pt x="2825" y="3724"/>
                    </a:lnTo>
                    <a:lnTo>
                      <a:pt x="2888" y="3557"/>
                    </a:lnTo>
                    <a:lnTo>
                      <a:pt x="2951" y="3557"/>
                    </a:lnTo>
                    <a:lnTo>
                      <a:pt x="3035" y="3452"/>
                    </a:lnTo>
                    <a:lnTo>
                      <a:pt x="3076" y="3411"/>
                    </a:lnTo>
                    <a:lnTo>
                      <a:pt x="3097" y="3432"/>
                    </a:lnTo>
                    <a:lnTo>
                      <a:pt x="3202" y="3432"/>
                    </a:lnTo>
                    <a:lnTo>
                      <a:pt x="3202" y="3494"/>
                    </a:lnTo>
                    <a:lnTo>
                      <a:pt x="3139" y="3515"/>
                    </a:lnTo>
                    <a:lnTo>
                      <a:pt x="3035" y="3620"/>
                    </a:lnTo>
                    <a:lnTo>
                      <a:pt x="3035" y="3704"/>
                    </a:lnTo>
                    <a:lnTo>
                      <a:pt x="2993" y="3766"/>
                    </a:lnTo>
                    <a:lnTo>
                      <a:pt x="3035" y="3808"/>
                    </a:lnTo>
                    <a:lnTo>
                      <a:pt x="3035" y="3913"/>
                    </a:lnTo>
                    <a:lnTo>
                      <a:pt x="3076" y="3955"/>
                    </a:lnTo>
                    <a:lnTo>
                      <a:pt x="3097" y="3871"/>
                    </a:lnTo>
                    <a:lnTo>
                      <a:pt x="3160" y="3829"/>
                    </a:lnTo>
                    <a:lnTo>
                      <a:pt x="3202" y="3829"/>
                    </a:lnTo>
                    <a:lnTo>
                      <a:pt x="3265" y="3913"/>
                    </a:lnTo>
                    <a:lnTo>
                      <a:pt x="3307" y="3934"/>
                    </a:lnTo>
                    <a:lnTo>
                      <a:pt x="3390" y="3871"/>
                    </a:lnTo>
                    <a:lnTo>
                      <a:pt x="3390" y="3829"/>
                    </a:lnTo>
                    <a:lnTo>
                      <a:pt x="3411" y="3829"/>
                    </a:lnTo>
                    <a:lnTo>
                      <a:pt x="3453" y="3766"/>
                    </a:lnTo>
                    <a:lnTo>
                      <a:pt x="3453" y="3704"/>
                    </a:lnTo>
                    <a:lnTo>
                      <a:pt x="3474" y="3704"/>
                    </a:lnTo>
                    <a:lnTo>
                      <a:pt x="3495" y="3641"/>
                    </a:lnTo>
                    <a:lnTo>
                      <a:pt x="3474" y="3599"/>
                    </a:lnTo>
                    <a:lnTo>
                      <a:pt x="3495" y="3494"/>
                    </a:lnTo>
                    <a:lnTo>
                      <a:pt x="3599" y="3348"/>
                    </a:lnTo>
                    <a:lnTo>
                      <a:pt x="3662" y="3243"/>
                    </a:lnTo>
                    <a:lnTo>
                      <a:pt x="3662" y="3097"/>
                    </a:lnTo>
                    <a:lnTo>
                      <a:pt x="3662" y="3034"/>
                    </a:lnTo>
                    <a:lnTo>
                      <a:pt x="3620" y="3034"/>
                    </a:lnTo>
                    <a:lnTo>
                      <a:pt x="3620" y="3097"/>
                    </a:lnTo>
                    <a:lnTo>
                      <a:pt x="3579" y="3180"/>
                    </a:lnTo>
                    <a:lnTo>
                      <a:pt x="3495" y="3222"/>
                    </a:lnTo>
                    <a:lnTo>
                      <a:pt x="3411" y="3306"/>
                    </a:lnTo>
                    <a:lnTo>
                      <a:pt x="3369" y="3327"/>
                    </a:lnTo>
                    <a:lnTo>
                      <a:pt x="3348" y="3243"/>
                    </a:lnTo>
                    <a:lnTo>
                      <a:pt x="3369" y="3180"/>
                    </a:lnTo>
                    <a:lnTo>
                      <a:pt x="3369" y="3097"/>
                    </a:lnTo>
                    <a:lnTo>
                      <a:pt x="3474" y="3013"/>
                    </a:lnTo>
                    <a:lnTo>
                      <a:pt x="3495" y="2971"/>
                    </a:lnTo>
                    <a:lnTo>
                      <a:pt x="3579" y="2888"/>
                    </a:lnTo>
                    <a:lnTo>
                      <a:pt x="3599" y="2888"/>
                    </a:lnTo>
                    <a:lnTo>
                      <a:pt x="3662" y="2867"/>
                    </a:lnTo>
                    <a:lnTo>
                      <a:pt x="3620" y="2804"/>
                    </a:lnTo>
                    <a:lnTo>
                      <a:pt x="3579" y="2867"/>
                    </a:lnTo>
                    <a:lnTo>
                      <a:pt x="3516" y="2867"/>
                    </a:lnTo>
                    <a:lnTo>
                      <a:pt x="3453" y="2888"/>
                    </a:lnTo>
                    <a:lnTo>
                      <a:pt x="3390" y="2888"/>
                    </a:lnTo>
                    <a:lnTo>
                      <a:pt x="3307" y="2929"/>
                    </a:lnTo>
                    <a:lnTo>
                      <a:pt x="3286" y="2992"/>
                    </a:lnTo>
                    <a:lnTo>
                      <a:pt x="3181" y="3076"/>
                    </a:lnTo>
                    <a:lnTo>
                      <a:pt x="3181" y="3118"/>
                    </a:lnTo>
                    <a:lnTo>
                      <a:pt x="3139" y="3180"/>
                    </a:lnTo>
                    <a:lnTo>
                      <a:pt x="3055" y="3097"/>
                    </a:lnTo>
                    <a:lnTo>
                      <a:pt x="3055" y="3034"/>
                    </a:lnTo>
                    <a:lnTo>
                      <a:pt x="3035" y="2971"/>
                    </a:lnTo>
                    <a:lnTo>
                      <a:pt x="3035" y="2888"/>
                    </a:lnTo>
                    <a:lnTo>
                      <a:pt x="3076" y="2929"/>
                    </a:lnTo>
                    <a:lnTo>
                      <a:pt x="3097" y="2929"/>
                    </a:lnTo>
                    <a:lnTo>
                      <a:pt x="3181" y="2825"/>
                    </a:lnTo>
                    <a:lnTo>
                      <a:pt x="3139" y="2825"/>
                    </a:lnTo>
                    <a:lnTo>
                      <a:pt x="3055" y="2804"/>
                    </a:lnTo>
                    <a:lnTo>
                      <a:pt x="3181" y="2804"/>
                    </a:lnTo>
                    <a:lnTo>
                      <a:pt x="3076" y="2783"/>
                    </a:lnTo>
                    <a:lnTo>
                      <a:pt x="3035" y="2720"/>
                    </a:lnTo>
                    <a:lnTo>
                      <a:pt x="3035" y="2678"/>
                    </a:lnTo>
                    <a:lnTo>
                      <a:pt x="3055" y="2657"/>
                    </a:lnTo>
                    <a:lnTo>
                      <a:pt x="3160" y="2657"/>
                    </a:lnTo>
                    <a:lnTo>
                      <a:pt x="3181" y="2616"/>
                    </a:lnTo>
                    <a:lnTo>
                      <a:pt x="3265" y="2553"/>
                    </a:lnTo>
                    <a:lnTo>
                      <a:pt x="3286" y="2448"/>
                    </a:lnTo>
                    <a:lnTo>
                      <a:pt x="3369" y="2448"/>
                    </a:lnTo>
                    <a:lnTo>
                      <a:pt x="3390" y="2469"/>
                    </a:lnTo>
                    <a:lnTo>
                      <a:pt x="3495" y="2406"/>
                    </a:lnTo>
                    <a:lnTo>
                      <a:pt x="3516" y="2344"/>
                    </a:lnTo>
                    <a:lnTo>
                      <a:pt x="3516" y="2260"/>
                    </a:lnTo>
                    <a:lnTo>
                      <a:pt x="3495" y="2197"/>
                    </a:lnTo>
                    <a:lnTo>
                      <a:pt x="3411" y="2281"/>
                    </a:lnTo>
                    <a:lnTo>
                      <a:pt x="3369" y="2302"/>
                    </a:lnTo>
                    <a:lnTo>
                      <a:pt x="3348" y="2281"/>
                    </a:lnTo>
                    <a:lnTo>
                      <a:pt x="3286" y="2281"/>
                    </a:lnTo>
                    <a:lnTo>
                      <a:pt x="3286" y="2344"/>
                    </a:lnTo>
                    <a:lnTo>
                      <a:pt x="3286" y="2406"/>
                    </a:lnTo>
                    <a:lnTo>
                      <a:pt x="3244" y="2448"/>
                    </a:lnTo>
                    <a:lnTo>
                      <a:pt x="3181" y="2448"/>
                    </a:lnTo>
                    <a:lnTo>
                      <a:pt x="3097" y="2490"/>
                    </a:lnTo>
                    <a:lnTo>
                      <a:pt x="3055" y="2511"/>
                    </a:lnTo>
                    <a:lnTo>
                      <a:pt x="3055" y="2574"/>
                    </a:lnTo>
                    <a:lnTo>
                      <a:pt x="2993" y="2595"/>
                    </a:lnTo>
                    <a:lnTo>
                      <a:pt x="3035" y="2553"/>
                    </a:lnTo>
                    <a:lnTo>
                      <a:pt x="3035" y="2469"/>
                    </a:lnTo>
                    <a:lnTo>
                      <a:pt x="2993" y="2490"/>
                    </a:lnTo>
                    <a:lnTo>
                      <a:pt x="2951" y="2490"/>
                    </a:lnTo>
                    <a:lnTo>
                      <a:pt x="2993" y="2469"/>
                    </a:lnTo>
                    <a:lnTo>
                      <a:pt x="3055" y="2406"/>
                    </a:lnTo>
                    <a:lnTo>
                      <a:pt x="3076" y="2385"/>
                    </a:lnTo>
                    <a:lnTo>
                      <a:pt x="3035" y="2364"/>
                    </a:lnTo>
                    <a:lnTo>
                      <a:pt x="3076" y="2302"/>
                    </a:lnTo>
                    <a:lnTo>
                      <a:pt x="3097" y="2239"/>
                    </a:lnTo>
                    <a:lnTo>
                      <a:pt x="3055" y="2197"/>
                    </a:lnTo>
                    <a:lnTo>
                      <a:pt x="2993" y="2260"/>
                    </a:lnTo>
                    <a:lnTo>
                      <a:pt x="3035" y="2197"/>
                    </a:lnTo>
                    <a:lnTo>
                      <a:pt x="3035" y="2155"/>
                    </a:lnTo>
                    <a:lnTo>
                      <a:pt x="2993" y="2155"/>
                    </a:lnTo>
                    <a:lnTo>
                      <a:pt x="2930" y="2176"/>
                    </a:lnTo>
                    <a:lnTo>
                      <a:pt x="2878" y="2166"/>
                    </a:lnTo>
                    <a:lnTo>
                      <a:pt x="2878" y="2166"/>
                    </a:lnTo>
                    <a:lnTo>
                      <a:pt x="2825" y="2176"/>
                    </a:lnTo>
                    <a:lnTo>
                      <a:pt x="2872" y="2165"/>
                    </a:lnTo>
                    <a:lnTo>
                      <a:pt x="2872" y="2165"/>
                    </a:lnTo>
                    <a:lnTo>
                      <a:pt x="2825" y="2155"/>
                    </a:lnTo>
                    <a:lnTo>
                      <a:pt x="2909" y="2155"/>
                    </a:lnTo>
                    <a:lnTo>
                      <a:pt x="2993" y="2113"/>
                    </a:lnTo>
                    <a:lnTo>
                      <a:pt x="3035" y="2072"/>
                    </a:lnTo>
                    <a:lnTo>
                      <a:pt x="3076" y="2072"/>
                    </a:lnTo>
                    <a:lnTo>
                      <a:pt x="3139" y="2051"/>
                    </a:lnTo>
                    <a:lnTo>
                      <a:pt x="3139" y="1967"/>
                    </a:lnTo>
                    <a:lnTo>
                      <a:pt x="3181" y="1904"/>
                    </a:lnTo>
                    <a:lnTo>
                      <a:pt x="3181" y="1862"/>
                    </a:lnTo>
                    <a:lnTo>
                      <a:pt x="3097" y="1800"/>
                    </a:lnTo>
                    <a:lnTo>
                      <a:pt x="2993" y="1716"/>
                    </a:lnTo>
                    <a:lnTo>
                      <a:pt x="2888" y="1716"/>
                    </a:lnTo>
                    <a:lnTo>
                      <a:pt x="2783" y="1737"/>
                    </a:lnTo>
                    <a:lnTo>
                      <a:pt x="2742" y="1737"/>
                    </a:lnTo>
                    <a:lnTo>
                      <a:pt x="2742" y="1779"/>
                    </a:lnTo>
                    <a:lnTo>
                      <a:pt x="2679" y="1862"/>
                    </a:lnTo>
                    <a:lnTo>
                      <a:pt x="2658" y="1946"/>
                    </a:lnTo>
                    <a:lnTo>
                      <a:pt x="2679" y="1841"/>
                    </a:lnTo>
                    <a:lnTo>
                      <a:pt x="2658" y="1820"/>
                    </a:lnTo>
                    <a:lnTo>
                      <a:pt x="2679" y="1758"/>
                    </a:lnTo>
                    <a:lnTo>
                      <a:pt x="2742" y="1674"/>
                    </a:lnTo>
                    <a:lnTo>
                      <a:pt x="2721" y="1674"/>
                    </a:lnTo>
                    <a:lnTo>
                      <a:pt x="2637" y="1737"/>
                    </a:lnTo>
                    <a:lnTo>
                      <a:pt x="2574" y="1779"/>
                    </a:lnTo>
                    <a:lnTo>
                      <a:pt x="2553" y="1862"/>
                    </a:lnTo>
                    <a:lnTo>
                      <a:pt x="2532" y="1841"/>
                    </a:lnTo>
                    <a:lnTo>
                      <a:pt x="2491" y="1862"/>
                    </a:lnTo>
                    <a:lnTo>
                      <a:pt x="2449" y="1883"/>
                    </a:lnTo>
                    <a:lnTo>
                      <a:pt x="2428" y="1862"/>
                    </a:lnTo>
                    <a:lnTo>
                      <a:pt x="2344" y="1925"/>
                    </a:lnTo>
                    <a:lnTo>
                      <a:pt x="2323" y="2030"/>
                    </a:lnTo>
                    <a:lnTo>
                      <a:pt x="2239" y="2072"/>
                    </a:lnTo>
                    <a:lnTo>
                      <a:pt x="2239" y="2072"/>
                    </a:lnTo>
                    <a:lnTo>
                      <a:pt x="2281" y="2030"/>
                    </a:lnTo>
                    <a:lnTo>
                      <a:pt x="2323" y="1883"/>
                    </a:lnTo>
                    <a:lnTo>
                      <a:pt x="2365" y="1779"/>
                    </a:lnTo>
                    <a:lnTo>
                      <a:pt x="2344" y="1758"/>
                    </a:lnTo>
                    <a:lnTo>
                      <a:pt x="2281" y="1779"/>
                    </a:lnTo>
                    <a:lnTo>
                      <a:pt x="2260" y="1841"/>
                    </a:lnTo>
                    <a:lnTo>
                      <a:pt x="2219" y="1883"/>
                    </a:lnTo>
                    <a:lnTo>
                      <a:pt x="2177" y="1841"/>
                    </a:lnTo>
                    <a:lnTo>
                      <a:pt x="2239" y="1779"/>
                    </a:lnTo>
                    <a:lnTo>
                      <a:pt x="2260" y="1737"/>
                    </a:lnTo>
                    <a:lnTo>
                      <a:pt x="2260" y="1716"/>
                    </a:lnTo>
                    <a:lnTo>
                      <a:pt x="2177" y="1737"/>
                    </a:lnTo>
                    <a:lnTo>
                      <a:pt x="2072" y="1820"/>
                    </a:lnTo>
                    <a:lnTo>
                      <a:pt x="2030" y="1820"/>
                    </a:lnTo>
                    <a:lnTo>
                      <a:pt x="2009" y="1737"/>
                    </a:lnTo>
                    <a:lnTo>
                      <a:pt x="1967" y="1737"/>
                    </a:lnTo>
                    <a:lnTo>
                      <a:pt x="1905" y="1820"/>
                    </a:lnTo>
                    <a:lnTo>
                      <a:pt x="1842" y="1820"/>
                    </a:lnTo>
                    <a:lnTo>
                      <a:pt x="1842" y="1779"/>
                    </a:lnTo>
                    <a:lnTo>
                      <a:pt x="1947" y="1737"/>
                    </a:lnTo>
                    <a:lnTo>
                      <a:pt x="2009" y="1632"/>
                    </a:lnTo>
                    <a:lnTo>
                      <a:pt x="2030" y="1548"/>
                    </a:lnTo>
                    <a:lnTo>
                      <a:pt x="1947" y="1548"/>
                    </a:lnTo>
                    <a:lnTo>
                      <a:pt x="1863" y="1611"/>
                    </a:lnTo>
                    <a:lnTo>
                      <a:pt x="1863" y="1611"/>
                    </a:lnTo>
                    <a:lnTo>
                      <a:pt x="1926" y="1527"/>
                    </a:lnTo>
                    <a:lnTo>
                      <a:pt x="2009" y="1444"/>
                    </a:lnTo>
                    <a:lnTo>
                      <a:pt x="2114" y="1444"/>
                    </a:lnTo>
                    <a:lnTo>
                      <a:pt x="2156" y="1423"/>
                    </a:lnTo>
                    <a:lnTo>
                      <a:pt x="2239" y="1381"/>
                    </a:lnTo>
                    <a:lnTo>
                      <a:pt x="2281" y="1339"/>
                    </a:lnTo>
                    <a:lnTo>
                      <a:pt x="2281" y="1276"/>
                    </a:lnTo>
                    <a:lnTo>
                      <a:pt x="2260" y="1318"/>
                    </a:lnTo>
                    <a:lnTo>
                      <a:pt x="2156" y="1339"/>
                    </a:lnTo>
                    <a:lnTo>
                      <a:pt x="2114" y="1318"/>
                    </a:lnTo>
                    <a:lnTo>
                      <a:pt x="2030" y="1235"/>
                    </a:lnTo>
                    <a:lnTo>
                      <a:pt x="1967" y="1235"/>
                    </a:lnTo>
                    <a:lnTo>
                      <a:pt x="1926" y="1255"/>
                    </a:lnTo>
                    <a:lnTo>
                      <a:pt x="1967" y="1151"/>
                    </a:lnTo>
                    <a:lnTo>
                      <a:pt x="2009" y="1130"/>
                    </a:lnTo>
                    <a:lnTo>
                      <a:pt x="2009" y="1109"/>
                    </a:lnTo>
                    <a:lnTo>
                      <a:pt x="1947" y="1130"/>
                    </a:lnTo>
                    <a:lnTo>
                      <a:pt x="1863" y="1193"/>
                    </a:lnTo>
                    <a:lnTo>
                      <a:pt x="1821" y="1255"/>
                    </a:lnTo>
                    <a:lnTo>
                      <a:pt x="1737" y="1339"/>
                    </a:lnTo>
                    <a:lnTo>
                      <a:pt x="1695" y="1360"/>
                    </a:lnTo>
                    <a:lnTo>
                      <a:pt x="1654" y="1423"/>
                    </a:lnTo>
                    <a:lnTo>
                      <a:pt x="1591" y="1465"/>
                    </a:lnTo>
                    <a:lnTo>
                      <a:pt x="1528" y="1548"/>
                    </a:lnTo>
                    <a:lnTo>
                      <a:pt x="1528" y="1444"/>
                    </a:lnTo>
                    <a:lnTo>
                      <a:pt x="1549" y="1360"/>
                    </a:lnTo>
                    <a:lnTo>
                      <a:pt x="1612" y="1297"/>
                    </a:lnTo>
                    <a:lnTo>
                      <a:pt x="1612" y="1235"/>
                    </a:lnTo>
                    <a:lnTo>
                      <a:pt x="1654" y="1130"/>
                    </a:lnTo>
                    <a:lnTo>
                      <a:pt x="1737" y="1046"/>
                    </a:lnTo>
                    <a:lnTo>
                      <a:pt x="1737" y="1004"/>
                    </a:lnTo>
                    <a:lnTo>
                      <a:pt x="1800" y="942"/>
                    </a:lnTo>
                    <a:lnTo>
                      <a:pt x="1821" y="921"/>
                    </a:lnTo>
                    <a:lnTo>
                      <a:pt x="1863" y="816"/>
                    </a:lnTo>
                    <a:lnTo>
                      <a:pt x="1947" y="774"/>
                    </a:lnTo>
                    <a:lnTo>
                      <a:pt x="2009" y="711"/>
                    </a:lnTo>
                    <a:lnTo>
                      <a:pt x="2051" y="691"/>
                    </a:lnTo>
                    <a:lnTo>
                      <a:pt x="2072" y="670"/>
                    </a:lnTo>
                    <a:lnTo>
                      <a:pt x="2072" y="607"/>
                    </a:lnTo>
                    <a:lnTo>
                      <a:pt x="2114" y="565"/>
                    </a:lnTo>
                    <a:lnTo>
                      <a:pt x="2135" y="481"/>
                    </a:lnTo>
                    <a:lnTo>
                      <a:pt x="2135" y="523"/>
                    </a:lnTo>
                    <a:lnTo>
                      <a:pt x="2114" y="586"/>
                    </a:lnTo>
                    <a:lnTo>
                      <a:pt x="2135" y="628"/>
                    </a:lnTo>
                    <a:lnTo>
                      <a:pt x="2219" y="523"/>
                    </a:lnTo>
                    <a:lnTo>
                      <a:pt x="2323" y="419"/>
                    </a:lnTo>
                    <a:lnTo>
                      <a:pt x="2344" y="377"/>
                    </a:lnTo>
                    <a:lnTo>
                      <a:pt x="2323" y="314"/>
                    </a:lnTo>
                    <a:lnTo>
                      <a:pt x="2260" y="314"/>
                    </a:lnTo>
                    <a:lnTo>
                      <a:pt x="2219" y="377"/>
                    </a:lnTo>
                    <a:lnTo>
                      <a:pt x="2177" y="293"/>
                    </a:lnTo>
                    <a:lnTo>
                      <a:pt x="2156" y="272"/>
                    </a:lnTo>
                    <a:lnTo>
                      <a:pt x="2177" y="209"/>
                    </a:lnTo>
                    <a:lnTo>
                      <a:pt x="2239" y="188"/>
                    </a:lnTo>
                    <a:lnTo>
                      <a:pt x="2323" y="209"/>
                    </a:lnTo>
                    <a:lnTo>
                      <a:pt x="2386" y="272"/>
                    </a:lnTo>
                    <a:lnTo>
                      <a:pt x="2449" y="251"/>
                    </a:lnTo>
                    <a:lnTo>
                      <a:pt x="2491" y="188"/>
                    </a:lnTo>
                    <a:lnTo>
                      <a:pt x="2491" y="42"/>
                    </a:lnTo>
                    <a:lnTo>
                      <a:pt x="2428" y="42"/>
                    </a:lnTo>
                    <a:lnTo>
                      <a:pt x="2365" y="63"/>
                    </a:lnTo>
                    <a:lnTo>
                      <a:pt x="2365" y="105"/>
                    </a:lnTo>
                    <a:lnTo>
                      <a:pt x="2323" y="105"/>
                    </a:lnTo>
                    <a:lnTo>
                      <a:pt x="2323" y="63"/>
                    </a:lnTo>
                    <a:lnTo>
                      <a:pt x="232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68"/>
              <p:cNvSpPr/>
              <p:nvPr/>
            </p:nvSpPr>
            <p:spPr>
              <a:xfrm>
                <a:off x="1922950" y="1659350"/>
                <a:ext cx="1050900" cy="913875"/>
              </a:xfrm>
              <a:custGeom>
                <a:avLst/>
                <a:gdLst/>
                <a:ahLst/>
                <a:cxnLst/>
                <a:rect l="l" t="t" r="r" b="b"/>
                <a:pathLst>
                  <a:path w="42036" h="36555" extrusionOk="0">
                    <a:moveTo>
                      <a:pt x="4310" y="26929"/>
                    </a:moveTo>
                    <a:lnTo>
                      <a:pt x="4310" y="27055"/>
                    </a:lnTo>
                    <a:lnTo>
                      <a:pt x="4268" y="27159"/>
                    </a:lnTo>
                    <a:lnTo>
                      <a:pt x="4101" y="27264"/>
                    </a:lnTo>
                    <a:lnTo>
                      <a:pt x="4076" y="27268"/>
                    </a:lnTo>
                    <a:lnTo>
                      <a:pt x="4076" y="27268"/>
                    </a:lnTo>
                    <a:lnTo>
                      <a:pt x="4101" y="27243"/>
                    </a:lnTo>
                    <a:lnTo>
                      <a:pt x="4185" y="27117"/>
                    </a:lnTo>
                    <a:lnTo>
                      <a:pt x="4289" y="27034"/>
                    </a:lnTo>
                    <a:lnTo>
                      <a:pt x="4310" y="26929"/>
                    </a:lnTo>
                    <a:close/>
                    <a:moveTo>
                      <a:pt x="40508" y="27473"/>
                    </a:moveTo>
                    <a:lnTo>
                      <a:pt x="40299" y="27557"/>
                    </a:lnTo>
                    <a:lnTo>
                      <a:pt x="40090" y="27599"/>
                    </a:lnTo>
                    <a:lnTo>
                      <a:pt x="40132" y="27536"/>
                    </a:lnTo>
                    <a:lnTo>
                      <a:pt x="40404" y="27473"/>
                    </a:lnTo>
                    <a:close/>
                    <a:moveTo>
                      <a:pt x="19459" y="0"/>
                    </a:moveTo>
                    <a:lnTo>
                      <a:pt x="19187" y="105"/>
                    </a:lnTo>
                    <a:lnTo>
                      <a:pt x="18810" y="105"/>
                    </a:lnTo>
                    <a:lnTo>
                      <a:pt x="18727" y="63"/>
                    </a:lnTo>
                    <a:lnTo>
                      <a:pt x="18392" y="84"/>
                    </a:lnTo>
                    <a:lnTo>
                      <a:pt x="18308" y="63"/>
                    </a:lnTo>
                    <a:lnTo>
                      <a:pt x="18120" y="105"/>
                    </a:lnTo>
                    <a:lnTo>
                      <a:pt x="18078" y="210"/>
                    </a:lnTo>
                    <a:lnTo>
                      <a:pt x="18120" y="272"/>
                    </a:lnTo>
                    <a:lnTo>
                      <a:pt x="18078" y="377"/>
                    </a:lnTo>
                    <a:lnTo>
                      <a:pt x="18078" y="524"/>
                    </a:lnTo>
                    <a:lnTo>
                      <a:pt x="18036" y="775"/>
                    </a:lnTo>
                    <a:lnTo>
                      <a:pt x="18120" y="879"/>
                    </a:lnTo>
                    <a:lnTo>
                      <a:pt x="18036" y="942"/>
                    </a:lnTo>
                    <a:lnTo>
                      <a:pt x="17911" y="942"/>
                    </a:lnTo>
                    <a:lnTo>
                      <a:pt x="17764" y="1109"/>
                    </a:lnTo>
                    <a:lnTo>
                      <a:pt x="17701" y="1214"/>
                    </a:lnTo>
                    <a:lnTo>
                      <a:pt x="17471" y="1298"/>
                    </a:lnTo>
                    <a:lnTo>
                      <a:pt x="17367" y="1444"/>
                    </a:lnTo>
                    <a:lnTo>
                      <a:pt x="17095" y="1633"/>
                    </a:lnTo>
                    <a:lnTo>
                      <a:pt x="16990" y="1674"/>
                    </a:lnTo>
                    <a:lnTo>
                      <a:pt x="16990" y="1758"/>
                    </a:lnTo>
                    <a:lnTo>
                      <a:pt x="17074" y="1925"/>
                    </a:lnTo>
                    <a:lnTo>
                      <a:pt x="17074" y="2072"/>
                    </a:lnTo>
                    <a:lnTo>
                      <a:pt x="16760" y="2030"/>
                    </a:lnTo>
                    <a:lnTo>
                      <a:pt x="16739" y="1946"/>
                    </a:lnTo>
                    <a:lnTo>
                      <a:pt x="16718" y="2135"/>
                    </a:lnTo>
                    <a:lnTo>
                      <a:pt x="16613" y="2281"/>
                    </a:lnTo>
                    <a:lnTo>
                      <a:pt x="16530" y="2302"/>
                    </a:lnTo>
                    <a:lnTo>
                      <a:pt x="16509" y="2365"/>
                    </a:lnTo>
                    <a:lnTo>
                      <a:pt x="16300" y="2407"/>
                    </a:lnTo>
                    <a:lnTo>
                      <a:pt x="16237" y="2574"/>
                    </a:lnTo>
                    <a:lnTo>
                      <a:pt x="16132" y="2595"/>
                    </a:lnTo>
                    <a:lnTo>
                      <a:pt x="16028" y="2700"/>
                    </a:lnTo>
                    <a:lnTo>
                      <a:pt x="15944" y="2700"/>
                    </a:lnTo>
                    <a:lnTo>
                      <a:pt x="15923" y="2804"/>
                    </a:lnTo>
                    <a:lnTo>
                      <a:pt x="15776" y="2888"/>
                    </a:lnTo>
                    <a:lnTo>
                      <a:pt x="15672" y="2993"/>
                    </a:lnTo>
                    <a:lnTo>
                      <a:pt x="15588" y="2972"/>
                    </a:lnTo>
                    <a:lnTo>
                      <a:pt x="15588" y="3076"/>
                    </a:lnTo>
                    <a:lnTo>
                      <a:pt x="15776" y="3139"/>
                    </a:lnTo>
                    <a:lnTo>
                      <a:pt x="15986" y="3139"/>
                    </a:lnTo>
                    <a:lnTo>
                      <a:pt x="15986" y="3244"/>
                    </a:lnTo>
                    <a:lnTo>
                      <a:pt x="15839" y="3202"/>
                    </a:lnTo>
                    <a:lnTo>
                      <a:pt x="15944" y="3516"/>
                    </a:lnTo>
                    <a:lnTo>
                      <a:pt x="16028" y="3599"/>
                    </a:lnTo>
                    <a:lnTo>
                      <a:pt x="16007" y="3725"/>
                    </a:lnTo>
                    <a:lnTo>
                      <a:pt x="15944" y="3871"/>
                    </a:lnTo>
                    <a:lnTo>
                      <a:pt x="16007" y="4018"/>
                    </a:lnTo>
                    <a:lnTo>
                      <a:pt x="15902" y="4185"/>
                    </a:lnTo>
                    <a:lnTo>
                      <a:pt x="15902" y="4394"/>
                    </a:lnTo>
                    <a:lnTo>
                      <a:pt x="15902" y="4457"/>
                    </a:lnTo>
                    <a:lnTo>
                      <a:pt x="15986" y="4457"/>
                    </a:lnTo>
                    <a:lnTo>
                      <a:pt x="16028" y="4478"/>
                    </a:lnTo>
                    <a:lnTo>
                      <a:pt x="16111" y="4394"/>
                    </a:lnTo>
                    <a:lnTo>
                      <a:pt x="16237" y="4374"/>
                    </a:lnTo>
                    <a:lnTo>
                      <a:pt x="16341" y="4394"/>
                    </a:lnTo>
                    <a:lnTo>
                      <a:pt x="16509" y="4374"/>
                    </a:lnTo>
                    <a:lnTo>
                      <a:pt x="16676" y="4227"/>
                    </a:lnTo>
                    <a:lnTo>
                      <a:pt x="16760" y="4185"/>
                    </a:lnTo>
                    <a:lnTo>
                      <a:pt x="16760" y="4143"/>
                    </a:lnTo>
                    <a:lnTo>
                      <a:pt x="16864" y="4060"/>
                    </a:lnTo>
                    <a:lnTo>
                      <a:pt x="16927" y="4143"/>
                    </a:lnTo>
                    <a:lnTo>
                      <a:pt x="16927" y="4269"/>
                    </a:lnTo>
                    <a:lnTo>
                      <a:pt x="16844" y="4353"/>
                    </a:lnTo>
                    <a:lnTo>
                      <a:pt x="16927" y="4457"/>
                    </a:lnTo>
                    <a:lnTo>
                      <a:pt x="17032" y="4457"/>
                    </a:lnTo>
                    <a:lnTo>
                      <a:pt x="17178" y="4374"/>
                    </a:lnTo>
                    <a:lnTo>
                      <a:pt x="17346" y="4374"/>
                    </a:lnTo>
                    <a:lnTo>
                      <a:pt x="17450" y="4248"/>
                    </a:lnTo>
                    <a:lnTo>
                      <a:pt x="17597" y="4081"/>
                    </a:lnTo>
                    <a:lnTo>
                      <a:pt x="17576" y="4018"/>
                    </a:lnTo>
                    <a:lnTo>
                      <a:pt x="17701" y="3850"/>
                    </a:lnTo>
                    <a:lnTo>
                      <a:pt x="17722" y="3767"/>
                    </a:lnTo>
                    <a:lnTo>
                      <a:pt x="17890" y="3620"/>
                    </a:lnTo>
                    <a:lnTo>
                      <a:pt x="18015" y="3557"/>
                    </a:lnTo>
                    <a:lnTo>
                      <a:pt x="18036" y="3453"/>
                    </a:lnTo>
                    <a:lnTo>
                      <a:pt x="18099" y="3306"/>
                    </a:lnTo>
                    <a:lnTo>
                      <a:pt x="18204" y="3453"/>
                    </a:lnTo>
                    <a:lnTo>
                      <a:pt x="18350" y="3453"/>
                    </a:lnTo>
                    <a:lnTo>
                      <a:pt x="18497" y="3348"/>
                    </a:lnTo>
                    <a:lnTo>
                      <a:pt x="18643" y="3327"/>
                    </a:lnTo>
                    <a:lnTo>
                      <a:pt x="18706" y="3181"/>
                    </a:lnTo>
                    <a:lnTo>
                      <a:pt x="18769" y="3181"/>
                    </a:lnTo>
                    <a:lnTo>
                      <a:pt x="18873" y="3076"/>
                    </a:lnTo>
                    <a:lnTo>
                      <a:pt x="18936" y="2909"/>
                    </a:lnTo>
                    <a:lnTo>
                      <a:pt x="19124" y="2867"/>
                    </a:lnTo>
                    <a:lnTo>
                      <a:pt x="19187" y="2846"/>
                    </a:lnTo>
                    <a:lnTo>
                      <a:pt x="19250" y="2888"/>
                    </a:lnTo>
                    <a:lnTo>
                      <a:pt x="19333" y="2846"/>
                    </a:lnTo>
                    <a:lnTo>
                      <a:pt x="19543" y="2846"/>
                    </a:lnTo>
                    <a:lnTo>
                      <a:pt x="19668" y="2762"/>
                    </a:lnTo>
                    <a:lnTo>
                      <a:pt x="19773" y="2762"/>
                    </a:lnTo>
                    <a:lnTo>
                      <a:pt x="20024" y="2658"/>
                    </a:lnTo>
                    <a:lnTo>
                      <a:pt x="20233" y="2616"/>
                    </a:lnTo>
                    <a:lnTo>
                      <a:pt x="20296" y="2595"/>
                    </a:lnTo>
                    <a:cubicBezTo>
                      <a:pt x="20338" y="2679"/>
                      <a:pt x="20442" y="2741"/>
                      <a:pt x="20526" y="2762"/>
                    </a:cubicBezTo>
                    <a:lnTo>
                      <a:pt x="20401" y="2783"/>
                    </a:lnTo>
                    <a:lnTo>
                      <a:pt x="19877" y="2993"/>
                    </a:lnTo>
                    <a:lnTo>
                      <a:pt x="19752" y="3097"/>
                    </a:lnTo>
                    <a:lnTo>
                      <a:pt x="19438" y="3181"/>
                    </a:lnTo>
                    <a:lnTo>
                      <a:pt x="19020" y="3369"/>
                    </a:lnTo>
                    <a:lnTo>
                      <a:pt x="18852" y="3495"/>
                    </a:lnTo>
                    <a:lnTo>
                      <a:pt x="18852" y="3578"/>
                    </a:lnTo>
                    <a:lnTo>
                      <a:pt x="18957" y="3578"/>
                    </a:lnTo>
                    <a:lnTo>
                      <a:pt x="19020" y="3620"/>
                    </a:lnTo>
                    <a:lnTo>
                      <a:pt x="18915" y="3704"/>
                    </a:lnTo>
                    <a:lnTo>
                      <a:pt x="18831" y="3704"/>
                    </a:lnTo>
                    <a:lnTo>
                      <a:pt x="18643" y="3850"/>
                    </a:lnTo>
                    <a:lnTo>
                      <a:pt x="18497" y="3850"/>
                    </a:lnTo>
                    <a:lnTo>
                      <a:pt x="18413" y="3934"/>
                    </a:lnTo>
                    <a:lnTo>
                      <a:pt x="18392" y="4039"/>
                    </a:lnTo>
                    <a:lnTo>
                      <a:pt x="18225" y="4143"/>
                    </a:lnTo>
                    <a:lnTo>
                      <a:pt x="18162" y="4227"/>
                    </a:lnTo>
                    <a:lnTo>
                      <a:pt x="18162" y="4353"/>
                    </a:lnTo>
                    <a:lnTo>
                      <a:pt x="18225" y="4311"/>
                    </a:lnTo>
                    <a:lnTo>
                      <a:pt x="18308" y="4374"/>
                    </a:lnTo>
                    <a:lnTo>
                      <a:pt x="18266" y="4457"/>
                    </a:lnTo>
                    <a:lnTo>
                      <a:pt x="18287" y="4478"/>
                    </a:lnTo>
                    <a:lnTo>
                      <a:pt x="18371" y="4457"/>
                    </a:lnTo>
                    <a:lnTo>
                      <a:pt x="18476" y="4415"/>
                    </a:lnTo>
                    <a:lnTo>
                      <a:pt x="18580" y="4415"/>
                    </a:lnTo>
                    <a:lnTo>
                      <a:pt x="18643" y="4457"/>
                    </a:lnTo>
                    <a:lnTo>
                      <a:pt x="18622" y="4541"/>
                    </a:lnTo>
                    <a:lnTo>
                      <a:pt x="18497" y="4583"/>
                    </a:lnTo>
                    <a:lnTo>
                      <a:pt x="18371" y="4520"/>
                    </a:lnTo>
                    <a:lnTo>
                      <a:pt x="18287" y="4562"/>
                    </a:lnTo>
                    <a:lnTo>
                      <a:pt x="18308" y="4666"/>
                    </a:lnTo>
                    <a:lnTo>
                      <a:pt x="18517" y="4771"/>
                    </a:lnTo>
                    <a:lnTo>
                      <a:pt x="18601" y="4729"/>
                    </a:lnTo>
                    <a:lnTo>
                      <a:pt x="18622" y="4646"/>
                    </a:lnTo>
                    <a:lnTo>
                      <a:pt x="18685" y="4646"/>
                    </a:lnTo>
                    <a:lnTo>
                      <a:pt x="18727" y="4687"/>
                    </a:lnTo>
                    <a:lnTo>
                      <a:pt x="18685" y="4771"/>
                    </a:lnTo>
                    <a:lnTo>
                      <a:pt x="18789" y="4771"/>
                    </a:lnTo>
                    <a:lnTo>
                      <a:pt x="18957" y="4792"/>
                    </a:lnTo>
                    <a:lnTo>
                      <a:pt x="19145" y="4750"/>
                    </a:lnTo>
                    <a:lnTo>
                      <a:pt x="19250" y="4750"/>
                    </a:lnTo>
                    <a:lnTo>
                      <a:pt x="19417" y="4834"/>
                    </a:lnTo>
                    <a:lnTo>
                      <a:pt x="19543" y="4792"/>
                    </a:lnTo>
                    <a:lnTo>
                      <a:pt x="19647" y="4855"/>
                    </a:lnTo>
                    <a:lnTo>
                      <a:pt x="19689" y="4959"/>
                    </a:lnTo>
                    <a:lnTo>
                      <a:pt x="19773" y="4959"/>
                    </a:lnTo>
                    <a:lnTo>
                      <a:pt x="19752" y="5001"/>
                    </a:lnTo>
                    <a:lnTo>
                      <a:pt x="19668" y="5001"/>
                    </a:lnTo>
                    <a:lnTo>
                      <a:pt x="19522" y="4897"/>
                    </a:lnTo>
                    <a:lnTo>
                      <a:pt x="19313" y="4897"/>
                    </a:lnTo>
                    <a:lnTo>
                      <a:pt x="19250" y="4959"/>
                    </a:lnTo>
                    <a:lnTo>
                      <a:pt x="19375" y="5001"/>
                    </a:lnTo>
                    <a:lnTo>
                      <a:pt x="19417" y="5064"/>
                    </a:lnTo>
                    <a:lnTo>
                      <a:pt x="19229" y="5064"/>
                    </a:lnTo>
                    <a:lnTo>
                      <a:pt x="19145" y="4980"/>
                    </a:lnTo>
                    <a:lnTo>
                      <a:pt x="18894" y="5001"/>
                    </a:lnTo>
                    <a:lnTo>
                      <a:pt x="18810" y="5064"/>
                    </a:lnTo>
                    <a:lnTo>
                      <a:pt x="18727" y="5001"/>
                    </a:lnTo>
                    <a:lnTo>
                      <a:pt x="18643" y="5001"/>
                    </a:lnTo>
                    <a:lnTo>
                      <a:pt x="18580" y="5043"/>
                    </a:lnTo>
                    <a:lnTo>
                      <a:pt x="18497" y="5043"/>
                    </a:lnTo>
                    <a:lnTo>
                      <a:pt x="18225" y="5064"/>
                    </a:lnTo>
                    <a:lnTo>
                      <a:pt x="18183" y="5085"/>
                    </a:lnTo>
                    <a:lnTo>
                      <a:pt x="17973" y="5127"/>
                    </a:lnTo>
                    <a:lnTo>
                      <a:pt x="17953" y="5273"/>
                    </a:lnTo>
                    <a:lnTo>
                      <a:pt x="17973" y="5587"/>
                    </a:lnTo>
                    <a:lnTo>
                      <a:pt x="17994" y="5629"/>
                    </a:lnTo>
                    <a:lnTo>
                      <a:pt x="17994" y="5754"/>
                    </a:lnTo>
                    <a:lnTo>
                      <a:pt x="17953" y="5796"/>
                    </a:lnTo>
                    <a:lnTo>
                      <a:pt x="17953" y="5859"/>
                    </a:lnTo>
                    <a:lnTo>
                      <a:pt x="17994" y="5922"/>
                    </a:lnTo>
                    <a:lnTo>
                      <a:pt x="18099" y="5901"/>
                    </a:lnTo>
                    <a:lnTo>
                      <a:pt x="18141" y="5901"/>
                    </a:lnTo>
                    <a:lnTo>
                      <a:pt x="18225" y="5943"/>
                    </a:lnTo>
                    <a:lnTo>
                      <a:pt x="18329" y="5943"/>
                    </a:lnTo>
                    <a:lnTo>
                      <a:pt x="18371" y="5901"/>
                    </a:lnTo>
                    <a:lnTo>
                      <a:pt x="18392" y="5901"/>
                    </a:lnTo>
                    <a:lnTo>
                      <a:pt x="18476" y="5922"/>
                    </a:lnTo>
                    <a:lnTo>
                      <a:pt x="18517" y="5964"/>
                    </a:lnTo>
                    <a:lnTo>
                      <a:pt x="18559" y="5943"/>
                    </a:lnTo>
                    <a:lnTo>
                      <a:pt x="18622" y="6006"/>
                    </a:lnTo>
                    <a:lnTo>
                      <a:pt x="18622" y="6047"/>
                    </a:lnTo>
                    <a:lnTo>
                      <a:pt x="18706" y="6068"/>
                    </a:lnTo>
                    <a:lnTo>
                      <a:pt x="18789" y="6047"/>
                    </a:lnTo>
                    <a:lnTo>
                      <a:pt x="18852" y="6047"/>
                    </a:lnTo>
                    <a:lnTo>
                      <a:pt x="18915" y="6110"/>
                    </a:lnTo>
                    <a:lnTo>
                      <a:pt x="19041" y="6110"/>
                    </a:lnTo>
                    <a:lnTo>
                      <a:pt x="19124" y="6068"/>
                    </a:lnTo>
                    <a:lnTo>
                      <a:pt x="19229" y="6131"/>
                    </a:lnTo>
                    <a:lnTo>
                      <a:pt x="19333" y="6068"/>
                    </a:lnTo>
                    <a:lnTo>
                      <a:pt x="19417" y="6110"/>
                    </a:lnTo>
                    <a:lnTo>
                      <a:pt x="19543" y="6110"/>
                    </a:lnTo>
                    <a:lnTo>
                      <a:pt x="19647" y="6068"/>
                    </a:lnTo>
                    <a:lnTo>
                      <a:pt x="19752" y="6131"/>
                    </a:lnTo>
                    <a:lnTo>
                      <a:pt x="19773" y="6215"/>
                    </a:lnTo>
                    <a:lnTo>
                      <a:pt x="19857" y="6152"/>
                    </a:lnTo>
                    <a:lnTo>
                      <a:pt x="19877" y="6257"/>
                    </a:lnTo>
                    <a:lnTo>
                      <a:pt x="19982" y="6340"/>
                    </a:lnTo>
                    <a:lnTo>
                      <a:pt x="19982" y="6382"/>
                    </a:lnTo>
                    <a:lnTo>
                      <a:pt x="20003" y="6445"/>
                    </a:lnTo>
                    <a:lnTo>
                      <a:pt x="20108" y="6445"/>
                    </a:lnTo>
                    <a:lnTo>
                      <a:pt x="20191" y="6466"/>
                    </a:lnTo>
                    <a:lnTo>
                      <a:pt x="20212" y="6550"/>
                    </a:lnTo>
                    <a:lnTo>
                      <a:pt x="20275" y="6570"/>
                    </a:lnTo>
                    <a:lnTo>
                      <a:pt x="20359" y="6654"/>
                    </a:lnTo>
                    <a:lnTo>
                      <a:pt x="20317" y="6696"/>
                    </a:lnTo>
                    <a:lnTo>
                      <a:pt x="20317" y="6780"/>
                    </a:lnTo>
                    <a:lnTo>
                      <a:pt x="20422" y="6884"/>
                    </a:lnTo>
                    <a:lnTo>
                      <a:pt x="20589" y="6989"/>
                    </a:lnTo>
                    <a:lnTo>
                      <a:pt x="20589" y="7052"/>
                    </a:lnTo>
                    <a:lnTo>
                      <a:pt x="20568" y="7073"/>
                    </a:lnTo>
                    <a:lnTo>
                      <a:pt x="20589" y="7114"/>
                    </a:lnTo>
                    <a:lnTo>
                      <a:pt x="20526" y="7094"/>
                    </a:lnTo>
                    <a:lnTo>
                      <a:pt x="20317" y="7052"/>
                    </a:lnTo>
                    <a:lnTo>
                      <a:pt x="20170" y="6989"/>
                    </a:lnTo>
                    <a:lnTo>
                      <a:pt x="20087" y="7010"/>
                    </a:lnTo>
                    <a:lnTo>
                      <a:pt x="20003" y="6989"/>
                    </a:lnTo>
                    <a:lnTo>
                      <a:pt x="19982" y="7010"/>
                    </a:lnTo>
                    <a:lnTo>
                      <a:pt x="19898" y="7010"/>
                    </a:lnTo>
                    <a:lnTo>
                      <a:pt x="19836" y="6905"/>
                    </a:lnTo>
                    <a:lnTo>
                      <a:pt x="19752" y="6905"/>
                    </a:lnTo>
                    <a:lnTo>
                      <a:pt x="19689" y="6801"/>
                    </a:lnTo>
                    <a:lnTo>
                      <a:pt x="19647" y="6780"/>
                    </a:lnTo>
                    <a:lnTo>
                      <a:pt x="19522" y="6801"/>
                    </a:lnTo>
                    <a:lnTo>
                      <a:pt x="19438" y="6780"/>
                    </a:lnTo>
                    <a:lnTo>
                      <a:pt x="19375" y="6738"/>
                    </a:lnTo>
                    <a:lnTo>
                      <a:pt x="19250" y="6675"/>
                    </a:lnTo>
                    <a:lnTo>
                      <a:pt x="19229" y="6591"/>
                    </a:lnTo>
                    <a:lnTo>
                      <a:pt x="19166" y="6591"/>
                    </a:lnTo>
                    <a:lnTo>
                      <a:pt x="19124" y="6570"/>
                    </a:lnTo>
                    <a:lnTo>
                      <a:pt x="18999" y="6570"/>
                    </a:lnTo>
                    <a:lnTo>
                      <a:pt x="18936" y="6550"/>
                    </a:lnTo>
                    <a:lnTo>
                      <a:pt x="18685" y="6550"/>
                    </a:lnTo>
                    <a:lnTo>
                      <a:pt x="18517" y="6529"/>
                    </a:lnTo>
                    <a:lnTo>
                      <a:pt x="18413" y="6487"/>
                    </a:lnTo>
                    <a:lnTo>
                      <a:pt x="17973" y="6487"/>
                    </a:lnTo>
                    <a:lnTo>
                      <a:pt x="17890" y="6529"/>
                    </a:lnTo>
                    <a:lnTo>
                      <a:pt x="17764" y="6550"/>
                    </a:lnTo>
                    <a:lnTo>
                      <a:pt x="17701" y="6633"/>
                    </a:lnTo>
                    <a:lnTo>
                      <a:pt x="17701" y="6801"/>
                    </a:lnTo>
                    <a:lnTo>
                      <a:pt x="17597" y="6968"/>
                    </a:lnTo>
                    <a:lnTo>
                      <a:pt x="17639" y="7156"/>
                    </a:lnTo>
                    <a:lnTo>
                      <a:pt x="17597" y="7219"/>
                    </a:lnTo>
                    <a:lnTo>
                      <a:pt x="17639" y="7282"/>
                    </a:lnTo>
                    <a:lnTo>
                      <a:pt x="17701" y="7303"/>
                    </a:lnTo>
                    <a:lnTo>
                      <a:pt x="17681" y="7366"/>
                    </a:lnTo>
                    <a:lnTo>
                      <a:pt x="17639" y="7387"/>
                    </a:lnTo>
                    <a:lnTo>
                      <a:pt x="17701" y="7617"/>
                    </a:lnTo>
                    <a:lnTo>
                      <a:pt x="17785" y="7700"/>
                    </a:lnTo>
                    <a:lnTo>
                      <a:pt x="17806" y="7742"/>
                    </a:lnTo>
                    <a:lnTo>
                      <a:pt x="17973" y="7847"/>
                    </a:lnTo>
                    <a:lnTo>
                      <a:pt x="18015" y="7910"/>
                    </a:lnTo>
                    <a:lnTo>
                      <a:pt x="18120" y="7889"/>
                    </a:lnTo>
                    <a:lnTo>
                      <a:pt x="18183" y="7951"/>
                    </a:lnTo>
                    <a:lnTo>
                      <a:pt x="18266" y="7993"/>
                    </a:lnTo>
                    <a:lnTo>
                      <a:pt x="18392" y="7931"/>
                    </a:lnTo>
                    <a:lnTo>
                      <a:pt x="18476" y="7931"/>
                    </a:lnTo>
                    <a:lnTo>
                      <a:pt x="18538" y="8014"/>
                    </a:lnTo>
                    <a:lnTo>
                      <a:pt x="18685" y="8014"/>
                    </a:lnTo>
                    <a:lnTo>
                      <a:pt x="18748" y="8140"/>
                    </a:lnTo>
                    <a:lnTo>
                      <a:pt x="18831" y="8161"/>
                    </a:lnTo>
                    <a:lnTo>
                      <a:pt x="18852" y="8223"/>
                    </a:lnTo>
                    <a:lnTo>
                      <a:pt x="18727" y="8265"/>
                    </a:lnTo>
                    <a:lnTo>
                      <a:pt x="18727" y="8349"/>
                    </a:lnTo>
                    <a:lnTo>
                      <a:pt x="18685" y="8412"/>
                    </a:lnTo>
                    <a:lnTo>
                      <a:pt x="18685" y="8454"/>
                    </a:lnTo>
                    <a:lnTo>
                      <a:pt x="18622" y="8537"/>
                    </a:lnTo>
                    <a:lnTo>
                      <a:pt x="18497" y="8621"/>
                    </a:lnTo>
                    <a:lnTo>
                      <a:pt x="18497" y="8663"/>
                    </a:lnTo>
                    <a:lnTo>
                      <a:pt x="18434" y="8747"/>
                    </a:lnTo>
                    <a:lnTo>
                      <a:pt x="18517" y="8788"/>
                    </a:lnTo>
                    <a:lnTo>
                      <a:pt x="18517" y="8935"/>
                    </a:lnTo>
                    <a:lnTo>
                      <a:pt x="18580" y="9060"/>
                    </a:lnTo>
                    <a:lnTo>
                      <a:pt x="18580" y="9144"/>
                    </a:lnTo>
                    <a:lnTo>
                      <a:pt x="18434" y="9165"/>
                    </a:lnTo>
                    <a:lnTo>
                      <a:pt x="18497" y="9207"/>
                    </a:lnTo>
                    <a:lnTo>
                      <a:pt x="18685" y="9249"/>
                    </a:lnTo>
                    <a:lnTo>
                      <a:pt x="18748" y="9207"/>
                    </a:lnTo>
                    <a:lnTo>
                      <a:pt x="18810" y="9207"/>
                    </a:lnTo>
                    <a:lnTo>
                      <a:pt x="18831" y="9270"/>
                    </a:lnTo>
                    <a:lnTo>
                      <a:pt x="18894" y="9207"/>
                    </a:lnTo>
                    <a:lnTo>
                      <a:pt x="18936" y="9207"/>
                    </a:lnTo>
                    <a:lnTo>
                      <a:pt x="18999" y="9249"/>
                    </a:lnTo>
                    <a:lnTo>
                      <a:pt x="19145" y="9249"/>
                    </a:lnTo>
                    <a:lnTo>
                      <a:pt x="19333" y="9311"/>
                    </a:lnTo>
                    <a:lnTo>
                      <a:pt x="19417" y="9249"/>
                    </a:lnTo>
                    <a:lnTo>
                      <a:pt x="19564" y="9249"/>
                    </a:lnTo>
                    <a:lnTo>
                      <a:pt x="19585" y="9291"/>
                    </a:lnTo>
                    <a:lnTo>
                      <a:pt x="19626" y="9291"/>
                    </a:lnTo>
                    <a:lnTo>
                      <a:pt x="19668" y="9270"/>
                    </a:lnTo>
                    <a:lnTo>
                      <a:pt x="19752" y="9249"/>
                    </a:lnTo>
                    <a:lnTo>
                      <a:pt x="19794" y="9270"/>
                    </a:lnTo>
                    <a:lnTo>
                      <a:pt x="19836" y="9353"/>
                    </a:lnTo>
                    <a:lnTo>
                      <a:pt x="19877" y="9353"/>
                    </a:lnTo>
                    <a:lnTo>
                      <a:pt x="19940" y="9311"/>
                    </a:lnTo>
                    <a:lnTo>
                      <a:pt x="19982" y="9353"/>
                    </a:lnTo>
                    <a:lnTo>
                      <a:pt x="20003" y="9416"/>
                    </a:lnTo>
                    <a:lnTo>
                      <a:pt x="20066" y="9416"/>
                    </a:lnTo>
                    <a:lnTo>
                      <a:pt x="20108" y="9374"/>
                    </a:lnTo>
                    <a:lnTo>
                      <a:pt x="20254" y="9353"/>
                    </a:lnTo>
                    <a:lnTo>
                      <a:pt x="20296" y="9270"/>
                    </a:lnTo>
                    <a:lnTo>
                      <a:pt x="20401" y="9249"/>
                    </a:lnTo>
                    <a:lnTo>
                      <a:pt x="20484" y="9249"/>
                    </a:lnTo>
                    <a:lnTo>
                      <a:pt x="20589" y="9144"/>
                    </a:lnTo>
                    <a:lnTo>
                      <a:pt x="20714" y="9081"/>
                    </a:lnTo>
                    <a:lnTo>
                      <a:pt x="20819" y="9060"/>
                    </a:lnTo>
                    <a:lnTo>
                      <a:pt x="20840" y="8998"/>
                    </a:lnTo>
                    <a:lnTo>
                      <a:pt x="20924" y="8998"/>
                    </a:lnTo>
                    <a:lnTo>
                      <a:pt x="21028" y="9039"/>
                    </a:lnTo>
                    <a:lnTo>
                      <a:pt x="21112" y="9039"/>
                    </a:lnTo>
                    <a:lnTo>
                      <a:pt x="21196" y="9081"/>
                    </a:lnTo>
                    <a:lnTo>
                      <a:pt x="21405" y="9081"/>
                    </a:lnTo>
                    <a:lnTo>
                      <a:pt x="21635" y="8935"/>
                    </a:lnTo>
                    <a:lnTo>
                      <a:pt x="21656" y="8851"/>
                    </a:lnTo>
                    <a:lnTo>
                      <a:pt x="21719" y="8851"/>
                    </a:lnTo>
                    <a:lnTo>
                      <a:pt x="21740" y="8893"/>
                    </a:lnTo>
                    <a:lnTo>
                      <a:pt x="21761" y="8851"/>
                    </a:lnTo>
                    <a:lnTo>
                      <a:pt x="21844" y="8788"/>
                    </a:lnTo>
                    <a:lnTo>
                      <a:pt x="21844" y="8726"/>
                    </a:lnTo>
                    <a:lnTo>
                      <a:pt x="21865" y="8663"/>
                    </a:lnTo>
                    <a:lnTo>
                      <a:pt x="21928" y="8684"/>
                    </a:lnTo>
                    <a:lnTo>
                      <a:pt x="21991" y="8684"/>
                    </a:lnTo>
                    <a:lnTo>
                      <a:pt x="22054" y="8642"/>
                    </a:lnTo>
                    <a:lnTo>
                      <a:pt x="22054" y="8579"/>
                    </a:lnTo>
                    <a:lnTo>
                      <a:pt x="22095" y="8621"/>
                    </a:lnTo>
                    <a:lnTo>
                      <a:pt x="22158" y="8621"/>
                    </a:lnTo>
                    <a:lnTo>
                      <a:pt x="22179" y="8663"/>
                    </a:lnTo>
                    <a:lnTo>
                      <a:pt x="22179" y="8726"/>
                    </a:lnTo>
                    <a:lnTo>
                      <a:pt x="22242" y="8767"/>
                    </a:lnTo>
                    <a:lnTo>
                      <a:pt x="22158" y="8830"/>
                    </a:lnTo>
                    <a:lnTo>
                      <a:pt x="22158" y="8893"/>
                    </a:lnTo>
                    <a:lnTo>
                      <a:pt x="22095" y="8977"/>
                    </a:lnTo>
                    <a:lnTo>
                      <a:pt x="22054" y="8998"/>
                    </a:lnTo>
                    <a:lnTo>
                      <a:pt x="22054" y="9060"/>
                    </a:lnTo>
                    <a:lnTo>
                      <a:pt x="22137" y="9081"/>
                    </a:lnTo>
                    <a:lnTo>
                      <a:pt x="22200" y="9165"/>
                    </a:lnTo>
                    <a:lnTo>
                      <a:pt x="22242" y="9144"/>
                    </a:lnTo>
                    <a:lnTo>
                      <a:pt x="22305" y="9144"/>
                    </a:lnTo>
                    <a:lnTo>
                      <a:pt x="22409" y="9186"/>
                    </a:lnTo>
                    <a:lnTo>
                      <a:pt x="22409" y="9207"/>
                    </a:lnTo>
                    <a:cubicBezTo>
                      <a:pt x="22367" y="9207"/>
                      <a:pt x="22305" y="9249"/>
                      <a:pt x="22263" y="9270"/>
                    </a:cubicBezTo>
                    <a:lnTo>
                      <a:pt x="22242" y="9270"/>
                    </a:lnTo>
                    <a:cubicBezTo>
                      <a:pt x="22137" y="9291"/>
                      <a:pt x="22054" y="9353"/>
                      <a:pt x="21949" y="9374"/>
                    </a:cubicBezTo>
                    <a:cubicBezTo>
                      <a:pt x="21886" y="9374"/>
                      <a:pt x="21865" y="9395"/>
                      <a:pt x="21844" y="9458"/>
                    </a:cubicBezTo>
                    <a:lnTo>
                      <a:pt x="21551" y="9521"/>
                    </a:lnTo>
                    <a:lnTo>
                      <a:pt x="21133" y="9563"/>
                    </a:lnTo>
                    <a:lnTo>
                      <a:pt x="21007" y="9521"/>
                    </a:lnTo>
                    <a:lnTo>
                      <a:pt x="20903" y="9521"/>
                    </a:lnTo>
                    <a:lnTo>
                      <a:pt x="20735" y="9730"/>
                    </a:lnTo>
                    <a:lnTo>
                      <a:pt x="20631" y="9793"/>
                    </a:lnTo>
                    <a:lnTo>
                      <a:pt x="20589" y="9876"/>
                    </a:lnTo>
                    <a:lnTo>
                      <a:pt x="20673" y="9918"/>
                    </a:lnTo>
                    <a:lnTo>
                      <a:pt x="20735" y="9876"/>
                    </a:lnTo>
                    <a:lnTo>
                      <a:pt x="20798" y="9876"/>
                    </a:lnTo>
                    <a:lnTo>
                      <a:pt x="20777" y="9981"/>
                    </a:lnTo>
                    <a:lnTo>
                      <a:pt x="20694" y="10023"/>
                    </a:lnTo>
                    <a:lnTo>
                      <a:pt x="20714" y="10086"/>
                    </a:lnTo>
                    <a:lnTo>
                      <a:pt x="20882" y="10107"/>
                    </a:lnTo>
                    <a:lnTo>
                      <a:pt x="20903" y="10148"/>
                    </a:lnTo>
                    <a:lnTo>
                      <a:pt x="21028" y="10127"/>
                    </a:lnTo>
                    <a:lnTo>
                      <a:pt x="21028" y="10044"/>
                    </a:lnTo>
                    <a:lnTo>
                      <a:pt x="20945" y="9981"/>
                    </a:lnTo>
                    <a:lnTo>
                      <a:pt x="20945" y="9897"/>
                    </a:lnTo>
                    <a:lnTo>
                      <a:pt x="21028" y="9876"/>
                    </a:lnTo>
                    <a:lnTo>
                      <a:pt x="21049" y="9918"/>
                    </a:lnTo>
                    <a:lnTo>
                      <a:pt x="21133" y="9918"/>
                    </a:lnTo>
                    <a:lnTo>
                      <a:pt x="21238" y="10002"/>
                    </a:lnTo>
                    <a:lnTo>
                      <a:pt x="21321" y="9981"/>
                    </a:lnTo>
                    <a:lnTo>
                      <a:pt x="21342" y="9876"/>
                    </a:lnTo>
                    <a:lnTo>
                      <a:pt x="21426" y="9814"/>
                    </a:lnTo>
                    <a:lnTo>
                      <a:pt x="21426" y="9918"/>
                    </a:lnTo>
                    <a:lnTo>
                      <a:pt x="21530" y="10023"/>
                    </a:lnTo>
                    <a:lnTo>
                      <a:pt x="21551" y="9981"/>
                    </a:lnTo>
                    <a:lnTo>
                      <a:pt x="21551" y="9897"/>
                    </a:lnTo>
                    <a:lnTo>
                      <a:pt x="21656" y="9897"/>
                    </a:lnTo>
                    <a:lnTo>
                      <a:pt x="21677" y="9814"/>
                    </a:lnTo>
                    <a:lnTo>
                      <a:pt x="21761" y="9814"/>
                    </a:lnTo>
                    <a:lnTo>
                      <a:pt x="21886" y="9772"/>
                    </a:lnTo>
                    <a:cubicBezTo>
                      <a:pt x="21932" y="9802"/>
                      <a:pt x="21989" y="9822"/>
                      <a:pt x="22041" y="9822"/>
                    </a:cubicBezTo>
                    <a:cubicBezTo>
                      <a:pt x="22060" y="9822"/>
                      <a:pt x="22079" y="9819"/>
                      <a:pt x="22095" y="9814"/>
                    </a:cubicBezTo>
                    <a:cubicBezTo>
                      <a:pt x="22116" y="9814"/>
                      <a:pt x="22132" y="9808"/>
                      <a:pt x="22142" y="9803"/>
                    </a:cubicBezTo>
                    <a:lnTo>
                      <a:pt x="22142" y="9803"/>
                    </a:lnTo>
                    <a:lnTo>
                      <a:pt x="22095" y="9835"/>
                    </a:lnTo>
                    <a:lnTo>
                      <a:pt x="22158" y="9918"/>
                    </a:lnTo>
                    <a:lnTo>
                      <a:pt x="22033" y="10044"/>
                    </a:lnTo>
                    <a:lnTo>
                      <a:pt x="21949" y="10002"/>
                    </a:lnTo>
                    <a:lnTo>
                      <a:pt x="21886" y="10044"/>
                    </a:lnTo>
                    <a:lnTo>
                      <a:pt x="21782" y="10044"/>
                    </a:lnTo>
                    <a:lnTo>
                      <a:pt x="21740" y="10002"/>
                    </a:lnTo>
                    <a:lnTo>
                      <a:pt x="21656" y="10002"/>
                    </a:lnTo>
                    <a:lnTo>
                      <a:pt x="21551" y="10190"/>
                    </a:lnTo>
                    <a:lnTo>
                      <a:pt x="21572" y="10316"/>
                    </a:lnTo>
                    <a:lnTo>
                      <a:pt x="21572" y="10462"/>
                    </a:lnTo>
                    <a:lnTo>
                      <a:pt x="21551" y="10316"/>
                    </a:lnTo>
                    <a:lnTo>
                      <a:pt x="21510" y="10316"/>
                    </a:lnTo>
                    <a:lnTo>
                      <a:pt x="21468" y="10232"/>
                    </a:lnTo>
                    <a:lnTo>
                      <a:pt x="21405" y="10232"/>
                    </a:lnTo>
                    <a:lnTo>
                      <a:pt x="21342" y="10337"/>
                    </a:lnTo>
                    <a:lnTo>
                      <a:pt x="21196" y="10379"/>
                    </a:lnTo>
                    <a:lnTo>
                      <a:pt x="21133" y="10400"/>
                    </a:lnTo>
                    <a:lnTo>
                      <a:pt x="21133" y="10316"/>
                    </a:lnTo>
                    <a:lnTo>
                      <a:pt x="21091" y="10316"/>
                    </a:lnTo>
                    <a:lnTo>
                      <a:pt x="21007" y="10420"/>
                    </a:lnTo>
                    <a:lnTo>
                      <a:pt x="20924" y="10441"/>
                    </a:lnTo>
                    <a:lnTo>
                      <a:pt x="20882" y="10400"/>
                    </a:lnTo>
                    <a:lnTo>
                      <a:pt x="20798" y="10400"/>
                    </a:lnTo>
                    <a:lnTo>
                      <a:pt x="20735" y="10483"/>
                    </a:lnTo>
                    <a:lnTo>
                      <a:pt x="20735" y="10504"/>
                    </a:lnTo>
                    <a:lnTo>
                      <a:pt x="20589" y="10525"/>
                    </a:lnTo>
                    <a:lnTo>
                      <a:pt x="20505" y="10588"/>
                    </a:lnTo>
                    <a:lnTo>
                      <a:pt x="20505" y="10692"/>
                    </a:lnTo>
                    <a:lnTo>
                      <a:pt x="20526" y="10797"/>
                    </a:lnTo>
                    <a:lnTo>
                      <a:pt x="20422" y="11069"/>
                    </a:lnTo>
                    <a:lnTo>
                      <a:pt x="20380" y="11278"/>
                    </a:lnTo>
                    <a:lnTo>
                      <a:pt x="20380" y="11362"/>
                    </a:lnTo>
                    <a:lnTo>
                      <a:pt x="20484" y="11446"/>
                    </a:lnTo>
                    <a:lnTo>
                      <a:pt x="20463" y="11488"/>
                    </a:lnTo>
                    <a:lnTo>
                      <a:pt x="20359" y="11529"/>
                    </a:lnTo>
                    <a:lnTo>
                      <a:pt x="20359" y="11592"/>
                    </a:lnTo>
                    <a:lnTo>
                      <a:pt x="20422" y="11697"/>
                    </a:lnTo>
                    <a:lnTo>
                      <a:pt x="20422" y="11801"/>
                    </a:lnTo>
                    <a:lnTo>
                      <a:pt x="20380" y="11864"/>
                    </a:lnTo>
                    <a:lnTo>
                      <a:pt x="20359" y="11801"/>
                    </a:lnTo>
                    <a:lnTo>
                      <a:pt x="20275" y="11864"/>
                    </a:lnTo>
                    <a:lnTo>
                      <a:pt x="20212" y="11843"/>
                    </a:lnTo>
                    <a:lnTo>
                      <a:pt x="20254" y="11760"/>
                    </a:lnTo>
                    <a:lnTo>
                      <a:pt x="20296" y="11739"/>
                    </a:lnTo>
                    <a:lnTo>
                      <a:pt x="20296" y="11634"/>
                    </a:lnTo>
                    <a:lnTo>
                      <a:pt x="20212" y="11634"/>
                    </a:lnTo>
                    <a:lnTo>
                      <a:pt x="20087" y="11864"/>
                    </a:lnTo>
                    <a:lnTo>
                      <a:pt x="20066" y="12115"/>
                    </a:lnTo>
                    <a:lnTo>
                      <a:pt x="20108" y="12408"/>
                    </a:lnTo>
                    <a:lnTo>
                      <a:pt x="20108" y="12785"/>
                    </a:lnTo>
                    <a:lnTo>
                      <a:pt x="20087" y="12408"/>
                    </a:lnTo>
                    <a:lnTo>
                      <a:pt x="20045" y="12220"/>
                    </a:lnTo>
                    <a:lnTo>
                      <a:pt x="19982" y="12178"/>
                    </a:lnTo>
                    <a:lnTo>
                      <a:pt x="20045" y="12073"/>
                    </a:lnTo>
                    <a:lnTo>
                      <a:pt x="20045" y="11990"/>
                    </a:lnTo>
                    <a:lnTo>
                      <a:pt x="19898" y="11906"/>
                    </a:lnTo>
                    <a:lnTo>
                      <a:pt x="19961" y="11780"/>
                    </a:lnTo>
                    <a:lnTo>
                      <a:pt x="19961" y="11571"/>
                    </a:lnTo>
                    <a:lnTo>
                      <a:pt x="19877" y="11446"/>
                    </a:lnTo>
                    <a:lnTo>
                      <a:pt x="19877" y="11236"/>
                    </a:lnTo>
                    <a:lnTo>
                      <a:pt x="19961" y="11111"/>
                    </a:lnTo>
                    <a:lnTo>
                      <a:pt x="20045" y="10923"/>
                    </a:lnTo>
                    <a:lnTo>
                      <a:pt x="20045" y="10755"/>
                    </a:lnTo>
                    <a:lnTo>
                      <a:pt x="20003" y="10755"/>
                    </a:lnTo>
                    <a:lnTo>
                      <a:pt x="19961" y="10839"/>
                    </a:lnTo>
                    <a:lnTo>
                      <a:pt x="19940" y="10964"/>
                    </a:lnTo>
                    <a:lnTo>
                      <a:pt x="19857" y="11048"/>
                    </a:lnTo>
                    <a:lnTo>
                      <a:pt x="19836" y="11027"/>
                    </a:lnTo>
                    <a:lnTo>
                      <a:pt x="19794" y="10902"/>
                    </a:lnTo>
                    <a:lnTo>
                      <a:pt x="19877" y="10713"/>
                    </a:lnTo>
                    <a:lnTo>
                      <a:pt x="19898" y="10609"/>
                    </a:lnTo>
                    <a:lnTo>
                      <a:pt x="19836" y="10546"/>
                    </a:lnTo>
                    <a:lnTo>
                      <a:pt x="19752" y="10630"/>
                    </a:lnTo>
                    <a:lnTo>
                      <a:pt x="19731" y="10609"/>
                    </a:lnTo>
                    <a:lnTo>
                      <a:pt x="19689" y="10546"/>
                    </a:lnTo>
                    <a:lnTo>
                      <a:pt x="19731" y="10483"/>
                    </a:lnTo>
                    <a:lnTo>
                      <a:pt x="19731" y="10337"/>
                    </a:lnTo>
                    <a:lnTo>
                      <a:pt x="19668" y="10337"/>
                    </a:lnTo>
                    <a:lnTo>
                      <a:pt x="19668" y="10295"/>
                    </a:lnTo>
                    <a:lnTo>
                      <a:pt x="19689" y="10232"/>
                    </a:lnTo>
                    <a:lnTo>
                      <a:pt x="19689" y="10127"/>
                    </a:lnTo>
                    <a:lnTo>
                      <a:pt x="19585" y="10169"/>
                    </a:lnTo>
                    <a:lnTo>
                      <a:pt x="19271" y="10274"/>
                    </a:lnTo>
                    <a:lnTo>
                      <a:pt x="19103" y="10379"/>
                    </a:lnTo>
                    <a:lnTo>
                      <a:pt x="19041" y="10337"/>
                    </a:lnTo>
                    <a:lnTo>
                      <a:pt x="19041" y="10295"/>
                    </a:lnTo>
                    <a:lnTo>
                      <a:pt x="18999" y="10295"/>
                    </a:lnTo>
                    <a:lnTo>
                      <a:pt x="18915" y="10379"/>
                    </a:lnTo>
                    <a:lnTo>
                      <a:pt x="18831" y="10379"/>
                    </a:lnTo>
                    <a:lnTo>
                      <a:pt x="18789" y="10295"/>
                    </a:lnTo>
                    <a:lnTo>
                      <a:pt x="18622" y="10420"/>
                    </a:lnTo>
                    <a:lnTo>
                      <a:pt x="18622" y="10337"/>
                    </a:lnTo>
                    <a:lnTo>
                      <a:pt x="18517" y="10295"/>
                    </a:lnTo>
                    <a:lnTo>
                      <a:pt x="18476" y="10295"/>
                    </a:lnTo>
                    <a:lnTo>
                      <a:pt x="18476" y="10337"/>
                    </a:lnTo>
                    <a:lnTo>
                      <a:pt x="18308" y="10337"/>
                    </a:lnTo>
                    <a:lnTo>
                      <a:pt x="18078" y="10232"/>
                    </a:lnTo>
                    <a:lnTo>
                      <a:pt x="17890" y="10232"/>
                    </a:lnTo>
                    <a:lnTo>
                      <a:pt x="17701" y="10127"/>
                    </a:lnTo>
                    <a:lnTo>
                      <a:pt x="17555" y="10127"/>
                    </a:lnTo>
                    <a:lnTo>
                      <a:pt x="17555" y="10023"/>
                    </a:lnTo>
                    <a:lnTo>
                      <a:pt x="17429" y="9918"/>
                    </a:lnTo>
                    <a:lnTo>
                      <a:pt x="17346" y="9981"/>
                    </a:lnTo>
                    <a:lnTo>
                      <a:pt x="17241" y="9897"/>
                    </a:lnTo>
                    <a:lnTo>
                      <a:pt x="17220" y="9772"/>
                    </a:lnTo>
                    <a:lnTo>
                      <a:pt x="17116" y="9709"/>
                    </a:lnTo>
                    <a:lnTo>
                      <a:pt x="17053" y="9667"/>
                    </a:lnTo>
                    <a:lnTo>
                      <a:pt x="17157" y="9646"/>
                    </a:lnTo>
                    <a:lnTo>
                      <a:pt x="17283" y="9646"/>
                    </a:lnTo>
                    <a:lnTo>
                      <a:pt x="17283" y="9500"/>
                    </a:lnTo>
                    <a:lnTo>
                      <a:pt x="17388" y="9437"/>
                    </a:lnTo>
                    <a:lnTo>
                      <a:pt x="17367" y="9353"/>
                    </a:lnTo>
                    <a:lnTo>
                      <a:pt x="17471" y="9353"/>
                    </a:lnTo>
                    <a:lnTo>
                      <a:pt x="17639" y="9395"/>
                    </a:lnTo>
                    <a:lnTo>
                      <a:pt x="17681" y="9374"/>
                    </a:lnTo>
                    <a:lnTo>
                      <a:pt x="17681" y="9332"/>
                    </a:lnTo>
                    <a:lnTo>
                      <a:pt x="17806" y="9332"/>
                    </a:lnTo>
                    <a:lnTo>
                      <a:pt x="18078" y="9395"/>
                    </a:lnTo>
                    <a:lnTo>
                      <a:pt x="18183" y="9291"/>
                    </a:lnTo>
                    <a:lnTo>
                      <a:pt x="18183" y="9165"/>
                    </a:lnTo>
                    <a:lnTo>
                      <a:pt x="18225" y="9060"/>
                    </a:lnTo>
                    <a:lnTo>
                      <a:pt x="18183" y="8935"/>
                    </a:lnTo>
                    <a:lnTo>
                      <a:pt x="18183" y="8809"/>
                    </a:lnTo>
                    <a:lnTo>
                      <a:pt x="18120" y="8705"/>
                    </a:lnTo>
                    <a:lnTo>
                      <a:pt x="18078" y="8537"/>
                    </a:lnTo>
                    <a:lnTo>
                      <a:pt x="17994" y="8516"/>
                    </a:lnTo>
                    <a:lnTo>
                      <a:pt x="17973" y="8433"/>
                    </a:lnTo>
                    <a:lnTo>
                      <a:pt x="17806" y="8286"/>
                    </a:lnTo>
                    <a:lnTo>
                      <a:pt x="17764" y="8286"/>
                    </a:lnTo>
                    <a:lnTo>
                      <a:pt x="17743" y="8349"/>
                    </a:lnTo>
                    <a:lnTo>
                      <a:pt x="17681" y="8349"/>
                    </a:lnTo>
                    <a:lnTo>
                      <a:pt x="17660" y="8286"/>
                    </a:lnTo>
                    <a:lnTo>
                      <a:pt x="17492" y="8203"/>
                    </a:lnTo>
                    <a:lnTo>
                      <a:pt x="17492" y="8244"/>
                    </a:lnTo>
                    <a:lnTo>
                      <a:pt x="17597" y="8328"/>
                    </a:lnTo>
                    <a:lnTo>
                      <a:pt x="17576" y="8391"/>
                    </a:lnTo>
                    <a:lnTo>
                      <a:pt x="17639" y="8454"/>
                    </a:lnTo>
                    <a:lnTo>
                      <a:pt x="17576" y="8558"/>
                    </a:lnTo>
                    <a:lnTo>
                      <a:pt x="17492" y="8454"/>
                    </a:lnTo>
                    <a:lnTo>
                      <a:pt x="17492" y="8349"/>
                    </a:lnTo>
                    <a:lnTo>
                      <a:pt x="17388" y="8349"/>
                    </a:lnTo>
                    <a:lnTo>
                      <a:pt x="17220" y="8244"/>
                    </a:lnTo>
                    <a:lnTo>
                      <a:pt x="17178" y="8182"/>
                    </a:lnTo>
                    <a:lnTo>
                      <a:pt x="17137" y="8223"/>
                    </a:lnTo>
                    <a:lnTo>
                      <a:pt x="17053" y="8182"/>
                    </a:lnTo>
                    <a:lnTo>
                      <a:pt x="17011" y="8077"/>
                    </a:lnTo>
                    <a:lnTo>
                      <a:pt x="16906" y="7993"/>
                    </a:lnTo>
                    <a:lnTo>
                      <a:pt x="16739" y="7993"/>
                    </a:lnTo>
                    <a:lnTo>
                      <a:pt x="16551" y="7805"/>
                    </a:lnTo>
                    <a:lnTo>
                      <a:pt x="16404" y="7721"/>
                    </a:lnTo>
                    <a:lnTo>
                      <a:pt x="16383" y="7617"/>
                    </a:lnTo>
                    <a:lnTo>
                      <a:pt x="15902" y="7345"/>
                    </a:lnTo>
                    <a:lnTo>
                      <a:pt x="15776" y="7135"/>
                    </a:lnTo>
                    <a:lnTo>
                      <a:pt x="15776" y="6968"/>
                    </a:lnTo>
                    <a:lnTo>
                      <a:pt x="15672" y="6717"/>
                    </a:lnTo>
                    <a:lnTo>
                      <a:pt x="15672" y="6612"/>
                    </a:lnTo>
                    <a:lnTo>
                      <a:pt x="15567" y="6612"/>
                    </a:lnTo>
                    <a:lnTo>
                      <a:pt x="15442" y="6508"/>
                    </a:lnTo>
                    <a:lnTo>
                      <a:pt x="15337" y="6508"/>
                    </a:lnTo>
                    <a:lnTo>
                      <a:pt x="15253" y="6424"/>
                    </a:lnTo>
                    <a:lnTo>
                      <a:pt x="15149" y="6403"/>
                    </a:lnTo>
                    <a:lnTo>
                      <a:pt x="15065" y="6319"/>
                    </a:lnTo>
                    <a:lnTo>
                      <a:pt x="14940" y="6361"/>
                    </a:lnTo>
                    <a:lnTo>
                      <a:pt x="14793" y="6487"/>
                    </a:lnTo>
                    <a:lnTo>
                      <a:pt x="14688" y="6696"/>
                    </a:lnTo>
                    <a:lnTo>
                      <a:pt x="14584" y="6738"/>
                    </a:lnTo>
                    <a:lnTo>
                      <a:pt x="14479" y="6801"/>
                    </a:lnTo>
                    <a:lnTo>
                      <a:pt x="14375" y="6801"/>
                    </a:lnTo>
                    <a:lnTo>
                      <a:pt x="14312" y="6738"/>
                    </a:lnTo>
                    <a:lnTo>
                      <a:pt x="14144" y="6696"/>
                    </a:lnTo>
                    <a:lnTo>
                      <a:pt x="14061" y="6633"/>
                    </a:lnTo>
                    <a:lnTo>
                      <a:pt x="14144" y="6529"/>
                    </a:lnTo>
                    <a:lnTo>
                      <a:pt x="14207" y="6466"/>
                    </a:lnTo>
                    <a:lnTo>
                      <a:pt x="14270" y="6466"/>
                    </a:lnTo>
                    <a:lnTo>
                      <a:pt x="14375" y="6361"/>
                    </a:lnTo>
                    <a:lnTo>
                      <a:pt x="14458" y="6319"/>
                    </a:lnTo>
                    <a:lnTo>
                      <a:pt x="14479" y="6257"/>
                    </a:lnTo>
                    <a:lnTo>
                      <a:pt x="14458" y="6215"/>
                    </a:lnTo>
                    <a:lnTo>
                      <a:pt x="14375" y="6236"/>
                    </a:lnTo>
                    <a:lnTo>
                      <a:pt x="14333" y="6194"/>
                    </a:lnTo>
                    <a:lnTo>
                      <a:pt x="14354" y="6110"/>
                    </a:lnTo>
                    <a:lnTo>
                      <a:pt x="14458" y="6006"/>
                    </a:lnTo>
                    <a:lnTo>
                      <a:pt x="14437" y="5943"/>
                    </a:lnTo>
                    <a:lnTo>
                      <a:pt x="14542" y="5838"/>
                    </a:lnTo>
                    <a:lnTo>
                      <a:pt x="14542" y="5754"/>
                    </a:lnTo>
                    <a:lnTo>
                      <a:pt x="14521" y="5629"/>
                    </a:lnTo>
                    <a:lnTo>
                      <a:pt x="14375" y="5650"/>
                    </a:lnTo>
                    <a:lnTo>
                      <a:pt x="14375" y="5734"/>
                    </a:lnTo>
                    <a:lnTo>
                      <a:pt x="14165" y="5880"/>
                    </a:lnTo>
                    <a:lnTo>
                      <a:pt x="14061" y="5838"/>
                    </a:lnTo>
                    <a:lnTo>
                      <a:pt x="14165" y="6047"/>
                    </a:lnTo>
                    <a:lnTo>
                      <a:pt x="14103" y="6131"/>
                    </a:lnTo>
                    <a:lnTo>
                      <a:pt x="14061" y="6026"/>
                    </a:lnTo>
                    <a:lnTo>
                      <a:pt x="13914" y="6026"/>
                    </a:lnTo>
                    <a:lnTo>
                      <a:pt x="13810" y="6131"/>
                    </a:lnTo>
                    <a:lnTo>
                      <a:pt x="13893" y="6152"/>
                    </a:lnTo>
                    <a:lnTo>
                      <a:pt x="13851" y="6298"/>
                    </a:lnTo>
                    <a:lnTo>
                      <a:pt x="13747" y="6236"/>
                    </a:lnTo>
                    <a:lnTo>
                      <a:pt x="13642" y="6319"/>
                    </a:lnTo>
                    <a:lnTo>
                      <a:pt x="13684" y="6403"/>
                    </a:lnTo>
                    <a:lnTo>
                      <a:pt x="13789" y="6403"/>
                    </a:lnTo>
                    <a:lnTo>
                      <a:pt x="13831" y="6466"/>
                    </a:lnTo>
                    <a:lnTo>
                      <a:pt x="13642" y="6570"/>
                    </a:lnTo>
                    <a:lnTo>
                      <a:pt x="13579" y="6424"/>
                    </a:lnTo>
                    <a:lnTo>
                      <a:pt x="13433" y="6361"/>
                    </a:lnTo>
                    <a:lnTo>
                      <a:pt x="13391" y="6236"/>
                    </a:lnTo>
                    <a:lnTo>
                      <a:pt x="13391" y="5713"/>
                    </a:lnTo>
                    <a:lnTo>
                      <a:pt x="13496" y="5503"/>
                    </a:lnTo>
                    <a:lnTo>
                      <a:pt x="13475" y="5148"/>
                    </a:lnTo>
                    <a:lnTo>
                      <a:pt x="13538" y="5001"/>
                    </a:lnTo>
                    <a:lnTo>
                      <a:pt x="13517" y="4562"/>
                    </a:lnTo>
                    <a:lnTo>
                      <a:pt x="13517" y="4625"/>
                    </a:lnTo>
                    <a:lnTo>
                      <a:pt x="13370" y="4687"/>
                    </a:lnTo>
                    <a:lnTo>
                      <a:pt x="13266" y="4855"/>
                    </a:lnTo>
                    <a:lnTo>
                      <a:pt x="13349" y="4938"/>
                    </a:lnTo>
                    <a:lnTo>
                      <a:pt x="13287" y="5001"/>
                    </a:lnTo>
                    <a:lnTo>
                      <a:pt x="13349" y="5148"/>
                    </a:lnTo>
                    <a:lnTo>
                      <a:pt x="13307" y="5315"/>
                    </a:lnTo>
                    <a:lnTo>
                      <a:pt x="13245" y="5294"/>
                    </a:lnTo>
                    <a:lnTo>
                      <a:pt x="13161" y="5210"/>
                    </a:lnTo>
                    <a:lnTo>
                      <a:pt x="13119" y="5294"/>
                    </a:lnTo>
                    <a:lnTo>
                      <a:pt x="13119" y="5378"/>
                    </a:lnTo>
                    <a:lnTo>
                      <a:pt x="13056" y="5315"/>
                    </a:lnTo>
                    <a:lnTo>
                      <a:pt x="12952" y="5399"/>
                    </a:lnTo>
                    <a:lnTo>
                      <a:pt x="12952" y="5482"/>
                    </a:lnTo>
                    <a:lnTo>
                      <a:pt x="12889" y="5482"/>
                    </a:lnTo>
                    <a:lnTo>
                      <a:pt x="12638" y="5608"/>
                    </a:lnTo>
                    <a:lnTo>
                      <a:pt x="12491" y="5775"/>
                    </a:lnTo>
                    <a:lnTo>
                      <a:pt x="12429" y="5692"/>
                    </a:lnTo>
                    <a:lnTo>
                      <a:pt x="12429" y="5587"/>
                    </a:lnTo>
                    <a:lnTo>
                      <a:pt x="12575" y="5524"/>
                    </a:lnTo>
                    <a:lnTo>
                      <a:pt x="12596" y="5420"/>
                    </a:lnTo>
                    <a:lnTo>
                      <a:pt x="12491" y="5420"/>
                    </a:lnTo>
                    <a:lnTo>
                      <a:pt x="12387" y="5482"/>
                    </a:lnTo>
                    <a:lnTo>
                      <a:pt x="12178" y="5482"/>
                    </a:lnTo>
                    <a:lnTo>
                      <a:pt x="12052" y="5566"/>
                    </a:lnTo>
                    <a:lnTo>
                      <a:pt x="11780" y="5566"/>
                    </a:lnTo>
                    <a:lnTo>
                      <a:pt x="11424" y="5817"/>
                    </a:lnTo>
                    <a:lnTo>
                      <a:pt x="11257" y="5880"/>
                    </a:lnTo>
                    <a:lnTo>
                      <a:pt x="11111" y="6089"/>
                    </a:lnTo>
                    <a:lnTo>
                      <a:pt x="11090" y="5985"/>
                    </a:lnTo>
                    <a:lnTo>
                      <a:pt x="11215" y="5796"/>
                    </a:lnTo>
                    <a:lnTo>
                      <a:pt x="11173" y="5713"/>
                    </a:lnTo>
                    <a:lnTo>
                      <a:pt x="10985" y="5817"/>
                    </a:lnTo>
                    <a:lnTo>
                      <a:pt x="10964" y="5775"/>
                    </a:lnTo>
                    <a:lnTo>
                      <a:pt x="10880" y="5796"/>
                    </a:lnTo>
                    <a:lnTo>
                      <a:pt x="10797" y="5838"/>
                    </a:lnTo>
                    <a:lnTo>
                      <a:pt x="10734" y="5775"/>
                    </a:lnTo>
                    <a:lnTo>
                      <a:pt x="10629" y="5796"/>
                    </a:lnTo>
                    <a:lnTo>
                      <a:pt x="10587" y="5880"/>
                    </a:lnTo>
                    <a:lnTo>
                      <a:pt x="10315" y="6047"/>
                    </a:lnTo>
                    <a:lnTo>
                      <a:pt x="10211" y="6047"/>
                    </a:lnTo>
                    <a:lnTo>
                      <a:pt x="10022" y="6110"/>
                    </a:lnTo>
                    <a:lnTo>
                      <a:pt x="9897" y="6257"/>
                    </a:lnTo>
                    <a:lnTo>
                      <a:pt x="9939" y="6361"/>
                    </a:lnTo>
                    <a:lnTo>
                      <a:pt x="9834" y="6340"/>
                    </a:lnTo>
                    <a:lnTo>
                      <a:pt x="9792" y="6403"/>
                    </a:lnTo>
                    <a:lnTo>
                      <a:pt x="9688" y="6361"/>
                    </a:lnTo>
                    <a:lnTo>
                      <a:pt x="9657" y="6408"/>
                    </a:lnTo>
                    <a:lnTo>
                      <a:pt x="9657" y="6408"/>
                    </a:lnTo>
                    <a:lnTo>
                      <a:pt x="9583" y="6319"/>
                    </a:lnTo>
                    <a:lnTo>
                      <a:pt x="9625" y="6215"/>
                    </a:lnTo>
                    <a:lnTo>
                      <a:pt x="9709" y="6215"/>
                    </a:lnTo>
                    <a:lnTo>
                      <a:pt x="9792" y="6110"/>
                    </a:lnTo>
                    <a:lnTo>
                      <a:pt x="9897" y="6026"/>
                    </a:lnTo>
                    <a:lnTo>
                      <a:pt x="9939" y="6068"/>
                    </a:lnTo>
                    <a:lnTo>
                      <a:pt x="10022" y="6026"/>
                    </a:lnTo>
                    <a:lnTo>
                      <a:pt x="10043" y="5943"/>
                    </a:lnTo>
                    <a:lnTo>
                      <a:pt x="10169" y="5838"/>
                    </a:lnTo>
                    <a:lnTo>
                      <a:pt x="10211" y="5901"/>
                    </a:lnTo>
                    <a:lnTo>
                      <a:pt x="10462" y="5796"/>
                    </a:lnTo>
                    <a:lnTo>
                      <a:pt x="10546" y="5650"/>
                    </a:lnTo>
                    <a:lnTo>
                      <a:pt x="10671" y="5608"/>
                    </a:lnTo>
                    <a:lnTo>
                      <a:pt x="10880" y="5629"/>
                    </a:lnTo>
                    <a:lnTo>
                      <a:pt x="10901" y="5587"/>
                    </a:lnTo>
                    <a:lnTo>
                      <a:pt x="11090" y="5587"/>
                    </a:lnTo>
                    <a:lnTo>
                      <a:pt x="11278" y="5503"/>
                    </a:lnTo>
                    <a:lnTo>
                      <a:pt x="11320" y="5587"/>
                    </a:lnTo>
                    <a:lnTo>
                      <a:pt x="11383" y="5587"/>
                    </a:lnTo>
                    <a:lnTo>
                      <a:pt x="11445" y="5524"/>
                    </a:lnTo>
                    <a:lnTo>
                      <a:pt x="11529" y="5524"/>
                    </a:lnTo>
                    <a:lnTo>
                      <a:pt x="11675" y="5503"/>
                    </a:lnTo>
                    <a:lnTo>
                      <a:pt x="11738" y="5399"/>
                    </a:lnTo>
                    <a:lnTo>
                      <a:pt x="11989" y="5315"/>
                    </a:lnTo>
                    <a:lnTo>
                      <a:pt x="12240" y="5231"/>
                    </a:lnTo>
                    <a:lnTo>
                      <a:pt x="12261" y="5127"/>
                    </a:lnTo>
                    <a:lnTo>
                      <a:pt x="12324" y="5127"/>
                    </a:lnTo>
                    <a:lnTo>
                      <a:pt x="12366" y="5085"/>
                    </a:lnTo>
                    <a:lnTo>
                      <a:pt x="12324" y="5022"/>
                    </a:lnTo>
                    <a:lnTo>
                      <a:pt x="12324" y="4918"/>
                    </a:lnTo>
                    <a:lnTo>
                      <a:pt x="12240" y="4876"/>
                    </a:lnTo>
                    <a:lnTo>
                      <a:pt x="12219" y="4918"/>
                    </a:lnTo>
                    <a:lnTo>
                      <a:pt x="12219" y="5001"/>
                    </a:lnTo>
                    <a:lnTo>
                      <a:pt x="12115" y="5022"/>
                    </a:lnTo>
                    <a:lnTo>
                      <a:pt x="12073" y="4980"/>
                    </a:lnTo>
                    <a:lnTo>
                      <a:pt x="12031" y="4980"/>
                    </a:lnTo>
                    <a:lnTo>
                      <a:pt x="12010" y="4938"/>
                    </a:lnTo>
                    <a:lnTo>
                      <a:pt x="11885" y="4938"/>
                    </a:lnTo>
                    <a:lnTo>
                      <a:pt x="11696" y="5001"/>
                    </a:lnTo>
                    <a:lnTo>
                      <a:pt x="11634" y="5106"/>
                    </a:lnTo>
                    <a:lnTo>
                      <a:pt x="11571" y="5169"/>
                    </a:lnTo>
                    <a:lnTo>
                      <a:pt x="11508" y="5085"/>
                    </a:lnTo>
                    <a:lnTo>
                      <a:pt x="11466" y="5085"/>
                    </a:lnTo>
                    <a:lnTo>
                      <a:pt x="11362" y="5169"/>
                    </a:lnTo>
                    <a:lnTo>
                      <a:pt x="11090" y="5252"/>
                    </a:lnTo>
                    <a:lnTo>
                      <a:pt x="10755" y="5273"/>
                    </a:lnTo>
                    <a:lnTo>
                      <a:pt x="10692" y="5210"/>
                    </a:lnTo>
                    <a:lnTo>
                      <a:pt x="10629" y="5210"/>
                    </a:lnTo>
                    <a:lnTo>
                      <a:pt x="10650" y="5273"/>
                    </a:lnTo>
                    <a:lnTo>
                      <a:pt x="10587" y="5315"/>
                    </a:lnTo>
                    <a:lnTo>
                      <a:pt x="10483" y="5294"/>
                    </a:lnTo>
                    <a:lnTo>
                      <a:pt x="10420" y="5294"/>
                    </a:lnTo>
                    <a:lnTo>
                      <a:pt x="10357" y="5420"/>
                    </a:lnTo>
                    <a:lnTo>
                      <a:pt x="10211" y="5587"/>
                    </a:lnTo>
                    <a:lnTo>
                      <a:pt x="10148" y="5524"/>
                    </a:lnTo>
                    <a:lnTo>
                      <a:pt x="10043" y="5524"/>
                    </a:lnTo>
                    <a:lnTo>
                      <a:pt x="10022" y="5503"/>
                    </a:lnTo>
                    <a:lnTo>
                      <a:pt x="9897" y="5503"/>
                    </a:lnTo>
                    <a:lnTo>
                      <a:pt x="9813" y="5566"/>
                    </a:lnTo>
                    <a:lnTo>
                      <a:pt x="9730" y="5566"/>
                    </a:lnTo>
                    <a:lnTo>
                      <a:pt x="9688" y="5629"/>
                    </a:lnTo>
                    <a:lnTo>
                      <a:pt x="9583" y="5671"/>
                    </a:lnTo>
                    <a:lnTo>
                      <a:pt x="9478" y="5734"/>
                    </a:lnTo>
                    <a:lnTo>
                      <a:pt x="9311" y="5817"/>
                    </a:lnTo>
                    <a:lnTo>
                      <a:pt x="9123" y="5880"/>
                    </a:lnTo>
                    <a:lnTo>
                      <a:pt x="9081" y="5985"/>
                    </a:lnTo>
                    <a:lnTo>
                      <a:pt x="9081" y="6152"/>
                    </a:lnTo>
                    <a:lnTo>
                      <a:pt x="9102" y="6466"/>
                    </a:lnTo>
                    <a:lnTo>
                      <a:pt x="9081" y="6633"/>
                    </a:lnTo>
                    <a:lnTo>
                      <a:pt x="9018" y="6612"/>
                    </a:lnTo>
                    <a:lnTo>
                      <a:pt x="8955" y="6654"/>
                    </a:lnTo>
                    <a:lnTo>
                      <a:pt x="8704" y="6863"/>
                    </a:lnTo>
                    <a:lnTo>
                      <a:pt x="8788" y="6759"/>
                    </a:lnTo>
                    <a:lnTo>
                      <a:pt x="8893" y="6633"/>
                    </a:lnTo>
                    <a:lnTo>
                      <a:pt x="8914" y="6550"/>
                    </a:lnTo>
                    <a:lnTo>
                      <a:pt x="8872" y="6529"/>
                    </a:lnTo>
                    <a:lnTo>
                      <a:pt x="8872" y="6445"/>
                    </a:lnTo>
                    <a:lnTo>
                      <a:pt x="8746" y="6257"/>
                    </a:lnTo>
                    <a:lnTo>
                      <a:pt x="8662" y="6257"/>
                    </a:lnTo>
                    <a:lnTo>
                      <a:pt x="8600" y="6173"/>
                    </a:lnTo>
                    <a:lnTo>
                      <a:pt x="8537" y="6152"/>
                    </a:lnTo>
                    <a:lnTo>
                      <a:pt x="8537" y="6006"/>
                    </a:lnTo>
                    <a:lnTo>
                      <a:pt x="8390" y="5817"/>
                    </a:lnTo>
                    <a:lnTo>
                      <a:pt x="8370" y="5817"/>
                    </a:lnTo>
                    <a:lnTo>
                      <a:pt x="8286" y="5796"/>
                    </a:lnTo>
                    <a:lnTo>
                      <a:pt x="8265" y="5692"/>
                    </a:lnTo>
                    <a:lnTo>
                      <a:pt x="8181" y="5629"/>
                    </a:lnTo>
                    <a:lnTo>
                      <a:pt x="8139" y="5671"/>
                    </a:lnTo>
                    <a:lnTo>
                      <a:pt x="8035" y="5587"/>
                    </a:lnTo>
                    <a:lnTo>
                      <a:pt x="7846" y="5378"/>
                    </a:lnTo>
                    <a:lnTo>
                      <a:pt x="7805" y="5190"/>
                    </a:lnTo>
                    <a:lnTo>
                      <a:pt x="7805" y="5001"/>
                    </a:lnTo>
                    <a:lnTo>
                      <a:pt x="7763" y="4980"/>
                    </a:lnTo>
                    <a:lnTo>
                      <a:pt x="7721" y="5043"/>
                    </a:lnTo>
                    <a:lnTo>
                      <a:pt x="7658" y="5001"/>
                    </a:lnTo>
                    <a:lnTo>
                      <a:pt x="7616" y="4876"/>
                    </a:lnTo>
                    <a:lnTo>
                      <a:pt x="7658" y="4750"/>
                    </a:lnTo>
                    <a:lnTo>
                      <a:pt x="7637" y="4729"/>
                    </a:lnTo>
                    <a:lnTo>
                      <a:pt x="7658" y="4646"/>
                    </a:lnTo>
                    <a:lnTo>
                      <a:pt x="7533" y="4520"/>
                    </a:lnTo>
                    <a:lnTo>
                      <a:pt x="7533" y="4415"/>
                    </a:lnTo>
                    <a:lnTo>
                      <a:pt x="7428" y="4332"/>
                    </a:lnTo>
                    <a:lnTo>
                      <a:pt x="7386" y="4332"/>
                    </a:lnTo>
                    <a:lnTo>
                      <a:pt x="7323" y="4248"/>
                    </a:lnTo>
                    <a:lnTo>
                      <a:pt x="7219" y="4164"/>
                    </a:lnTo>
                    <a:lnTo>
                      <a:pt x="7114" y="4164"/>
                    </a:lnTo>
                    <a:lnTo>
                      <a:pt x="6800" y="3934"/>
                    </a:lnTo>
                    <a:lnTo>
                      <a:pt x="6717" y="3934"/>
                    </a:lnTo>
                    <a:lnTo>
                      <a:pt x="6696" y="3850"/>
                    </a:lnTo>
                    <a:lnTo>
                      <a:pt x="0" y="16091"/>
                    </a:lnTo>
                    <a:lnTo>
                      <a:pt x="377" y="16091"/>
                    </a:lnTo>
                    <a:lnTo>
                      <a:pt x="502" y="16153"/>
                    </a:lnTo>
                    <a:lnTo>
                      <a:pt x="711" y="16007"/>
                    </a:lnTo>
                    <a:lnTo>
                      <a:pt x="1004" y="16049"/>
                    </a:lnTo>
                    <a:lnTo>
                      <a:pt x="858" y="16300"/>
                    </a:lnTo>
                    <a:lnTo>
                      <a:pt x="921" y="16446"/>
                    </a:lnTo>
                    <a:lnTo>
                      <a:pt x="1025" y="16718"/>
                    </a:lnTo>
                    <a:lnTo>
                      <a:pt x="1172" y="17388"/>
                    </a:lnTo>
                    <a:lnTo>
                      <a:pt x="1235" y="17534"/>
                    </a:lnTo>
                    <a:lnTo>
                      <a:pt x="1130" y="17702"/>
                    </a:lnTo>
                    <a:lnTo>
                      <a:pt x="1130" y="17765"/>
                    </a:lnTo>
                    <a:lnTo>
                      <a:pt x="1172" y="17765"/>
                    </a:lnTo>
                    <a:lnTo>
                      <a:pt x="1381" y="17744"/>
                    </a:lnTo>
                    <a:lnTo>
                      <a:pt x="1569" y="17723"/>
                    </a:lnTo>
                    <a:lnTo>
                      <a:pt x="1695" y="17639"/>
                    </a:lnTo>
                    <a:lnTo>
                      <a:pt x="1862" y="17409"/>
                    </a:lnTo>
                    <a:lnTo>
                      <a:pt x="1988" y="17283"/>
                    </a:lnTo>
                    <a:lnTo>
                      <a:pt x="2197" y="17200"/>
                    </a:lnTo>
                    <a:lnTo>
                      <a:pt x="2260" y="17179"/>
                    </a:lnTo>
                    <a:lnTo>
                      <a:pt x="2469" y="17116"/>
                    </a:lnTo>
                    <a:lnTo>
                      <a:pt x="2636" y="17116"/>
                    </a:lnTo>
                    <a:lnTo>
                      <a:pt x="2783" y="17221"/>
                    </a:lnTo>
                    <a:lnTo>
                      <a:pt x="2783" y="17325"/>
                    </a:lnTo>
                    <a:lnTo>
                      <a:pt x="2804" y="17409"/>
                    </a:lnTo>
                    <a:lnTo>
                      <a:pt x="2720" y="17555"/>
                    </a:lnTo>
                    <a:lnTo>
                      <a:pt x="2699" y="17639"/>
                    </a:lnTo>
                    <a:lnTo>
                      <a:pt x="2825" y="17974"/>
                    </a:lnTo>
                    <a:lnTo>
                      <a:pt x="2804" y="18078"/>
                    </a:lnTo>
                    <a:lnTo>
                      <a:pt x="2846" y="18288"/>
                    </a:lnTo>
                    <a:lnTo>
                      <a:pt x="2992" y="18455"/>
                    </a:lnTo>
                    <a:lnTo>
                      <a:pt x="3013" y="18664"/>
                    </a:lnTo>
                    <a:lnTo>
                      <a:pt x="3055" y="18748"/>
                    </a:lnTo>
                    <a:lnTo>
                      <a:pt x="3097" y="18853"/>
                    </a:lnTo>
                    <a:lnTo>
                      <a:pt x="3034" y="18957"/>
                    </a:lnTo>
                    <a:lnTo>
                      <a:pt x="3034" y="19062"/>
                    </a:lnTo>
                    <a:lnTo>
                      <a:pt x="3055" y="19146"/>
                    </a:lnTo>
                    <a:lnTo>
                      <a:pt x="3013" y="19501"/>
                    </a:lnTo>
                    <a:lnTo>
                      <a:pt x="3013" y="19920"/>
                    </a:lnTo>
                    <a:lnTo>
                      <a:pt x="3034" y="20338"/>
                    </a:lnTo>
                    <a:lnTo>
                      <a:pt x="2929" y="20380"/>
                    </a:lnTo>
                    <a:lnTo>
                      <a:pt x="2929" y="20464"/>
                    </a:lnTo>
                    <a:lnTo>
                      <a:pt x="2971" y="20464"/>
                    </a:lnTo>
                    <a:lnTo>
                      <a:pt x="3055" y="20527"/>
                    </a:lnTo>
                    <a:lnTo>
                      <a:pt x="3076" y="20568"/>
                    </a:lnTo>
                    <a:lnTo>
                      <a:pt x="3034" y="20589"/>
                    </a:lnTo>
                    <a:lnTo>
                      <a:pt x="2971" y="20652"/>
                    </a:lnTo>
                    <a:lnTo>
                      <a:pt x="3013" y="20736"/>
                    </a:lnTo>
                    <a:lnTo>
                      <a:pt x="3055" y="20778"/>
                    </a:lnTo>
                    <a:lnTo>
                      <a:pt x="3076" y="20861"/>
                    </a:lnTo>
                    <a:lnTo>
                      <a:pt x="3055" y="20903"/>
                    </a:lnTo>
                    <a:lnTo>
                      <a:pt x="3055" y="20966"/>
                    </a:lnTo>
                    <a:lnTo>
                      <a:pt x="3160" y="20966"/>
                    </a:lnTo>
                    <a:lnTo>
                      <a:pt x="3243" y="20987"/>
                    </a:lnTo>
                    <a:lnTo>
                      <a:pt x="3348" y="21154"/>
                    </a:lnTo>
                    <a:lnTo>
                      <a:pt x="3369" y="21217"/>
                    </a:lnTo>
                    <a:lnTo>
                      <a:pt x="3452" y="21280"/>
                    </a:lnTo>
                    <a:lnTo>
                      <a:pt x="3578" y="21363"/>
                    </a:lnTo>
                    <a:lnTo>
                      <a:pt x="3641" y="21468"/>
                    </a:lnTo>
                    <a:lnTo>
                      <a:pt x="3641" y="21573"/>
                    </a:lnTo>
                    <a:lnTo>
                      <a:pt x="3683" y="21594"/>
                    </a:lnTo>
                    <a:lnTo>
                      <a:pt x="3704" y="21635"/>
                    </a:lnTo>
                    <a:lnTo>
                      <a:pt x="3683" y="21698"/>
                    </a:lnTo>
                    <a:lnTo>
                      <a:pt x="3683" y="21740"/>
                    </a:lnTo>
                    <a:lnTo>
                      <a:pt x="3641" y="21782"/>
                    </a:lnTo>
                    <a:lnTo>
                      <a:pt x="3641" y="21845"/>
                    </a:lnTo>
                    <a:lnTo>
                      <a:pt x="3641" y="21887"/>
                    </a:lnTo>
                    <a:lnTo>
                      <a:pt x="3662" y="21907"/>
                    </a:lnTo>
                    <a:lnTo>
                      <a:pt x="3599" y="22033"/>
                    </a:lnTo>
                    <a:lnTo>
                      <a:pt x="3452" y="22326"/>
                    </a:lnTo>
                    <a:lnTo>
                      <a:pt x="3432" y="22514"/>
                    </a:lnTo>
                    <a:lnTo>
                      <a:pt x="3285" y="22661"/>
                    </a:lnTo>
                    <a:lnTo>
                      <a:pt x="3285" y="22744"/>
                    </a:lnTo>
                    <a:lnTo>
                      <a:pt x="3327" y="22744"/>
                    </a:lnTo>
                    <a:lnTo>
                      <a:pt x="3494" y="22535"/>
                    </a:lnTo>
                    <a:lnTo>
                      <a:pt x="3536" y="22410"/>
                    </a:lnTo>
                    <a:lnTo>
                      <a:pt x="3662" y="22305"/>
                    </a:lnTo>
                    <a:lnTo>
                      <a:pt x="3683" y="22347"/>
                    </a:lnTo>
                    <a:lnTo>
                      <a:pt x="3766" y="22368"/>
                    </a:lnTo>
                    <a:lnTo>
                      <a:pt x="3766" y="22431"/>
                    </a:lnTo>
                    <a:lnTo>
                      <a:pt x="3599" y="22514"/>
                    </a:lnTo>
                    <a:lnTo>
                      <a:pt x="3557" y="22619"/>
                    </a:lnTo>
                    <a:lnTo>
                      <a:pt x="3390" y="22786"/>
                    </a:lnTo>
                    <a:lnTo>
                      <a:pt x="3390" y="22828"/>
                    </a:lnTo>
                    <a:lnTo>
                      <a:pt x="3473" y="22828"/>
                    </a:lnTo>
                    <a:lnTo>
                      <a:pt x="3432" y="22870"/>
                    </a:lnTo>
                    <a:lnTo>
                      <a:pt x="3285" y="22849"/>
                    </a:lnTo>
                    <a:lnTo>
                      <a:pt x="3222" y="22870"/>
                    </a:lnTo>
                    <a:lnTo>
                      <a:pt x="3160" y="23037"/>
                    </a:lnTo>
                    <a:lnTo>
                      <a:pt x="3055" y="23142"/>
                    </a:lnTo>
                    <a:lnTo>
                      <a:pt x="3076" y="23268"/>
                    </a:lnTo>
                    <a:lnTo>
                      <a:pt x="3034" y="23247"/>
                    </a:lnTo>
                    <a:lnTo>
                      <a:pt x="2971" y="23184"/>
                    </a:lnTo>
                    <a:lnTo>
                      <a:pt x="2908" y="23247"/>
                    </a:lnTo>
                    <a:lnTo>
                      <a:pt x="2908" y="23393"/>
                    </a:lnTo>
                    <a:lnTo>
                      <a:pt x="3013" y="23393"/>
                    </a:lnTo>
                    <a:lnTo>
                      <a:pt x="3034" y="23477"/>
                    </a:lnTo>
                    <a:lnTo>
                      <a:pt x="2971" y="23665"/>
                    </a:lnTo>
                    <a:lnTo>
                      <a:pt x="2950" y="23937"/>
                    </a:lnTo>
                    <a:lnTo>
                      <a:pt x="3013" y="24125"/>
                    </a:lnTo>
                    <a:lnTo>
                      <a:pt x="3076" y="24293"/>
                    </a:lnTo>
                    <a:lnTo>
                      <a:pt x="3160" y="24314"/>
                    </a:lnTo>
                    <a:lnTo>
                      <a:pt x="3180" y="24230"/>
                    </a:lnTo>
                    <a:lnTo>
                      <a:pt x="3264" y="24146"/>
                    </a:lnTo>
                    <a:lnTo>
                      <a:pt x="3452" y="24104"/>
                    </a:lnTo>
                    <a:lnTo>
                      <a:pt x="3557" y="24021"/>
                    </a:lnTo>
                    <a:lnTo>
                      <a:pt x="3662" y="23895"/>
                    </a:lnTo>
                    <a:lnTo>
                      <a:pt x="3704" y="23895"/>
                    </a:lnTo>
                    <a:lnTo>
                      <a:pt x="3704" y="24021"/>
                    </a:lnTo>
                    <a:lnTo>
                      <a:pt x="3662" y="24125"/>
                    </a:lnTo>
                    <a:lnTo>
                      <a:pt x="3599" y="24146"/>
                    </a:lnTo>
                    <a:lnTo>
                      <a:pt x="3536" y="24251"/>
                    </a:lnTo>
                    <a:lnTo>
                      <a:pt x="3536" y="24314"/>
                    </a:lnTo>
                    <a:lnTo>
                      <a:pt x="3641" y="24397"/>
                    </a:lnTo>
                    <a:lnTo>
                      <a:pt x="3704" y="24460"/>
                    </a:lnTo>
                    <a:lnTo>
                      <a:pt x="3808" y="24460"/>
                    </a:lnTo>
                    <a:lnTo>
                      <a:pt x="3892" y="24502"/>
                    </a:lnTo>
                    <a:lnTo>
                      <a:pt x="3955" y="24544"/>
                    </a:lnTo>
                    <a:lnTo>
                      <a:pt x="3808" y="24502"/>
                    </a:lnTo>
                    <a:lnTo>
                      <a:pt x="3683" y="24502"/>
                    </a:lnTo>
                    <a:lnTo>
                      <a:pt x="3578" y="24439"/>
                    </a:lnTo>
                    <a:lnTo>
                      <a:pt x="3432" y="24439"/>
                    </a:lnTo>
                    <a:lnTo>
                      <a:pt x="3369" y="24523"/>
                    </a:lnTo>
                    <a:lnTo>
                      <a:pt x="3369" y="24607"/>
                    </a:lnTo>
                    <a:lnTo>
                      <a:pt x="3432" y="24669"/>
                    </a:lnTo>
                    <a:lnTo>
                      <a:pt x="3452" y="24920"/>
                    </a:lnTo>
                    <a:lnTo>
                      <a:pt x="3494" y="24983"/>
                    </a:lnTo>
                    <a:lnTo>
                      <a:pt x="3557" y="24983"/>
                    </a:lnTo>
                    <a:lnTo>
                      <a:pt x="3641" y="24941"/>
                    </a:lnTo>
                    <a:lnTo>
                      <a:pt x="3683" y="24983"/>
                    </a:lnTo>
                    <a:lnTo>
                      <a:pt x="3641" y="25046"/>
                    </a:lnTo>
                    <a:lnTo>
                      <a:pt x="3599" y="25088"/>
                    </a:lnTo>
                    <a:lnTo>
                      <a:pt x="3683" y="25151"/>
                    </a:lnTo>
                    <a:lnTo>
                      <a:pt x="3683" y="25192"/>
                    </a:lnTo>
                    <a:lnTo>
                      <a:pt x="3662" y="25255"/>
                    </a:lnTo>
                    <a:lnTo>
                      <a:pt x="3557" y="25234"/>
                    </a:lnTo>
                    <a:lnTo>
                      <a:pt x="3411" y="25276"/>
                    </a:lnTo>
                    <a:lnTo>
                      <a:pt x="3264" y="25381"/>
                    </a:lnTo>
                    <a:lnTo>
                      <a:pt x="3243" y="25423"/>
                    </a:lnTo>
                    <a:lnTo>
                      <a:pt x="3306" y="25485"/>
                    </a:lnTo>
                    <a:lnTo>
                      <a:pt x="3452" y="25423"/>
                    </a:lnTo>
                    <a:lnTo>
                      <a:pt x="3536" y="25465"/>
                    </a:lnTo>
                    <a:lnTo>
                      <a:pt x="3452" y="25485"/>
                    </a:lnTo>
                    <a:lnTo>
                      <a:pt x="3432" y="25548"/>
                    </a:lnTo>
                    <a:lnTo>
                      <a:pt x="3515" y="25632"/>
                    </a:lnTo>
                    <a:lnTo>
                      <a:pt x="3662" y="25590"/>
                    </a:lnTo>
                    <a:lnTo>
                      <a:pt x="3829" y="25465"/>
                    </a:lnTo>
                    <a:lnTo>
                      <a:pt x="3934" y="25297"/>
                    </a:lnTo>
                    <a:lnTo>
                      <a:pt x="4038" y="25297"/>
                    </a:lnTo>
                    <a:lnTo>
                      <a:pt x="4143" y="25213"/>
                    </a:lnTo>
                    <a:lnTo>
                      <a:pt x="4164" y="25109"/>
                    </a:lnTo>
                    <a:lnTo>
                      <a:pt x="4185" y="25088"/>
                    </a:lnTo>
                    <a:lnTo>
                      <a:pt x="4206" y="25172"/>
                    </a:lnTo>
                    <a:lnTo>
                      <a:pt x="4143" y="25339"/>
                    </a:lnTo>
                    <a:lnTo>
                      <a:pt x="4038" y="25402"/>
                    </a:lnTo>
                    <a:lnTo>
                      <a:pt x="3913" y="25465"/>
                    </a:lnTo>
                    <a:lnTo>
                      <a:pt x="3892" y="25548"/>
                    </a:lnTo>
                    <a:lnTo>
                      <a:pt x="3955" y="25611"/>
                    </a:lnTo>
                    <a:lnTo>
                      <a:pt x="4038" y="25590"/>
                    </a:lnTo>
                    <a:lnTo>
                      <a:pt x="4164" y="25590"/>
                    </a:lnTo>
                    <a:lnTo>
                      <a:pt x="4268" y="25611"/>
                    </a:lnTo>
                    <a:lnTo>
                      <a:pt x="4122" y="25611"/>
                    </a:lnTo>
                    <a:lnTo>
                      <a:pt x="4017" y="25674"/>
                    </a:lnTo>
                    <a:lnTo>
                      <a:pt x="4017" y="25820"/>
                    </a:lnTo>
                    <a:lnTo>
                      <a:pt x="4059" y="25967"/>
                    </a:lnTo>
                    <a:lnTo>
                      <a:pt x="4017" y="25988"/>
                    </a:lnTo>
                    <a:lnTo>
                      <a:pt x="3976" y="25904"/>
                    </a:lnTo>
                    <a:lnTo>
                      <a:pt x="3976" y="25757"/>
                    </a:lnTo>
                    <a:lnTo>
                      <a:pt x="3913" y="25674"/>
                    </a:lnTo>
                    <a:lnTo>
                      <a:pt x="3850" y="25716"/>
                    </a:lnTo>
                    <a:lnTo>
                      <a:pt x="3578" y="25904"/>
                    </a:lnTo>
                    <a:lnTo>
                      <a:pt x="3536" y="25988"/>
                    </a:lnTo>
                    <a:lnTo>
                      <a:pt x="3369" y="26071"/>
                    </a:lnTo>
                    <a:lnTo>
                      <a:pt x="3327" y="26134"/>
                    </a:lnTo>
                    <a:lnTo>
                      <a:pt x="3348" y="26218"/>
                    </a:lnTo>
                    <a:lnTo>
                      <a:pt x="3348" y="26301"/>
                    </a:lnTo>
                    <a:lnTo>
                      <a:pt x="3369" y="26322"/>
                    </a:lnTo>
                    <a:lnTo>
                      <a:pt x="3452" y="26281"/>
                    </a:lnTo>
                    <a:lnTo>
                      <a:pt x="3557" y="26218"/>
                    </a:lnTo>
                    <a:lnTo>
                      <a:pt x="3599" y="26113"/>
                    </a:lnTo>
                    <a:lnTo>
                      <a:pt x="3662" y="26134"/>
                    </a:lnTo>
                    <a:lnTo>
                      <a:pt x="3704" y="26197"/>
                    </a:lnTo>
                    <a:lnTo>
                      <a:pt x="3892" y="26218"/>
                    </a:lnTo>
                    <a:lnTo>
                      <a:pt x="3871" y="26239"/>
                    </a:lnTo>
                    <a:lnTo>
                      <a:pt x="3766" y="26218"/>
                    </a:lnTo>
                    <a:lnTo>
                      <a:pt x="3599" y="26218"/>
                    </a:lnTo>
                    <a:lnTo>
                      <a:pt x="3536" y="26281"/>
                    </a:lnTo>
                    <a:lnTo>
                      <a:pt x="3536" y="26322"/>
                    </a:lnTo>
                    <a:lnTo>
                      <a:pt x="3557" y="26385"/>
                    </a:lnTo>
                    <a:lnTo>
                      <a:pt x="3473" y="26406"/>
                    </a:lnTo>
                    <a:lnTo>
                      <a:pt x="3432" y="26385"/>
                    </a:lnTo>
                    <a:lnTo>
                      <a:pt x="3264" y="26427"/>
                    </a:lnTo>
                    <a:lnTo>
                      <a:pt x="3264" y="26490"/>
                    </a:lnTo>
                    <a:lnTo>
                      <a:pt x="3390" y="26490"/>
                    </a:lnTo>
                    <a:lnTo>
                      <a:pt x="3473" y="26532"/>
                    </a:lnTo>
                    <a:lnTo>
                      <a:pt x="3578" y="26532"/>
                    </a:lnTo>
                    <a:lnTo>
                      <a:pt x="3515" y="26594"/>
                    </a:lnTo>
                    <a:lnTo>
                      <a:pt x="3390" y="26594"/>
                    </a:lnTo>
                    <a:lnTo>
                      <a:pt x="3327" y="26532"/>
                    </a:lnTo>
                    <a:lnTo>
                      <a:pt x="3222" y="26553"/>
                    </a:lnTo>
                    <a:lnTo>
                      <a:pt x="3180" y="26657"/>
                    </a:lnTo>
                    <a:lnTo>
                      <a:pt x="3243" y="26720"/>
                    </a:lnTo>
                    <a:lnTo>
                      <a:pt x="3327" y="26720"/>
                    </a:lnTo>
                    <a:lnTo>
                      <a:pt x="3452" y="26699"/>
                    </a:lnTo>
                    <a:lnTo>
                      <a:pt x="3536" y="26741"/>
                    </a:lnTo>
                    <a:lnTo>
                      <a:pt x="3683" y="26741"/>
                    </a:lnTo>
                    <a:lnTo>
                      <a:pt x="3662" y="26804"/>
                    </a:lnTo>
                    <a:lnTo>
                      <a:pt x="3557" y="26825"/>
                    </a:lnTo>
                    <a:lnTo>
                      <a:pt x="3452" y="26804"/>
                    </a:lnTo>
                    <a:lnTo>
                      <a:pt x="3432" y="26825"/>
                    </a:lnTo>
                    <a:lnTo>
                      <a:pt x="3452" y="26845"/>
                    </a:lnTo>
                    <a:lnTo>
                      <a:pt x="3662" y="26845"/>
                    </a:lnTo>
                    <a:lnTo>
                      <a:pt x="3662" y="26908"/>
                    </a:lnTo>
                    <a:lnTo>
                      <a:pt x="3536" y="26929"/>
                    </a:lnTo>
                    <a:lnTo>
                      <a:pt x="3390" y="26908"/>
                    </a:lnTo>
                    <a:lnTo>
                      <a:pt x="3327" y="26845"/>
                    </a:lnTo>
                    <a:lnTo>
                      <a:pt x="3264" y="26908"/>
                    </a:lnTo>
                    <a:lnTo>
                      <a:pt x="3327" y="27013"/>
                    </a:lnTo>
                    <a:lnTo>
                      <a:pt x="3452" y="27076"/>
                    </a:lnTo>
                    <a:lnTo>
                      <a:pt x="3473" y="27013"/>
                    </a:lnTo>
                    <a:lnTo>
                      <a:pt x="3557" y="27013"/>
                    </a:lnTo>
                    <a:lnTo>
                      <a:pt x="3641" y="27055"/>
                    </a:lnTo>
                    <a:lnTo>
                      <a:pt x="3787" y="27034"/>
                    </a:lnTo>
                    <a:lnTo>
                      <a:pt x="3850" y="27076"/>
                    </a:lnTo>
                    <a:lnTo>
                      <a:pt x="3766" y="27117"/>
                    </a:lnTo>
                    <a:lnTo>
                      <a:pt x="3766" y="27159"/>
                    </a:lnTo>
                    <a:lnTo>
                      <a:pt x="3871" y="27159"/>
                    </a:lnTo>
                    <a:lnTo>
                      <a:pt x="3892" y="27243"/>
                    </a:lnTo>
                    <a:lnTo>
                      <a:pt x="4026" y="27276"/>
                    </a:lnTo>
                    <a:lnTo>
                      <a:pt x="3976" y="27285"/>
                    </a:lnTo>
                    <a:lnTo>
                      <a:pt x="3871" y="27285"/>
                    </a:lnTo>
                    <a:lnTo>
                      <a:pt x="3787" y="27369"/>
                    </a:lnTo>
                    <a:lnTo>
                      <a:pt x="3787" y="27431"/>
                    </a:lnTo>
                    <a:lnTo>
                      <a:pt x="3871" y="27473"/>
                    </a:lnTo>
                    <a:lnTo>
                      <a:pt x="3913" y="27431"/>
                    </a:lnTo>
                    <a:lnTo>
                      <a:pt x="3976" y="27389"/>
                    </a:lnTo>
                    <a:lnTo>
                      <a:pt x="3996" y="27452"/>
                    </a:lnTo>
                    <a:lnTo>
                      <a:pt x="4017" y="27452"/>
                    </a:lnTo>
                    <a:lnTo>
                      <a:pt x="4080" y="27369"/>
                    </a:lnTo>
                    <a:lnTo>
                      <a:pt x="4185" y="27306"/>
                    </a:lnTo>
                    <a:lnTo>
                      <a:pt x="4185" y="27369"/>
                    </a:lnTo>
                    <a:lnTo>
                      <a:pt x="4164" y="27410"/>
                    </a:lnTo>
                    <a:lnTo>
                      <a:pt x="4164" y="27473"/>
                    </a:lnTo>
                    <a:lnTo>
                      <a:pt x="4206" y="27494"/>
                    </a:lnTo>
                    <a:lnTo>
                      <a:pt x="4289" y="27557"/>
                    </a:lnTo>
                    <a:lnTo>
                      <a:pt x="4373" y="27557"/>
                    </a:lnTo>
                    <a:lnTo>
                      <a:pt x="4499" y="27369"/>
                    </a:lnTo>
                    <a:lnTo>
                      <a:pt x="4520" y="27159"/>
                    </a:lnTo>
                    <a:lnTo>
                      <a:pt x="4582" y="27055"/>
                    </a:lnTo>
                    <a:lnTo>
                      <a:pt x="4645" y="27034"/>
                    </a:lnTo>
                    <a:lnTo>
                      <a:pt x="4645" y="27097"/>
                    </a:lnTo>
                    <a:lnTo>
                      <a:pt x="4603" y="27159"/>
                    </a:lnTo>
                    <a:lnTo>
                      <a:pt x="4603" y="27306"/>
                    </a:lnTo>
                    <a:lnTo>
                      <a:pt x="4499" y="27473"/>
                    </a:lnTo>
                    <a:lnTo>
                      <a:pt x="4415" y="27557"/>
                    </a:lnTo>
                    <a:lnTo>
                      <a:pt x="4436" y="27599"/>
                    </a:lnTo>
                    <a:lnTo>
                      <a:pt x="4582" y="27599"/>
                    </a:lnTo>
                    <a:lnTo>
                      <a:pt x="4687" y="27578"/>
                    </a:lnTo>
                    <a:lnTo>
                      <a:pt x="4708" y="27599"/>
                    </a:lnTo>
                    <a:lnTo>
                      <a:pt x="4624" y="27682"/>
                    </a:lnTo>
                    <a:lnTo>
                      <a:pt x="4582" y="27808"/>
                    </a:lnTo>
                    <a:lnTo>
                      <a:pt x="4415" y="27913"/>
                    </a:lnTo>
                    <a:lnTo>
                      <a:pt x="4415" y="27975"/>
                    </a:lnTo>
                    <a:lnTo>
                      <a:pt x="4499" y="28122"/>
                    </a:lnTo>
                    <a:lnTo>
                      <a:pt x="4624" y="28185"/>
                    </a:lnTo>
                    <a:lnTo>
                      <a:pt x="4708" y="28122"/>
                    </a:lnTo>
                    <a:lnTo>
                      <a:pt x="4792" y="28122"/>
                    </a:lnTo>
                    <a:lnTo>
                      <a:pt x="4812" y="28226"/>
                    </a:lnTo>
                    <a:lnTo>
                      <a:pt x="4875" y="28331"/>
                    </a:lnTo>
                    <a:lnTo>
                      <a:pt x="4875" y="28415"/>
                    </a:lnTo>
                    <a:lnTo>
                      <a:pt x="4812" y="28415"/>
                    </a:lnTo>
                    <a:lnTo>
                      <a:pt x="4771" y="28310"/>
                    </a:lnTo>
                    <a:lnTo>
                      <a:pt x="4708" y="28310"/>
                    </a:lnTo>
                    <a:lnTo>
                      <a:pt x="4708" y="28415"/>
                    </a:lnTo>
                    <a:lnTo>
                      <a:pt x="4812" y="28561"/>
                    </a:lnTo>
                    <a:lnTo>
                      <a:pt x="4938" y="28498"/>
                    </a:lnTo>
                    <a:lnTo>
                      <a:pt x="5085" y="28436"/>
                    </a:lnTo>
                    <a:lnTo>
                      <a:pt x="5147" y="28352"/>
                    </a:lnTo>
                    <a:lnTo>
                      <a:pt x="5147" y="28352"/>
                    </a:lnTo>
                    <a:lnTo>
                      <a:pt x="5126" y="28519"/>
                    </a:lnTo>
                    <a:lnTo>
                      <a:pt x="5022" y="28750"/>
                    </a:lnTo>
                    <a:lnTo>
                      <a:pt x="5043" y="28938"/>
                    </a:lnTo>
                    <a:lnTo>
                      <a:pt x="5126" y="28959"/>
                    </a:lnTo>
                    <a:lnTo>
                      <a:pt x="20087" y="30444"/>
                    </a:lnTo>
                    <a:lnTo>
                      <a:pt x="20212" y="30507"/>
                    </a:lnTo>
                    <a:lnTo>
                      <a:pt x="20359" y="30507"/>
                    </a:lnTo>
                    <a:lnTo>
                      <a:pt x="20484" y="30612"/>
                    </a:lnTo>
                    <a:lnTo>
                      <a:pt x="20484" y="30674"/>
                    </a:lnTo>
                    <a:lnTo>
                      <a:pt x="20568" y="30737"/>
                    </a:lnTo>
                    <a:lnTo>
                      <a:pt x="20589" y="30779"/>
                    </a:lnTo>
                    <a:lnTo>
                      <a:pt x="20694" y="30821"/>
                    </a:lnTo>
                    <a:lnTo>
                      <a:pt x="20714" y="30842"/>
                    </a:lnTo>
                    <a:lnTo>
                      <a:pt x="20840" y="30884"/>
                    </a:lnTo>
                    <a:lnTo>
                      <a:pt x="20903" y="30946"/>
                    </a:lnTo>
                    <a:lnTo>
                      <a:pt x="20945" y="30946"/>
                    </a:lnTo>
                    <a:lnTo>
                      <a:pt x="21049" y="30926"/>
                    </a:lnTo>
                    <a:lnTo>
                      <a:pt x="21133" y="30946"/>
                    </a:lnTo>
                    <a:lnTo>
                      <a:pt x="21238" y="30946"/>
                    </a:lnTo>
                    <a:lnTo>
                      <a:pt x="21363" y="31051"/>
                    </a:lnTo>
                    <a:lnTo>
                      <a:pt x="21447" y="31051"/>
                    </a:lnTo>
                    <a:lnTo>
                      <a:pt x="21510" y="31198"/>
                    </a:lnTo>
                    <a:lnTo>
                      <a:pt x="21719" y="31239"/>
                    </a:lnTo>
                    <a:lnTo>
                      <a:pt x="21823" y="31260"/>
                    </a:lnTo>
                    <a:lnTo>
                      <a:pt x="21886" y="31344"/>
                    </a:lnTo>
                    <a:lnTo>
                      <a:pt x="21970" y="31407"/>
                    </a:lnTo>
                    <a:lnTo>
                      <a:pt x="22158" y="31407"/>
                    </a:lnTo>
                    <a:lnTo>
                      <a:pt x="22263" y="31344"/>
                    </a:lnTo>
                    <a:lnTo>
                      <a:pt x="22305" y="31407"/>
                    </a:lnTo>
                    <a:lnTo>
                      <a:pt x="22367" y="31511"/>
                    </a:lnTo>
                    <a:lnTo>
                      <a:pt x="22618" y="31532"/>
                    </a:lnTo>
                    <a:lnTo>
                      <a:pt x="22681" y="31574"/>
                    </a:lnTo>
                    <a:lnTo>
                      <a:pt x="22807" y="31616"/>
                    </a:lnTo>
                    <a:lnTo>
                      <a:pt x="22890" y="31658"/>
                    </a:lnTo>
                    <a:lnTo>
                      <a:pt x="25192" y="32725"/>
                    </a:lnTo>
                    <a:lnTo>
                      <a:pt x="25339" y="32913"/>
                    </a:lnTo>
                    <a:lnTo>
                      <a:pt x="25694" y="33206"/>
                    </a:lnTo>
                    <a:lnTo>
                      <a:pt x="26050" y="34985"/>
                    </a:lnTo>
                    <a:lnTo>
                      <a:pt x="26008" y="35738"/>
                    </a:lnTo>
                    <a:lnTo>
                      <a:pt x="25945" y="35864"/>
                    </a:lnTo>
                    <a:lnTo>
                      <a:pt x="25903" y="36010"/>
                    </a:lnTo>
                    <a:lnTo>
                      <a:pt x="25820" y="36136"/>
                    </a:lnTo>
                    <a:lnTo>
                      <a:pt x="25611" y="36240"/>
                    </a:lnTo>
                    <a:lnTo>
                      <a:pt x="25506" y="36366"/>
                    </a:lnTo>
                    <a:lnTo>
                      <a:pt x="25611" y="36554"/>
                    </a:lnTo>
                    <a:lnTo>
                      <a:pt x="27598" y="36031"/>
                    </a:lnTo>
                    <a:lnTo>
                      <a:pt x="27849" y="35947"/>
                    </a:lnTo>
                    <a:lnTo>
                      <a:pt x="27912" y="35654"/>
                    </a:lnTo>
                    <a:lnTo>
                      <a:pt x="28979" y="35340"/>
                    </a:lnTo>
                    <a:lnTo>
                      <a:pt x="29461" y="34985"/>
                    </a:lnTo>
                    <a:lnTo>
                      <a:pt x="29565" y="34901"/>
                    </a:lnTo>
                    <a:lnTo>
                      <a:pt x="29712" y="34880"/>
                    </a:lnTo>
                    <a:lnTo>
                      <a:pt x="29984" y="34650"/>
                    </a:lnTo>
                    <a:lnTo>
                      <a:pt x="30088" y="34545"/>
                    </a:lnTo>
                    <a:lnTo>
                      <a:pt x="30214" y="34483"/>
                    </a:lnTo>
                    <a:lnTo>
                      <a:pt x="30318" y="34378"/>
                    </a:lnTo>
                    <a:lnTo>
                      <a:pt x="30528" y="34357"/>
                    </a:lnTo>
                    <a:lnTo>
                      <a:pt x="32202" y="34378"/>
                    </a:lnTo>
                    <a:lnTo>
                      <a:pt x="32327" y="34252"/>
                    </a:lnTo>
                    <a:lnTo>
                      <a:pt x="32390" y="34252"/>
                    </a:lnTo>
                    <a:lnTo>
                      <a:pt x="32432" y="34190"/>
                    </a:lnTo>
                    <a:lnTo>
                      <a:pt x="32515" y="34190"/>
                    </a:lnTo>
                    <a:lnTo>
                      <a:pt x="32620" y="34231"/>
                    </a:lnTo>
                    <a:lnTo>
                      <a:pt x="32704" y="34169"/>
                    </a:lnTo>
                    <a:lnTo>
                      <a:pt x="32725" y="34085"/>
                    </a:lnTo>
                    <a:lnTo>
                      <a:pt x="32913" y="33876"/>
                    </a:lnTo>
                    <a:lnTo>
                      <a:pt x="32976" y="33855"/>
                    </a:lnTo>
                    <a:lnTo>
                      <a:pt x="33143" y="33667"/>
                    </a:lnTo>
                    <a:lnTo>
                      <a:pt x="33185" y="33541"/>
                    </a:lnTo>
                    <a:lnTo>
                      <a:pt x="33227" y="33415"/>
                    </a:lnTo>
                    <a:lnTo>
                      <a:pt x="33373" y="33332"/>
                    </a:lnTo>
                    <a:lnTo>
                      <a:pt x="33373" y="33227"/>
                    </a:lnTo>
                    <a:lnTo>
                      <a:pt x="33478" y="33102"/>
                    </a:lnTo>
                    <a:lnTo>
                      <a:pt x="33687" y="32871"/>
                    </a:lnTo>
                    <a:lnTo>
                      <a:pt x="33750" y="32767"/>
                    </a:lnTo>
                    <a:lnTo>
                      <a:pt x="33854" y="32662"/>
                    </a:lnTo>
                    <a:lnTo>
                      <a:pt x="33875" y="32662"/>
                    </a:lnTo>
                    <a:lnTo>
                      <a:pt x="33959" y="32704"/>
                    </a:lnTo>
                    <a:lnTo>
                      <a:pt x="34022" y="32788"/>
                    </a:lnTo>
                    <a:lnTo>
                      <a:pt x="34168" y="32767"/>
                    </a:lnTo>
                    <a:lnTo>
                      <a:pt x="34315" y="32809"/>
                    </a:lnTo>
                    <a:lnTo>
                      <a:pt x="34378" y="32767"/>
                    </a:lnTo>
                    <a:lnTo>
                      <a:pt x="34608" y="32976"/>
                    </a:lnTo>
                    <a:lnTo>
                      <a:pt x="34608" y="33143"/>
                    </a:lnTo>
                    <a:lnTo>
                      <a:pt x="34482" y="33876"/>
                    </a:lnTo>
                    <a:lnTo>
                      <a:pt x="34440" y="33959"/>
                    </a:lnTo>
                    <a:lnTo>
                      <a:pt x="34503" y="33959"/>
                    </a:lnTo>
                    <a:lnTo>
                      <a:pt x="34524" y="34043"/>
                    </a:lnTo>
                    <a:lnTo>
                      <a:pt x="34587" y="34085"/>
                    </a:lnTo>
                    <a:lnTo>
                      <a:pt x="34587" y="34190"/>
                    </a:lnTo>
                    <a:lnTo>
                      <a:pt x="34587" y="34252"/>
                    </a:lnTo>
                    <a:lnTo>
                      <a:pt x="34587" y="34294"/>
                    </a:lnTo>
                    <a:lnTo>
                      <a:pt x="34545" y="34357"/>
                    </a:lnTo>
                    <a:lnTo>
                      <a:pt x="34587" y="34378"/>
                    </a:lnTo>
                    <a:lnTo>
                      <a:pt x="34733" y="34399"/>
                    </a:lnTo>
                    <a:lnTo>
                      <a:pt x="34859" y="34378"/>
                    </a:lnTo>
                    <a:lnTo>
                      <a:pt x="34901" y="34462"/>
                    </a:lnTo>
                    <a:lnTo>
                      <a:pt x="34963" y="34483"/>
                    </a:lnTo>
                    <a:lnTo>
                      <a:pt x="35026" y="34399"/>
                    </a:lnTo>
                    <a:lnTo>
                      <a:pt x="35110" y="34462"/>
                    </a:lnTo>
                    <a:lnTo>
                      <a:pt x="35235" y="34441"/>
                    </a:lnTo>
                    <a:lnTo>
                      <a:pt x="35277" y="34336"/>
                    </a:lnTo>
                    <a:lnTo>
                      <a:pt x="35382" y="34231"/>
                    </a:lnTo>
                    <a:lnTo>
                      <a:pt x="35382" y="34231"/>
                    </a:lnTo>
                    <a:lnTo>
                      <a:pt x="35319" y="34336"/>
                    </a:lnTo>
                    <a:lnTo>
                      <a:pt x="35340" y="34336"/>
                    </a:lnTo>
                    <a:lnTo>
                      <a:pt x="35319" y="34378"/>
                    </a:lnTo>
                    <a:lnTo>
                      <a:pt x="35361" y="34399"/>
                    </a:lnTo>
                    <a:lnTo>
                      <a:pt x="35633" y="34336"/>
                    </a:lnTo>
                    <a:lnTo>
                      <a:pt x="35675" y="34252"/>
                    </a:lnTo>
                    <a:lnTo>
                      <a:pt x="35842" y="34252"/>
                    </a:lnTo>
                    <a:lnTo>
                      <a:pt x="35968" y="34127"/>
                    </a:lnTo>
                    <a:lnTo>
                      <a:pt x="36072" y="34085"/>
                    </a:lnTo>
                    <a:lnTo>
                      <a:pt x="36198" y="33918"/>
                    </a:lnTo>
                    <a:lnTo>
                      <a:pt x="36198" y="33980"/>
                    </a:lnTo>
                    <a:lnTo>
                      <a:pt x="36282" y="33939"/>
                    </a:lnTo>
                    <a:lnTo>
                      <a:pt x="36282" y="33980"/>
                    </a:lnTo>
                    <a:lnTo>
                      <a:pt x="36156" y="34127"/>
                    </a:lnTo>
                    <a:lnTo>
                      <a:pt x="36051" y="34148"/>
                    </a:lnTo>
                    <a:lnTo>
                      <a:pt x="35947" y="34294"/>
                    </a:lnTo>
                    <a:lnTo>
                      <a:pt x="36072" y="34336"/>
                    </a:lnTo>
                    <a:lnTo>
                      <a:pt x="36156" y="34231"/>
                    </a:lnTo>
                    <a:lnTo>
                      <a:pt x="36261" y="34231"/>
                    </a:lnTo>
                    <a:lnTo>
                      <a:pt x="36323" y="34273"/>
                    </a:lnTo>
                    <a:lnTo>
                      <a:pt x="36575" y="34294"/>
                    </a:lnTo>
                    <a:lnTo>
                      <a:pt x="36742" y="34294"/>
                    </a:lnTo>
                    <a:lnTo>
                      <a:pt x="36616" y="34357"/>
                    </a:lnTo>
                    <a:lnTo>
                      <a:pt x="36470" y="34378"/>
                    </a:lnTo>
                    <a:lnTo>
                      <a:pt x="36365" y="34399"/>
                    </a:lnTo>
                    <a:lnTo>
                      <a:pt x="36323" y="34483"/>
                    </a:lnTo>
                    <a:lnTo>
                      <a:pt x="36323" y="34545"/>
                    </a:lnTo>
                    <a:lnTo>
                      <a:pt x="36261" y="34483"/>
                    </a:lnTo>
                    <a:lnTo>
                      <a:pt x="36219" y="34378"/>
                    </a:lnTo>
                    <a:lnTo>
                      <a:pt x="36156" y="34357"/>
                    </a:lnTo>
                    <a:lnTo>
                      <a:pt x="35968" y="34399"/>
                    </a:lnTo>
                    <a:lnTo>
                      <a:pt x="35779" y="34545"/>
                    </a:lnTo>
                    <a:lnTo>
                      <a:pt x="35549" y="34587"/>
                    </a:lnTo>
                    <a:lnTo>
                      <a:pt x="35340" y="34713"/>
                    </a:lnTo>
                    <a:lnTo>
                      <a:pt x="35319" y="34817"/>
                    </a:lnTo>
                    <a:lnTo>
                      <a:pt x="35173" y="34922"/>
                    </a:lnTo>
                    <a:lnTo>
                      <a:pt x="35110" y="35110"/>
                    </a:lnTo>
                    <a:lnTo>
                      <a:pt x="35110" y="35236"/>
                    </a:lnTo>
                    <a:lnTo>
                      <a:pt x="35131" y="35340"/>
                    </a:lnTo>
                    <a:lnTo>
                      <a:pt x="35152" y="35445"/>
                    </a:lnTo>
                    <a:lnTo>
                      <a:pt x="35215" y="35424"/>
                    </a:lnTo>
                    <a:lnTo>
                      <a:pt x="35256" y="35445"/>
                    </a:lnTo>
                    <a:lnTo>
                      <a:pt x="35256" y="35592"/>
                    </a:lnTo>
                    <a:lnTo>
                      <a:pt x="35361" y="35654"/>
                    </a:lnTo>
                    <a:lnTo>
                      <a:pt x="35403" y="35612"/>
                    </a:lnTo>
                    <a:lnTo>
                      <a:pt x="35466" y="35654"/>
                    </a:lnTo>
                    <a:lnTo>
                      <a:pt x="35507" y="35612"/>
                    </a:lnTo>
                    <a:lnTo>
                      <a:pt x="35507" y="35508"/>
                    </a:lnTo>
                    <a:lnTo>
                      <a:pt x="35570" y="35487"/>
                    </a:lnTo>
                    <a:lnTo>
                      <a:pt x="35654" y="35487"/>
                    </a:lnTo>
                    <a:lnTo>
                      <a:pt x="35779" y="35382"/>
                    </a:lnTo>
                    <a:lnTo>
                      <a:pt x="35884" y="35340"/>
                    </a:lnTo>
                    <a:lnTo>
                      <a:pt x="36031" y="35131"/>
                    </a:lnTo>
                    <a:lnTo>
                      <a:pt x="36219" y="35006"/>
                    </a:lnTo>
                    <a:lnTo>
                      <a:pt x="36177" y="34964"/>
                    </a:lnTo>
                    <a:lnTo>
                      <a:pt x="36240" y="34817"/>
                    </a:lnTo>
                    <a:lnTo>
                      <a:pt x="36323" y="34817"/>
                    </a:lnTo>
                    <a:lnTo>
                      <a:pt x="36386" y="34755"/>
                    </a:lnTo>
                    <a:lnTo>
                      <a:pt x="36428" y="34755"/>
                    </a:lnTo>
                    <a:lnTo>
                      <a:pt x="36491" y="34880"/>
                    </a:lnTo>
                    <a:lnTo>
                      <a:pt x="36637" y="34901"/>
                    </a:lnTo>
                    <a:lnTo>
                      <a:pt x="36637" y="34859"/>
                    </a:lnTo>
                    <a:lnTo>
                      <a:pt x="36721" y="34859"/>
                    </a:lnTo>
                    <a:lnTo>
                      <a:pt x="36909" y="34755"/>
                    </a:lnTo>
                    <a:lnTo>
                      <a:pt x="37077" y="34692"/>
                    </a:lnTo>
                    <a:lnTo>
                      <a:pt x="37286" y="34650"/>
                    </a:lnTo>
                    <a:lnTo>
                      <a:pt x="37391" y="34650"/>
                    </a:lnTo>
                    <a:lnTo>
                      <a:pt x="37663" y="34483"/>
                    </a:lnTo>
                    <a:lnTo>
                      <a:pt x="37809" y="34441"/>
                    </a:lnTo>
                    <a:lnTo>
                      <a:pt x="37914" y="34441"/>
                    </a:lnTo>
                    <a:lnTo>
                      <a:pt x="37997" y="34462"/>
                    </a:lnTo>
                    <a:lnTo>
                      <a:pt x="38081" y="34399"/>
                    </a:lnTo>
                    <a:lnTo>
                      <a:pt x="38018" y="34357"/>
                    </a:lnTo>
                    <a:lnTo>
                      <a:pt x="37935" y="34357"/>
                    </a:lnTo>
                    <a:lnTo>
                      <a:pt x="37830" y="34294"/>
                    </a:lnTo>
                    <a:lnTo>
                      <a:pt x="37872" y="34294"/>
                    </a:lnTo>
                    <a:lnTo>
                      <a:pt x="37956" y="34273"/>
                    </a:lnTo>
                    <a:lnTo>
                      <a:pt x="37956" y="34231"/>
                    </a:lnTo>
                    <a:lnTo>
                      <a:pt x="37663" y="34169"/>
                    </a:lnTo>
                    <a:lnTo>
                      <a:pt x="37537" y="34148"/>
                    </a:lnTo>
                    <a:lnTo>
                      <a:pt x="37558" y="34085"/>
                    </a:lnTo>
                    <a:lnTo>
                      <a:pt x="37537" y="33980"/>
                    </a:lnTo>
                    <a:lnTo>
                      <a:pt x="37370" y="34085"/>
                    </a:lnTo>
                    <a:lnTo>
                      <a:pt x="37349" y="34148"/>
                    </a:lnTo>
                    <a:lnTo>
                      <a:pt x="37160" y="34106"/>
                    </a:lnTo>
                    <a:lnTo>
                      <a:pt x="37139" y="34064"/>
                    </a:lnTo>
                    <a:lnTo>
                      <a:pt x="36993" y="34022"/>
                    </a:lnTo>
                    <a:lnTo>
                      <a:pt x="36930" y="34043"/>
                    </a:lnTo>
                    <a:lnTo>
                      <a:pt x="36826" y="33980"/>
                    </a:lnTo>
                    <a:lnTo>
                      <a:pt x="36637" y="33980"/>
                    </a:lnTo>
                    <a:lnTo>
                      <a:pt x="36491" y="33876"/>
                    </a:lnTo>
                    <a:lnTo>
                      <a:pt x="36616" y="33834"/>
                    </a:lnTo>
                    <a:lnTo>
                      <a:pt x="36637" y="33750"/>
                    </a:lnTo>
                    <a:lnTo>
                      <a:pt x="36491" y="33750"/>
                    </a:lnTo>
                    <a:lnTo>
                      <a:pt x="36428" y="33708"/>
                    </a:lnTo>
                    <a:lnTo>
                      <a:pt x="36323" y="33708"/>
                    </a:lnTo>
                    <a:lnTo>
                      <a:pt x="36282" y="33541"/>
                    </a:lnTo>
                    <a:lnTo>
                      <a:pt x="36219" y="33499"/>
                    </a:lnTo>
                    <a:lnTo>
                      <a:pt x="36219" y="33332"/>
                    </a:lnTo>
                    <a:lnTo>
                      <a:pt x="36261" y="33227"/>
                    </a:lnTo>
                    <a:lnTo>
                      <a:pt x="36177" y="33143"/>
                    </a:lnTo>
                    <a:lnTo>
                      <a:pt x="36261" y="33039"/>
                    </a:lnTo>
                    <a:lnTo>
                      <a:pt x="36261" y="32997"/>
                    </a:lnTo>
                    <a:lnTo>
                      <a:pt x="36051" y="32997"/>
                    </a:lnTo>
                    <a:lnTo>
                      <a:pt x="36114" y="32913"/>
                    </a:lnTo>
                    <a:lnTo>
                      <a:pt x="36198" y="32913"/>
                    </a:lnTo>
                    <a:lnTo>
                      <a:pt x="36365" y="32620"/>
                    </a:lnTo>
                    <a:lnTo>
                      <a:pt x="36470" y="32558"/>
                    </a:lnTo>
                    <a:lnTo>
                      <a:pt x="36428" y="32474"/>
                    </a:lnTo>
                    <a:lnTo>
                      <a:pt x="36365" y="32474"/>
                    </a:lnTo>
                    <a:lnTo>
                      <a:pt x="36323" y="32411"/>
                    </a:lnTo>
                    <a:lnTo>
                      <a:pt x="36219" y="32411"/>
                    </a:lnTo>
                    <a:lnTo>
                      <a:pt x="36114" y="32495"/>
                    </a:lnTo>
                    <a:lnTo>
                      <a:pt x="35989" y="32558"/>
                    </a:lnTo>
                    <a:lnTo>
                      <a:pt x="35947" y="32474"/>
                    </a:lnTo>
                    <a:lnTo>
                      <a:pt x="35905" y="32369"/>
                    </a:lnTo>
                    <a:lnTo>
                      <a:pt x="35675" y="32307"/>
                    </a:lnTo>
                    <a:lnTo>
                      <a:pt x="35528" y="32286"/>
                    </a:lnTo>
                    <a:lnTo>
                      <a:pt x="35361" y="32307"/>
                    </a:lnTo>
                    <a:lnTo>
                      <a:pt x="35528" y="32244"/>
                    </a:lnTo>
                    <a:lnTo>
                      <a:pt x="35654" y="32265"/>
                    </a:lnTo>
                    <a:lnTo>
                      <a:pt x="35779" y="32244"/>
                    </a:lnTo>
                    <a:lnTo>
                      <a:pt x="35863" y="32181"/>
                    </a:lnTo>
                    <a:lnTo>
                      <a:pt x="35989" y="32244"/>
                    </a:lnTo>
                    <a:lnTo>
                      <a:pt x="36093" y="32307"/>
                    </a:lnTo>
                    <a:lnTo>
                      <a:pt x="36219" y="32307"/>
                    </a:lnTo>
                    <a:lnTo>
                      <a:pt x="36386" y="32202"/>
                    </a:lnTo>
                    <a:lnTo>
                      <a:pt x="36470" y="32202"/>
                    </a:lnTo>
                    <a:lnTo>
                      <a:pt x="36575" y="32097"/>
                    </a:lnTo>
                    <a:lnTo>
                      <a:pt x="36700" y="32076"/>
                    </a:lnTo>
                    <a:lnTo>
                      <a:pt x="36784" y="31867"/>
                    </a:lnTo>
                    <a:lnTo>
                      <a:pt x="36721" y="31825"/>
                    </a:lnTo>
                    <a:lnTo>
                      <a:pt x="36805" y="31783"/>
                    </a:lnTo>
                    <a:lnTo>
                      <a:pt x="36742" y="31721"/>
                    </a:lnTo>
                    <a:lnTo>
                      <a:pt x="36616" y="31658"/>
                    </a:lnTo>
                    <a:lnTo>
                      <a:pt x="36533" y="31658"/>
                    </a:lnTo>
                    <a:lnTo>
                      <a:pt x="36575" y="31637"/>
                    </a:lnTo>
                    <a:lnTo>
                      <a:pt x="36575" y="31616"/>
                    </a:lnTo>
                    <a:lnTo>
                      <a:pt x="36742" y="31637"/>
                    </a:lnTo>
                    <a:lnTo>
                      <a:pt x="36742" y="31574"/>
                    </a:lnTo>
                    <a:lnTo>
                      <a:pt x="36512" y="31449"/>
                    </a:lnTo>
                    <a:lnTo>
                      <a:pt x="36303" y="31365"/>
                    </a:lnTo>
                    <a:lnTo>
                      <a:pt x="35905" y="31365"/>
                    </a:lnTo>
                    <a:lnTo>
                      <a:pt x="35800" y="31428"/>
                    </a:lnTo>
                    <a:lnTo>
                      <a:pt x="35675" y="31428"/>
                    </a:lnTo>
                    <a:lnTo>
                      <a:pt x="35319" y="31553"/>
                    </a:lnTo>
                    <a:lnTo>
                      <a:pt x="35026" y="31616"/>
                    </a:lnTo>
                    <a:lnTo>
                      <a:pt x="34859" y="31679"/>
                    </a:lnTo>
                    <a:lnTo>
                      <a:pt x="34712" y="31721"/>
                    </a:lnTo>
                    <a:lnTo>
                      <a:pt x="34440" y="31867"/>
                    </a:lnTo>
                    <a:lnTo>
                      <a:pt x="34064" y="32139"/>
                    </a:lnTo>
                    <a:lnTo>
                      <a:pt x="33771" y="32390"/>
                    </a:lnTo>
                    <a:lnTo>
                      <a:pt x="33666" y="32453"/>
                    </a:lnTo>
                    <a:lnTo>
                      <a:pt x="33541" y="32579"/>
                    </a:lnTo>
                    <a:lnTo>
                      <a:pt x="33373" y="32767"/>
                    </a:lnTo>
                    <a:lnTo>
                      <a:pt x="33185" y="32892"/>
                    </a:lnTo>
                    <a:lnTo>
                      <a:pt x="32934" y="33018"/>
                    </a:lnTo>
                    <a:lnTo>
                      <a:pt x="32641" y="33143"/>
                    </a:lnTo>
                    <a:lnTo>
                      <a:pt x="32515" y="33143"/>
                    </a:lnTo>
                    <a:lnTo>
                      <a:pt x="32704" y="33102"/>
                    </a:lnTo>
                    <a:lnTo>
                      <a:pt x="33018" y="32976"/>
                    </a:lnTo>
                    <a:lnTo>
                      <a:pt x="33038" y="32892"/>
                    </a:lnTo>
                    <a:lnTo>
                      <a:pt x="33290" y="32725"/>
                    </a:lnTo>
                    <a:lnTo>
                      <a:pt x="33373" y="32599"/>
                    </a:lnTo>
                    <a:lnTo>
                      <a:pt x="33436" y="32453"/>
                    </a:lnTo>
                    <a:lnTo>
                      <a:pt x="33541" y="32411"/>
                    </a:lnTo>
                    <a:lnTo>
                      <a:pt x="33666" y="32286"/>
                    </a:lnTo>
                    <a:lnTo>
                      <a:pt x="33813" y="32202"/>
                    </a:lnTo>
                    <a:lnTo>
                      <a:pt x="33875" y="31993"/>
                    </a:lnTo>
                    <a:lnTo>
                      <a:pt x="34106" y="31888"/>
                    </a:lnTo>
                    <a:lnTo>
                      <a:pt x="34231" y="31679"/>
                    </a:lnTo>
                    <a:lnTo>
                      <a:pt x="34294" y="31658"/>
                    </a:lnTo>
                    <a:lnTo>
                      <a:pt x="34315" y="31595"/>
                    </a:lnTo>
                    <a:lnTo>
                      <a:pt x="34440" y="31532"/>
                    </a:lnTo>
                    <a:lnTo>
                      <a:pt x="34545" y="31491"/>
                    </a:lnTo>
                    <a:lnTo>
                      <a:pt x="34608" y="31386"/>
                    </a:lnTo>
                    <a:lnTo>
                      <a:pt x="34712" y="31344"/>
                    </a:lnTo>
                    <a:lnTo>
                      <a:pt x="34754" y="31386"/>
                    </a:lnTo>
                    <a:lnTo>
                      <a:pt x="34838" y="31365"/>
                    </a:lnTo>
                    <a:lnTo>
                      <a:pt x="34922" y="31239"/>
                    </a:lnTo>
                    <a:lnTo>
                      <a:pt x="35131" y="31239"/>
                    </a:lnTo>
                    <a:lnTo>
                      <a:pt x="35235" y="31177"/>
                    </a:lnTo>
                    <a:lnTo>
                      <a:pt x="35424" y="31177"/>
                    </a:lnTo>
                    <a:lnTo>
                      <a:pt x="35487" y="31072"/>
                    </a:lnTo>
                    <a:lnTo>
                      <a:pt x="35528" y="30946"/>
                    </a:lnTo>
                    <a:lnTo>
                      <a:pt x="35570" y="30905"/>
                    </a:lnTo>
                    <a:lnTo>
                      <a:pt x="35570" y="30821"/>
                    </a:lnTo>
                    <a:lnTo>
                      <a:pt x="35696" y="30758"/>
                    </a:lnTo>
                    <a:lnTo>
                      <a:pt x="35905" y="30591"/>
                    </a:lnTo>
                    <a:lnTo>
                      <a:pt x="36010" y="30549"/>
                    </a:lnTo>
                    <a:lnTo>
                      <a:pt x="36072" y="30507"/>
                    </a:lnTo>
                    <a:lnTo>
                      <a:pt x="36010" y="30444"/>
                    </a:lnTo>
                    <a:lnTo>
                      <a:pt x="36072" y="30382"/>
                    </a:lnTo>
                    <a:lnTo>
                      <a:pt x="36156" y="30319"/>
                    </a:lnTo>
                    <a:lnTo>
                      <a:pt x="36261" y="30423"/>
                    </a:lnTo>
                    <a:lnTo>
                      <a:pt x="36386" y="30486"/>
                    </a:lnTo>
                    <a:lnTo>
                      <a:pt x="36616" y="30444"/>
                    </a:lnTo>
                    <a:lnTo>
                      <a:pt x="36805" y="30528"/>
                    </a:lnTo>
                    <a:lnTo>
                      <a:pt x="36888" y="30528"/>
                    </a:lnTo>
                    <a:lnTo>
                      <a:pt x="36951" y="30549"/>
                    </a:lnTo>
                    <a:lnTo>
                      <a:pt x="37098" y="30486"/>
                    </a:lnTo>
                    <a:lnTo>
                      <a:pt x="37160" y="30549"/>
                    </a:lnTo>
                    <a:lnTo>
                      <a:pt x="37265" y="30549"/>
                    </a:lnTo>
                    <a:lnTo>
                      <a:pt x="37349" y="30507"/>
                    </a:lnTo>
                    <a:lnTo>
                      <a:pt x="37474" y="30591"/>
                    </a:lnTo>
                    <a:lnTo>
                      <a:pt x="37663" y="30612"/>
                    </a:lnTo>
                    <a:lnTo>
                      <a:pt x="37746" y="30570"/>
                    </a:lnTo>
                    <a:lnTo>
                      <a:pt x="37788" y="30570"/>
                    </a:lnTo>
                    <a:lnTo>
                      <a:pt x="37893" y="30633"/>
                    </a:lnTo>
                    <a:lnTo>
                      <a:pt x="38039" y="30674"/>
                    </a:lnTo>
                    <a:lnTo>
                      <a:pt x="38081" y="30633"/>
                    </a:lnTo>
                    <a:lnTo>
                      <a:pt x="38248" y="30716"/>
                    </a:lnTo>
                    <a:lnTo>
                      <a:pt x="38311" y="30716"/>
                    </a:lnTo>
                    <a:lnTo>
                      <a:pt x="38416" y="30674"/>
                    </a:lnTo>
                    <a:lnTo>
                      <a:pt x="38500" y="30695"/>
                    </a:lnTo>
                    <a:lnTo>
                      <a:pt x="38479" y="30737"/>
                    </a:lnTo>
                    <a:lnTo>
                      <a:pt x="38583" y="30779"/>
                    </a:lnTo>
                    <a:lnTo>
                      <a:pt x="38834" y="30695"/>
                    </a:lnTo>
                    <a:lnTo>
                      <a:pt x="38897" y="30695"/>
                    </a:lnTo>
                    <a:lnTo>
                      <a:pt x="39023" y="30633"/>
                    </a:lnTo>
                    <a:lnTo>
                      <a:pt x="39085" y="30674"/>
                    </a:lnTo>
                    <a:lnTo>
                      <a:pt x="39253" y="30674"/>
                    </a:lnTo>
                    <a:lnTo>
                      <a:pt x="39336" y="30716"/>
                    </a:lnTo>
                    <a:lnTo>
                      <a:pt x="39441" y="30674"/>
                    </a:lnTo>
                    <a:lnTo>
                      <a:pt x="39462" y="30591"/>
                    </a:lnTo>
                    <a:lnTo>
                      <a:pt x="39608" y="30591"/>
                    </a:lnTo>
                    <a:lnTo>
                      <a:pt x="39671" y="30528"/>
                    </a:lnTo>
                    <a:lnTo>
                      <a:pt x="39734" y="30570"/>
                    </a:lnTo>
                    <a:lnTo>
                      <a:pt x="39818" y="30465"/>
                    </a:lnTo>
                    <a:lnTo>
                      <a:pt x="39922" y="30402"/>
                    </a:lnTo>
                    <a:lnTo>
                      <a:pt x="39943" y="30361"/>
                    </a:lnTo>
                    <a:lnTo>
                      <a:pt x="40048" y="30382"/>
                    </a:lnTo>
                    <a:lnTo>
                      <a:pt x="40132" y="30214"/>
                    </a:lnTo>
                    <a:lnTo>
                      <a:pt x="40132" y="30110"/>
                    </a:lnTo>
                    <a:lnTo>
                      <a:pt x="40194" y="30110"/>
                    </a:lnTo>
                    <a:lnTo>
                      <a:pt x="40278" y="30047"/>
                    </a:lnTo>
                    <a:lnTo>
                      <a:pt x="40299" y="29963"/>
                    </a:lnTo>
                    <a:lnTo>
                      <a:pt x="40257" y="29942"/>
                    </a:lnTo>
                    <a:lnTo>
                      <a:pt x="40278" y="29879"/>
                    </a:lnTo>
                    <a:lnTo>
                      <a:pt x="40383" y="29879"/>
                    </a:lnTo>
                    <a:lnTo>
                      <a:pt x="40487" y="29858"/>
                    </a:lnTo>
                    <a:lnTo>
                      <a:pt x="40487" y="29775"/>
                    </a:lnTo>
                    <a:lnTo>
                      <a:pt x="40508" y="29754"/>
                    </a:lnTo>
                    <a:lnTo>
                      <a:pt x="40571" y="29838"/>
                    </a:lnTo>
                    <a:lnTo>
                      <a:pt x="40696" y="29858"/>
                    </a:lnTo>
                    <a:lnTo>
                      <a:pt x="40801" y="29775"/>
                    </a:lnTo>
                    <a:lnTo>
                      <a:pt x="40822" y="29838"/>
                    </a:lnTo>
                    <a:lnTo>
                      <a:pt x="40906" y="29838"/>
                    </a:lnTo>
                    <a:lnTo>
                      <a:pt x="40989" y="29775"/>
                    </a:lnTo>
                    <a:lnTo>
                      <a:pt x="41031" y="29838"/>
                    </a:lnTo>
                    <a:lnTo>
                      <a:pt x="41136" y="29796"/>
                    </a:lnTo>
                    <a:lnTo>
                      <a:pt x="41178" y="29754"/>
                    </a:lnTo>
                    <a:lnTo>
                      <a:pt x="41241" y="29754"/>
                    </a:lnTo>
                    <a:lnTo>
                      <a:pt x="41324" y="29649"/>
                    </a:lnTo>
                    <a:lnTo>
                      <a:pt x="41387" y="29649"/>
                    </a:lnTo>
                    <a:lnTo>
                      <a:pt x="41492" y="29545"/>
                    </a:lnTo>
                    <a:lnTo>
                      <a:pt x="41617" y="29545"/>
                    </a:lnTo>
                    <a:lnTo>
                      <a:pt x="41764" y="29440"/>
                    </a:lnTo>
                    <a:lnTo>
                      <a:pt x="41826" y="29356"/>
                    </a:lnTo>
                    <a:lnTo>
                      <a:pt x="41910" y="29356"/>
                    </a:lnTo>
                    <a:lnTo>
                      <a:pt x="41931" y="29252"/>
                    </a:lnTo>
                    <a:lnTo>
                      <a:pt x="41973" y="29147"/>
                    </a:lnTo>
                    <a:lnTo>
                      <a:pt x="41910" y="29126"/>
                    </a:lnTo>
                    <a:lnTo>
                      <a:pt x="41805" y="29147"/>
                    </a:lnTo>
                    <a:lnTo>
                      <a:pt x="41722" y="29105"/>
                    </a:lnTo>
                    <a:lnTo>
                      <a:pt x="41764" y="29105"/>
                    </a:lnTo>
                    <a:lnTo>
                      <a:pt x="41868" y="29126"/>
                    </a:lnTo>
                    <a:lnTo>
                      <a:pt x="41952" y="29105"/>
                    </a:lnTo>
                    <a:lnTo>
                      <a:pt x="41868" y="29001"/>
                    </a:lnTo>
                    <a:lnTo>
                      <a:pt x="41764" y="29001"/>
                    </a:lnTo>
                    <a:lnTo>
                      <a:pt x="41617" y="28917"/>
                    </a:lnTo>
                    <a:lnTo>
                      <a:pt x="41554" y="28812"/>
                    </a:lnTo>
                    <a:lnTo>
                      <a:pt x="41554" y="28812"/>
                    </a:lnTo>
                    <a:lnTo>
                      <a:pt x="41701" y="28896"/>
                    </a:lnTo>
                    <a:lnTo>
                      <a:pt x="41805" y="28833"/>
                    </a:lnTo>
                    <a:lnTo>
                      <a:pt x="41826" y="28729"/>
                    </a:lnTo>
                    <a:lnTo>
                      <a:pt x="41910" y="28708"/>
                    </a:lnTo>
                    <a:lnTo>
                      <a:pt x="41952" y="28603"/>
                    </a:lnTo>
                    <a:lnTo>
                      <a:pt x="41764" y="28540"/>
                    </a:lnTo>
                    <a:lnTo>
                      <a:pt x="41847" y="28478"/>
                    </a:lnTo>
                    <a:lnTo>
                      <a:pt x="41931" y="28498"/>
                    </a:lnTo>
                    <a:lnTo>
                      <a:pt x="42015" y="28415"/>
                    </a:lnTo>
                    <a:lnTo>
                      <a:pt x="41973" y="28331"/>
                    </a:lnTo>
                    <a:lnTo>
                      <a:pt x="41826" y="28268"/>
                    </a:lnTo>
                    <a:lnTo>
                      <a:pt x="41805" y="28164"/>
                    </a:lnTo>
                    <a:lnTo>
                      <a:pt x="41847" y="28122"/>
                    </a:lnTo>
                    <a:lnTo>
                      <a:pt x="41952" y="28185"/>
                    </a:lnTo>
                    <a:lnTo>
                      <a:pt x="41931" y="28101"/>
                    </a:lnTo>
                    <a:lnTo>
                      <a:pt x="41764" y="28017"/>
                    </a:lnTo>
                    <a:lnTo>
                      <a:pt x="41617" y="28017"/>
                    </a:lnTo>
                    <a:lnTo>
                      <a:pt x="41638" y="27954"/>
                    </a:lnTo>
                    <a:lnTo>
                      <a:pt x="41701" y="27913"/>
                    </a:lnTo>
                    <a:lnTo>
                      <a:pt x="41659" y="27871"/>
                    </a:lnTo>
                    <a:lnTo>
                      <a:pt x="41533" y="27871"/>
                    </a:lnTo>
                    <a:lnTo>
                      <a:pt x="41387" y="27954"/>
                    </a:lnTo>
                    <a:lnTo>
                      <a:pt x="41345" y="28059"/>
                    </a:lnTo>
                    <a:lnTo>
                      <a:pt x="41303" y="28101"/>
                    </a:lnTo>
                    <a:lnTo>
                      <a:pt x="41241" y="27996"/>
                    </a:lnTo>
                    <a:lnTo>
                      <a:pt x="41094" y="27996"/>
                    </a:lnTo>
                    <a:lnTo>
                      <a:pt x="41157" y="27913"/>
                    </a:lnTo>
                    <a:lnTo>
                      <a:pt x="41220" y="27913"/>
                    </a:lnTo>
                    <a:lnTo>
                      <a:pt x="41345" y="27808"/>
                    </a:lnTo>
                    <a:lnTo>
                      <a:pt x="41387" y="27703"/>
                    </a:lnTo>
                    <a:lnTo>
                      <a:pt x="41303" y="27536"/>
                    </a:lnTo>
                    <a:lnTo>
                      <a:pt x="41115" y="27473"/>
                    </a:lnTo>
                    <a:lnTo>
                      <a:pt x="40885" y="27494"/>
                    </a:lnTo>
                    <a:lnTo>
                      <a:pt x="40801" y="27536"/>
                    </a:lnTo>
                    <a:lnTo>
                      <a:pt x="40822" y="27557"/>
                    </a:lnTo>
                    <a:lnTo>
                      <a:pt x="40969" y="27557"/>
                    </a:lnTo>
                    <a:lnTo>
                      <a:pt x="41010" y="27578"/>
                    </a:lnTo>
                    <a:lnTo>
                      <a:pt x="40885" y="27578"/>
                    </a:lnTo>
                    <a:lnTo>
                      <a:pt x="40717" y="27557"/>
                    </a:lnTo>
                    <a:lnTo>
                      <a:pt x="40550" y="27641"/>
                    </a:lnTo>
                    <a:lnTo>
                      <a:pt x="40404" y="27661"/>
                    </a:lnTo>
                    <a:lnTo>
                      <a:pt x="40299" y="27787"/>
                    </a:lnTo>
                    <a:lnTo>
                      <a:pt x="40257" y="27892"/>
                    </a:lnTo>
                    <a:lnTo>
                      <a:pt x="40173" y="27892"/>
                    </a:lnTo>
                    <a:lnTo>
                      <a:pt x="40048" y="27996"/>
                    </a:lnTo>
                    <a:lnTo>
                      <a:pt x="39860" y="27996"/>
                    </a:lnTo>
                    <a:lnTo>
                      <a:pt x="39755" y="28205"/>
                    </a:lnTo>
                    <a:lnTo>
                      <a:pt x="39671" y="28205"/>
                    </a:lnTo>
                    <a:lnTo>
                      <a:pt x="39629" y="28268"/>
                    </a:lnTo>
                    <a:lnTo>
                      <a:pt x="39567" y="28268"/>
                    </a:lnTo>
                    <a:lnTo>
                      <a:pt x="39525" y="28185"/>
                    </a:lnTo>
                    <a:lnTo>
                      <a:pt x="39608" y="28101"/>
                    </a:lnTo>
                    <a:lnTo>
                      <a:pt x="39671" y="28122"/>
                    </a:lnTo>
                    <a:lnTo>
                      <a:pt x="39713" y="28059"/>
                    </a:lnTo>
                    <a:lnTo>
                      <a:pt x="39462" y="27871"/>
                    </a:lnTo>
                    <a:lnTo>
                      <a:pt x="39441" y="27808"/>
                    </a:lnTo>
                    <a:lnTo>
                      <a:pt x="39357" y="27787"/>
                    </a:lnTo>
                    <a:lnTo>
                      <a:pt x="39399" y="27745"/>
                    </a:lnTo>
                    <a:lnTo>
                      <a:pt x="39399" y="27641"/>
                    </a:lnTo>
                    <a:lnTo>
                      <a:pt x="39525" y="27850"/>
                    </a:lnTo>
                    <a:lnTo>
                      <a:pt x="39734" y="27975"/>
                    </a:lnTo>
                    <a:lnTo>
                      <a:pt x="39776" y="27913"/>
                    </a:lnTo>
                    <a:lnTo>
                      <a:pt x="39818" y="27808"/>
                    </a:lnTo>
                    <a:lnTo>
                      <a:pt x="39943" y="27808"/>
                    </a:lnTo>
                    <a:lnTo>
                      <a:pt x="40027" y="27745"/>
                    </a:lnTo>
                    <a:lnTo>
                      <a:pt x="40194" y="27641"/>
                    </a:lnTo>
                    <a:lnTo>
                      <a:pt x="40404" y="27578"/>
                    </a:lnTo>
                    <a:lnTo>
                      <a:pt x="40613" y="27557"/>
                    </a:lnTo>
                    <a:lnTo>
                      <a:pt x="40592" y="27494"/>
                    </a:lnTo>
                    <a:lnTo>
                      <a:pt x="40508" y="27473"/>
                    </a:lnTo>
                    <a:lnTo>
                      <a:pt x="40613" y="27473"/>
                    </a:lnTo>
                    <a:lnTo>
                      <a:pt x="40717" y="27369"/>
                    </a:lnTo>
                    <a:lnTo>
                      <a:pt x="40906" y="27285"/>
                    </a:lnTo>
                    <a:lnTo>
                      <a:pt x="40969" y="27348"/>
                    </a:lnTo>
                    <a:lnTo>
                      <a:pt x="41199" y="27285"/>
                    </a:lnTo>
                    <a:lnTo>
                      <a:pt x="41199" y="27243"/>
                    </a:lnTo>
                    <a:lnTo>
                      <a:pt x="41387" y="27222"/>
                    </a:lnTo>
                    <a:lnTo>
                      <a:pt x="41282" y="27117"/>
                    </a:lnTo>
                    <a:lnTo>
                      <a:pt x="41010" y="27034"/>
                    </a:lnTo>
                    <a:lnTo>
                      <a:pt x="41073" y="26971"/>
                    </a:lnTo>
                    <a:lnTo>
                      <a:pt x="41136" y="26971"/>
                    </a:lnTo>
                    <a:lnTo>
                      <a:pt x="41199" y="26866"/>
                    </a:lnTo>
                    <a:lnTo>
                      <a:pt x="41115" y="26845"/>
                    </a:lnTo>
                    <a:lnTo>
                      <a:pt x="40969" y="26908"/>
                    </a:lnTo>
                    <a:lnTo>
                      <a:pt x="40885" y="27013"/>
                    </a:lnTo>
                    <a:lnTo>
                      <a:pt x="40759" y="26929"/>
                    </a:lnTo>
                    <a:lnTo>
                      <a:pt x="40613" y="26950"/>
                    </a:lnTo>
                    <a:lnTo>
                      <a:pt x="40592" y="26866"/>
                    </a:lnTo>
                    <a:lnTo>
                      <a:pt x="40676" y="26845"/>
                    </a:lnTo>
                    <a:lnTo>
                      <a:pt x="40676" y="26657"/>
                    </a:lnTo>
                    <a:lnTo>
                      <a:pt x="40696" y="26615"/>
                    </a:lnTo>
                    <a:lnTo>
                      <a:pt x="40550" y="26720"/>
                    </a:lnTo>
                    <a:lnTo>
                      <a:pt x="40550" y="26657"/>
                    </a:lnTo>
                    <a:lnTo>
                      <a:pt x="40592" y="26615"/>
                    </a:lnTo>
                    <a:lnTo>
                      <a:pt x="40550" y="26594"/>
                    </a:lnTo>
                    <a:lnTo>
                      <a:pt x="40341" y="26762"/>
                    </a:lnTo>
                    <a:lnTo>
                      <a:pt x="40257" y="26845"/>
                    </a:lnTo>
                    <a:lnTo>
                      <a:pt x="40194" y="26845"/>
                    </a:lnTo>
                    <a:lnTo>
                      <a:pt x="40278" y="26762"/>
                    </a:lnTo>
                    <a:lnTo>
                      <a:pt x="40445" y="26636"/>
                    </a:lnTo>
                    <a:lnTo>
                      <a:pt x="40383" y="26594"/>
                    </a:lnTo>
                    <a:lnTo>
                      <a:pt x="40236" y="26657"/>
                    </a:lnTo>
                    <a:lnTo>
                      <a:pt x="40194" y="26636"/>
                    </a:lnTo>
                    <a:lnTo>
                      <a:pt x="40257" y="26594"/>
                    </a:lnTo>
                    <a:lnTo>
                      <a:pt x="40341" y="26532"/>
                    </a:lnTo>
                    <a:lnTo>
                      <a:pt x="40341" y="26490"/>
                    </a:lnTo>
                    <a:lnTo>
                      <a:pt x="40194" y="26511"/>
                    </a:lnTo>
                    <a:lnTo>
                      <a:pt x="40090" y="26615"/>
                    </a:lnTo>
                    <a:lnTo>
                      <a:pt x="39985" y="26741"/>
                    </a:lnTo>
                    <a:lnTo>
                      <a:pt x="39943" y="26720"/>
                    </a:lnTo>
                    <a:lnTo>
                      <a:pt x="39985" y="26615"/>
                    </a:lnTo>
                    <a:lnTo>
                      <a:pt x="40090" y="26532"/>
                    </a:lnTo>
                    <a:lnTo>
                      <a:pt x="40090" y="26490"/>
                    </a:lnTo>
                    <a:lnTo>
                      <a:pt x="40027" y="26490"/>
                    </a:lnTo>
                    <a:lnTo>
                      <a:pt x="39818" y="26699"/>
                    </a:lnTo>
                    <a:lnTo>
                      <a:pt x="39713" y="26720"/>
                    </a:lnTo>
                    <a:lnTo>
                      <a:pt x="39608" y="26636"/>
                    </a:lnTo>
                    <a:lnTo>
                      <a:pt x="39734" y="26657"/>
                    </a:lnTo>
                    <a:lnTo>
                      <a:pt x="39839" y="26594"/>
                    </a:lnTo>
                    <a:lnTo>
                      <a:pt x="40027" y="26343"/>
                    </a:lnTo>
                    <a:lnTo>
                      <a:pt x="40152" y="26281"/>
                    </a:lnTo>
                    <a:lnTo>
                      <a:pt x="40069" y="26197"/>
                    </a:lnTo>
                    <a:lnTo>
                      <a:pt x="40090" y="26092"/>
                    </a:lnTo>
                    <a:lnTo>
                      <a:pt x="40069" y="26071"/>
                    </a:lnTo>
                    <a:lnTo>
                      <a:pt x="39964" y="26218"/>
                    </a:lnTo>
                    <a:lnTo>
                      <a:pt x="39922" y="26218"/>
                    </a:lnTo>
                    <a:lnTo>
                      <a:pt x="39922" y="26176"/>
                    </a:lnTo>
                    <a:lnTo>
                      <a:pt x="39964" y="26092"/>
                    </a:lnTo>
                    <a:lnTo>
                      <a:pt x="39964" y="25925"/>
                    </a:lnTo>
                    <a:lnTo>
                      <a:pt x="39880" y="25904"/>
                    </a:lnTo>
                    <a:lnTo>
                      <a:pt x="39860" y="25883"/>
                    </a:lnTo>
                    <a:lnTo>
                      <a:pt x="39755" y="25967"/>
                    </a:lnTo>
                    <a:lnTo>
                      <a:pt x="39734" y="25904"/>
                    </a:lnTo>
                    <a:lnTo>
                      <a:pt x="39755" y="25820"/>
                    </a:lnTo>
                    <a:lnTo>
                      <a:pt x="39734" y="25799"/>
                    </a:lnTo>
                    <a:lnTo>
                      <a:pt x="39650" y="25799"/>
                    </a:lnTo>
                    <a:lnTo>
                      <a:pt x="39713" y="25757"/>
                    </a:lnTo>
                    <a:lnTo>
                      <a:pt x="39650" y="25695"/>
                    </a:lnTo>
                    <a:lnTo>
                      <a:pt x="39650" y="25611"/>
                    </a:lnTo>
                    <a:lnTo>
                      <a:pt x="39608" y="25611"/>
                    </a:lnTo>
                    <a:lnTo>
                      <a:pt x="39441" y="25653"/>
                    </a:lnTo>
                    <a:lnTo>
                      <a:pt x="39441" y="25695"/>
                    </a:lnTo>
                    <a:lnTo>
                      <a:pt x="39357" y="25716"/>
                    </a:lnTo>
                    <a:lnTo>
                      <a:pt x="39148" y="25674"/>
                    </a:lnTo>
                    <a:lnTo>
                      <a:pt x="39316" y="25674"/>
                    </a:lnTo>
                    <a:lnTo>
                      <a:pt x="39357" y="25590"/>
                    </a:lnTo>
                    <a:lnTo>
                      <a:pt x="39504" y="25569"/>
                    </a:lnTo>
                    <a:lnTo>
                      <a:pt x="39525" y="25506"/>
                    </a:lnTo>
                    <a:lnTo>
                      <a:pt x="39462" y="25444"/>
                    </a:lnTo>
                    <a:lnTo>
                      <a:pt x="39357" y="25339"/>
                    </a:lnTo>
                    <a:lnTo>
                      <a:pt x="39357" y="25234"/>
                    </a:lnTo>
                    <a:lnTo>
                      <a:pt x="39211" y="25151"/>
                    </a:lnTo>
                    <a:lnTo>
                      <a:pt x="39357" y="25151"/>
                    </a:lnTo>
                    <a:lnTo>
                      <a:pt x="39525" y="25234"/>
                    </a:lnTo>
                    <a:lnTo>
                      <a:pt x="39650" y="25234"/>
                    </a:lnTo>
                    <a:lnTo>
                      <a:pt x="39650" y="25151"/>
                    </a:lnTo>
                    <a:lnTo>
                      <a:pt x="39546" y="25088"/>
                    </a:lnTo>
                    <a:lnTo>
                      <a:pt x="39567" y="25046"/>
                    </a:lnTo>
                    <a:lnTo>
                      <a:pt x="39650" y="25067"/>
                    </a:lnTo>
                    <a:lnTo>
                      <a:pt x="39776" y="24962"/>
                    </a:lnTo>
                    <a:lnTo>
                      <a:pt x="39860" y="24920"/>
                    </a:lnTo>
                    <a:lnTo>
                      <a:pt x="39880" y="24816"/>
                    </a:lnTo>
                    <a:lnTo>
                      <a:pt x="39776" y="24711"/>
                    </a:lnTo>
                    <a:lnTo>
                      <a:pt x="39713" y="24732"/>
                    </a:lnTo>
                    <a:lnTo>
                      <a:pt x="39608" y="24711"/>
                    </a:lnTo>
                    <a:lnTo>
                      <a:pt x="39671" y="24648"/>
                    </a:lnTo>
                    <a:lnTo>
                      <a:pt x="39713" y="24565"/>
                    </a:lnTo>
                    <a:lnTo>
                      <a:pt x="39650" y="24523"/>
                    </a:lnTo>
                    <a:lnTo>
                      <a:pt x="39525" y="24523"/>
                    </a:lnTo>
                    <a:lnTo>
                      <a:pt x="39462" y="24502"/>
                    </a:lnTo>
                    <a:lnTo>
                      <a:pt x="39399" y="24523"/>
                    </a:lnTo>
                    <a:lnTo>
                      <a:pt x="39316" y="24439"/>
                    </a:lnTo>
                    <a:lnTo>
                      <a:pt x="39420" y="24439"/>
                    </a:lnTo>
                    <a:lnTo>
                      <a:pt x="39462" y="24397"/>
                    </a:lnTo>
                    <a:lnTo>
                      <a:pt x="39546" y="24418"/>
                    </a:lnTo>
                    <a:lnTo>
                      <a:pt x="39650" y="24314"/>
                    </a:lnTo>
                    <a:lnTo>
                      <a:pt x="39608" y="24125"/>
                    </a:lnTo>
                    <a:lnTo>
                      <a:pt x="39504" y="24021"/>
                    </a:lnTo>
                    <a:lnTo>
                      <a:pt x="39441" y="24104"/>
                    </a:lnTo>
                    <a:lnTo>
                      <a:pt x="39336" y="24084"/>
                    </a:lnTo>
                    <a:lnTo>
                      <a:pt x="39253" y="24146"/>
                    </a:lnTo>
                    <a:lnTo>
                      <a:pt x="39295" y="24042"/>
                    </a:lnTo>
                    <a:lnTo>
                      <a:pt x="39420" y="23979"/>
                    </a:lnTo>
                    <a:lnTo>
                      <a:pt x="39504" y="23979"/>
                    </a:lnTo>
                    <a:lnTo>
                      <a:pt x="39504" y="23874"/>
                    </a:lnTo>
                    <a:lnTo>
                      <a:pt x="39399" y="23832"/>
                    </a:lnTo>
                    <a:lnTo>
                      <a:pt x="39316" y="23874"/>
                    </a:lnTo>
                    <a:lnTo>
                      <a:pt x="39190" y="23874"/>
                    </a:lnTo>
                    <a:lnTo>
                      <a:pt x="39002" y="23937"/>
                    </a:lnTo>
                    <a:lnTo>
                      <a:pt x="39002" y="23937"/>
                    </a:lnTo>
                    <a:lnTo>
                      <a:pt x="39148" y="23728"/>
                    </a:lnTo>
                    <a:lnTo>
                      <a:pt x="39253" y="23728"/>
                    </a:lnTo>
                    <a:lnTo>
                      <a:pt x="39357" y="23686"/>
                    </a:lnTo>
                    <a:lnTo>
                      <a:pt x="39357" y="23623"/>
                    </a:lnTo>
                    <a:lnTo>
                      <a:pt x="39441" y="23560"/>
                    </a:lnTo>
                    <a:lnTo>
                      <a:pt x="39420" y="23519"/>
                    </a:lnTo>
                    <a:lnTo>
                      <a:pt x="39295" y="23581"/>
                    </a:lnTo>
                    <a:lnTo>
                      <a:pt x="39106" y="23581"/>
                    </a:lnTo>
                    <a:lnTo>
                      <a:pt x="38939" y="23665"/>
                    </a:lnTo>
                    <a:lnTo>
                      <a:pt x="38939" y="23665"/>
                    </a:lnTo>
                    <a:lnTo>
                      <a:pt x="39002" y="23581"/>
                    </a:lnTo>
                    <a:lnTo>
                      <a:pt x="38981" y="23498"/>
                    </a:lnTo>
                    <a:lnTo>
                      <a:pt x="39023" y="23414"/>
                    </a:lnTo>
                    <a:lnTo>
                      <a:pt x="39106" y="23477"/>
                    </a:lnTo>
                    <a:lnTo>
                      <a:pt x="39295" y="23477"/>
                    </a:lnTo>
                    <a:lnTo>
                      <a:pt x="39399" y="23351"/>
                    </a:lnTo>
                    <a:lnTo>
                      <a:pt x="39399" y="23205"/>
                    </a:lnTo>
                    <a:lnTo>
                      <a:pt x="39295" y="23268"/>
                    </a:lnTo>
                    <a:lnTo>
                      <a:pt x="39211" y="23247"/>
                    </a:lnTo>
                    <a:lnTo>
                      <a:pt x="39316" y="23142"/>
                    </a:lnTo>
                    <a:lnTo>
                      <a:pt x="39336" y="23037"/>
                    </a:lnTo>
                    <a:lnTo>
                      <a:pt x="39253" y="22996"/>
                    </a:lnTo>
                    <a:lnTo>
                      <a:pt x="39002" y="23079"/>
                    </a:lnTo>
                    <a:lnTo>
                      <a:pt x="38918" y="23037"/>
                    </a:lnTo>
                    <a:lnTo>
                      <a:pt x="38981" y="22954"/>
                    </a:lnTo>
                    <a:lnTo>
                      <a:pt x="39106" y="22975"/>
                    </a:lnTo>
                    <a:lnTo>
                      <a:pt x="39211" y="22954"/>
                    </a:lnTo>
                    <a:lnTo>
                      <a:pt x="39295" y="22828"/>
                    </a:lnTo>
                    <a:lnTo>
                      <a:pt x="39211" y="22765"/>
                    </a:lnTo>
                    <a:lnTo>
                      <a:pt x="39211" y="22682"/>
                    </a:lnTo>
                    <a:lnTo>
                      <a:pt x="39127" y="22765"/>
                    </a:lnTo>
                    <a:lnTo>
                      <a:pt x="39085" y="22765"/>
                    </a:lnTo>
                    <a:lnTo>
                      <a:pt x="39044" y="22682"/>
                    </a:lnTo>
                    <a:lnTo>
                      <a:pt x="38981" y="22619"/>
                    </a:lnTo>
                    <a:lnTo>
                      <a:pt x="39044" y="22577"/>
                    </a:lnTo>
                    <a:lnTo>
                      <a:pt x="39106" y="22640"/>
                    </a:lnTo>
                    <a:lnTo>
                      <a:pt x="39148" y="22577"/>
                    </a:lnTo>
                    <a:lnTo>
                      <a:pt x="39148" y="22452"/>
                    </a:lnTo>
                    <a:lnTo>
                      <a:pt x="39044" y="22347"/>
                    </a:lnTo>
                    <a:lnTo>
                      <a:pt x="39023" y="22242"/>
                    </a:lnTo>
                    <a:lnTo>
                      <a:pt x="39106" y="22200"/>
                    </a:lnTo>
                    <a:lnTo>
                      <a:pt x="39106" y="22096"/>
                    </a:lnTo>
                    <a:lnTo>
                      <a:pt x="39023" y="22096"/>
                    </a:lnTo>
                    <a:lnTo>
                      <a:pt x="39044" y="22033"/>
                    </a:lnTo>
                    <a:lnTo>
                      <a:pt x="39085" y="21928"/>
                    </a:lnTo>
                    <a:lnTo>
                      <a:pt x="39002" y="21928"/>
                    </a:lnTo>
                    <a:lnTo>
                      <a:pt x="38918" y="21907"/>
                    </a:lnTo>
                    <a:lnTo>
                      <a:pt x="38918" y="21887"/>
                    </a:lnTo>
                    <a:lnTo>
                      <a:pt x="38981" y="21887"/>
                    </a:lnTo>
                    <a:lnTo>
                      <a:pt x="39044" y="21803"/>
                    </a:lnTo>
                    <a:lnTo>
                      <a:pt x="38981" y="21740"/>
                    </a:lnTo>
                    <a:lnTo>
                      <a:pt x="38981" y="21677"/>
                    </a:lnTo>
                    <a:lnTo>
                      <a:pt x="39044" y="21615"/>
                    </a:lnTo>
                    <a:lnTo>
                      <a:pt x="39023" y="21573"/>
                    </a:lnTo>
                    <a:lnTo>
                      <a:pt x="38918" y="21615"/>
                    </a:lnTo>
                    <a:lnTo>
                      <a:pt x="38918" y="21615"/>
                    </a:lnTo>
                    <a:lnTo>
                      <a:pt x="39023" y="21531"/>
                    </a:lnTo>
                    <a:lnTo>
                      <a:pt x="38981" y="21489"/>
                    </a:lnTo>
                    <a:lnTo>
                      <a:pt x="38876" y="21510"/>
                    </a:lnTo>
                    <a:lnTo>
                      <a:pt x="38772" y="21635"/>
                    </a:lnTo>
                    <a:lnTo>
                      <a:pt x="38792" y="21719"/>
                    </a:lnTo>
                    <a:lnTo>
                      <a:pt x="38730" y="21824"/>
                    </a:lnTo>
                    <a:lnTo>
                      <a:pt x="38604" y="21949"/>
                    </a:lnTo>
                    <a:lnTo>
                      <a:pt x="38604" y="22033"/>
                    </a:lnTo>
                    <a:lnTo>
                      <a:pt x="38520" y="22096"/>
                    </a:lnTo>
                    <a:lnTo>
                      <a:pt x="38520" y="22200"/>
                    </a:lnTo>
                    <a:lnTo>
                      <a:pt x="38458" y="22117"/>
                    </a:lnTo>
                    <a:lnTo>
                      <a:pt x="38395" y="22138"/>
                    </a:lnTo>
                    <a:lnTo>
                      <a:pt x="38311" y="22326"/>
                    </a:lnTo>
                    <a:lnTo>
                      <a:pt x="38311" y="22410"/>
                    </a:lnTo>
                    <a:lnTo>
                      <a:pt x="38416" y="22410"/>
                    </a:lnTo>
                    <a:lnTo>
                      <a:pt x="38479" y="22472"/>
                    </a:lnTo>
                    <a:lnTo>
                      <a:pt x="38479" y="22556"/>
                    </a:lnTo>
                    <a:lnTo>
                      <a:pt x="38374" y="22452"/>
                    </a:lnTo>
                    <a:lnTo>
                      <a:pt x="38311" y="22452"/>
                    </a:lnTo>
                    <a:lnTo>
                      <a:pt x="38290" y="22535"/>
                    </a:lnTo>
                    <a:lnTo>
                      <a:pt x="38207" y="22640"/>
                    </a:lnTo>
                    <a:lnTo>
                      <a:pt x="38144" y="22682"/>
                    </a:lnTo>
                    <a:lnTo>
                      <a:pt x="38102" y="22849"/>
                    </a:lnTo>
                    <a:lnTo>
                      <a:pt x="37997" y="22870"/>
                    </a:lnTo>
                    <a:lnTo>
                      <a:pt x="37935" y="22975"/>
                    </a:lnTo>
                    <a:lnTo>
                      <a:pt x="37935" y="23037"/>
                    </a:lnTo>
                    <a:lnTo>
                      <a:pt x="37872" y="23037"/>
                    </a:lnTo>
                    <a:lnTo>
                      <a:pt x="37872" y="23205"/>
                    </a:lnTo>
                    <a:lnTo>
                      <a:pt x="37788" y="23393"/>
                    </a:lnTo>
                    <a:lnTo>
                      <a:pt x="37788" y="23393"/>
                    </a:lnTo>
                    <a:lnTo>
                      <a:pt x="37830" y="23268"/>
                    </a:lnTo>
                    <a:lnTo>
                      <a:pt x="37788" y="23100"/>
                    </a:lnTo>
                    <a:lnTo>
                      <a:pt x="37725" y="23037"/>
                    </a:lnTo>
                    <a:lnTo>
                      <a:pt x="37558" y="23142"/>
                    </a:lnTo>
                    <a:lnTo>
                      <a:pt x="37474" y="23247"/>
                    </a:lnTo>
                    <a:lnTo>
                      <a:pt x="37453" y="23351"/>
                    </a:lnTo>
                    <a:lnTo>
                      <a:pt x="37349" y="23372"/>
                    </a:lnTo>
                    <a:lnTo>
                      <a:pt x="37307" y="23414"/>
                    </a:lnTo>
                    <a:lnTo>
                      <a:pt x="37265" y="23372"/>
                    </a:lnTo>
                    <a:lnTo>
                      <a:pt x="37202" y="23372"/>
                    </a:lnTo>
                    <a:lnTo>
                      <a:pt x="37098" y="23456"/>
                    </a:lnTo>
                    <a:lnTo>
                      <a:pt x="36993" y="23456"/>
                    </a:lnTo>
                    <a:lnTo>
                      <a:pt x="36847" y="23560"/>
                    </a:lnTo>
                    <a:lnTo>
                      <a:pt x="36826" y="23686"/>
                    </a:lnTo>
                    <a:lnTo>
                      <a:pt x="36700" y="23832"/>
                    </a:lnTo>
                    <a:lnTo>
                      <a:pt x="36742" y="23728"/>
                    </a:lnTo>
                    <a:lnTo>
                      <a:pt x="36742" y="23623"/>
                    </a:lnTo>
                    <a:lnTo>
                      <a:pt x="36784" y="23581"/>
                    </a:lnTo>
                    <a:lnTo>
                      <a:pt x="36784" y="23351"/>
                    </a:lnTo>
                    <a:lnTo>
                      <a:pt x="36805" y="23247"/>
                    </a:lnTo>
                    <a:lnTo>
                      <a:pt x="36784" y="23247"/>
                    </a:lnTo>
                    <a:lnTo>
                      <a:pt x="36365" y="23456"/>
                    </a:lnTo>
                    <a:lnTo>
                      <a:pt x="36198" y="23770"/>
                    </a:lnTo>
                    <a:lnTo>
                      <a:pt x="36072" y="23812"/>
                    </a:lnTo>
                    <a:lnTo>
                      <a:pt x="36156" y="23707"/>
                    </a:lnTo>
                    <a:lnTo>
                      <a:pt x="36177" y="23581"/>
                    </a:lnTo>
                    <a:lnTo>
                      <a:pt x="36303" y="23393"/>
                    </a:lnTo>
                    <a:lnTo>
                      <a:pt x="36303" y="23268"/>
                    </a:lnTo>
                    <a:lnTo>
                      <a:pt x="36323" y="23142"/>
                    </a:lnTo>
                    <a:lnTo>
                      <a:pt x="36282" y="23037"/>
                    </a:lnTo>
                    <a:lnTo>
                      <a:pt x="36177" y="22933"/>
                    </a:lnTo>
                    <a:lnTo>
                      <a:pt x="36072" y="22933"/>
                    </a:lnTo>
                    <a:lnTo>
                      <a:pt x="36093" y="23058"/>
                    </a:lnTo>
                    <a:lnTo>
                      <a:pt x="36072" y="23058"/>
                    </a:lnTo>
                    <a:lnTo>
                      <a:pt x="35968" y="22975"/>
                    </a:lnTo>
                    <a:lnTo>
                      <a:pt x="35842" y="22765"/>
                    </a:lnTo>
                    <a:lnTo>
                      <a:pt x="36051" y="22870"/>
                    </a:lnTo>
                    <a:lnTo>
                      <a:pt x="36093" y="22849"/>
                    </a:lnTo>
                    <a:lnTo>
                      <a:pt x="35989" y="22807"/>
                    </a:lnTo>
                    <a:lnTo>
                      <a:pt x="35863" y="22598"/>
                    </a:lnTo>
                    <a:lnTo>
                      <a:pt x="35842" y="22577"/>
                    </a:lnTo>
                    <a:lnTo>
                      <a:pt x="35968" y="22431"/>
                    </a:lnTo>
                    <a:lnTo>
                      <a:pt x="35989" y="22347"/>
                    </a:lnTo>
                    <a:lnTo>
                      <a:pt x="36093" y="22179"/>
                    </a:lnTo>
                    <a:lnTo>
                      <a:pt x="36093" y="21970"/>
                    </a:lnTo>
                    <a:lnTo>
                      <a:pt x="35947" y="21845"/>
                    </a:lnTo>
                    <a:lnTo>
                      <a:pt x="35738" y="21803"/>
                    </a:lnTo>
                    <a:lnTo>
                      <a:pt x="35466" y="21656"/>
                    </a:lnTo>
                    <a:lnTo>
                      <a:pt x="35466" y="21656"/>
                    </a:lnTo>
                    <a:lnTo>
                      <a:pt x="35759" y="21761"/>
                    </a:lnTo>
                    <a:lnTo>
                      <a:pt x="36010" y="21803"/>
                    </a:lnTo>
                    <a:lnTo>
                      <a:pt x="36051" y="21615"/>
                    </a:lnTo>
                    <a:lnTo>
                      <a:pt x="36093" y="21531"/>
                    </a:lnTo>
                    <a:lnTo>
                      <a:pt x="36114" y="21698"/>
                    </a:lnTo>
                    <a:lnTo>
                      <a:pt x="36177" y="21594"/>
                    </a:lnTo>
                    <a:lnTo>
                      <a:pt x="36093" y="21363"/>
                    </a:lnTo>
                    <a:lnTo>
                      <a:pt x="36198" y="21196"/>
                    </a:lnTo>
                    <a:lnTo>
                      <a:pt x="36365" y="21175"/>
                    </a:lnTo>
                    <a:lnTo>
                      <a:pt x="36386" y="20987"/>
                    </a:lnTo>
                    <a:lnTo>
                      <a:pt x="36386" y="20778"/>
                    </a:lnTo>
                    <a:lnTo>
                      <a:pt x="36303" y="20778"/>
                    </a:lnTo>
                    <a:lnTo>
                      <a:pt x="36282" y="20966"/>
                    </a:lnTo>
                    <a:lnTo>
                      <a:pt x="36156" y="21071"/>
                    </a:lnTo>
                    <a:lnTo>
                      <a:pt x="36093" y="20987"/>
                    </a:lnTo>
                    <a:lnTo>
                      <a:pt x="36114" y="20778"/>
                    </a:lnTo>
                    <a:lnTo>
                      <a:pt x="35968" y="20715"/>
                    </a:lnTo>
                    <a:lnTo>
                      <a:pt x="35842" y="20778"/>
                    </a:lnTo>
                    <a:lnTo>
                      <a:pt x="35779" y="20715"/>
                    </a:lnTo>
                    <a:lnTo>
                      <a:pt x="35696" y="20757"/>
                    </a:lnTo>
                    <a:lnTo>
                      <a:pt x="35528" y="20589"/>
                    </a:lnTo>
                    <a:lnTo>
                      <a:pt x="35424" y="20652"/>
                    </a:lnTo>
                    <a:lnTo>
                      <a:pt x="35424" y="20547"/>
                    </a:lnTo>
                    <a:lnTo>
                      <a:pt x="35319" y="20652"/>
                    </a:lnTo>
                    <a:lnTo>
                      <a:pt x="35319" y="20547"/>
                    </a:lnTo>
                    <a:lnTo>
                      <a:pt x="35173" y="20401"/>
                    </a:lnTo>
                    <a:lnTo>
                      <a:pt x="35277" y="20401"/>
                    </a:lnTo>
                    <a:lnTo>
                      <a:pt x="35340" y="20296"/>
                    </a:lnTo>
                    <a:lnTo>
                      <a:pt x="35445" y="20380"/>
                    </a:lnTo>
                    <a:lnTo>
                      <a:pt x="35466" y="20296"/>
                    </a:lnTo>
                    <a:lnTo>
                      <a:pt x="35361" y="20171"/>
                    </a:lnTo>
                    <a:lnTo>
                      <a:pt x="35277" y="20255"/>
                    </a:lnTo>
                    <a:lnTo>
                      <a:pt x="35173" y="20171"/>
                    </a:lnTo>
                    <a:lnTo>
                      <a:pt x="35277" y="20150"/>
                    </a:lnTo>
                    <a:lnTo>
                      <a:pt x="35235" y="20024"/>
                    </a:lnTo>
                    <a:lnTo>
                      <a:pt x="35110" y="19920"/>
                    </a:lnTo>
                    <a:lnTo>
                      <a:pt x="35026" y="19962"/>
                    </a:lnTo>
                    <a:lnTo>
                      <a:pt x="35026" y="19878"/>
                    </a:lnTo>
                    <a:lnTo>
                      <a:pt x="35110" y="19773"/>
                    </a:lnTo>
                    <a:lnTo>
                      <a:pt x="35110" y="19606"/>
                    </a:lnTo>
                    <a:lnTo>
                      <a:pt x="35005" y="19606"/>
                    </a:lnTo>
                    <a:lnTo>
                      <a:pt x="34859" y="19501"/>
                    </a:lnTo>
                    <a:lnTo>
                      <a:pt x="34859" y="19397"/>
                    </a:lnTo>
                    <a:lnTo>
                      <a:pt x="34650" y="19229"/>
                    </a:lnTo>
                    <a:lnTo>
                      <a:pt x="34503" y="19313"/>
                    </a:lnTo>
                    <a:lnTo>
                      <a:pt x="34398" y="19313"/>
                    </a:lnTo>
                    <a:lnTo>
                      <a:pt x="34336" y="19397"/>
                    </a:lnTo>
                    <a:lnTo>
                      <a:pt x="34210" y="19334"/>
                    </a:lnTo>
                    <a:lnTo>
                      <a:pt x="34210" y="19480"/>
                    </a:lnTo>
                    <a:lnTo>
                      <a:pt x="34126" y="19376"/>
                    </a:lnTo>
                    <a:lnTo>
                      <a:pt x="34043" y="19376"/>
                    </a:lnTo>
                    <a:lnTo>
                      <a:pt x="34001" y="19292"/>
                    </a:lnTo>
                    <a:lnTo>
                      <a:pt x="33896" y="19292"/>
                    </a:lnTo>
                    <a:lnTo>
                      <a:pt x="33729" y="19397"/>
                    </a:lnTo>
                    <a:lnTo>
                      <a:pt x="33562" y="19397"/>
                    </a:lnTo>
                    <a:lnTo>
                      <a:pt x="33708" y="19334"/>
                    </a:lnTo>
                    <a:lnTo>
                      <a:pt x="33729" y="19229"/>
                    </a:lnTo>
                    <a:lnTo>
                      <a:pt x="33603" y="19229"/>
                    </a:lnTo>
                    <a:lnTo>
                      <a:pt x="33352" y="19104"/>
                    </a:lnTo>
                    <a:lnTo>
                      <a:pt x="33164" y="18999"/>
                    </a:lnTo>
                    <a:lnTo>
                      <a:pt x="32976" y="18999"/>
                    </a:lnTo>
                    <a:lnTo>
                      <a:pt x="32913" y="18957"/>
                    </a:lnTo>
                    <a:lnTo>
                      <a:pt x="32829" y="18978"/>
                    </a:lnTo>
                    <a:lnTo>
                      <a:pt x="32746" y="18978"/>
                    </a:lnTo>
                    <a:lnTo>
                      <a:pt x="32662" y="19062"/>
                    </a:lnTo>
                    <a:lnTo>
                      <a:pt x="32662" y="19125"/>
                    </a:lnTo>
                    <a:lnTo>
                      <a:pt x="32578" y="19125"/>
                    </a:lnTo>
                    <a:lnTo>
                      <a:pt x="32536" y="19104"/>
                    </a:lnTo>
                    <a:lnTo>
                      <a:pt x="32453" y="19166"/>
                    </a:lnTo>
                    <a:lnTo>
                      <a:pt x="32453" y="19313"/>
                    </a:lnTo>
                    <a:lnTo>
                      <a:pt x="32369" y="19480"/>
                    </a:lnTo>
                    <a:lnTo>
                      <a:pt x="32369" y="19690"/>
                    </a:lnTo>
                    <a:lnTo>
                      <a:pt x="32453" y="19794"/>
                    </a:lnTo>
                    <a:lnTo>
                      <a:pt x="32515" y="19794"/>
                    </a:lnTo>
                    <a:lnTo>
                      <a:pt x="32515" y="19836"/>
                    </a:lnTo>
                    <a:lnTo>
                      <a:pt x="32557" y="19857"/>
                    </a:lnTo>
                    <a:lnTo>
                      <a:pt x="32557" y="20003"/>
                    </a:lnTo>
                    <a:lnTo>
                      <a:pt x="32515" y="20045"/>
                    </a:lnTo>
                    <a:lnTo>
                      <a:pt x="32432" y="20045"/>
                    </a:lnTo>
                    <a:lnTo>
                      <a:pt x="32411" y="20171"/>
                    </a:lnTo>
                    <a:lnTo>
                      <a:pt x="32243" y="20380"/>
                    </a:lnTo>
                    <a:lnTo>
                      <a:pt x="32013" y="20568"/>
                    </a:lnTo>
                    <a:lnTo>
                      <a:pt x="32013" y="20652"/>
                    </a:lnTo>
                    <a:lnTo>
                      <a:pt x="32055" y="20673"/>
                    </a:lnTo>
                    <a:lnTo>
                      <a:pt x="32243" y="20652"/>
                    </a:lnTo>
                    <a:lnTo>
                      <a:pt x="32327" y="20652"/>
                    </a:lnTo>
                    <a:lnTo>
                      <a:pt x="32243" y="20694"/>
                    </a:lnTo>
                    <a:lnTo>
                      <a:pt x="32202" y="20861"/>
                    </a:lnTo>
                    <a:lnTo>
                      <a:pt x="32202" y="20903"/>
                    </a:lnTo>
                    <a:lnTo>
                      <a:pt x="32327" y="20945"/>
                    </a:lnTo>
                    <a:lnTo>
                      <a:pt x="32222" y="20966"/>
                    </a:lnTo>
                    <a:lnTo>
                      <a:pt x="32139" y="21050"/>
                    </a:lnTo>
                    <a:lnTo>
                      <a:pt x="32160" y="21112"/>
                    </a:lnTo>
                    <a:lnTo>
                      <a:pt x="32222" y="21175"/>
                    </a:lnTo>
                    <a:lnTo>
                      <a:pt x="32118" y="21301"/>
                    </a:lnTo>
                    <a:lnTo>
                      <a:pt x="32118" y="21363"/>
                    </a:lnTo>
                    <a:lnTo>
                      <a:pt x="32264" y="21363"/>
                    </a:lnTo>
                    <a:lnTo>
                      <a:pt x="32306" y="21426"/>
                    </a:lnTo>
                    <a:lnTo>
                      <a:pt x="32160" y="21635"/>
                    </a:lnTo>
                    <a:lnTo>
                      <a:pt x="32034" y="21698"/>
                    </a:lnTo>
                    <a:lnTo>
                      <a:pt x="32034" y="21824"/>
                    </a:lnTo>
                    <a:lnTo>
                      <a:pt x="32097" y="21887"/>
                    </a:lnTo>
                    <a:lnTo>
                      <a:pt x="32013" y="21845"/>
                    </a:lnTo>
                    <a:lnTo>
                      <a:pt x="31930" y="21719"/>
                    </a:lnTo>
                    <a:lnTo>
                      <a:pt x="31888" y="21719"/>
                    </a:lnTo>
                    <a:lnTo>
                      <a:pt x="31741" y="21887"/>
                    </a:lnTo>
                    <a:lnTo>
                      <a:pt x="31741" y="21928"/>
                    </a:lnTo>
                    <a:lnTo>
                      <a:pt x="31804" y="21949"/>
                    </a:lnTo>
                    <a:lnTo>
                      <a:pt x="31804" y="22033"/>
                    </a:lnTo>
                    <a:lnTo>
                      <a:pt x="31720" y="22117"/>
                    </a:lnTo>
                    <a:lnTo>
                      <a:pt x="31616" y="22117"/>
                    </a:lnTo>
                    <a:lnTo>
                      <a:pt x="31302" y="22431"/>
                    </a:lnTo>
                    <a:lnTo>
                      <a:pt x="31197" y="22472"/>
                    </a:lnTo>
                    <a:lnTo>
                      <a:pt x="31113" y="22724"/>
                    </a:lnTo>
                    <a:lnTo>
                      <a:pt x="31155" y="22786"/>
                    </a:lnTo>
                    <a:lnTo>
                      <a:pt x="31260" y="22828"/>
                    </a:lnTo>
                    <a:lnTo>
                      <a:pt x="31281" y="22954"/>
                    </a:lnTo>
                    <a:lnTo>
                      <a:pt x="31406" y="23037"/>
                    </a:lnTo>
                    <a:lnTo>
                      <a:pt x="31595" y="23288"/>
                    </a:lnTo>
                    <a:lnTo>
                      <a:pt x="31616" y="23602"/>
                    </a:lnTo>
                    <a:lnTo>
                      <a:pt x="31595" y="23937"/>
                    </a:lnTo>
                    <a:lnTo>
                      <a:pt x="31678" y="24125"/>
                    </a:lnTo>
                    <a:lnTo>
                      <a:pt x="31637" y="24251"/>
                    </a:lnTo>
                    <a:lnTo>
                      <a:pt x="31637" y="24460"/>
                    </a:lnTo>
                    <a:lnTo>
                      <a:pt x="31595" y="24523"/>
                    </a:lnTo>
                    <a:lnTo>
                      <a:pt x="31490" y="24816"/>
                    </a:lnTo>
                    <a:lnTo>
                      <a:pt x="31427" y="24962"/>
                    </a:lnTo>
                    <a:lnTo>
                      <a:pt x="31490" y="24962"/>
                    </a:lnTo>
                    <a:lnTo>
                      <a:pt x="31511" y="24858"/>
                    </a:lnTo>
                    <a:lnTo>
                      <a:pt x="31595" y="24816"/>
                    </a:lnTo>
                    <a:lnTo>
                      <a:pt x="31595" y="24962"/>
                    </a:lnTo>
                    <a:lnTo>
                      <a:pt x="31699" y="25088"/>
                    </a:lnTo>
                    <a:lnTo>
                      <a:pt x="31616" y="25192"/>
                    </a:lnTo>
                    <a:lnTo>
                      <a:pt x="31511" y="25192"/>
                    </a:lnTo>
                    <a:lnTo>
                      <a:pt x="31469" y="25151"/>
                    </a:lnTo>
                    <a:lnTo>
                      <a:pt x="31385" y="25151"/>
                    </a:lnTo>
                    <a:lnTo>
                      <a:pt x="31218" y="25402"/>
                    </a:lnTo>
                    <a:lnTo>
                      <a:pt x="31093" y="25465"/>
                    </a:lnTo>
                    <a:lnTo>
                      <a:pt x="31072" y="25569"/>
                    </a:lnTo>
                    <a:lnTo>
                      <a:pt x="30800" y="25674"/>
                    </a:lnTo>
                    <a:lnTo>
                      <a:pt x="30737" y="25757"/>
                    </a:lnTo>
                    <a:lnTo>
                      <a:pt x="30737" y="25799"/>
                    </a:lnTo>
                    <a:lnTo>
                      <a:pt x="30360" y="25925"/>
                    </a:lnTo>
                    <a:lnTo>
                      <a:pt x="30130" y="26029"/>
                    </a:lnTo>
                    <a:lnTo>
                      <a:pt x="30067" y="26092"/>
                    </a:lnTo>
                    <a:lnTo>
                      <a:pt x="29942" y="26092"/>
                    </a:lnTo>
                    <a:lnTo>
                      <a:pt x="29837" y="26176"/>
                    </a:lnTo>
                    <a:lnTo>
                      <a:pt x="29607" y="26197"/>
                    </a:lnTo>
                    <a:lnTo>
                      <a:pt x="29440" y="26281"/>
                    </a:lnTo>
                    <a:lnTo>
                      <a:pt x="29481" y="26322"/>
                    </a:lnTo>
                    <a:lnTo>
                      <a:pt x="29481" y="26427"/>
                    </a:lnTo>
                    <a:lnTo>
                      <a:pt x="29523" y="26511"/>
                    </a:lnTo>
                    <a:lnTo>
                      <a:pt x="29523" y="26615"/>
                    </a:lnTo>
                    <a:lnTo>
                      <a:pt x="29586" y="26699"/>
                    </a:lnTo>
                    <a:lnTo>
                      <a:pt x="29523" y="26720"/>
                    </a:lnTo>
                    <a:lnTo>
                      <a:pt x="29544" y="26804"/>
                    </a:lnTo>
                    <a:lnTo>
                      <a:pt x="29607" y="26825"/>
                    </a:lnTo>
                    <a:lnTo>
                      <a:pt x="29523" y="26866"/>
                    </a:lnTo>
                    <a:lnTo>
                      <a:pt x="29586" y="26971"/>
                    </a:lnTo>
                    <a:lnTo>
                      <a:pt x="29523" y="27013"/>
                    </a:lnTo>
                    <a:lnTo>
                      <a:pt x="29544" y="27117"/>
                    </a:lnTo>
                    <a:lnTo>
                      <a:pt x="29502" y="27159"/>
                    </a:lnTo>
                    <a:lnTo>
                      <a:pt x="29481" y="27348"/>
                    </a:lnTo>
                    <a:lnTo>
                      <a:pt x="29502" y="27452"/>
                    </a:lnTo>
                    <a:lnTo>
                      <a:pt x="29419" y="27745"/>
                    </a:lnTo>
                    <a:lnTo>
                      <a:pt x="29440" y="27808"/>
                    </a:lnTo>
                    <a:lnTo>
                      <a:pt x="29502" y="27850"/>
                    </a:lnTo>
                    <a:lnTo>
                      <a:pt x="29502" y="27913"/>
                    </a:lnTo>
                    <a:lnTo>
                      <a:pt x="29544" y="27975"/>
                    </a:lnTo>
                    <a:lnTo>
                      <a:pt x="29440" y="28101"/>
                    </a:lnTo>
                    <a:lnTo>
                      <a:pt x="29440" y="28226"/>
                    </a:lnTo>
                    <a:lnTo>
                      <a:pt x="29523" y="28268"/>
                    </a:lnTo>
                    <a:lnTo>
                      <a:pt x="29544" y="28436"/>
                    </a:lnTo>
                    <a:lnTo>
                      <a:pt x="29607" y="28498"/>
                    </a:lnTo>
                    <a:lnTo>
                      <a:pt x="29481" y="28624"/>
                    </a:lnTo>
                    <a:lnTo>
                      <a:pt x="29419" y="28791"/>
                    </a:lnTo>
                    <a:lnTo>
                      <a:pt x="29377" y="28812"/>
                    </a:lnTo>
                    <a:lnTo>
                      <a:pt x="29314" y="28791"/>
                    </a:lnTo>
                    <a:lnTo>
                      <a:pt x="29314" y="28896"/>
                    </a:lnTo>
                    <a:lnTo>
                      <a:pt x="29377" y="28959"/>
                    </a:lnTo>
                    <a:lnTo>
                      <a:pt x="29314" y="29042"/>
                    </a:lnTo>
                    <a:lnTo>
                      <a:pt x="29293" y="29231"/>
                    </a:lnTo>
                    <a:lnTo>
                      <a:pt x="29314" y="29356"/>
                    </a:lnTo>
                    <a:lnTo>
                      <a:pt x="29419" y="29482"/>
                    </a:lnTo>
                    <a:lnTo>
                      <a:pt x="29523" y="29545"/>
                    </a:lnTo>
                    <a:lnTo>
                      <a:pt x="29335" y="29524"/>
                    </a:lnTo>
                    <a:lnTo>
                      <a:pt x="29209" y="29419"/>
                    </a:lnTo>
                    <a:lnTo>
                      <a:pt x="29230" y="29252"/>
                    </a:lnTo>
                    <a:lnTo>
                      <a:pt x="29189" y="29042"/>
                    </a:lnTo>
                    <a:lnTo>
                      <a:pt x="29105" y="29022"/>
                    </a:lnTo>
                    <a:lnTo>
                      <a:pt x="29084" y="28959"/>
                    </a:lnTo>
                    <a:lnTo>
                      <a:pt x="29105" y="28854"/>
                    </a:lnTo>
                    <a:lnTo>
                      <a:pt x="29063" y="28854"/>
                    </a:lnTo>
                    <a:lnTo>
                      <a:pt x="28875" y="29105"/>
                    </a:lnTo>
                    <a:lnTo>
                      <a:pt x="28875" y="29210"/>
                    </a:lnTo>
                    <a:lnTo>
                      <a:pt x="28854" y="29314"/>
                    </a:lnTo>
                    <a:lnTo>
                      <a:pt x="28749" y="29314"/>
                    </a:lnTo>
                    <a:lnTo>
                      <a:pt x="28644" y="29210"/>
                    </a:lnTo>
                    <a:lnTo>
                      <a:pt x="28477" y="29147"/>
                    </a:lnTo>
                    <a:lnTo>
                      <a:pt x="28352" y="29252"/>
                    </a:lnTo>
                    <a:lnTo>
                      <a:pt x="28184" y="29335"/>
                    </a:lnTo>
                    <a:lnTo>
                      <a:pt x="28184" y="29335"/>
                    </a:lnTo>
                    <a:lnTo>
                      <a:pt x="28393" y="29147"/>
                    </a:lnTo>
                    <a:lnTo>
                      <a:pt x="28456" y="29001"/>
                    </a:lnTo>
                    <a:lnTo>
                      <a:pt x="28435" y="28917"/>
                    </a:lnTo>
                    <a:lnTo>
                      <a:pt x="28393" y="28729"/>
                    </a:lnTo>
                    <a:lnTo>
                      <a:pt x="28331" y="28624"/>
                    </a:lnTo>
                    <a:lnTo>
                      <a:pt x="28289" y="28540"/>
                    </a:lnTo>
                    <a:lnTo>
                      <a:pt x="28268" y="28540"/>
                    </a:lnTo>
                    <a:lnTo>
                      <a:pt x="28142" y="28478"/>
                    </a:lnTo>
                    <a:lnTo>
                      <a:pt x="28038" y="28415"/>
                    </a:lnTo>
                    <a:lnTo>
                      <a:pt x="28038" y="28331"/>
                    </a:lnTo>
                    <a:lnTo>
                      <a:pt x="28017" y="28289"/>
                    </a:lnTo>
                    <a:lnTo>
                      <a:pt x="28038" y="28185"/>
                    </a:lnTo>
                    <a:lnTo>
                      <a:pt x="27954" y="28080"/>
                    </a:lnTo>
                    <a:lnTo>
                      <a:pt x="27870" y="28017"/>
                    </a:lnTo>
                    <a:lnTo>
                      <a:pt x="27870" y="27892"/>
                    </a:lnTo>
                    <a:lnTo>
                      <a:pt x="27766" y="27808"/>
                    </a:lnTo>
                    <a:lnTo>
                      <a:pt x="27724" y="27703"/>
                    </a:lnTo>
                    <a:lnTo>
                      <a:pt x="27766" y="27473"/>
                    </a:lnTo>
                    <a:lnTo>
                      <a:pt x="27870" y="27369"/>
                    </a:lnTo>
                    <a:lnTo>
                      <a:pt x="27933" y="27222"/>
                    </a:lnTo>
                    <a:lnTo>
                      <a:pt x="27933" y="27117"/>
                    </a:lnTo>
                    <a:lnTo>
                      <a:pt x="28080" y="26866"/>
                    </a:lnTo>
                    <a:lnTo>
                      <a:pt x="28080" y="26615"/>
                    </a:lnTo>
                    <a:lnTo>
                      <a:pt x="28059" y="26594"/>
                    </a:lnTo>
                    <a:lnTo>
                      <a:pt x="28038" y="26448"/>
                    </a:lnTo>
                    <a:lnTo>
                      <a:pt x="28121" y="26301"/>
                    </a:lnTo>
                    <a:lnTo>
                      <a:pt x="28184" y="26197"/>
                    </a:lnTo>
                    <a:lnTo>
                      <a:pt x="28184" y="26092"/>
                    </a:lnTo>
                    <a:lnTo>
                      <a:pt x="28352" y="25799"/>
                    </a:lnTo>
                    <a:lnTo>
                      <a:pt x="28331" y="25611"/>
                    </a:lnTo>
                    <a:lnTo>
                      <a:pt x="28268" y="25611"/>
                    </a:lnTo>
                    <a:lnTo>
                      <a:pt x="28247" y="25653"/>
                    </a:lnTo>
                    <a:lnTo>
                      <a:pt x="28247" y="25590"/>
                    </a:lnTo>
                    <a:lnTo>
                      <a:pt x="28163" y="25590"/>
                    </a:lnTo>
                    <a:lnTo>
                      <a:pt x="28038" y="25653"/>
                    </a:lnTo>
                    <a:lnTo>
                      <a:pt x="27849" y="25611"/>
                    </a:lnTo>
                    <a:lnTo>
                      <a:pt x="27661" y="25569"/>
                    </a:lnTo>
                    <a:lnTo>
                      <a:pt x="27619" y="25569"/>
                    </a:lnTo>
                    <a:lnTo>
                      <a:pt x="27556" y="25506"/>
                    </a:lnTo>
                    <a:lnTo>
                      <a:pt x="27326" y="25506"/>
                    </a:lnTo>
                    <a:lnTo>
                      <a:pt x="27201" y="25548"/>
                    </a:lnTo>
                    <a:lnTo>
                      <a:pt x="27138" y="25506"/>
                    </a:lnTo>
                    <a:lnTo>
                      <a:pt x="26971" y="25506"/>
                    </a:lnTo>
                    <a:lnTo>
                      <a:pt x="26929" y="25485"/>
                    </a:lnTo>
                    <a:lnTo>
                      <a:pt x="26971" y="25444"/>
                    </a:lnTo>
                    <a:lnTo>
                      <a:pt x="26803" y="25297"/>
                    </a:lnTo>
                    <a:lnTo>
                      <a:pt x="26782" y="25234"/>
                    </a:lnTo>
                    <a:lnTo>
                      <a:pt x="26594" y="25046"/>
                    </a:lnTo>
                    <a:lnTo>
                      <a:pt x="26510" y="25025"/>
                    </a:lnTo>
                    <a:lnTo>
                      <a:pt x="26343" y="24879"/>
                    </a:lnTo>
                    <a:lnTo>
                      <a:pt x="26259" y="24858"/>
                    </a:lnTo>
                    <a:lnTo>
                      <a:pt x="26029" y="24711"/>
                    </a:lnTo>
                    <a:lnTo>
                      <a:pt x="25966" y="24648"/>
                    </a:lnTo>
                    <a:lnTo>
                      <a:pt x="25903" y="24753"/>
                    </a:lnTo>
                    <a:lnTo>
                      <a:pt x="25903" y="24711"/>
                    </a:lnTo>
                    <a:lnTo>
                      <a:pt x="25820" y="24523"/>
                    </a:lnTo>
                    <a:lnTo>
                      <a:pt x="25736" y="24439"/>
                    </a:lnTo>
                    <a:lnTo>
                      <a:pt x="25736" y="24335"/>
                    </a:lnTo>
                    <a:lnTo>
                      <a:pt x="25631" y="24293"/>
                    </a:lnTo>
                    <a:lnTo>
                      <a:pt x="25527" y="24104"/>
                    </a:lnTo>
                    <a:lnTo>
                      <a:pt x="25443" y="24084"/>
                    </a:lnTo>
                    <a:lnTo>
                      <a:pt x="25255" y="23895"/>
                    </a:lnTo>
                    <a:lnTo>
                      <a:pt x="25150" y="23874"/>
                    </a:lnTo>
                    <a:lnTo>
                      <a:pt x="25087" y="23812"/>
                    </a:lnTo>
                    <a:lnTo>
                      <a:pt x="24815" y="23728"/>
                    </a:lnTo>
                    <a:lnTo>
                      <a:pt x="24627" y="23581"/>
                    </a:lnTo>
                    <a:lnTo>
                      <a:pt x="24376" y="23393"/>
                    </a:lnTo>
                    <a:lnTo>
                      <a:pt x="24167" y="23414"/>
                    </a:lnTo>
                    <a:lnTo>
                      <a:pt x="23748" y="23560"/>
                    </a:lnTo>
                    <a:lnTo>
                      <a:pt x="23330" y="23686"/>
                    </a:lnTo>
                    <a:lnTo>
                      <a:pt x="23142" y="23686"/>
                    </a:lnTo>
                    <a:lnTo>
                      <a:pt x="23016" y="23623"/>
                    </a:lnTo>
                    <a:lnTo>
                      <a:pt x="23016" y="23623"/>
                    </a:lnTo>
                    <a:lnTo>
                      <a:pt x="23142" y="23665"/>
                    </a:lnTo>
                    <a:lnTo>
                      <a:pt x="23330" y="23602"/>
                    </a:lnTo>
                    <a:lnTo>
                      <a:pt x="23665" y="23268"/>
                    </a:lnTo>
                    <a:lnTo>
                      <a:pt x="23727" y="23163"/>
                    </a:lnTo>
                    <a:lnTo>
                      <a:pt x="23665" y="22933"/>
                    </a:lnTo>
                    <a:lnTo>
                      <a:pt x="23581" y="22828"/>
                    </a:lnTo>
                    <a:lnTo>
                      <a:pt x="23665" y="22577"/>
                    </a:lnTo>
                    <a:lnTo>
                      <a:pt x="23665" y="22347"/>
                    </a:lnTo>
                    <a:lnTo>
                      <a:pt x="23581" y="22200"/>
                    </a:lnTo>
                    <a:lnTo>
                      <a:pt x="23581" y="22054"/>
                    </a:lnTo>
                    <a:lnTo>
                      <a:pt x="23644" y="21928"/>
                    </a:lnTo>
                    <a:lnTo>
                      <a:pt x="23644" y="21824"/>
                    </a:lnTo>
                    <a:lnTo>
                      <a:pt x="23539" y="21782"/>
                    </a:lnTo>
                    <a:lnTo>
                      <a:pt x="23204" y="21782"/>
                    </a:lnTo>
                    <a:lnTo>
                      <a:pt x="23037" y="22054"/>
                    </a:lnTo>
                    <a:lnTo>
                      <a:pt x="22828" y="22305"/>
                    </a:lnTo>
                    <a:lnTo>
                      <a:pt x="22577" y="22326"/>
                    </a:lnTo>
                    <a:lnTo>
                      <a:pt x="22409" y="22452"/>
                    </a:lnTo>
                    <a:lnTo>
                      <a:pt x="22472" y="22347"/>
                    </a:lnTo>
                    <a:lnTo>
                      <a:pt x="22786" y="22263"/>
                    </a:lnTo>
                    <a:lnTo>
                      <a:pt x="22932" y="22117"/>
                    </a:lnTo>
                    <a:lnTo>
                      <a:pt x="23037" y="21845"/>
                    </a:lnTo>
                    <a:lnTo>
                      <a:pt x="22995" y="21824"/>
                    </a:lnTo>
                    <a:lnTo>
                      <a:pt x="22995" y="21677"/>
                    </a:lnTo>
                    <a:lnTo>
                      <a:pt x="22932" y="21594"/>
                    </a:lnTo>
                    <a:lnTo>
                      <a:pt x="22953" y="21489"/>
                    </a:lnTo>
                    <a:lnTo>
                      <a:pt x="22932" y="21405"/>
                    </a:lnTo>
                    <a:lnTo>
                      <a:pt x="22807" y="21384"/>
                    </a:lnTo>
                    <a:lnTo>
                      <a:pt x="22849" y="21322"/>
                    </a:lnTo>
                    <a:lnTo>
                      <a:pt x="22953" y="21301"/>
                    </a:lnTo>
                    <a:lnTo>
                      <a:pt x="22995" y="21196"/>
                    </a:lnTo>
                    <a:lnTo>
                      <a:pt x="23100" y="21008"/>
                    </a:lnTo>
                    <a:lnTo>
                      <a:pt x="23100" y="20861"/>
                    </a:lnTo>
                    <a:lnTo>
                      <a:pt x="23037" y="20799"/>
                    </a:lnTo>
                    <a:lnTo>
                      <a:pt x="23121" y="20568"/>
                    </a:lnTo>
                    <a:lnTo>
                      <a:pt x="23204" y="20527"/>
                    </a:lnTo>
                    <a:lnTo>
                      <a:pt x="23246" y="20359"/>
                    </a:lnTo>
                    <a:lnTo>
                      <a:pt x="23330" y="20255"/>
                    </a:lnTo>
                    <a:lnTo>
                      <a:pt x="23372" y="20045"/>
                    </a:lnTo>
                    <a:lnTo>
                      <a:pt x="23476" y="19941"/>
                    </a:lnTo>
                    <a:lnTo>
                      <a:pt x="23435" y="19815"/>
                    </a:lnTo>
                    <a:lnTo>
                      <a:pt x="23435" y="19731"/>
                    </a:lnTo>
                    <a:lnTo>
                      <a:pt x="23560" y="19815"/>
                    </a:lnTo>
                    <a:lnTo>
                      <a:pt x="23665" y="19711"/>
                    </a:lnTo>
                    <a:lnTo>
                      <a:pt x="23665" y="19606"/>
                    </a:lnTo>
                    <a:lnTo>
                      <a:pt x="23790" y="19585"/>
                    </a:lnTo>
                    <a:lnTo>
                      <a:pt x="23958" y="19397"/>
                    </a:lnTo>
                    <a:lnTo>
                      <a:pt x="24062" y="19334"/>
                    </a:lnTo>
                    <a:lnTo>
                      <a:pt x="24041" y="19229"/>
                    </a:lnTo>
                    <a:lnTo>
                      <a:pt x="24125" y="19166"/>
                    </a:lnTo>
                    <a:lnTo>
                      <a:pt x="24188" y="19166"/>
                    </a:lnTo>
                    <a:lnTo>
                      <a:pt x="24230" y="19083"/>
                    </a:lnTo>
                    <a:lnTo>
                      <a:pt x="24167" y="18999"/>
                    </a:lnTo>
                    <a:lnTo>
                      <a:pt x="24292" y="18915"/>
                    </a:lnTo>
                    <a:lnTo>
                      <a:pt x="24376" y="18769"/>
                    </a:lnTo>
                    <a:lnTo>
                      <a:pt x="24481" y="18769"/>
                    </a:lnTo>
                    <a:lnTo>
                      <a:pt x="24481" y="18706"/>
                    </a:lnTo>
                    <a:lnTo>
                      <a:pt x="24543" y="18664"/>
                    </a:lnTo>
                    <a:lnTo>
                      <a:pt x="24397" y="18560"/>
                    </a:lnTo>
                    <a:lnTo>
                      <a:pt x="24460" y="18539"/>
                    </a:lnTo>
                    <a:lnTo>
                      <a:pt x="24460" y="18455"/>
                    </a:lnTo>
                    <a:lnTo>
                      <a:pt x="24543" y="18476"/>
                    </a:lnTo>
                    <a:lnTo>
                      <a:pt x="24669" y="18581"/>
                    </a:lnTo>
                    <a:lnTo>
                      <a:pt x="24690" y="18643"/>
                    </a:lnTo>
                    <a:lnTo>
                      <a:pt x="24753" y="18602"/>
                    </a:lnTo>
                    <a:lnTo>
                      <a:pt x="24711" y="18539"/>
                    </a:lnTo>
                    <a:lnTo>
                      <a:pt x="24606" y="18476"/>
                    </a:lnTo>
                    <a:lnTo>
                      <a:pt x="24795" y="18392"/>
                    </a:lnTo>
                    <a:lnTo>
                      <a:pt x="24836" y="18330"/>
                    </a:lnTo>
                    <a:lnTo>
                      <a:pt x="24983" y="18330"/>
                    </a:lnTo>
                    <a:lnTo>
                      <a:pt x="25004" y="18350"/>
                    </a:lnTo>
                    <a:lnTo>
                      <a:pt x="25025" y="18267"/>
                    </a:lnTo>
                    <a:lnTo>
                      <a:pt x="25004" y="18225"/>
                    </a:lnTo>
                    <a:lnTo>
                      <a:pt x="25087" y="18225"/>
                    </a:lnTo>
                    <a:lnTo>
                      <a:pt x="25108" y="18350"/>
                    </a:lnTo>
                    <a:lnTo>
                      <a:pt x="25192" y="18246"/>
                    </a:lnTo>
                    <a:lnTo>
                      <a:pt x="25192" y="18225"/>
                    </a:lnTo>
                    <a:lnTo>
                      <a:pt x="25108" y="18162"/>
                    </a:lnTo>
                    <a:lnTo>
                      <a:pt x="25108" y="18058"/>
                    </a:lnTo>
                    <a:lnTo>
                      <a:pt x="25150" y="18120"/>
                    </a:lnTo>
                    <a:lnTo>
                      <a:pt x="25359" y="18162"/>
                    </a:lnTo>
                    <a:lnTo>
                      <a:pt x="25339" y="18078"/>
                    </a:lnTo>
                    <a:lnTo>
                      <a:pt x="25234" y="18037"/>
                    </a:lnTo>
                    <a:lnTo>
                      <a:pt x="25213" y="17953"/>
                    </a:lnTo>
                    <a:lnTo>
                      <a:pt x="25255" y="17932"/>
                    </a:lnTo>
                    <a:lnTo>
                      <a:pt x="25297" y="17848"/>
                    </a:lnTo>
                    <a:lnTo>
                      <a:pt x="25318" y="18016"/>
                    </a:lnTo>
                    <a:lnTo>
                      <a:pt x="25422" y="17974"/>
                    </a:lnTo>
                    <a:lnTo>
                      <a:pt x="25506" y="18016"/>
                    </a:lnTo>
                    <a:lnTo>
                      <a:pt x="25590" y="17953"/>
                    </a:lnTo>
                    <a:lnTo>
                      <a:pt x="25464" y="17744"/>
                    </a:lnTo>
                    <a:lnTo>
                      <a:pt x="25401" y="17514"/>
                    </a:lnTo>
                    <a:lnTo>
                      <a:pt x="25297" y="17388"/>
                    </a:lnTo>
                    <a:lnTo>
                      <a:pt x="25297" y="17283"/>
                    </a:lnTo>
                    <a:lnTo>
                      <a:pt x="25255" y="17200"/>
                    </a:lnTo>
                    <a:lnTo>
                      <a:pt x="25297" y="17137"/>
                    </a:lnTo>
                    <a:lnTo>
                      <a:pt x="25359" y="17221"/>
                    </a:lnTo>
                    <a:lnTo>
                      <a:pt x="25422" y="17409"/>
                    </a:lnTo>
                    <a:lnTo>
                      <a:pt x="25569" y="17597"/>
                    </a:lnTo>
                    <a:lnTo>
                      <a:pt x="25841" y="17639"/>
                    </a:lnTo>
                    <a:lnTo>
                      <a:pt x="25945" y="17723"/>
                    </a:lnTo>
                    <a:lnTo>
                      <a:pt x="26071" y="17723"/>
                    </a:lnTo>
                    <a:lnTo>
                      <a:pt x="26155" y="17660"/>
                    </a:lnTo>
                    <a:lnTo>
                      <a:pt x="26259" y="17660"/>
                    </a:lnTo>
                    <a:lnTo>
                      <a:pt x="26406" y="17514"/>
                    </a:lnTo>
                    <a:lnTo>
                      <a:pt x="26448" y="17242"/>
                    </a:lnTo>
                    <a:lnTo>
                      <a:pt x="26238" y="16990"/>
                    </a:lnTo>
                    <a:lnTo>
                      <a:pt x="26196" y="16823"/>
                    </a:lnTo>
                    <a:lnTo>
                      <a:pt x="26134" y="16739"/>
                    </a:lnTo>
                    <a:lnTo>
                      <a:pt x="26071" y="16739"/>
                    </a:lnTo>
                    <a:lnTo>
                      <a:pt x="25945" y="16886"/>
                    </a:lnTo>
                    <a:lnTo>
                      <a:pt x="25715" y="16907"/>
                    </a:lnTo>
                    <a:lnTo>
                      <a:pt x="25652" y="16928"/>
                    </a:lnTo>
                    <a:lnTo>
                      <a:pt x="25652" y="16907"/>
                    </a:lnTo>
                    <a:lnTo>
                      <a:pt x="25631" y="16823"/>
                    </a:lnTo>
                    <a:lnTo>
                      <a:pt x="25715" y="16865"/>
                    </a:lnTo>
                    <a:lnTo>
                      <a:pt x="25841" y="16823"/>
                    </a:lnTo>
                    <a:lnTo>
                      <a:pt x="25966" y="16718"/>
                    </a:lnTo>
                    <a:lnTo>
                      <a:pt x="25945" y="16677"/>
                    </a:lnTo>
                    <a:lnTo>
                      <a:pt x="25736" y="16551"/>
                    </a:lnTo>
                    <a:lnTo>
                      <a:pt x="25506" y="16300"/>
                    </a:lnTo>
                    <a:lnTo>
                      <a:pt x="25443" y="16300"/>
                    </a:lnTo>
                    <a:lnTo>
                      <a:pt x="25422" y="16363"/>
                    </a:lnTo>
                    <a:lnTo>
                      <a:pt x="25464" y="16446"/>
                    </a:lnTo>
                    <a:lnTo>
                      <a:pt x="25443" y="16488"/>
                    </a:lnTo>
                    <a:lnTo>
                      <a:pt x="25339" y="16405"/>
                    </a:lnTo>
                    <a:lnTo>
                      <a:pt x="25297" y="16258"/>
                    </a:lnTo>
                    <a:lnTo>
                      <a:pt x="25401" y="16279"/>
                    </a:lnTo>
                    <a:lnTo>
                      <a:pt x="25401" y="16091"/>
                    </a:lnTo>
                    <a:lnTo>
                      <a:pt x="25443" y="16195"/>
                    </a:lnTo>
                    <a:lnTo>
                      <a:pt x="25611" y="16342"/>
                    </a:lnTo>
                    <a:lnTo>
                      <a:pt x="25694" y="16363"/>
                    </a:lnTo>
                    <a:lnTo>
                      <a:pt x="25757" y="16551"/>
                    </a:lnTo>
                    <a:lnTo>
                      <a:pt x="25966" y="16677"/>
                    </a:lnTo>
                    <a:lnTo>
                      <a:pt x="26217" y="16760"/>
                    </a:lnTo>
                    <a:lnTo>
                      <a:pt x="26322" y="16907"/>
                    </a:lnTo>
                    <a:lnTo>
                      <a:pt x="26427" y="16970"/>
                    </a:lnTo>
                    <a:lnTo>
                      <a:pt x="26448" y="17032"/>
                    </a:lnTo>
                    <a:lnTo>
                      <a:pt x="26573" y="17095"/>
                    </a:lnTo>
                    <a:lnTo>
                      <a:pt x="26636" y="17137"/>
                    </a:lnTo>
                    <a:lnTo>
                      <a:pt x="26636" y="17011"/>
                    </a:lnTo>
                    <a:lnTo>
                      <a:pt x="26740" y="16970"/>
                    </a:lnTo>
                    <a:lnTo>
                      <a:pt x="26657" y="16907"/>
                    </a:lnTo>
                    <a:lnTo>
                      <a:pt x="26678" y="16802"/>
                    </a:lnTo>
                    <a:lnTo>
                      <a:pt x="26761" y="16928"/>
                    </a:lnTo>
                    <a:lnTo>
                      <a:pt x="26782" y="17011"/>
                    </a:lnTo>
                    <a:lnTo>
                      <a:pt x="26866" y="17032"/>
                    </a:lnTo>
                    <a:lnTo>
                      <a:pt x="26992" y="16865"/>
                    </a:lnTo>
                    <a:lnTo>
                      <a:pt x="26992" y="16656"/>
                    </a:lnTo>
                    <a:lnTo>
                      <a:pt x="26950" y="16572"/>
                    </a:lnTo>
                    <a:lnTo>
                      <a:pt x="26992" y="16405"/>
                    </a:lnTo>
                    <a:lnTo>
                      <a:pt x="27054" y="16593"/>
                    </a:lnTo>
                    <a:lnTo>
                      <a:pt x="27054" y="16698"/>
                    </a:lnTo>
                    <a:lnTo>
                      <a:pt x="27117" y="16467"/>
                    </a:lnTo>
                    <a:lnTo>
                      <a:pt x="27222" y="16405"/>
                    </a:lnTo>
                    <a:lnTo>
                      <a:pt x="27264" y="16467"/>
                    </a:lnTo>
                    <a:lnTo>
                      <a:pt x="27284" y="16488"/>
                    </a:lnTo>
                    <a:lnTo>
                      <a:pt x="27201" y="16593"/>
                    </a:lnTo>
                    <a:lnTo>
                      <a:pt x="27264" y="16614"/>
                    </a:lnTo>
                    <a:lnTo>
                      <a:pt x="27284" y="16698"/>
                    </a:lnTo>
                    <a:lnTo>
                      <a:pt x="27368" y="16614"/>
                    </a:lnTo>
                    <a:lnTo>
                      <a:pt x="27431" y="16656"/>
                    </a:lnTo>
                    <a:lnTo>
                      <a:pt x="27577" y="16802"/>
                    </a:lnTo>
                    <a:lnTo>
                      <a:pt x="27598" y="16760"/>
                    </a:lnTo>
                    <a:lnTo>
                      <a:pt x="27682" y="16760"/>
                    </a:lnTo>
                    <a:lnTo>
                      <a:pt x="27724" y="16802"/>
                    </a:lnTo>
                    <a:lnTo>
                      <a:pt x="27828" y="16781"/>
                    </a:lnTo>
                    <a:lnTo>
                      <a:pt x="27933" y="16593"/>
                    </a:lnTo>
                    <a:lnTo>
                      <a:pt x="28100" y="16509"/>
                    </a:lnTo>
                    <a:lnTo>
                      <a:pt x="28456" y="16153"/>
                    </a:lnTo>
                    <a:lnTo>
                      <a:pt x="28477" y="16070"/>
                    </a:lnTo>
                    <a:lnTo>
                      <a:pt x="28540" y="16049"/>
                    </a:lnTo>
                    <a:lnTo>
                      <a:pt x="28561" y="16091"/>
                    </a:lnTo>
                    <a:lnTo>
                      <a:pt x="28728" y="15881"/>
                    </a:lnTo>
                    <a:lnTo>
                      <a:pt x="28833" y="15840"/>
                    </a:lnTo>
                    <a:lnTo>
                      <a:pt x="28958" y="15735"/>
                    </a:lnTo>
                    <a:lnTo>
                      <a:pt x="29000" y="15672"/>
                    </a:lnTo>
                    <a:lnTo>
                      <a:pt x="28979" y="15547"/>
                    </a:lnTo>
                    <a:lnTo>
                      <a:pt x="28561" y="15442"/>
                    </a:lnTo>
                    <a:lnTo>
                      <a:pt x="28331" y="15400"/>
                    </a:lnTo>
                    <a:lnTo>
                      <a:pt x="28121" y="15317"/>
                    </a:lnTo>
                    <a:lnTo>
                      <a:pt x="28038" y="15128"/>
                    </a:lnTo>
                    <a:lnTo>
                      <a:pt x="27912" y="14898"/>
                    </a:lnTo>
                    <a:lnTo>
                      <a:pt x="27849" y="14898"/>
                    </a:lnTo>
                    <a:lnTo>
                      <a:pt x="27828" y="14710"/>
                    </a:lnTo>
                    <a:lnTo>
                      <a:pt x="27808" y="14689"/>
                    </a:lnTo>
                    <a:lnTo>
                      <a:pt x="27828" y="14626"/>
                    </a:lnTo>
                    <a:lnTo>
                      <a:pt x="27870" y="14626"/>
                    </a:lnTo>
                    <a:lnTo>
                      <a:pt x="27912" y="14563"/>
                    </a:lnTo>
                    <a:lnTo>
                      <a:pt x="27828" y="14501"/>
                    </a:lnTo>
                    <a:lnTo>
                      <a:pt x="27598" y="14501"/>
                    </a:lnTo>
                    <a:lnTo>
                      <a:pt x="27326" y="14417"/>
                    </a:lnTo>
                    <a:lnTo>
                      <a:pt x="27243" y="14417"/>
                    </a:lnTo>
                    <a:lnTo>
                      <a:pt x="27201" y="14480"/>
                    </a:lnTo>
                    <a:lnTo>
                      <a:pt x="27117" y="14396"/>
                    </a:lnTo>
                    <a:lnTo>
                      <a:pt x="27117" y="14312"/>
                    </a:lnTo>
                    <a:lnTo>
                      <a:pt x="27222" y="14354"/>
                    </a:lnTo>
                    <a:lnTo>
                      <a:pt x="27494" y="14375"/>
                    </a:lnTo>
                    <a:lnTo>
                      <a:pt x="27640" y="14480"/>
                    </a:lnTo>
                    <a:lnTo>
                      <a:pt x="27870" y="14480"/>
                    </a:lnTo>
                    <a:lnTo>
                      <a:pt x="28017" y="14584"/>
                    </a:lnTo>
                    <a:lnTo>
                      <a:pt x="28142" y="14814"/>
                    </a:lnTo>
                    <a:lnTo>
                      <a:pt x="28247" y="14835"/>
                    </a:lnTo>
                    <a:lnTo>
                      <a:pt x="28289" y="14898"/>
                    </a:lnTo>
                    <a:lnTo>
                      <a:pt x="28247" y="14919"/>
                    </a:lnTo>
                    <a:lnTo>
                      <a:pt x="28184" y="14919"/>
                    </a:lnTo>
                    <a:lnTo>
                      <a:pt x="28184" y="14982"/>
                    </a:lnTo>
                    <a:lnTo>
                      <a:pt x="28372" y="15045"/>
                    </a:lnTo>
                    <a:lnTo>
                      <a:pt x="28435" y="15191"/>
                    </a:lnTo>
                    <a:lnTo>
                      <a:pt x="28498" y="15296"/>
                    </a:lnTo>
                    <a:lnTo>
                      <a:pt x="28875" y="15358"/>
                    </a:lnTo>
                    <a:lnTo>
                      <a:pt x="28979" y="15317"/>
                    </a:lnTo>
                    <a:lnTo>
                      <a:pt x="29021" y="15191"/>
                    </a:lnTo>
                    <a:lnTo>
                      <a:pt x="29105" y="15128"/>
                    </a:lnTo>
                    <a:lnTo>
                      <a:pt x="29189" y="15149"/>
                    </a:lnTo>
                    <a:lnTo>
                      <a:pt x="29314" y="15003"/>
                    </a:lnTo>
                    <a:lnTo>
                      <a:pt x="29335" y="14982"/>
                    </a:lnTo>
                    <a:lnTo>
                      <a:pt x="29502" y="15128"/>
                    </a:lnTo>
                    <a:lnTo>
                      <a:pt x="29481" y="15149"/>
                    </a:lnTo>
                    <a:lnTo>
                      <a:pt x="29377" y="15317"/>
                    </a:lnTo>
                    <a:lnTo>
                      <a:pt x="29377" y="15400"/>
                    </a:lnTo>
                    <a:lnTo>
                      <a:pt x="29293" y="15505"/>
                    </a:lnTo>
                    <a:lnTo>
                      <a:pt x="29293" y="15568"/>
                    </a:lnTo>
                    <a:lnTo>
                      <a:pt x="29189" y="15756"/>
                    </a:lnTo>
                    <a:lnTo>
                      <a:pt x="29230" y="15840"/>
                    </a:lnTo>
                    <a:lnTo>
                      <a:pt x="29189" y="15861"/>
                    </a:lnTo>
                    <a:lnTo>
                      <a:pt x="29168" y="15965"/>
                    </a:lnTo>
                    <a:lnTo>
                      <a:pt x="29168" y="16070"/>
                    </a:lnTo>
                    <a:lnTo>
                      <a:pt x="29000" y="16195"/>
                    </a:lnTo>
                    <a:lnTo>
                      <a:pt x="28958" y="16300"/>
                    </a:lnTo>
                    <a:lnTo>
                      <a:pt x="28958" y="16467"/>
                    </a:lnTo>
                    <a:lnTo>
                      <a:pt x="28916" y="16509"/>
                    </a:lnTo>
                    <a:lnTo>
                      <a:pt x="28916" y="16677"/>
                    </a:lnTo>
                    <a:lnTo>
                      <a:pt x="28854" y="16760"/>
                    </a:lnTo>
                    <a:lnTo>
                      <a:pt x="28707" y="16760"/>
                    </a:lnTo>
                    <a:lnTo>
                      <a:pt x="28540" y="16823"/>
                    </a:lnTo>
                    <a:lnTo>
                      <a:pt x="28540" y="16928"/>
                    </a:lnTo>
                    <a:lnTo>
                      <a:pt x="28477" y="17116"/>
                    </a:lnTo>
                    <a:lnTo>
                      <a:pt x="28498" y="17242"/>
                    </a:lnTo>
                    <a:lnTo>
                      <a:pt x="28561" y="17242"/>
                    </a:lnTo>
                    <a:lnTo>
                      <a:pt x="28582" y="17137"/>
                    </a:lnTo>
                    <a:lnTo>
                      <a:pt x="28644" y="17116"/>
                    </a:lnTo>
                    <a:lnTo>
                      <a:pt x="28686" y="17137"/>
                    </a:lnTo>
                    <a:lnTo>
                      <a:pt x="28770" y="17200"/>
                    </a:lnTo>
                    <a:lnTo>
                      <a:pt x="28854" y="17200"/>
                    </a:lnTo>
                    <a:lnTo>
                      <a:pt x="28896" y="17179"/>
                    </a:lnTo>
                    <a:lnTo>
                      <a:pt x="28958" y="17179"/>
                    </a:lnTo>
                    <a:lnTo>
                      <a:pt x="29000" y="17221"/>
                    </a:lnTo>
                    <a:lnTo>
                      <a:pt x="29021" y="17304"/>
                    </a:lnTo>
                    <a:lnTo>
                      <a:pt x="28958" y="17409"/>
                    </a:lnTo>
                    <a:lnTo>
                      <a:pt x="28979" y="17514"/>
                    </a:lnTo>
                    <a:lnTo>
                      <a:pt x="28896" y="17597"/>
                    </a:lnTo>
                    <a:lnTo>
                      <a:pt x="28896" y="17744"/>
                    </a:lnTo>
                    <a:lnTo>
                      <a:pt x="28916" y="17806"/>
                    </a:lnTo>
                    <a:lnTo>
                      <a:pt x="28979" y="17765"/>
                    </a:lnTo>
                    <a:lnTo>
                      <a:pt x="29021" y="17806"/>
                    </a:lnTo>
                    <a:lnTo>
                      <a:pt x="29105" y="17806"/>
                    </a:lnTo>
                    <a:lnTo>
                      <a:pt x="29168" y="17744"/>
                    </a:lnTo>
                    <a:lnTo>
                      <a:pt x="29272" y="17744"/>
                    </a:lnTo>
                    <a:lnTo>
                      <a:pt x="29293" y="17702"/>
                    </a:lnTo>
                    <a:lnTo>
                      <a:pt x="29377" y="17639"/>
                    </a:lnTo>
                    <a:lnTo>
                      <a:pt x="29440" y="17639"/>
                    </a:lnTo>
                    <a:lnTo>
                      <a:pt x="29544" y="17555"/>
                    </a:lnTo>
                    <a:lnTo>
                      <a:pt x="29586" y="17430"/>
                    </a:lnTo>
                    <a:lnTo>
                      <a:pt x="29649" y="17346"/>
                    </a:lnTo>
                    <a:lnTo>
                      <a:pt x="29712" y="17283"/>
                    </a:lnTo>
                    <a:lnTo>
                      <a:pt x="29753" y="17283"/>
                    </a:lnTo>
                    <a:lnTo>
                      <a:pt x="29816" y="17325"/>
                    </a:lnTo>
                    <a:lnTo>
                      <a:pt x="29900" y="17283"/>
                    </a:lnTo>
                    <a:lnTo>
                      <a:pt x="29942" y="17242"/>
                    </a:lnTo>
                    <a:lnTo>
                      <a:pt x="30025" y="17242"/>
                    </a:lnTo>
                    <a:lnTo>
                      <a:pt x="30067" y="17095"/>
                    </a:lnTo>
                    <a:lnTo>
                      <a:pt x="30067" y="16970"/>
                    </a:lnTo>
                    <a:lnTo>
                      <a:pt x="30172" y="16886"/>
                    </a:lnTo>
                    <a:lnTo>
                      <a:pt x="30214" y="16802"/>
                    </a:lnTo>
                    <a:lnTo>
                      <a:pt x="30277" y="16802"/>
                    </a:lnTo>
                    <a:lnTo>
                      <a:pt x="30339" y="16865"/>
                    </a:lnTo>
                    <a:lnTo>
                      <a:pt x="30381" y="16802"/>
                    </a:lnTo>
                    <a:lnTo>
                      <a:pt x="30444" y="16781"/>
                    </a:lnTo>
                    <a:lnTo>
                      <a:pt x="30486" y="16802"/>
                    </a:lnTo>
                    <a:lnTo>
                      <a:pt x="30528" y="16907"/>
                    </a:lnTo>
                    <a:lnTo>
                      <a:pt x="30444" y="16970"/>
                    </a:lnTo>
                    <a:lnTo>
                      <a:pt x="30381" y="17011"/>
                    </a:lnTo>
                    <a:lnTo>
                      <a:pt x="30465" y="17074"/>
                    </a:lnTo>
                    <a:lnTo>
                      <a:pt x="30632" y="17074"/>
                    </a:lnTo>
                    <a:lnTo>
                      <a:pt x="30695" y="17095"/>
                    </a:lnTo>
                    <a:lnTo>
                      <a:pt x="30737" y="17179"/>
                    </a:lnTo>
                    <a:lnTo>
                      <a:pt x="30653" y="17283"/>
                    </a:lnTo>
                    <a:lnTo>
                      <a:pt x="30569" y="17304"/>
                    </a:lnTo>
                    <a:lnTo>
                      <a:pt x="30569" y="17430"/>
                    </a:lnTo>
                    <a:lnTo>
                      <a:pt x="30653" y="17451"/>
                    </a:lnTo>
                    <a:lnTo>
                      <a:pt x="30695" y="17430"/>
                    </a:lnTo>
                    <a:lnTo>
                      <a:pt x="30779" y="17430"/>
                    </a:lnTo>
                    <a:lnTo>
                      <a:pt x="30800" y="17451"/>
                    </a:lnTo>
                    <a:lnTo>
                      <a:pt x="30883" y="17430"/>
                    </a:lnTo>
                    <a:lnTo>
                      <a:pt x="30904" y="17514"/>
                    </a:lnTo>
                    <a:lnTo>
                      <a:pt x="31009" y="17514"/>
                    </a:lnTo>
                    <a:lnTo>
                      <a:pt x="31072" y="17555"/>
                    </a:lnTo>
                    <a:lnTo>
                      <a:pt x="31113" y="17555"/>
                    </a:lnTo>
                    <a:lnTo>
                      <a:pt x="31260" y="17639"/>
                    </a:lnTo>
                    <a:lnTo>
                      <a:pt x="31302" y="17618"/>
                    </a:lnTo>
                    <a:lnTo>
                      <a:pt x="31365" y="17493"/>
                    </a:lnTo>
                    <a:lnTo>
                      <a:pt x="31406" y="17451"/>
                    </a:lnTo>
                    <a:lnTo>
                      <a:pt x="31490" y="17346"/>
                    </a:lnTo>
                    <a:lnTo>
                      <a:pt x="31595" y="17346"/>
                    </a:lnTo>
                    <a:lnTo>
                      <a:pt x="31616" y="17304"/>
                    </a:lnTo>
                    <a:lnTo>
                      <a:pt x="31532" y="17283"/>
                    </a:lnTo>
                    <a:lnTo>
                      <a:pt x="31490" y="17200"/>
                    </a:lnTo>
                    <a:lnTo>
                      <a:pt x="31574" y="17179"/>
                    </a:lnTo>
                    <a:lnTo>
                      <a:pt x="31595" y="17095"/>
                    </a:lnTo>
                    <a:lnTo>
                      <a:pt x="31511" y="17053"/>
                    </a:lnTo>
                    <a:lnTo>
                      <a:pt x="31469" y="16990"/>
                    </a:lnTo>
                    <a:lnTo>
                      <a:pt x="31406" y="17011"/>
                    </a:lnTo>
                    <a:lnTo>
                      <a:pt x="31406" y="17095"/>
                    </a:lnTo>
                    <a:lnTo>
                      <a:pt x="31365" y="17116"/>
                    </a:lnTo>
                    <a:lnTo>
                      <a:pt x="31302" y="17095"/>
                    </a:lnTo>
                    <a:lnTo>
                      <a:pt x="31197" y="17032"/>
                    </a:lnTo>
                    <a:lnTo>
                      <a:pt x="31197" y="16970"/>
                    </a:lnTo>
                    <a:lnTo>
                      <a:pt x="31155" y="16990"/>
                    </a:lnTo>
                    <a:lnTo>
                      <a:pt x="31072" y="17074"/>
                    </a:lnTo>
                    <a:lnTo>
                      <a:pt x="30883" y="17074"/>
                    </a:lnTo>
                    <a:lnTo>
                      <a:pt x="30800" y="17011"/>
                    </a:lnTo>
                    <a:lnTo>
                      <a:pt x="30904" y="16970"/>
                    </a:lnTo>
                    <a:lnTo>
                      <a:pt x="30988" y="16970"/>
                    </a:lnTo>
                    <a:lnTo>
                      <a:pt x="31072" y="16907"/>
                    </a:lnTo>
                    <a:lnTo>
                      <a:pt x="31072" y="16823"/>
                    </a:lnTo>
                    <a:lnTo>
                      <a:pt x="31051" y="16802"/>
                    </a:lnTo>
                    <a:lnTo>
                      <a:pt x="31051" y="16677"/>
                    </a:lnTo>
                    <a:lnTo>
                      <a:pt x="31072" y="16593"/>
                    </a:lnTo>
                    <a:lnTo>
                      <a:pt x="31072" y="16551"/>
                    </a:lnTo>
                    <a:lnTo>
                      <a:pt x="31009" y="16488"/>
                    </a:lnTo>
                    <a:lnTo>
                      <a:pt x="31009" y="16405"/>
                    </a:lnTo>
                    <a:lnTo>
                      <a:pt x="30862" y="16258"/>
                    </a:lnTo>
                    <a:lnTo>
                      <a:pt x="30737" y="16195"/>
                    </a:lnTo>
                    <a:lnTo>
                      <a:pt x="30737" y="16153"/>
                    </a:lnTo>
                    <a:lnTo>
                      <a:pt x="30695" y="16028"/>
                    </a:lnTo>
                    <a:lnTo>
                      <a:pt x="30632" y="16028"/>
                    </a:lnTo>
                    <a:lnTo>
                      <a:pt x="30590" y="15944"/>
                    </a:lnTo>
                    <a:lnTo>
                      <a:pt x="30632" y="15819"/>
                    </a:lnTo>
                    <a:lnTo>
                      <a:pt x="30590" y="15735"/>
                    </a:lnTo>
                    <a:lnTo>
                      <a:pt x="30465" y="15735"/>
                    </a:lnTo>
                    <a:lnTo>
                      <a:pt x="30277" y="15651"/>
                    </a:lnTo>
                    <a:lnTo>
                      <a:pt x="30235" y="15547"/>
                    </a:lnTo>
                    <a:lnTo>
                      <a:pt x="30277" y="15505"/>
                    </a:lnTo>
                    <a:lnTo>
                      <a:pt x="30277" y="15442"/>
                    </a:lnTo>
                    <a:lnTo>
                      <a:pt x="30214" y="15358"/>
                    </a:lnTo>
                    <a:lnTo>
                      <a:pt x="30172" y="15296"/>
                    </a:lnTo>
                    <a:lnTo>
                      <a:pt x="30151" y="15296"/>
                    </a:lnTo>
                    <a:lnTo>
                      <a:pt x="30046" y="15421"/>
                    </a:lnTo>
                    <a:lnTo>
                      <a:pt x="30025" y="15526"/>
                    </a:lnTo>
                    <a:lnTo>
                      <a:pt x="29963" y="15568"/>
                    </a:lnTo>
                    <a:lnTo>
                      <a:pt x="29921" y="15526"/>
                    </a:lnTo>
                    <a:lnTo>
                      <a:pt x="29921" y="15400"/>
                    </a:lnTo>
                    <a:lnTo>
                      <a:pt x="29858" y="15296"/>
                    </a:lnTo>
                    <a:lnTo>
                      <a:pt x="29900" y="15212"/>
                    </a:lnTo>
                    <a:lnTo>
                      <a:pt x="30025" y="15212"/>
                    </a:lnTo>
                    <a:lnTo>
                      <a:pt x="30005" y="15128"/>
                    </a:lnTo>
                    <a:lnTo>
                      <a:pt x="30025" y="15024"/>
                    </a:lnTo>
                    <a:lnTo>
                      <a:pt x="30005" y="14919"/>
                    </a:lnTo>
                    <a:lnTo>
                      <a:pt x="29900" y="14940"/>
                    </a:lnTo>
                    <a:lnTo>
                      <a:pt x="29900" y="14877"/>
                    </a:lnTo>
                    <a:lnTo>
                      <a:pt x="29963" y="14773"/>
                    </a:lnTo>
                    <a:lnTo>
                      <a:pt x="29921" y="14731"/>
                    </a:lnTo>
                    <a:lnTo>
                      <a:pt x="29712" y="14814"/>
                    </a:lnTo>
                    <a:cubicBezTo>
                      <a:pt x="29691" y="14773"/>
                      <a:pt x="29628" y="14731"/>
                      <a:pt x="29607" y="14689"/>
                    </a:cubicBezTo>
                    <a:lnTo>
                      <a:pt x="29712" y="14605"/>
                    </a:lnTo>
                    <a:lnTo>
                      <a:pt x="29795" y="14584"/>
                    </a:lnTo>
                    <a:lnTo>
                      <a:pt x="29858" y="14417"/>
                    </a:lnTo>
                    <a:lnTo>
                      <a:pt x="29816" y="14312"/>
                    </a:lnTo>
                    <a:lnTo>
                      <a:pt x="29691" y="14291"/>
                    </a:lnTo>
                    <a:lnTo>
                      <a:pt x="29628" y="14208"/>
                    </a:lnTo>
                    <a:lnTo>
                      <a:pt x="29628" y="14103"/>
                    </a:lnTo>
                    <a:lnTo>
                      <a:pt x="29691" y="14082"/>
                    </a:lnTo>
                    <a:lnTo>
                      <a:pt x="29649" y="13998"/>
                    </a:lnTo>
                    <a:lnTo>
                      <a:pt x="29691" y="13915"/>
                    </a:lnTo>
                    <a:lnTo>
                      <a:pt x="29816" y="13998"/>
                    </a:lnTo>
                    <a:lnTo>
                      <a:pt x="29921" y="13977"/>
                    </a:lnTo>
                    <a:lnTo>
                      <a:pt x="30025" y="14061"/>
                    </a:lnTo>
                    <a:lnTo>
                      <a:pt x="30151" y="14061"/>
                    </a:lnTo>
                    <a:lnTo>
                      <a:pt x="30318" y="13977"/>
                    </a:lnTo>
                    <a:lnTo>
                      <a:pt x="30318" y="14019"/>
                    </a:lnTo>
                    <a:lnTo>
                      <a:pt x="30360" y="14061"/>
                    </a:lnTo>
                    <a:lnTo>
                      <a:pt x="30339" y="14082"/>
                    </a:lnTo>
                    <a:lnTo>
                      <a:pt x="30277" y="14249"/>
                    </a:lnTo>
                    <a:lnTo>
                      <a:pt x="30277" y="14312"/>
                    </a:lnTo>
                    <a:lnTo>
                      <a:pt x="30360" y="14291"/>
                    </a:lnTo>
                    <a:lnTo>
                      <a:pt x="30381" y="14354"/>
                    </a:lnTo>
                    <a:lnTo>
                      <a:pt x="30465" y="14375"/>
                    </a:lnTo>
                    <a:lnTo>
                      <a:pt x="30590" y="14459"/>
                    </a:lnTo>
                    <a:lnTo>
                      <a:pt x="30632" y="14354"/>
                    </a:lnTo>
                    <a:lnTo>
                      <a:pt x="30528" y="14249"/>
                    </a:lnTo>
                    <a:lnTo>
                      <a:pt x="30590" y="14145"/>
                    </a:lnTo>
                    <a:lnTo>
                      <a:pt x="30632" y="14208"/>
                    </a:lnTo>
                    <a:lnTo>
                      <a:pt x="30695" y="14249"/>
                    </a:lnTo>
                    <a:lnTo>
                      <a:pt x="30737" y="14354"/>
                    </a:lnTo>
                    <a:lnTo>
                      <a:pt x="30904" y="14501"/>
                    </a:lnTo>
                    <a:lnTo>
                      <a:pt x="30967" y="14501"/>
                    </a:lnTo>
                    <a:lnTo>
                      <a:pt x="30967" y="14417"/>
                    </a:lnTo>
                    <a:lnTo>
                      <a:pt x="30946" y="14375"/>
                    </a:lnTo>
                    <a:lnTo>
                      <a:pt x="30988" y="14291"/>
                    </a:lnTo>
                    <a:lnTo>
                      <a:pt x="30967" y="14145"/>
                    </a:lnTo>
                    <a:lnTo>
                      <a:pt x="30904" y="14103"/>
                    </a:lnTo>
                    <a:lnTo>
                      <a:pt x="30946" y="13957"/>
                    </a:lnTo>
                    <a:lnTo>
                      <a:pt x="30862" y="13768"/>
                    </a:lnTo>
                    <a:lnTo>
                      <a:pt x="30758" y="13726"/>
                    </a:lnTo>
                    <a:lnTo>
                      <a:pt x="30758" y="13622"/>
                    </a:lnTo>
                    <a:lnTo>
                      <a:pt x="30695" y="13580"/>
                    </a:lnTo>
                    <a:lnTo>
                      <a:pt x="30549" y="13685"/>
                    </a:lnTo>
                    <a:lnTo>
                      <a:pt x="30486" y="13685"/>
                    </a:lnTo>
                    <a:lnTo>
                      <a:pt x="30590" y="13538"/>
                    </a:lnTo>
                    <a:lnTo>
                      <a:pt x="30695" y="13538"/>
                    </a:lnTo>
                    <a:lnTo>
                      <a:pt x="30737" y="13559"/>
                    </a:lnTo>
                    <a:lnTo>
                      <a:pt x="30841" y="13517"/>
                    </a:lnTo>
                    <a:lnTo>
                      <a:pt x="30925" y="13622"/>
                    </a:lnTo>
                    <a:lnTo>
                      <a:pt x="30967" y="13643"/>
                    </a:lnTo>
                    <a:lnTo>
                      <a:pt x="30967" y="13873"/>
                    </a:lnTo>
                    <a:lnTo>
                      <a:pt x="31009" y="13873"/>
                    </a:lnTo>
                    <a:lnTo>
                      <a:pt x="31155" y="13768"/>
                    </a:lnTo>
                    <a:lnTo>
                      <a:pt x="31051" y="13936"/>
                    </a:lnTo>
                    <a:lnTo>
                      <a:pt x="31051" y="13998"/>
                    </a:lnTo>
                    <a:lnTo>
                      <a:pt x="30967" y="14040"/>
                    </a:lnTo>
                    <a:lnTo>
                      <a:pt x="30967" y="14082"/>
                    </a:lnTo>
                    <a:lnTo>
                      <a:pt x="31051" y="14166"/>
                    </a:lnTo>
                    <a:lnTo>
                      <a:pt x="31072" y="14291"/>
                    </a:lnTo>
                    <a:lnTo>
                      <a:pt x="31009" y="14375"/>
                    </a:lnTo>
                    <a:lnTo>
                      <a:pt x="31072" y="14417"/>
                    </a:lnTo>
                    <a:lnTo>
                      <a:pt x="31365" y="14354"/>
                    </a:lnTo>
                    <a:lnTo>
                      <a:pt x="31406" y="14249"/>
                    </a:lnTo>
                    <a:lnTo>
                      <a:pt x="31511" y="14249"/>
                    </a:lnTo>
                    <a:lnTo>
                      <a:pt x="31574" y="14270"/>
                    </a:lnTo>
                    <a:lnTo>
                      <a:pt x="31720" y="14082"/>
                    </a:lnTo>
                    <a:lnTo>
                      <a:pt x="31804" y="14082"/>
                    </a:lnTo>
                    <a:lnTo>
                      <a:pt x="31846" y="13998"/>
                    </a:lnTo>
                    <a:lnTo>
                      <a:pt x="31950" y="13936"/>
                    </a:lnTo>
                    <a:lnTo>
                      <a:pt x="31992" y="13789"/>
                    </a:lnTo>
                    <a:lnTo>
                      <a:pt x="32055" y="13747"/>
                    </a:lnTo>
                    <a:lnTo>
                      <a:pt x="32243" y="13747"/>
                    </a:lnTo>
                    <a:lnTo>
                      <a:pt x="32348" y="13789"/>
                    </a:lnTo>
                    <a:lnTo>
                      <a:pt x="32411" y="13726"/>
                    </a:lnTo>
                    <a:lnTo>
                      <a:pt x="32369" y="13622"/>
                    </a:lnTo>
                    <a:lnTo>
                      <a:pt x="32536" y="13475"/>
                    </a:lnTo>
                    <a:lnTo>
                      <a:pt x="32557" y="13413"/>
                    </a:lnTo>
                    <a:lnTo>
                      <a:pt x="32620" y="13371"/>
                    </a:lnTo>
                    <a:lnTo>
                      <a:pt x="32641" y="13245"/>
                    </a:lnTo>
                    <a:lnTo>
                      <a:pt x="32515" y="13015"/>
                    </a:lnTo>
                    <a:lnTo>
                      <a:pt x="32536" y="12931"/>
                    </a:lnTo>
                    <a:lnTo>
                      <a:pt x="32411" y="12827"/>
                    </a:lnTo>
                    <a:lnTo>
                      <a:pt x="32369" y="12701"/>
                    </a:lnTo>
                    <a:lnTo>
                      <a:pt x="32432" y="12596"/>
                    </a:lnTo>
                    <a:lnTo>
                      <a:pt x="32557" y="12534"/>
                    </a:lnTo>
                    <a:lnTo>
                      <a:pt x="32578" y="12471"/>
                    </a:lnTo>
                    <a:lnTo>
                      <a:pt x="32557" y="12471"/>
                    </a:lnTo>
                    <a:lnTo>
                      <a:pt x="32474" y="12534"/>
                    </a:lnTo>
                    <a:lnTo>
                      <a:pt x="32453" y="12534"/>
                    </a:lnTo>
                    <a:lnTo>
                      <a:pt x="32453" y="12471"/>
                    </a:lnTo>
                    <a:lnTo>
                      <a:pt x="32536" y="12366"/>
                    </a:lnTo>
                    <a:lnTo>
                      <a:pt x="32432" y="12366"/>
                    </a:lnTo>
                    <a:lnTo>
                      <a:pt x="32515" y="12283"/>
                    </a:lnTo>
                    <a:lnTo>
                      <a:pt x="32536" y="12199"/>
                    </a:lnTo>
                    <a:lnTo>
                      <a:pt x="32453" y="12157"/>
                    </a:lnTo>
                    <a:lnTo>
                      <a:pt x="32348" y="12115"/>
                    </a:lnTo>
                    <a:lnTo>
                      <a:pt x="32411" y="12094"/>
                    </a:lnTo>
                    <a:lnTo>
                      <a:pt x="32411" y="11990"/>
                    </a:lnTo>
                    <a:lnTo>
                      <a:pt x="32474" y="11990"/>
                    </a:lnTo>
                    <a:lnTo>
                      <a:pt x="32515" y="12052"/>
                    </a:lnTo>
                    <a:lnTo>
                      <a:pt x="32620" y="12052"/>
                    </a:lnTo>
                    <a:lnTo>
                      <a:pt x="32683" y="12157"/>
                    </a:lnTo>
                    <a:lnTo>
                      <a:pt x="32766" y="12178"/>
                    </a:lnTo>
                    <a:lnTo>
                      <a:pt x="32829" y="12094"/>
                    </a:lnTo>
                    <a:lnTo>
                      <a:pt x="32892" y="12115"/>
                    </a:lnTo>
                    <a:lnTo>
                      <a:pt x="33059" y="12073"/>
                    </a:lnTo>
                    <a:lnTo>
                      <a:pt x="33185" y="11990"/>
                    </a:lnTo>
                    <a:lnTo>
                      <a:pt x="33143" y="11948"/>
                    </a:lnTo>
                    <a:lnTo>
                      <a:pt x="33206" y="11843"/>
                    </a:lnTo>
                    <a:lnTo>
                      <a:pt x="33185" y="11801"/>
                    </a:lnTo>
                    <a:lnTo>
                      <a:pt x="33143" y="11801"/>
                    </a:lnTo>
                    <a:lnTo>
                      <a:pt x="33143" y="11739"/>
                    </a:lnTo>
                    <a:lnTo>
                      <a:pt x="33080" y="11697"/>
                    </a:lnTo>
                    <a:lnTo>
                      <a:pt x="32934" y="11697"/>
                    </a:lnTo>
                    <a:lnTo>
                      <a:pt x="32997" y="11655"/>
                    </a:lnTo>
                    <a:lnTo>
                      <a:pt x="33101" y="11634"/>
                    </a:lnTo>
                    <a:lnTo>
                      <a:pt x="33290" y="11488"/>
                    </a:lnTo>
                    <a:lnTo>
                      <a:pt x="33373" y="11383"/>
                    </a:lnTo>
                    <a:lnTo>
                      <a:pt x="33352" y="11341"/>
                    </a:lnTo>
                    <a:lnTo>
                      <a:pt x="33290" y="11320"/>
                    </a:lnTo>
                    <a:lnTo>
                      <a:pt x="33269" y="11236"/>
                    </a:lnTo>
                    <a:lnTo>
                      <a:pt x="33080" y="11174"/>
                    </a:lnTo>
                    <a:lnTo>
                      <a:pt x="32976" y="11216"/>
                    </a:lnTo>
                    <a:lnTo>
                      <a:pt x="32934" y="11174"/>
                    </a:lnTo>
                    <a:lnTo>
                      <a:pt x="33038" y="11153"/>
                    </a:lnTo>
                    <a:lnTo>
                      <a:pt x="33038" y="11027"/>
                    </a:lnTo>
                    <a:lnTo>
                      <a:pt x="32808" y="10860"/>
                    </a:lnTo>
                    <a:lnTo>
                      <a:pt x="32808" y="10818"/>
                    </a:lnTo>
                    <a:lnTo>
                      <a:pt x="32871" y="10818"/>
                    </a:lnTo>
                    <a:lnTo>
                      <a:pt x="32955" y="10902"/>
                    </a:lnTo>
                    <a:lnTo>
                      <a:pt x="33038" y="10860"/>
                    </a:lnTo>
                    <a:lnTo>
                      <a:pt x="32955" y="10797"/>
                    </a:lnTo>
                    <a:lnTo>
                      <a:pt x="33018" y="10755"/>
                    </a:lnTo>
                    <a:lnTo>
                      <a:pt x="33018" y="10713"/>
                    </a:lnTo>
                    <a:lnTo>
                      <a:pt x="32871" y="10651"/>
                    </a:lnTo>
                    <a:lnTo>
                      <a:pt x="32766" y="10588"/>
                    </a:lnTo>
                    <a:lnTo>
                      <a:pt x="32662" y="10651"/>
                    </a:lnTo>
                    <a:lnTo>
                      <a:pt x="32515" y="10588"/>
                    </a:lnTo>
                    <a:cubicBezTo>
                      <a:pt x="32536" y="10546"/>
                      <a:pt x="32536" y="10525"/>
                      <a:pt x="32536" y="10504"/>
                    </a:cubicBezTo>
                    <a:lnTo>
                      <a:pt x="32599" y="10504"/>
                    </a:lnTo>
                    <a:lnTo>
                      <a:pt x="32620" y="10483"/>
                    </a:lnTo>
                    <a:lnTo>
                      <a:pt x="32599" y="10420"/>
                    </a:lnTo>
                    <a:lnTo>
                      <a:pt x="32536" y="10420"/>
                    </a:lnTo>
                    <a:cubicBezTo>
                      <a:pt x="32536" y="10400"/>
                      <a:pt x="32536" y="10339"/>
                      <a:pt x="32517" y="10317"/>
                    </a:cubicBezTo>
                    <a:lnTo>
                      <a:pt x="32517" y="10317"/>
                    </a:lnTo>
                    <a:cubicBezTo>
                      <a:pt x="32518" y="10308"/>
                      <a:pt x="32523" y="10287"/>
                      <a:pt x="32536" y="10274"/>
                    </a:cubicBezTo>
                    <a:cubicBezTo>
                      <a:pt x="32536" y="10274"/>
                      <a:pt x="32536" y="10232"/>
                      <a:pt x="32557" y="10232"/>
                    </a:cubicBezTo>
                    <a:lnTo>
                      <a:pt x="32641" y="10316"/>
                    </a:lnTo>
                    <a:lnTo>
                      <a:pt x="32746" y="10274"/>
                    </a:lnTo>
                    <a:lnTo>
                      <a:pt x="32934" y="10232"/>
                    </a:lnTo>
                    <a:lnTo>
                      <a:pt x="32976" y="10337"/>
                    </a:lnTo>
                    <a:lnTo>
                      <a:pt x="33080" y="10379"/>
                    </a:lnTo>
                    <a:lnTo>
                      <a:pt x="33143" y="10441"/>
                    </a:lnTo>
                    <a:lnTo>
                      <a:pt x="33185" y="10420"/>
                    </a:lnTo>
                    <a:lnTo>
                      <a:pt x="33352" y="10525"/>
                    </a:lnTo>
                    <a:lnTo>
                      <a:pt x="33394" y="10483"/>
                    </a:lnTo>
                    <a:lnTo>
                      <a:pt x="33457" y="10504"/>
                    </a:lnTo>
                    <a:lnTo>
                      <a:pt x="33499" y="10420"/>
                    </a:lnTo>
                    <a:lnTo>
                      <a:pt x="33478" y="10337"/>
                    </a:lnTo>
                    <a:lnTo>
                      <a:pt x="33394" y="10295"/>
                    </a:lnTo>
                    <a:lnTo>
                      <a:pt x="33310" y="10190"/>
                    </a:lnTo>
                    <a:lnTo>
                      <a:pt x="33269" y="10107"/>
                    </a:lnTo>
                    <a:lnTo>
                      <a:pt x="33059" y="9918"/>
                    </a:lnTo>
                    <a:lnTo>
                      <a:pt x="33038" y="9855"/>
                    </a:lnTo>
                    <a:lnTo>
                      <a:pt x="33038" y="9855"/>
                    </a:lnTo>
                    <a:lnTo>
                      <a:pt x="33101" y="9897"/>
                    </a:lnTo>
                    <a:lnTo>
                      <a:pt x="33143" y="9960"/>
                    </a:lnTo>
                    <a:lnTo>
                      <a:pt x="33206" y="9981"/>
                    </a:lnTo>
                    <a:lnTo>
                      <a:pt x="33310" y="10107"/>
                    </a:lnTo>
                    <a:lnTo>
                      <a:pt x="33394" y="10127"/>
                    </a:lnTo>
                    <a:lnTo>
                      <a:pt x="33415" y="10190"/>
                    </a:lnTo>
                    <a:lnTo>
                      <a:pt x="33499" y="10295"/>
                    </a:lnTo>
                    <a:lnTo>
                      <a:pt x="33603" y="10400"/>
                    </a:lnTo>
                    <a:lnTo>
                      <a:pt x="33624" y="10462"/>
                    </a:lnTo>
                    <a:lnTo>
                      <a:pt x="33687" y="10504"/>
                    </a:lnTo>
                    <a:lnTo>
                      <a:pt x="33792" y="10609"/>
                    </a:lnTo>
                    <a:lnTo>
                      <a:pt x="33834" y="10713"/>
                    </a:lnTo>
                    <a:lnTo>
                      <a:pt x="33938" y="10713"/>
                    </a:lnTo>
                    <a:lnTo>
                      <a:pt x="33980" y="10672"/>
                    </a:lnTo>
                    <a:lnTo>
                      <a:pt x="33917" y="10546"/>
                    </a:lnTo>
                    <a:lnTo>
                      <a:pt x="33834" y="10337"/>
                    </a:lnTo>
                    <a:lnTo>
                      <a:pt x="34001" y="10358"/>
                    </a:lnTo>
                    <a:lnTo>
                      <a:pt x="34189" y="10462"/>
                    </a:lnTo>
                    <a:lnTo>
                      <a:pt x="34357" y="10462"/>
                    </a:lnTo>
                    <a:lnTo>
                      <a:pt x="34357" y="10567"/>
                    </a:lnTo>
                    <a:lnTo>
                      <a:pt x="34336" y="10630"/>
                    </a:lnTo>
                    <a:lnTo>
                      <a:pt x="34440" y="10713"/>
                    </a:lnTo>
                    <a:lnTo>
                      <a:pt x="34545" y="10713"/>
                    </a:lnTo>
                    <a:lnTo>
                      <a:pt x="34566" y="10734"/>
                    </a:lnTo>
                    <a:lnTo>
                      <a:pt x="34838" y="10734"/>
                    </a:lnTo>
                    <a:lnTo>
                      <a:pt x="34922" y="10672"/>
                    </a:lnTo>
                    <a:lnTo>
                      <a:pt x="34984" y="10546"/>
                    </a:lnTo>
                    <a:lnTo>
                      <a:pt x="34984" y="10441"/>
                    </a:lnTo>
                    <a:lnTo>
                      <a:pt x="35026" y="10337"/>
                    </a:lnTo>
                    <a:lnTo>
                      <a:pt x="34963" y="10295"/>
                    </a:lnTo>
                    <a:lnTo>
                      <a:pt x="34880" y="10086"/>
                    </a:lnTo>
                    <a:lnTo>
                      <a:pt x="34838" y="10086"/>
                    </a:lnTo>
                    <a:lnTo>
                      <a:pt x="34754" y="9939"/>
                    </a:lnTo>
                    <a:lnTo>
                      <a:pt x="34775" y="9814"/>
                    </a:lnTo>
                    <a:lnTo>
                      <a:pt x="34838" y="9793"/>
                    </a:lnTo>
                    <a:lnTo>
                      <a:pt x="34838" y="9709"/>
                    </a:lnTo>
                    <a:lnTo>
                      <a:pt x="34859" y="9688"/>
                    </a:lnTo>
                    <a:lnTo>
                      <a:pt x="34922" y="9730"/>
                    </a:lnTo>
                    <a:lnTo>
                      <a:pt x="34943" y="9835"/>
                    </a:lnTo>
                    <a:lnTo>
                      <a:pt x="34984" y="9730"/>
                    </a:lnTo>
                    <a:lnTo>
                      <a:pt x="34984" y="9583"/>
                    </a:lnTo>
                    <a:lnTo>
                      <a:pt x="35047" y="9542"/>
                    </a:lnTo>
                    <a:lnTo>
                      <a:pt x="35089" y="9500"/>
                    </a:lnTo>
                    <a:lnTo>
                      <a:pt x="35089" y="9604"/>
                    </a:lnTo>
                    <a:lnTo>
                      <a:pt x="35131" y="9667"/>
                    </a:lnTo>
                    <a:lnTo>
                      <a:pt x="35089" y="9709"/>
                    </a:lnTo>
                    <a:lnTo>
                      <a:pt x="34984" y="9772"/>
                    </a:lnTo>
                    <a:lnTo>
                      <a:pt x="34963" y="9897"/>
                    </a:lnTo>
                    <a:lnTo>
                      <a:pt x="35026" y="9918"/>
                    </a:lnTo>
                    <a:lnTo>
                      <a:pt x="35068" y="10002"/>
                    </a:lnTo>
                    <a:lnTo>
                      <a:pt x="35068" y="10086"/>
                    </a:lnTo>
                    <a:lnTo>
                      <a:pt x="35194" y="10232"/>
                    </a:lnTo>
                    <a:lnTo>
                      <a:pt x="35256" y="10274"/>
                    </a:lnTo>
                    <a:lnTo>
                      <a:pt x="35256" y="10190"/>
                    </a:lnTo>
                    <a:lnTo>
                      <a:pt x="35298" y="10169"/>
                    </a:lnTo>
                    <a:lnTo>
                      <a:pt x="35361" y="10211"/>
                    </a:lnTo>
                    <a:lnTo>
                      <a:pt x="35466" y="10169"/>
                    </a:lnTo>
                    <a:lnTo>
                      <a:pt x="35487" y="10211"/>
                    </a:lnTo>
                    <a:lnTo>
                      <a:pt x="35466" y="10253"/>
                    </a:lnTo>
                    <a:lnTo>
                      <a:pt x="35466" y="10358"/>
                    </a:lnTo>
                    <a:lnTo>
                      <a:pt x="35403" y="10525"/>
                    </a:lnTo>
                    <a:lnTo>
                      <a:pt x="35403" y="10567"/>
                    </a:lnTo>
                    <a:lnTo>
                      <a:pt x="35298" y="10734"/>
                    </a:lnTo>
                    <a:lnTo>
                      <a:pt x="35235" y="10923"/>
                    </a:lnTo>
                    <a:lnTo>
                      <a:pt x="35235" y="10964"/>
                    </a:lnTo>
                    <a:lnTo>
                      <a:pt x="35256" y="10964"/>
                    </a:lnTo>
                    <a:lnTo>
                      <a:pt x="35298" y="10860"/>
                    </a:lnTo>
                    <a:lnTo>
                      <a:pt x="35403" y="10902"/>
                    </a:lnTo>
                    <a:lnTo>
                      <a:pt x="35403" y="10923"/>
                    </a:lnTo>
                    <a:lnTo>
                      <a:pt x="35487" y="10923"/>
                    </a:lnTo>
                    <a:lnTo>
                      <a:pt x="35549" y="11006"/>
                    </a:lnTo>
                    <a:lnTo>
                      <a:pt x="35696" y="11027"/>
                    </a:lnTo>
                    <a:lnTo>
                      <a:pt x="35591" y="11069"/>
                    </a:lnTo>
                    <a:lnTo>
                      <a:pt x="35570" y="11132"/>
                    </a:lnTo>
                    <a:lnTo>
                      <a:pt x="35507" y="11153"/>
                    </a:lnTo>
                    <a:lnTo>
                      <a:pt x="35466" y="11111"/>
                    </a:lnTo>
                    <a:lnTo>
                      <a:pt x="35382" y="11132"/>
                    </a:lnTo>
                    <a:lnTo>
                      <a:pt x="35403" y="11216"/>
                    </a:lnTo>
                    <a:lnTo>
                      <a:pt x="35466" y="11236"/>
                    </a:lnTo>
                    <a:lnTo>
                      <a:pt x="35487" y="11257"/>
                    </a:lnTo>
                    <a:lnTo>
                      <a:pt x="35591" y="11257"/>
                    </a:lnTo>
                    <a:lnTo>
                      <a:pt x="35591" y="11341"/>
                    </a:lnTo>
                    <a:lnTo>
                      <a:pt x="35612" y="11383"/>
                    </a:lnTo>
                    <a:lnTo>
                      <a:pt x="35612" y="11467"/>
                    </a:lnTo>
                    <a:lnTo>
                      <a:pt x="35675" y="11550"/>
                    </a:lnTo>
                    <a:lnTo>
                      <a:pt x="35779" y="11571"/>
                    </a:lnTo>
                    <a:lnTo>
                      <a:pt x="35821" y="11655"/>
                    </a:lnTo>
                    <a:lnTo>
                      <a:pt x="35863" y="11739"/>
                    </a:lnTo>
                    <a:lnTo>
                      <a:pt x="35821" y="11843"/>
                    </a:lnTo>
                    <a:lnTo>
                      <a:pt x="35759" y="11906"/>
                    </a:lnTo>
                    <a:lnTo>
                      <a:pt x="35675" y="11906"/>
                    </a:lnTo>
                    <a:lnTo>
                      <a:pt x="35612" y="11948"/>
                    </a:lnTo>
                    <a:lnTo>
                      <a:pt x="35570" y="11906"/>
                    </a:lnTo>
                    <a:lnTo>
                      <a:pt x="35487" y="11885"/>
                    </a:lnTo>
                    <a:lnTo>
                      <a:pt x="35445" y="11906"/>
                    </a:lnTo>
                    <a:lnTo>
                      <a:pt x="35361" y="12011"/>
                    </a:lnTo>
                    <a:lnTo>
                      <a:pt x="35403" y="12052"/>
                    </a:lnTo>
                    <a:lnTo>
                      <a:pt x="35403" y="12094"/>
                    </a:lnTo>
                    <a:lnTo>
                      <a:pt x="35361" y="12178"/>
                    </a:lnTo>
                    <a:lnTo>
                      <a:pt x="35382" y="12220"/>
                    </a:lnTo>
                    <a:lnTo>
                      <a:pt x="35445" y="12220"/>
                    </a:lnTo>
                    <a:lnTo>
                      <a:pt x="35466" y="12199"/>
                    </a:lnTo>
                    <a:lnTo>
                      <a:pt x="35549" y="12178"/>
                    </a:lnTo>
                    <a:lnTo>
                      <a:pt x="35654" y="12178"/>
                    </a:lnTo>
                    <a:lnTo>
                      <a:pt x="35717" y="12115"/>
                    </a:lnTo>
                    <a:lnTo>
                      <a:pt x="35800" y="12115"/>
                    </a:lnTo>
                    <a:lnTo>
                      <a:pt x="35863" y="12011"/>
                    </a:lnTo>
                    <a:lnTo>
                      <a:pt x="35905" y="11990"/>
                    </a:lnTo>
                    <a:lnTo>
                      <a:pt x="35926" y="12115"/>
                    </a:lnTo>
                    <a:lnTo>
                      <a:pt x="35989" y="12157"/>
                    </a:lnTo>
                    <a:lnTo>
                      <a:pt x="36072" y="12094"/>
                    </a:lnTo>
                    <a:lnTo>
                      <a:pt x="36135" y="11969"/>
                    </a:lnTo>
                    <a:lnTo>
                      <a:pt x="36240" y="11885"/>
                    </a:lnTo>
                    <a:lnTo>
                      <a:pt x="36303" y="11948"/>
                    </a:lnTo>
                    <a:lnTo>
                      <a:pt x="36303" y="11990"/>
                    </a:lnTo>
                    <a:lnTo>
                      <a:pt x="36219" y="12011"/>
                    </a:lnTo>
                    <a:lnTo>
                      <a:pt x="36177" y="12073"/>
                    </a:lnTo>
                    <a:lnTo>
                      <a:pt x="36219" y="12094"/>
                    </a:lnTo>
                    <a:lnTo>
                      <a:pt x="36219" y="12157"/>
                    </a:lnTo>
                    <a:lnTo>
                      <a:pt x="36093" y="12199"/>
                    </a:lnTo>
                    <a:lnTo>
                      <a:pt x="36072" y="12220"/>
                    </a:lnTo>
                    <a:lnTo>
                      <a:pt x="36219" y="12199"/>
                    </a:lnTo>
                    <a:lnTo>
                      <a:pt x="36240" y="12283"/>
                    </a:lnTo>
                    <a:lnTo>
                      <a:pt x="36135" y="12366"/>
                    </a:lnTo>
                    <a:lnTo>
                      <a:pt x="36177" y="12492"/>
                    </a:lnTo>
                    <a:lnTo>
                      <a:pt x="36219" y="12513"/>
                    </a:lnTo>
                    <a:lnTo>
                      <a:pt x="36282" y="12617"/>
                    </a:lnTo>
                    <a:lnTo>
                      <a:pt x="36407" y="12596"/>
                    </a:lnTo>
                    <a:lnTo>
                      <a:pt x="36428" y="12534"/>
                    </a:lnTo>
                    <a:lnTo>
                      <a:pt x="36407" y="12471"/>
                    </a:lnTo>
                    <a:lnTo>
                      <a:pt x="36407" y="12387"/>
                    </a:lnTo>
                    <a:lnTo>
                      <a:pt x="36449" y="12366"/>
                    </a:lnTo>
                    <a:lnTo>
                      <a:pt x="36595" y="12471"/>
                    </a:lnTo>
                    <a:lnTo>
                      <a:pt x="36595" y="12534"/>
                    </a:lnTo>
                    <a:lnTo>
                      <a:pt x="36533" y="12638"/>
                    </a:lnTo>
                    <a:lnTo>
                      <a:pt x="36616" y="12701"/>
                    </a:lnTo>
                    <a:lnTo>
                      <a:pt x="36637" y="12743"/>
                    </a:lnTo>
                    <a:lnTo>
                      <a:pt x="36491" y="12827"/>
                    </a:lnTo>
                    <a:lnTo>
                      <a:pt x="36449" y="12889"/>
                    </a:lnTo>
                    <a:lnTo>
                      <a:pt x="36533" y="12952"/>
                    </a:lnTo>
                    <a:lnTo>
                      <a:pt x="36763" y="12952"/>
                    </a:lnTo>
                    <a:lnTo>
                      <a:pt x="36826" y="12994"/>
                    </a:lnTo>
                    <a:lnTo>
                      <a:pt x="36826" y="13099"/>
                    </a:lnTo>
                    <a:lnTo>
                      <a:pt x="36826" y="13161"/>
                    </a:lnTo>
                    <a:lnTo>
                      <a:pt x="36867" y="13140"/>
                    </a:lnTo>
                    <a:lnTo>
                      <a:pt x="36867" y="13057"/>
                    </a:lnTo>
                    <a:lnTo>
                      <a:pt x="36930" y="12994"/>
                    </a:lnTo>
                    <a:lnTo>
                      <a:pt x="36972" y="12994"/>
                    </a:lnTo>
                    <a:lnTo>
                      <a:pt x="36972" y="13057"/>
                    </a:lnTo>
                    <a:lnTo>
                      <a:pt x="36930" y="13161"/>
                    </a:lnTo>
                    <a:lnTo>
                      <a:pt x="36930" y="13245"/>
                    </a:lnTo>
                    <a:lnTo>
                      <a:pt x="36847" y="13266"/>
                    </a:lnTo>
                    <a:lnTo>
                      <a:pt x="36805" y="13433"/>
                    </a:lnTo>
                    <a:lnTo>
                      <a:pt x="36805" y="13475"/>
                    </a:lnTo>
                    <a:lnTo>
                      <a:pt x="36867" y="13517"/>
                    </a:lnTo>
                    <a:lnTo>
                      <a:pt x="36867" y="13622"/>
                    </a:lnTo>
                    <a:lnTo>
                      <a:pt x="36826" y="13726"/>
                    </a:lnTo>
                    <a:lnTo>
                      <a:pt x="36826" y="13831"/>
                    </a:lnTo>
                    <a:lnTo>
                      <a:pt x="36847" y="13852"/>
                    </a:lnTo>
                    <a:lnTo>
                      <a:pt x="36847" y="13873"/>
                    </a:lnTo>
                    <a:lnTo>
                      <a:pt x="36826" y="14082"/>
                    </a:lnTo>
                    <a:lnTo>
                      <a:pt x="36763" y="14166"/>
                    </a:lnTo>
                    <a:lnTo>
                      <a:pt x="36826" y="14270"/>
                    </a:lnTo>
                    <a:lnTo>
                      <a:pt x="36805" y="14354"/>
                    </a:lnTo>
                    <a:lnTo>
                      <a:pt x="36637" y="14396"/>
                    </a:lnTo>
                    <a:lnTo>
                      <a:pt x="36491" y="14375"/>
                    </a:lnTo>
                    <a:lnTo>
                      <a:pt x="36428" y="14396"/>
                    </a:lnTo>
                    <a:lnTo>
                      <a:pt x="36407" y="14480"/>
                    </a:lnTo>
                    <a:lnTo>
                      <a:pt x="36198" y="14626"/>
                    </a:lnTo>
                    <a:lnTo>
                      <a:pt x="36198" y="14710"/>
                    </a:lnTo>
                    <a:lnTo>
                      <a:pt x="36344" y="14793"/>
                    </a:lnTo>
                    <a:lnTo>
                      <a:pt x="36303" y="14793"/>
                    </a:lnTo>
                    <a:lnTo>
                      <a:pt x="36219" y="14814"/>
                    </a:lnTo>
                    <a:lnTo>
                      <a:pt x="36303" y="14814"/>
                    </a:lnTo>
                    <a:lnTo>
                      <a:pt x="36177" y="14982"/>
                    </a:lnTo>
                    <a:lnTo>
                      <a:pt x="36093" y="15024"/>
                    </a:lnTo>
                    <a:lnTo>
                      <a:pt x="35884" y="15149"/>
                    </a:lnTo>
                    <a:lnTo>
                      <a:pt x="35738" y="15296"/>
                    </a:lnTo>
                    <a:lnTo>
                      <a:pt x="35675" y="15296"/>
                    </a:lnTo>
                    <a:lnTo>
                      <a:pt x="35633" y="15337"/>
                    </a:lnTo>
                    <a:lnTo>
                      <a:pt x="35591" y="15463"/>
                    </a:lnTo>
                    <a:lnTo>
                      <a:pt x="35675" y="15568"/>
                    </a:lnTo>
                    <a:lnTo>
                      <a:pt x="35696" y="15672"/>
                    </a:lnTo>
                    <a:lnTo>
                      <a:pt x="35800" y="15840"/>
                    </a:lnTo>
                    <a:lnTo>
                      <a:pt x="35842" y="16133"/>
                    </a:lnTo>
                    <a:lnTo>
                      <a:pt x="35779" y="16174"/>
                    </a:lnTo>
                    <a:lnTo>
                      <a:pt x="35738" y="16153"/>
                    </a:lnTo>
                    <a:lnTo>
                      <a:pt x="35675" y="16195"/>
                    </a:lnTo>
                    <a:lnTo>
                      <a:pt x="35654" y="16300"/>
                    </a:lnTo>
                    <a:lnTo>
                      <a:pt x="35633" y="16195"/>
                    </a:lnTo>
                    <a:lnTo>
                      <a:pt x="35633" y="16049"/>
                    </a:lnTo>
                    <a:lnTo>
                      <a:pt x="35570" y="15986"/>
                    </a:lnTo>
                    <a:lnTo>
                      <a:pt x="35466" y="16049"/>
                    </a:lnTo>
                    <a:lnTo>
                      <a:pt x="35424" y="16153"/>
                    </a:lnTo>
                    <a:lnTo>
                      <a:pt x="35319" y="16216"/>
                    </a:lnTo>
                    <a:lnTo>
                      <a:pt x="35235" y="16174"/>
                    </a:lnTo>
                    <a:lnTo>
                      <a:pt x="35256" y="16112"/>
                    </a:lnTo>
                    <a:lnTo>
                      <a:pt x="35256" y="16070"/>
                    </a:lnTo>
                    <a:lnTo>
                      <a:pt x="35047" y="16070"/>
                    </a:lnTo>
                    <a:lnTo>
                      <a:pt x="35005" y="16174"/>
                    </a:lnTo>
                    <a:lnTo>
                      <a:pt x="34922" y="16258"/>
                    </a:lnTo>
                    <a:lnTo>
                      <a:pt x="34796" y="16216"/>
                    </a:lnTo>
                    <a:lnTo>
                      <a:pt x="34712" y="16216"/>
                    </a:lnTo>
                    <a:lnTo>
                      <a:pt x="34650" y="16174"/>
                    </a:lnTo>
                    <a:lnTo>
                      <a:pt x="34587" y="16174"/>
                    </a:lnTo>
                    <a:lnTo>
                      <a:pt x="34503" y="16258"/>
                    </a:lnTo>
                    <a:lnTo>
                      <a:pt x="34357" y="16195"/>
                    </a:lnTo>
                    <a:lnTo>
                      <a:pt x="34315" y="16174"/>
                    </a:lnTo>
                    <a:lnTo>
                      <a:pt x="34231" y="16070"/>
                    </a:lnTo>
                    <a:lnTo>
                      <a:pt x="34106" y="15986"/>
                    </a:lnTo>
                    <a:lnTo>
                      <a:pt x="33980" y="15965"/>
                    </a:lnTo>
                    <a:lnTo>
                      <a:pt x="33834" y="15777"/>
                    </a:lnTo>
                    <a:lnTo>
                      <a:pt x="33813" y="15840"/>
                    </a:lnTo>
                    <a:lnTo>
                      <a:pt x="33813" y="15902"/>
                    </a:lnTo>
                    <a:lnTo>
                      <a:pt x="33792" y="15965"/>
                    </a:lnTo>
                    <a:lnTo>
                      <a:pt x="33750" y="15944"/>
                    </a:lnTo>
                    <a:lnTo>
                      <a:pt x="33708" y="15965"/>
                    </a:lnTo>
                    <a:lnTo>
                      <a:pt x="33708" y="16049"/>
                    </a:lnTo>
                    <a:lnTo>
                      <a:pt x="33771" y="16112"/>
                    </a:lnTo>
                    <a:lnTo>
                      <a:pt x="33750" y="16195"/>
                    </a:lnTo>
                    <a:lnTo>
                      <a:pt x="33687" y="16195"/>
                    </a:lnTo>
                    <a:lnTo>
                      <a:pt x="33582" y="16216"/>
                    </a:lnTo>
                    <a:lnTo>
                      <a:pt x="33499" y="16300"/>
                    </a:lnTo>
                    <a:lnTo>
                      <a:pt x="33373" y="16300"/>
                    </a:lnTo>
                    <a:lnTo>
                      <a:pt x="33290" y="16384"/>
                    </a:lnTo>
                    <a:lnTo>
                      <a:pt x="33290" y="16488"/>
                    </a:lnTo>
                    <a:lnTo>
                      <a:pt x="33206" y="16530"/>
                    </a:lnTo>
                    <a:lnTo>
                      <a:pt x="33164" y="16677"/>
                    </a:lnTo>
                    <a:lnTo>
                      <a:pt x="33248" y="16886"/>
                    </a:lnTo>
                    <a:lnTo>
                      <a:pt x="33352" y="16990"/>
                    </a:lnTo>
                    <a:lnTo>
                      <a:pt x="33394" y="16949"/>
                    </a:lnTo>
                    <a:lnTo>
                      <a:pt x="33499" y="17095"/>
                    </a:lnTo>
                    <a:lnTo>
                      <a:pt x="33478" y="17158"/>
                    </a:lnTo>
                    <a:lnTo>
                      <a:pt x="33666" y="17158"/>
                    </a:lnTo>
                    <a:lnTo>
                      <a:pt x="33771" y="17200"/>
                    </a:lnTo>
                    <a:lnTo>
                      <a:pt x="33813" y="17137"/>
                    </a:lnTo>
                    <a:lnTo>
                      <a:pt x="33917" y="17137"/>
                    </a:lnTo>
                    <a:lnTo>
                      <a:pt x="33980" y="17095"/>
                    </a:lnTo>
                    <a:lnTo>
                      <a:pt x="34106" y="17095"/>
                    </a:lnTo>
                    <a:lnTo>
                      <a:pt x="34189" y="17053"/>
                    </a:lnTo>
                    <a:lnTo>
                      <a:pt x="34273" y="17095"/>
                    </a:lnTo>
                    <a:lnTo>
                      <a:pt x="34315" y="17032"/>
                    </a:lnTo>
                    <a:lnTo>
                      <a:pt x="34315" y="16928"/>
                    </a:lnTo>
                    <a:lnTo>
                      <a:pt x="34336" y="16865"/>
                    </a:lnTo>
                    <a:lnTo>
                      <a:pt x="34398" y="16865"/>
                    </a:lnTo>
                    <a:lnTo>
                      <a:pt x="34503" y="17032"/>
                    </a:lnTo>
                    <a:lnTo>
                      <a:pt x="34587" y="17032"/>
                    </a:lnTo>
                    <a:lnTo>
                      <a:pt x="34650" y="17116"/>
                    </a:lnTo>
                    <a:lnTo>
                      <a:pt x="34796" y="17137"/>
                    </a:lnTo>
                    <a:lnTo>
                      <a:pt x="34817" y="17074"/>
                    </a:lnTo>
                    <a:lnTo>
                      <a:pt x="34901" y="16970"/>
                    </a:lnTo>
                    <a:lnTo>
                      <a:pt x="34943" y="16970"/>
                    </a:lnTo>
                    <a:lnTo>
                      <a:pt x="35026" y="16886"/>
                    </a:lnTo>
                    <a:lnTo>
                      <a:pt x="35131" y="16865"/>
                    </a:lnTo>
                    <a:lnTo>
                      <a:pt x="35110" y="16928"/>
                    </a:lnTo>
                    <a:lnTo>
                      <a:pt x="35110" y="17032"/>
                    </a:lnTo>
                    <a:lnTo>
                      <a:pt x="35026" y="17137"/>
                    </a:lnTo>
                    <a:lnTo>
                      <a:pt x="35026" y="17262"/>
                    </a:lnTo>
                    <a:lnTo>
                      <a:pt x="35131" y="17221"/>
                    </a:lnTo>
                    <a:lnTo>
                      <a:pt x="35173" y="17032"/>
                    </a:lnTo>
                    <a:lnTo>
                      <a:pt x="35215" y="17074"/>
                    </a:lnTo>
                    <a:lnTo>
                      <a:pt x="35256" y="17032"/>
                    </a:lnTo>
                    <a:lnTo>
                      <a:pt x="35340" y="17074"/>
                    </a:lnTo>
                    <a:lnTo>
                      <a:pt x="35256" y="17200"/>
                    </a:lnTo>
                    <a:lnTo>
                      <a:pt x="35277" y="17283"/>
                    </a:lnTo>
                    <a:lnTo>
                      <a:pt x="35277" y="17179"/>
                    </a:lnTo>
                    <a:lnTo>
                      <a:pt x="35466" y="17011"/>
                    </a:lnTo>
                    <a:lnTo>
                      <a:pt x="35487" y="17074"/>
                    </a:lnTo>
                    <a:lnTo>
                      <a:pt x="35361" y="17179"/>
                    </a:lnTo>
                    <a:lnTo>
                      <a:pt x="35361" y="17242"/>
                    </a:lnTo>
                    <a:lnTo>
                      <a:pt x="35445" y="17304"/>
                    </a:lnTo>
                    <a:lnTo>
                      <a:pt x="35487" y="17451"/>
                    </a:lnTo>
                    <a:lnTo>
                      <a:pt x="35487" y="17555"/>
                    </a:lnTo>
                    <a:lnTo>
                      <a:pt x="35507" y="17660"/>
                    </a:lnTo>
                    <a:lnTo>
                      <a:pt x="35612" y="17639"/>
                    </a:lnTo>
                    <a:lnTo>
                      <a:pt x="35612" y="17765"/>
                    </a:lnTo>
                    <a:lnTo>
                      <a:pt x="35675" y="17827"/>
                    </a:lnTo>
                    <a:lnTo>
                      <a:pt x="35759" y="17681"/>
                    </a:lnTo>
                    <a:lnTo>
                      <a:pt x="35717" y="17869"/>
                    </a:lnTo>
                    <a:lnTo>
                      <a:pt x="35654" y="17953"/>
                    </a:lnTo>
                    <a:lnTo>
                      <a:pt x="35759" y="18058"/>
                    </a:lnTo>
                    <a:lnTo>
                      <a:pt x="35759" y="17974"/>
                    </a:lnTo>
                    <a:lnTo>
                      <a:pt x="35800" y="17869"/>
                    </a:lnTo>
                    <a:lnTo>
                      <a:pt x="35863" y="17848"/>
                    </a:lnTo>
                    <a:lnTo>
                      <a:pt x="35863" y="17848"/>
                    </a:lnTo>
                    <a:lnTo>
                      <a:pt x="35821" y="17890"/>
                    </a:lnTo>
                    <a:lnTo>
                      <a:pt x="35863" y="18037"/>
                    </a:lnTo>
                    <a:lnTo>
                      <a:pt x="35926" y="18162"/>
                    </a:lnTo>
                    <a:lnTo>
                      <a:pt x="36093" y="18141"/>
                    </a:lnTo>
                    <a:lnTo>
                      <a:pt x="36031" y="18183"/>
                    </a:lnTo>
                    <a:lnTo>
                      <a:pt x="35821" y="18309"/>
                    </a:lnTo>
                    <a:lnTo>
                      <a:pt x="35675" y="18309"/>
                    </a:lnTo>
                    <a:lnTo>
                      <a:pt x="35654" y="18371"/>
                    </a:lnTo>
                    <a:lnTo>
                      <a:pt x="35759" y="18413"/>
                    </a:lnTo>
                    <a:lnTo>
                      <a:pt x="35759" y="18560"/>
                    </a:lnTo>
                    <a:lnTo>
                      <a:pt x="35821" y="18664"/>
                    </a:lnTo>
                    <a:lnTo>
                      <a:pt x="35905" y="18727"/>
                    </a:lnTo>
                    <a:lnTo>
                      <a:pt x="35989" y="18727"/>
                    </a:lnTo>
                    <a:lnTo>
                      <a:pt x="35989" y="18790"/>
                    </a:lnTo>
                    <a:lnTo>
                      <a:pt x="36093" y="18874"/>
                    </a:lnTo>
                    <a:lnTo>
                      <a:pt x="36156" y="18915"/>
                    </a:lnTo>
                    <a:lnTo>
                      <a:pt x="36219" y="18915"/>
                    </a:lnTo>
                    <a:lnTo>
                      <a:pt x="36407" y="19041"/>
                    </a:lnTo>
                    <a:lnTo>
                      <a:pt x="36512" y="19041"/>
                    </a:lnTo>
                    <a:lnTo>
                      <a:pt x="36512" y="19104"/>
                    </a:lnTo>
                    <a:lnTo>
                      <a:pt x="36575" y="19125"/>
                    </a:lnTo>
                    <a:lnTo>
                      <a:pt x="36595" y="19083"/>
                    </a:lnTo>
                    <a:lnTo>
                      <a:pt x="36616" y="19041"/>
                    </a:lnTo>
                    <a:lnTo>
                      <a:pt x="36721" y="19104"/>
                    </a:lnTo>
                    <a:lnTo>
                      <a:pt x="36679" y="19125"/>
                    </a:lnTo>
                    <a:lnTo>
                      <a:pt x="36616" y="19187"/>
                    </a:lnTo>
                    <a:lnTo>
                      <a:pt x="36679" y="19292"/>
                    </a:lnTo>
                    <a:lnTo>
                      <a:pt x="36742" y="19334"/>
                    </a:lnTo>
                    <a:lnTo>
                      <a:pt x="36805" y="19334"/>
                    </a:lnTo>
                    <a:lnTo>
                      <a:pt x="36805" y="19418"/>
                    </a:lnTo>
                    <a:lnTo>
                      <a:pt x="36930" y="19543"/>
                    </a:lnTo>
                    <a:lnTo>
                      <a:pt x="37014" y="19543"/>
                    </a:lnTo>
                    <a:lnTo>
                      <a:pt x="37056" y="19606"/>
                    </a:lnTo>
                    <a:lnTo>
                      <a:pt x="37098" y="19648"/>
                    </a:lnTo>
                    <a:lnTo>
                      <a:pt x="37265" y="19731"/>
                    </a:lnTo>
                    <a:lnTo>
                      <a:pt x="37328" y="19711"/>
                    </a:lnTo>
                    <a:lnTo>
                      <a:pt x="37370" y="19731"/>
                    </a:lnTo>
                    <a:lnTo>
                      <a:pt x="37453" y="19731"/>
                    </a:lnTo>
                    <a:lnTo>
                      <a:pt x="37537" y="19773"/>
                    </a:lnTo>
                    <a:lnTo>
                      <a:pt x="37558" y="19857"/>
                    </a:lnTo>
                    <a:lnTo>
                      <a:pt x="37725" y="19983"/>
                    </a:lnTo>
                    <a:lnTo>
                      <a:pt x="37788" y="19983"/>
                    </a:lnTo>
                    <a:lnTo>
                      <a:pt x="37872" y="20045"/>
                    </a:lnTo>
                    <a:lnTo>
                      <a:pt x="38060" y="20087"/>
                    </a:lnTo>
                    <a:lnTo>
                      <a:pt x="38165" y="20150"/>
                    </a:lnTo>
                    <a:lnTo>
                      <a:pt x="38269" y="20150"/>
                    </a:lnTo>
                    <a:lnTo>
                      <a:pt x="38290" y="20129"/>
                    </a:lnTo>
                    <a:lnTo>
                      <a:pt x="38290" y="20066"/>
                    </a:lnTo>
                    <a:lnTo>
                      <a:pt x="38207" y="19983"/>
                    </a:lnTo>
                    <a:lnTo>
                      <a:pt x="38165" y="19920"/>
                    </a:lnTo>
                    <a:lnTo>
                      <a:pt x="38207" y="19857"/>
                    </a:lnTo>
                    <a:lnTo>
                      <a:pt x="38290" y="19878"/>
                    </a:lnTo>
                    <a:lnTo>
                      <a:pt x="38311" y="19815"/>
                    </a:lnTo>
                    <a:lnTo>
                      <a:pt x="38290" y="19752"/>
                    </a:lnTo>
                    <a:lnTo>
                      <a:pt x="38248" y="19773"/>
                    </a:lnTo>
                    <a:lnTo>
                      <a:pt x="38207" y="19731"/>
                    </a:lnTo>
                    <a:lnTo>
                      <a:pt x="38248" y="19606"/>
                    </a:lnTo>
                    <a:lnTo>
                      <a:pt x="38207" y="19564"/>
                    </a:lnTo>
                    <a:lnTo>
                      <a:pt x="38102" y="19669"/>
                    </a:lnTo>
                    <a:lnTo>
                      <a:pt x="38102" y="19627"/>
                    </a:lnTo>
                    <a:lnTo>
                      <a:pt x="38081" y="19543"/>
                    </a:lnTo>
                    <a:lnTo>
                      <a:pt x="38018" y="19543"/>
                    </a:lnTo>
                    <a:lnTo>
                      <a:pt x="38123" y="19439"/>
                    </a:lnTo>
                    <a:lnTo>
                      <a:pt x="38102" y="19313"/>
                    </a:lnTo>
                    <a:lnTo>
                      <a:pt x="38060" y="19292"/>
                    </a:lnTo>
                    <a:lnTo>
                      <a:pt x="37956" y="19292"/>
                    </a:lnTo>
                    <a:lnTo>
                      <a:pt x="37976" y="19187"/>
                    </a:lnTo>
                    <a:lnTo>
                      <a:pt x="37935" y="19083"/>
                    </a:lnTo>
                    <a:lnTo>
                      <a:pt x="37893" y="18999"/>
                    </a:lnTo>
                    <a:lnTo>
                      <a:pt x="37788" y="18999"/>
                    </a:lnTo>
                    <a:lnTo>
                      <a:pt x="37851" y="18915"/>
                    </a:lnTo>
                    <a:lnTo>
                      <a:pt x="37767" y="18894"/>
                    </a:lnTo>
                    <a:lnTo>
                      <a:pt x="37725" y="18894"/>
                    </a:lnTo>
                    <a:lnTo>
                      <a:pt x="37746" y="18832"/>
                    </a:lnTo>
                    <a:lnTo>
                      <a:pt x="37663" y="18727"/>
                    </a:lnTo>
                    <a:lnTo>
                      <a:pt x="37663" y="18748"/>
                    </a:lnTo>
                    <a:lnTo>
                      <a:pt x="37621" y="18748"/>
                    </a:lnTo>
                    <a:lnTo>
                      <a:pt x="37621" y="18602"/>
                    </a:lnTo>
                    <a:lnTo>
                      <a:pt x="37621" y="18539"/>
                    </a:lnTo>
                    <a:lnTo>
                      <a:pt x="37621" y="18476"/>
                    </a:lnTo>
                    <a:lnTo>
                      <a:pt x="37453" y="18350"/>
                    </a:lnTo>
                    <a:lnTo>
                      <a:pt x="37432" y="18225"/>
                    </a:lnTo>
                    <a:lnTo>
                      <a:pt x="37432" y="18120"/>
                    </a:lnTo>
                    <a:lnTo>
                      <a:pt x="37516" y="18162"/>
                    </a:lnTo>
                    <a:lnTo>
                      <a:pt x="37558" y="18078"/>
                    </a:lnTo>
                    <a:lnTo>
                      <a:pt x="37663" y="18120"/>
                    </a:lnTo>
                    <a:lnTo>
                      <a:pt x="37663" y="18225"/>
                    </a:lnTo>
                    <a:lnTo>
                      <a:pt x="37746" y="18371"/>
                    </a:lnTo>
                    <a:lnTo>
                      <a:pt x="37872" y="18434"/>
                    </a:lnTo>
                    <a:lnTo>
                      <a:pt x="37935" y="18476"/>
                    </a:lnTo>
                    <a:lnTo>
                      <a:pt x="37935" y="18560"/>
                    </a:lnTo>
                    <a:lnTo>
                      <a:pt x="37976" y="18602"/>
                    </a:lnTo>
                    <a:lnTo>
                      <a:pt x="37976" y="18539"/>
                    </a:lnTo>
                    <a:lnTo>
                      <a:pt x="37935" y="18392"/>
                    </a:lnTo>
                    <a:lnTo>
                      <a:pt x="37935" y="18350"/>
                    </a:lnTo>
                    <a:lnTo>
                      <a:pt x="37976" y="18309"/>
                    </a:lnTo>
                    <a:lnTo>
                      <a:pt x="38018" y="18392"/>
                    </a:lnTo>
                    <a:lnTo>
                      <a:pt x="38018" y="18455"/>
                    </a:lnTo>
                    <a:lnTo>
                      <a:pt x="38081" y="18497"/>
                    </a:lnTo>
                    <a:lnTo>
                      <a:pt x="38123" y="18685"/>
                    </a:lnTo>
                    <a:lnTo>
                      <a:pt x="38207" y="18706"/>
                    </a:lnTo>
                    <a:lnTo>
                      <a:pt x="38207" y="18769"/>
                    </a:lnTo>
                    <a:lnTo>
                      <a:pt x="38290" y="18832"/>
                    </a:lnTo>
                    <a:lnTo>
                      <a:pt x="38374" y="19020"/>
                    </a:lnTo>
                    <a:lnTo>
                      <a:pt x="38416" y="18936"/>
                    </a:lnTo>
                    <a:lnTo>
                      <a:pt x="38395" y="18832"/>
                    </a:lnTo>
                    <a:lnTo>
                      <a:pt x="38395" y="18664"/>
                    </a:lnTo>
                    <a:lnTo>
                      <a:pt x="38416" y="18560"/>
                    </a:lnTo>
                    <a:lnTo>
                      <a:pt x="38416" y="18643"/>
                    </a:lnTo>
                    <a:lnTo>
                      <a:pt x="38479" y="18811"/>
                    </a:lnTo>
                    <a:lnTo>
                      <a:pt x="38479" y="18915"/>
                    </a:lnTo>
                    <a:lnTo>
                      <a:pt x="38479" y="18999"/>
                    </a:lnTo>
                    <a:lnTo>
                      <a:pt x="38520" y="19020"/>
                    </a:lnTo>
                    <a:lnTo>
                      <a:pt x="38604" y="19083"/>
                    </a:lnTo>
                    <a:lnTo>
                      <a:pt x="38625" y="18999"/>
                    </a:lnTo>
                    <a:lnTo>
                      <a:pt x="38583" y="18957"/>
                    </a:lnTo>
                    <a:lnTo>
                      <a:pt x="38583" y="18894"/>
                    </a:lnTo>
                    <a:lnTo>
                      <a:pt x="38667" y="18915"/>
                    </a:lnTo>
                    <a:lnTo>
                      <a:pt x="38688" y="19020"/>
                    </a:lnTo>
                    <a:lnTo>
                      <a:pt x="38688" y="19104"/>
                    </a:lnTo>
                    <a:lnTo>
                      <a:pt x="38709" y="19125"/>
                    </a:lnTo>
                    <a:lnTo>
                      <a:pt x="38709" y="19062"/>
                    </a:lnTo>
                    <a:lnTo>
                      <a:pt x="38772" y="19020"/>
                    </a:lnTo>
                    <a:lnTo>
                      <a:pt x="38772" y="19187"/>
                    </a:lnTo>
                    <a:lnTo>
                      <a:pt x="38813" y="19271"/>
                    </a:lnTo>
                    <a:lnTo>
                      <a:pt x="38897" y="19271"/>
                    </a:lnTo>
                    <a:lnTo>
                      <a:pt x="38939" y="19208"/>
                    </a:lnTo>
                    <a:lnTo>
                      <a:pt x="38939" y="19313"/>
                    </a:lnTo>
                    <a:lnTo>
                      <a:pt x="38918" y="19376"/>
                    </a:lnTo>
                    <a:lnTo>
                      <a:pt x="38981" y="19543"/>
                    </a:lnTo>
                    <a:lnTo>
                      <a:pt x="39023" y="19627"/>
                    </a:lnTo>
                    <a:lnTo>
                      <a:pt x="39127" y="19627"/>
                    </a:lnTo>
                    <a:lnTo>
                      <a:pt x="39127" y="19543"/>
                    </a:lnTo>
                    <a:lnTo>
                      <a:pt x="39106" y="19522"/>
                    </a:lnTo>
                    <a:lnTo>
                      <a:pt x="39106" y="19397"/>
                    </a:lnTo>
                    <a:lnTo>
                      <a:pt x="39044" y="19187"/>
                    </a:lnTo>
                    <a:lnTo>
                      <a:pt x="39127" y="19187"/>
                    </a:lnTo>
                    <a:lnTo>
                      <a:pt x="39169" y="19271"/>
                    </a:lnTo>
                    <a:lnTo>
                      <a:pt x="39274" y="19292"/>
                    </a:lnTo>
                    <a:lnTo>
                      <a:pt x="39316" y="19271"/>
                    </a:lnTo>
                    <a:lnTo>
                      <a:pt x="39253" y="19166"/>
                    </a:lnTo>
                    <a:lnTo>
                      <a:pt x="39295" y="19083"/>
                    </a:lnTo>
                    <a:lnTo>
                      <a:pt x="39295" y="18894"/>
                    </a:lnTo>
                    <a:lnTo>
                      <a:pt x="39211" y="18706"/>
                    </a:lnTo>
                    <a:lnTo>
                      <a:pt x="39232" y="18560"/>
                    </a:lnTo>
                    <a:lnTo>
                      <a:pt x="39232" y="18392"/>
                    </a:lnTo>
                    <a:lnTo>
                      <a:pt x="39253" y="18560"/>
                    </a:lnTo>
                    <a:lnTo>
                      <a:pt x="39232" y="18664"/>
                    </a:lnTo>
                    <a:lnTo>
                      <a:pt x="39253" y="18790"/>
                    </a:lnTo>
                    <a:lnTo>
                      <a:pt x="39420" y="18957"/>
                    </a:lnTo>
                    <a:lnTo>
                      <a:pt x="39441" y="18894"/>
                    </a:lnTo>
                    <a:lnTo>
                      <a:pt x="39420" y="18769"/>
                    </a:lnTo>
                    <a:lnTo>
                      <a:pt x="39462" y="18664"/>
                    </a:lnTo>
                    <a:lnTo>
                      <a:pt x="39462" y="18497"/>
                    </a:lnTo>
                    <a:lnTo>
                      <a:pt x="39546" y="18455"/>
                    </a:lnTo>
                    <a:lnTo>
                      <a:pt x="39525" y="18434"/>
                    </a:lnTo>
                    <a:lnTo>
                      <a:pt x="39399" y="18246"/>
                    </a:lnTo>
                    <a:lnTo>
                      <a:pt x="39357" y="18120"/>
                    </a:lnTo>
                    <a:lnTo>
                      <a:pt x="39316" y="18078"/>
                    </a:lnTo>
                    <a:lnTo>
                      <a:pt x="39336" y="18016"/>
                    </a:lnTo>
                    <a:lnTo>
                      <a:pt x="39253" y="17869"/>
                    </a:lnTo>
                    <a:lnTo>
                      <a:pt x="39190" y="17786"/>
                    </a:lnTo>
                    <a:lnTo>
                      <a:pt x="39316" y="17765"/>
                    </a:lnTo>
                    <a:lnTo>
                      <a:pt x="39336" y="17723"/>
                    </a:lnTo>
                    <a:lnTo>
                      <a:pt x="39420" y="17639"/>
                    </a:lnTo>
                    <a:lnTo>
                      <a:pt x="39357" y="17576"/>
                    </a:lnTo>
                    <a:lnTo>
                      <a:pt x="39295" y="17618"/>
                    </a:lnTo>
                    <a:lnTo>
                      <a:pt x="39148" y="17639"/>
                    </a:lnTo>
                    <a:lnTo>
                      <a:pt x="39106" y="17597"/>
                    </a:lnTo>
                    <a:lnTo>
                      <a:pt x="39127" y="17555"/>
                    </a:lnTo>
                    <a:lnTo>
                      <a:pt x="39148" y="17514"/>
                    </a:lnTo>
                    <a:lnTo>
                      <a:pt x="39232" y="17430"/>
                    </a:lnTo>
                    <a:lnTo>
                      <a:pt x="39253" y="17325"/>
                    </a:lnTo>
                    <a:lnTo>
                      <a:pt x="39211" y="17242"/>
                    </a:lnTo>
                    <a:lnTo>
                      <a:pt x="39148" y="17242"/>
                    </a:lnTo>
                    <a:lnTo>
                      <a:pt x="39148" y="17304"/>
                    </a:lnTo>
                    <a:lnTo>
                      <a:pt x="39106" y="17388"/>
                    </a:lnTo>
                    <a:lnTo>
                      <a:pt x="39106" y="17304"/>
                    </a:lnTo>
                    <a:lnTo>
                      <a:pt x="39085" y="17325"/>
                    </a:lnTo>
                    <a:lnTo>
                      <a:pt x="38939" y="17346"/>
                    </a:lnTo>
                    <a:lnTo>
                      <a:pt x="38918" y="17304"/>
                    </a:lnTo>
                    <a:lnTo>
                      <a:pt x="39002" y="17242"/>
                    </a:lnTo>
                    <a:lnTo>
                      <a:pt x="39023" y="17200"/>
                    </a:lnTo>
                    <a:lnTo>
                      <a:pt x="38981" y="17137"/>
                    </a:lnTo>
                    <a:lnTo>
                      <a:pt x="38939" y="17032"/>
                    </a:lnTo>
                    <a:lnTo>
                      <a:pt x="38876" y="16990"/>
                    </a:lnTo>
                    <a:lnTo>
                      <a:pt x="38813" y="17011"/>
                    </a:lnTo>
                    <a:lnTo>
                      <a:pt x="38813" y="17116"/>
                    </a:lnTo>
                    <a:lnTo>
                      <a:pt x="38792" y="17179"/>
                    </a:lnTo>
                    <a:lnTo>
                      <a:pt x="38772" y="17137"/>
                    </a:lnTo>
                    <a:lnTo>
                      <a:pt x="38772" y="17011"/>
                    </a:lnTo>
                    <a:lnTo>
                      <a:pt x="38730" y="16928"/>
                    </a:lnTo>
                    <a:lnTo>
                      <a:pt x="38688" y="16928"/>
                    </a:lnTo>
                    <a:lnTo>
                      <a:pt x="38709" y="16865"/>
                    </a:lnTo>
                    <a:lnTo>
                      <a:pt x="38667" y="16865"/>
                    </a:lnTo>
                    <a:lnTo>
                      <a:pt x="38667" y="16823"/>
                    </a:lnTo>
                    <a:lnTo>
                      <a:pt x="38688" y="16823"/>
                    </a:lnTo>
                    <a:lnTo>
                      <a:pt x="38667" y="16760"/>
                    </a:lnTo>
                    <a:lnTo>
                      <a:pt x="38604" y="16718"/>
                    </a:lnTo>
                    <a:lnTo>
                      <a:pt x="38625" y="16677"/>
                    </a:lnTo>
                    <a:lnTo>
                      <a:pt x="38730" y="16677"/>
                    </a:lnTo>
                    <a:lnTo>
                      <a:pt x="38792" y="16656"/>
                    </a:lnTo>
                    <a:lnTo>
                      <a:pt x="38730" y="16593"/>
                    </a:lnTo>
                    <a:lnTo>
                      <a:pt x="38625" y="16593"/>
                    </a:lnTo>
                    <a:lnTo>
                      <a:pt x="38583" y="16572"/>
                    </a:lnTo>
                    <a:lnTo>
                      <a:pt x="38625" y="16488"/>
                    </a:lnTo>
                    <a:lnTo>
                      <a:pt x="38730" y="16446"/>
                    </a:lnTo>
                    <a:lnTo>
                      <a:pt x="38730" y="16405"/>
                    </a:lnTo>
                    <a:lnTo>
                      <a:pt x="38688" y="16363"/>
                    </a:lnTo>
                    <a:lnTo>
                      <a:pt x="38520" y="16363"/>
                    </a:lnTo>
                    <a:lnTo>
                      <a:pt x="38500" y="16405"/>
                    </a:lnTo>
                    <a:lnTo>
                      <a:pt x="38458" y="16488"/>
                    </a:lnTo>
                    <a:lnTo>
                      <a:pt x="38248" y="16530"/>
                    </a:lnTo>
                    <a:lnTo>
                      <a:pt x="38353" y="16467"/>
                    </a:lnTo>
                    <a:lnTo>
                      <a:pt x="38500" y="16321"/>
                    </a:lnTo>
                    <a:lnTo>
                      <a:pt x="38562" y="16216"/>
                    </a:lnTo>
                    <a:lnTo>
                      <a:pt x="38562" y="16174"/>
                    </a:lnTo>
                    <a:lnTo>
                      <a:pt x="38458" y="16174"/>
                    </a:lnTo>
                    <a:lnTo>
                      <a:pt x="38395" y="16153"/>
                    </a:lnTo>
                    <a:lnTo>
                      <a:pt x="38458" y="16091"/>
                    </a:lnTo>
                    <a:lnTo>
                      <a:pt x="38416" y="16049"/>
                    </a:lnTo>
                    <a:lnTo>
                      <a:pt x="38374" y="16070"/>
                    </a:lnTo>
                    <a:lnTo>
                      <a:pt x="38374" y="15986"/>
                    </a:lnTo>
                    <a:lnTo>
                      <a:pt x="38416" y="15923"/>
                    </a:lnTo>
                    <a:lnTo>
                      <a:pt x="38416" y="15819"/>
                    </a:lnTo>
                    <a:lnTo>
                      <a:pt x="38290" y="15777"/>
                    </a:lnTo>
                    <a:lnTo>
                      <a:pt x="38207" y="15756"/>
                    </a:lnTo>
                    <a:lnTo>
                      <a:pt x="38081" y="15756"/>
                    </a:lnTo>
                    <a:lnTo>
                      <a:pt x="38039" y="15693"/>
                    </a:lnTo>
                    <a:lnTo>
                      <a:pt x="38165" y="15693"/>
                    </a:lnTo>
                    <a:lnTo>
                      <a:pt x="38269" y="15672"/>
                    </a:lnTo>
                    <a:lnTo>
                      <a:pt x="38311" y="15630"/>
                    </a:lnTo>
                    <a:lnTo>
                      <a:pt x="38374" y="15693"/>
                    </a:lnTo>
                    <a:lnTo>
                      <a:pt x="38395" y="15756"/>
                    </a:lnTo>
                    <a:lnTo>
                      <a:pt x="38500" y="15756"/>
                    </a:lnTo>
                    <a:lnTo>
                      <a:pt x="38604" y="15798"/>
                    </a:lnTo>
                    <a:lnTo>
                      <a:pt x="38625" y="15881"/>
                    </a:lnTo>
                    <a:lnTo>
                      <a:pt x="38604" y="15965"/>
                    </a:lnTo>
                    <a:lnTo>
                      <a:pt x="38625" y="16049"/>
                    </a:lnTo>
                    <a:lnTo>
                      <a:pt x="38730" y="16174"/>
                    </a:lnTo>
                    <a:lnTo>
                      <a:pt x="38772" y="16174"/>
                    </a:lnTo>
                    <a:lnTo>
                      <a:pt x="38792" y="16070"/>
                    </a:lnTo>
                    <a:lnTo>
                      <a:pt x="38834" y="16133"/>
                    </a:lnTo>
                    <a:lnTo>
                      <a:pt x="38981" y="16153"/>
                    </a:lnTo>
                    <a:lnTo>
                      <a:pt x="39023" y="16133"/>
                    </a:lnTo>
                    <a:lnTo>
                      <a:pt x="39023" y="16070"/>
                    </a:lnTo>
                    <a:lnTo>
                      <a:pt x="38981" y="16049"/>
                    </a:lnTo>
                    <a:lnTo>
                      <a:pt x="38981" y="15965"/>
                    </a:lnTo>
                    <a:lnTo>
                      <a:pt x="38939" y="15861"/>
                    </a:lnTo>
                    <a:lnTo>
                      <a:pt x="38876" y="15777"/>
                    </a:lnTo>
                    <a:lnTo>
                      <a:pt x="38792" y="15756"/>
                    </a:lnTo>
                    <a:lnTo>
                      <a:pt x="38813" y="15672"/>
                    </a:lnTo>
                    <a:lnTo>
                      <a:pt x="38813" y="15589"/>
                    </a:lnTo>
                    <a:lnTo>
                      <a:pt x="38772" y="15547"/>
                    </a:lnTo>
                    <a:lnTo>
                      <a:pt x="38792" y="15526"/>
                    </a:lnTo>
                    <a:lnTo>
                      <a:pt x="38834" y="15547"/>
                    </a:lnTo>
                    <a:lnTo>
                      <a:pt x="38876" y="15651"/>
                    </a:lnTo>
                    <a:lnTo>
                      <a:pt x="38918" y="15693"/>
                    </a:lnTo>
                    <a:lnTo>
                      <a:pt x="39002" y="15672"/>
                    </a:lnTo>
                    <a:lnTo>
                      <a:pt x="38981" y="15651"/>
                    </a:lnTo>
                    <a:lnTo>
                      <a:pt x="39002" y="15630"/>
                    </a:lnTo>
                    <a:lnTo>
                      <a:pt x="39085" y="15651"/>
                    </a:lnTo>
                    <a:lnTo>
                      <a:pt x="39044" y="15547"/>
                    </a:lnTo>
                    <a:lnTo>
                      <a:pt x="39002" y="15442"/>
                    </a:lnTo>
                    <a:lnTo>
                      <a:pt x="38897" y="15379"/>
                    </a:lnTo>
                    <a:lnTo>
                      <a:pt x="39002" y="15379"/>
                    </a:lnTo>
                    <a:lnTo>
                      <a:pt x="39044" y="15442"/>
                    </a:lnTo>
                    <a:lnTo>
                      <a:pt x="39106" y="15484"/>
                    </a:lnTo>
                    <a:lnTo>
                      <a:pt x="39190" y="15463"/>
                    </a:lnTo>
                    <a:lnTo>
                      <a:pt x="39148" y="15421"/>
                    </a:lnTo>
                    <a:lnTo>
                      <a:pt x="39148" y="15337"/>
                    </a:lnTo>
                    <a:lnTo>
                      <a:pt x="39190" y="15337"/>
                    </a:lnTo>
                    <a:lnTo>
                      <a:pt x="39232" y="15379"/>
                    </a:lnTo>
                    <a:lnTo>
                      <a:pt x="39295" y="15421"/>
                    </a:lnTo>
                    <a:lnTo>
                      <a:pt x="39295" y="15463"/>
                    </a:lnTo>
                    <a:lnTo>
                      <a:pt x="39232" y="15484"/>
                    </a:lnTo>
                    <a:lnTo>
                      <a:pt x="39232" y="15589"/>
                    </a:lnTo>
                    <a:lnTo>
                      <a:pt x="39232" y="15630"/>
                    </a:lnTo>
                    <a:lnTo>
                      <a:pt x="39295" y="15630"/>
                    </a:lnTo>
                    <a:lnTo>
                      <a:pt x="39336" y="15651"/>
                    </a:lnTo>
                    <a:lnTo>
                      <a:pt x="39336" y="15693"/>
                    </a:lnTo>
                    <a:lnTo>
                      <a:pt x="39295" y="15735"/>
                    </a:lnTo>
                    <a:lnTo>
                      <a:pt x="39253" y="15777"/>
                    </a:lnTo>
                    <a:lnTo>
                      <a:pt x="39316" y="15798"/>
                    </a:lnTo>
                    <a:lnTo>
                      <a:pt x="39357" y="15777"/>
                    </a:lnTo>
                    <a:lnTo>
                      <a:pt x="39399" y="15798"/>
                    </a:lnTo>
                    <a:lnTo>
                      <a:pt x="39357" y="15881"/>
                    </a:lnTo>
                    <a:lnTo>
                      <a:pt x="39399" y="15944"/>
                    </a:lnTo>
                    <a:lnTo>
                      <a:pt x="39441" y="15965"/>
                    </a:lnTo>
                    <a:lnTo>
                      <a:pt x="39525" y="15944"/>
                    </a:lnTo>
                    <a:lnTo>
                      <a:pt x="39734" y="15798"/>
                    </a:lnTo>
                    <a:lnTo>
                      <a:pt x="39818" y="15672"/>
                    </a:lnTo>
                    <a:lnTo>
                      <a:pt x="39818" y="15756"/>
                    </a:lnTo>
                    <a:lnTo>
                      <a:pt x="39755" y="15798"/>
                    </a:lnTo>
                    <a:lnTo>
                      <a:pt x="39734" y="15861"/>
                    </a:lnTo>
                    <a:lnTo>
                      <a:pt x="39629" y="15902"/>
                    </a:lnTo>
                    <a:lnTo>
                      <a:pt x="39462" y="16070"/>
                    </a:lnTo>
                    <a:lnTo>
                      <a:pt x="39462" y="16112"/>
                    </a:lnTo>
                    <a:lnTo>
                      <a:pt x="39546" y="16153"/>
                    </a:lnTo>
                    <a:lnTo>
                      <a:pt x="39650" y="16112"/>
                    </a:lnTo>
                    <a:lnTo>
                      <a:pt x="39818" y="16007"/>
                    </a:lnTo>
                    <a:lnTo>
                      <a:pt x="39880" y="16007"/>
                    </a:lnTo>
                    <a:lnTo>
                      <a:pt x="40027" y="15965"/>
                    </a:lnTo>
                    <a:lnTo>
                      <a:pt x="40069" y="15881"/>
                    </a:lnTo>
                    <a:lnTo>
                      <a:pt x="40132" y="15861"/>
                    </a:lnTo>
                    <a:lnTo>
                      <a:pt x="40236" y="15777"/>
                    </a:lnTo>
                    <a:lnTo>
                      <a:pt x="40278" y="15777"/>
                    </a:lnTo>
                    <a:lnTo>
                      <a:pt x="40278" y="15840"/>
                    </a:lnTo>
                    <a:lnTo>
                      <a:pt x="40236" y="15861"/>
                    </a:lnTo>
                    <a:lnTo>
                      <a:pt x="40152" y="15965"/>
                    </a:lnTo>
                    <a:lnTo>
                      <a:pt x="40090" y="16070"/>
                    </a:lnTo>
                    <a:lnTo>
                      <a:pt x="40027" y="16112"/>
                    </a:lnTo>
                    <a:lnTo>
                      <a:pt x="39943" y="16195"/>
                    </a:lnTo>
                    <a:lnTo>
                      <a:pt x="39839" y="16216"/>
                    </a:lnTo>
                    <a:lnTo>
                      <a:pt x="39776" y="16258"/>
                    </a:lnTo>
                    <a:lnTo>
                      <a:pt x="39713" y="16384"/>
                    </a:lnTo>
                    <a:lnTo>
                      <a:pt x="39713" y="16426"/>
                    </a:lnTo>
                    <a:lnTo>
                      <a:pt x="39734" y="16467"/>
                    </a:lnTo>
                    <a:lnTo>
                      <a:pt x="39776" y="16426"/>
                    </a:lnTo>
                    <a:lnTo>
                      <a:pt x="39860" y="16426"/>
                    </a:lnTo>
                    <a:lnTo>
                      <a:pt x="39943" y="16467"/>
                    </a:lnTo>
                    <a:lnTo>
                      <a:pt x="39860" y="16488"/>
                    </a:lnTo>
                    <a:lnTo>
                      <a:pt x="39776" y="16509"/>
                    </a:lnTo>
                    <a:lnTo>
                      <a:pt x="39734" y="16551"/>
                    </a:lnTo>
                    <a:lnTo>
                      <a:pt x="39734" y="16593"/>
                    </a:lnTo>
                    <a:lnTo>
                      <a:pt x="39776" y="16614"/>
                    </a:lnTo>
                    <a:lnTo>
                      <a:pt x="39860" y="16593"/>
                    </a:lnTo>
                    <a:lnTo>
                      <a:pt x="39922" y="16572"/>
                    </a:lnTo>
                    <a:lnTo>
                      <a:pt x="39839" y="16677"/>
                    </a:lnTo>
                    <a:lnTo>
                      <a:pt x="39755" y="16698"/>
                    </a:lnTo>
                    <a:lnTo>
                      <a:pt x="39734" y="16739"/>
                    </a:lnTo>
                    <a:lnTo>
                      <a:pt x="39755" y="16781"/>
                    </a:lnTo>
                    <a:lnTo>
                      <a:pt x="39839" y="16802"/>
                    </a:lnTo>
                    <a:lnTo>
                      <a:pt x="39922" y="16781"/>
                    </a:lnTo>
                    <a:lnTo>
                      <a:pt x="39985" y="16781"/>
                    </a:lnTo>
                    <a:lnTo>
                      <a:pt x="40027" y="16802"/>
                    </a:lnTo>
                    <a:lnTo>
                      <a:pt x="39964" y="16823"/>
                    </a:lnTo>
                    <a:lnTo>
                      <a:pt x="39964" y="16865"/>
                    </a:lnTo>
                    <a:lnTo>
                      <a:pt x="39860" y="16907"/>
                    </a:lnTo>
                    <a:lnTo>
                      <a:pt x="39839" y="16970"/>
                    </a:lnTo>
                    <a:lnTo>
                      <a:pt x="39860" y="17032"/>
                    </a:lnTo>
                    <a:lnTo>
                      <a:pt x="39922" y="17116"/>
                    </a:lnTo>
                    <a:lnTo>
                      <a:pt x="39922" y="17200"/>
                    </a:lnTo>
                    <a:lnTo>
                      <a:pt x="39943" y="17221"/>
                    </a:lnTo>
                    <a:lnTo>
                      <a:pt x="39985" y="17137"/>
                    </a:lnTo>
                    <a:lnTo>
                      <a:pt x="40048" y="17032"/>
                    </a:lnTo>
                    <a:lnTo>
                      <a:pt x="40090" y="16990"/>
                    </a:lnTo>
                    <a:lnTo>
                      <a:pt x="40132" y="16990"/>
                    </a:lnTo>
                    <a:lnTo>
                      <a:pt x="40090" y="17032"/>
                    </a:lnTo>
                    <a:lnTo>
                      <a:pt x="40090" y="17095"/>
                    </a:lnTo>
                    <a:lnTo>
                      <a:pt x="40048" y="17116"/>
                    </a:lnTo>
                    <a:lnTo>
                      <a:pt x="40048" y="17137"/>
                    </a:lnTo>
                    <a:lnTo>
                      <a:pt x="40090" y="17200"/>
                    </a:lnTo>
                    <a:lnTo>
                      <a:pt x="40069" y="17242"/>
                    </a:lnTo>
                    <a:lnTo>
                      <a:pt x="40132" y="17304"/>
                    </a:lnTo>
                    <a:lnTo>
                      <a:pt x="40152" y="17304"/>
                    </a:lnTo>
                    <a:lnTo>
                      <a:pt x="40173" y="17242"/>
                    </a:lnTo>
                    <a:lnTo>
                      <a:pt x="40257" y="17221"/>
                    </a:lnTo>
                    <a:lnTo>
                      <a:pt x="40278" y="17221"/>
                    </a:lnTo>
                    <a:lnTo>
                      <a:pt x="40278" y="17283"/>
                    </a:lnTo>
                    <a:lnTo>
                      <a:pt x="40236" y="17325"/>
                    </a:lnTo>
                    <a:lnTo>
                      <a:pt x="40236" y="17346"/>
                    </a:lnTo>
                    <a:lnTo>
                      <a:pt x="40278" y="17388"/>
                    </a:lnTo>
                    <a:lnTo>
                      <a:pt x="40278" y="17430"/>
                    </a:lnTo>
                    <a:lnTo>
                      <a:pt x="40299" y="17451"/>
                    </a:lnTo>
                    <a:lnTo>
                      <a:pt x="40299" y="17514"/>
                    </a:lnTo>
                    <a:lnTo>
                      <a:pt x="40362" y="17534"/>
                    </a:lnTo>
                    <a:lnTo>
                      <a:pt x="40383" y="17493"/>
                    </a:lnTo>
                    <a:lnTo>
                      <a:pt x="40487" y="17451"/>
                    </a:lnTo>
                    <a:lnTo>
                      <a:pt x="40508" y="17388"/>
                    </a:lnTo>
                    <a:lnTo>
                      <a:pt x="40508" y="17325"/>
                    </a:lnTo>
                    <a:lnTo>
                      <a:pt x="40445" y="17242"/>
                    </a:lnTo>
                    <a:lnTo>
                      <a:pt x="40466" y="17242"/>
                    </a:lnTo>
                    <a:lnTo>
                      <a:pt x="40508" y="17283"/>
                    </a:lnTo>
                    <a:lnTo>
                      <a:pt x="40550" y="17283"/>
                    </a:lnTo>
                    <a:lnTo>
                      <a:pt x="40550" y="17221"/>
                    </a:lnTo>
                    <a:lnTo>
                      <a:pt x="40508" y="17137"/>
                    </a:lnTo>
                    <a:lnTo>
                      <a:pt x="40508" y="17095"/>
                    </a:lnTo>
                    <a:lnTo>
                      <a:pt x="40571" y="17074"/>
                    </a:lnTo>
                    <a:lnTo>
                      <a:pt x="40571" y="16990"/>
                    </a:lnTo>
                    <a:lnTo>
                      <a:pt x="40571" y="16928"/>
                    </a:lnTo>
                    <a:lnTo>
                      <a:pt x="40508" y="16928"/>
                    </a:lnTo>
                    <a:lnTo>
                      <a:pt x="40466" y="16886"/>
                    </a:lnTo>
                    <a:lnTo>
                      <a:pt x="40466" y="16865"/>
                    </a:lnTo>
                    <a:lnTo>
                      <a:pt x="40487" y="16886"/>
                    </a:lnTo>
                    <a:lnTo>
                      <a:pt x="40571" y="16907"/>
                    </a:lnTo>
                    <a:lnTo>
                      <a:pt x="40613" y="16865"/>
                    </a:lnTo>
                    <a:lnTo>
                      <a:pt x="40592" y="16802"/>
                    </a:lnTo>
                    <a:lnTo>
                      <a:pt x="40550" y="16802"/>
                    </a:lnTo>
                    <a:lnTo>
                      <a:pt x="40508" y="16781"/>
                    </a:lnTo>
                    <a:lnTo>
                      <a:pt x="40592" y="16781"/>
                    </a:lnTo>
                    <a:lnTo>
                      <a:pt x="40655" y="16718"/>
                    </a:lnTo>
                    <a:lnTo>
                      <a:pt x="40655" y="16572"/>
                    </a:lnTo>
                    <a:lnTo>
                      <a:pt x="40676" y="16509"/>
                    </a:lnTo>
                    <a:lnTo>
                      <a:pt x="40696" y="16572"/>
                    </a:lnTo>
                    <a:lnTo>
                      <a:pt x="40696" y="16656"/>
                    </a:lnTo>
                    <a:lnTo>
                      <a:pt x="40717" y="16718"/>
                    </a:lnTo>
                    <a:lnTo>
                      <a:pt x="40696" y="16802"/>
                    </a:lnTo>
                    <a:lnTo>
                      <a:pt x="40759" y="16823"/>
                    </a:lnTo>
                    <a:lnTo>
                      <a:pt x="40822" y="16802"/>
                    </a:lnTo>
                    <a:lnTo>
                      <a:pt x="40864" y="16760"/>
                    </a:lnTo>
                    <a:lnTo>
                      <a:pt x="40906" y="16718"/>
                    </a:lnTo>
                    <a:lnTo>
                      <a:pt x="40906" y="16823"/>
                    </a:lnTo>
                    <a:lnTo>
                      <a:pt x="40927" y="16865"/>
                    </a:lnTo>
                    <a:lnTo>
                      <a:pt x="40989" y="16865"/>
                    </a:lnTo>
                    <a:lnTo>
                      <a:pt x="41010" y="16823"/>
                    </a:lnTo>
                    <a:lnTo>
                      <a:pt x="41010" y="16698"/>
                    </a:lnTo>
                    <a:lnTo>
                      <a:pt x="41010" y="16593"/>
                    </a:lnTo>
                    <a:lnTo>
                      <a:pt x="40969" y="16572"/>
                    </a:lnTo>
                    <a:lnTo>
                      <a:pt x="40927" y="16551"/>
                    </a:lnTo>
                    <a:lnTo>
                      <a:pt x="41010" y="16572"/>
                    </a:lnTo>
                    <a:lnTo>
                      <a:pt x="41094" y="16614"/>
                    </a:lnTo>
                    <a:lnTo>
                      <a:pt x="41115" y="16698"/>
                    </a:lnTo>
                    <a:lnTo>
                      <a:pt x="41178" y="16698"/>
                    </a:lnTo>
                    <a:lnTo>
                      <a:pt x="41199" y="16656"/>
                    </a:lnTo>
                    <a:lnTo>
                      <a:pt x="41199" y="16509"/>
                    </a:lnTo>
                    <a:lnTo>
                      <a:pt x="41136" y="16446"/>
                    </a:lnTo>
                    <a:lnTo>
                      <a:pt x="41031" y="16363"/>
                    </a:lnTo>
                    <a:lnTo>
                      <a:pt x="41010" y="16300"/>
                    </a:lnTo>
                    <a:lnTo>
                      <a:pt x="41031" y="16300"/>
                    </a:lnTo>
                    <a:lnTo>
                      <a:pt x="41094" y="16363"/>
                    </a:lnTo>
                    <a:lnTo>
                      <a:pt x="41199" y="16446"/>
                    </a:lnTo>
                    <a:lnTo>
                      <a:pt x="41220" y="16509"/>
                    </a:lnTo>
                    <a:lnTo>
                      <a:pt x="41387" y="16509"/>
                    </a:lnTo>
                    <a:lnTo>
                      <a:pt x="41408" y="16446"/>
                    </a:lnTo>
                    <a:lnTo>
                      <a:pt x="41387" y="16384"/>
                    </a:lnTo>
                    <a:lnTo>
                      <a:pt x="41324" y="16363"/>
                    </a:lnTo>
                    <a:lnTo>
                      <a:pt x="41282" y="16300"/>
                    </a:lnTo>
                    <a:lnTo>
                      <a:pt x="41178" y="16300"/>
                    </a:lnTo>
                    <a:lnTo>
                      <a:pt x="41115" y="16258"/>
                    </a:lnTo>
                    <a:lnTo>
                      <a:pt x="41136" y="16153"/>
                    </a:lnTo>
                    <a:lnTo>
                      <a:pt x="41178" y="16195"/>
                    </a:lnTo>
                    <a:lnTo>
                      <a:pt x="41241" y="16258"/>
                    </a:lnTo>
                    <a:lnTo>
                      <a:pt x="41324" y="16258"/>
                    </a:lnTo>
                    <a:lnTo>
                      <a:pt x="41345" y="16195"/>
                    </a:lnTo>
                    <a:lnTo>
                      <a:pt x="41324" y="16133"/>
                    </a:lnTo>
                    <a:lnTo>
                      <a:pt x="41282" y="16091"/>
                    </a:lnTo>
                    <a:lnTo>
                      <a:pt x="41282" y="16049"/>
                    </a:lnTo>
                    <a:lnTo>
                      <a:pt x="41324" y="16028"/>
                    </a:lnTo>
                    <a:lnTo>
                      <a:pt x="41345" y="16049"/>
                    </a:lnTo>
                    <a:lnTo>
                      <a:pt x="41429" y="16091"/>
                    </a:lnTo>
                    <a:lnTo>
                      <a:pt x="41429" y="16153"/>
                    </a:lnTo>
                    <a:lnTo>
                      <a:pt x="41408" y="16237"/>
                    </a:lnTo>
                    <a:lnTo>
                      <a:pt x="41513" y="16258"/>
                    </a:lnTo>
                    <a:lnTo>
                      <a:pt x="41617" y="16279"/>
                    </a:lnTo>
                    <a:lnTo>
                      <a:pt x="41701" y="16258"/>
                    </a:lnTo>
                    <a:lnTo>
                      <a:pt x="41764" y="16258"/>
                    </a:lnTo>
                    <a:lnTo>
                      <a:pt x="41826" y="16174"/>
                    </a:lnTo>
                    <a:lnTo>
                      <a:pt x="41826" y="16133"/>
                    </a:lnTo>
                    <a:lnTo>
                      <a:pt x="41638" y="16133"/>
                    </a:lnTo>
                    <a:lnTo>
                      <a:pt x="41617" y="16091"/>
                    </a:lnTo>
                    <a:lnTo>
                      <a:pt x="41659" y="16049"/>
                    </a:lnTo>
                    <a:lnTo>
                      <a:pt x="41743" y="16070"/>
                    </a:lnTo>
                    <a:lnTo>
                      <a:pt x="41805" y="16049"/>
                    </a:lnTo>
                    <a:lnTo>
                      <a:pt x="41764" y="15986"/>
                    </a:lnTo>
                    <a:lnTo>
                      <a:pt x="41722" y="15965"/>
                    </a:lnTo>
                    <a:lnTo>
                      <a:pt x="41743" y="15944"/>
                    </a:lnTo>
                    <a:lnTo>
                      <a:pt x="41722" y="15881"/>
                    </a:lnTo>
                    <a:lnTo>
                      <a:pt x="41659" y="15861"/>
                    </a:lnTo>
                    <a:lnTo>
                      <a:pt x="41596" y="15881"/>
                    </a:lnTo>
                    <a:lnTo>
                      <a:pt x="41638" y="15819"/>
                    </a:lnTo>
                    <a:lnTo>
                      <a:pt x="41701" y="15756"/>
                    </a:lnTo>
                    <a:lnTo>
                      <a:pt x="41722" y="15777"/>
                    </a:lnTo>
                    <a:lnTo>
                      <a:pt x="41764" y="15819"/>
                    </a:lnTo>
                    <a:lnTo>
                      <a:pt x="41826" y="15881"/>
                    </a:lnTo>
                    <a:lnTo>
                      <a:pt x="41826" y="15965"/>
                    </a:lnTo>
                    <a:lnTo>
                      <a:pt x="41952" y="15965"/>
                    </a:lnTo>
                    <a:lnTo>
                      <a:pt x="42015" y="15944"/>
                    </a:lnTo>
                    <a:lnTo>
                      <a:pt x="42036" y="15923"/>
                    </a:lnTo>
                    <a:lnTo>
                      <a:pt x="42015" y="15840"/>
                    </a:lnTo>
                    <a:lnTo>
                      <a:pt x="41931" y="15777"/>
                    </a:lnTo>
                    <a:lnTo>
                      <a:pt x="41931" y="15714"/>
                    </a:lnTo>
                    <a:lnTo>
                      <a:pt x="41910" y="15651"/>
                    </a:lnTo>
                    <a:lnTo>
                      <a:pt x="41805" y="15651"/>
                    </a:lnTo>
                    <a:lnTo>
                      <a:pt x="41847" y="15547"/>
                    </a:lnTo>
                    <a:lnTo>
                      <a:pt x="41805" y="15463"/>
                    </a:lnTo>
                    <a:lnTo>
                      <a:pt x="41701" y="15463"/>
                    </a:lnTo>
                    <a:lnTo>
                      <a:pt x="41743" y="15400"/>
                    </a:lnTo>
                    <a:lnTo>
                      <a:pt x="41722" y="15358"/>
                    </a:lnTo>
                    <a:lnTo>
                      <a:pt x="41596" y="15442"/>
                    </a:lnTo>
                    <a:lnTo>
                      <a:pt x="41533" y="15526"/>
                    </a:lnTo>
                    <a:lnTo>
                      <a:pt x="41554" y="15651"/>
                    </a:lnTo>
                    <a:lnTo>
                      <a:pt x="41533" y="15651"/>
                    </a:lnTo>
                    <a:lnTo>
                      <a:pt x="41492" y="15609"/>
                    </a:lnTo>
                    <a:lnTo>
                      <a:pt x="41492" y="15442"/>
                    </a:lnTo>
                    <a:lnTo>
                      <a:pt x="41450" y="15421"/>
                    </a:lnTo>
                    <a:lnTo>
                      <a:pt x="41408" y="15442"/>
                    </a:lnTo>
                    <a:lnTo>
                      <a:pt x="41408" y="15526"/>
                    </a:lnTo>
                    <a:lnTo>
                      <a:pt x="41324" y="15651"/>
                    </a:lnTo>
                    <a:lnTo>
                      <a:pt x="41282" y="15714"/>
                    </a:lnTo>
                    <a:lnTo>
                      <a:pt x="41282" y="15714"/>
                    </a:lnTo>
                    <a:lnTo>
                      <a:pt x="41303" y="15630"/>
                    </a:lnTo>
                    <a:lnTo>
                      <a:pt x="41303" y="15505"/>
                    </a:lnTo>
                    <a:lnTo>
                      <a:pt x="41387" y="15358"/>
                    </a:lnTo>
                    <a:lnTo>
                      <a:pt x="41387" y="15296"/>
                    </a:lnTo>
                    <a:lnTo>
                      <a:pt x="41282" y="15317"/>
                    </a:lnTo>
                    <a:lnTo>
                      <a:pt x="41178" y="15442"/>
                    </a:lnTo>
                    <a:lnTo>
                      <a:pt x="41178" y="15505"/>
                    </a:lnTo>
                    <a:lnTo>
                      <a:pt x="41094" y="15568"/>
                    </a:lnTo>
                    <a:lnTo>
                      <a:pt x="41010" y="15568"/>
                    </a:lnTo>
                    <a:lnTo>
                      <a:pt x="41010" y="15505"/>
                    </a:lnTo>
                    <a:lnTo>
                      <a:pt x="41073" y="15400"/>
                    </a:lnTo>
                    <a:lnTo>
                      <a:pt x="41199" y="15337"/>
                    </a:lnTo>
                    <a:lnTo>
                      <a:pt x="41241" y="15233"/>
                    </a:lnTo>
                    <a:lnTo>
                      <a:pt x="41303" y="15149"/>
                    </a:lnTo>
                    <a:lnTo>
                      <a:pt x="41345" y="15149"/>
                    </a:lnTo>
                    <a:lnTo>
                      <a:pt x="41429" y="15086"/>
                    </a:lnTo>
                    <a:lnTo>
                      <a:pt x="41450" y="15024"/>
                    </a:lnTo>
                    <a:lnTo>
                      <a:pt x="41387" y="15003"/>
                    </a:lnTo>
                    <a:lnTo>
                      <a:pt x="41282" y="15086"/>
                    </a:lnTo>
                    <a:lnTo>
                      <a:pt x="41199" y="15149"/>
                    </a:lnTo>
                    <a:lnTo>
                      <a:pt x="41115" y="15191"/>
                    </a:lnTo>
                    <a:lnTo>
                      <a:pt x="41010" y="15296"/>
                    </a:lnTo>
                    <a:lnTo>
                      <a:pt x="41073" y="15191"/>
                    </a:lnTo>
                    <a:lnTo>
                      <a:pt x="41136" y="15086"/>
                    </a:lnTo>
                    <a:lnTo>
                      <a:pt x="41115" y="15086"/>
                    </a:lnTo>
                    <a:lnTo>
                      <a:pt x="41010" y="15107"/>
                    </a:lnTo>
                    <a:lnTo>
                      <a:pt x="40969" y="15149"/>
                    </a:lnTo>
                    <a:lnTo>
                      <a:pt x="40801" y="15128"/>
                    </a:lnTo>
                    <a:lnTo>
                      <a:pt x="40696" y="15128"/>
                    </a:lnTo>
                    <a:lnTo>
                      <a:pt x="40655" y="15086"/>
                    </a:lnTo>
                    <a:lnTo>
                      <a:pt x="40759" y="15086"/>
                    </a:lnTo>
                    <a:lnTo>
                      <a:pt x="40969" y="15024"/>
                    </a:lnTo>
                    <a:lnTo>
                      <a:pt x="40864" y="14982"/>
                    </a:lnTo>
                    <a:lnTo>
                      <a:pt x="40780" y="14919"/>
                    </a:lnTo>
                    <a:lnTo>
                      <a:pt x="40864" y="14919"/>
                    </a:lnTo>
                    <a:lnTo>
                      <a:pt x="40927" y="14898"/>
                    </a:lnTo>
                    <a:lnTo>
                      <a:pt x="40885" y="14793"/>
                    </a:lnTo>
                    <a:lnTo>
                      <a:pt x="40801" y="14773"/>
                    </a:lnTo>
                    <a:lnTo>
                      <a:pt x="40801" y="14731"/>
                    </a:lnTo>
                    <a:lnTo>
                      <a:pt x="40885" y="14689"/>
                    </a:lnTo>
                    <a:lnTo>
                      <a:pt x="40885" y="14605"/>
                    </a:lnTo>
                    <a:lnTo>
                      <a:pt x="40864" y="14480"/>
                    </a:lnTo>
                    <a:lnTo>
                      <a:pt x="40822" y="14417"/>
                    </a:lnTo>
                    <a:lnTo>
                      <a:pt x="40696" y="14480"/>
                    </a:lnTo>
                    <a:lnTo>
                      <a:pt x="40655" y="14521"/>
                    </a:lnTo>
                    <a:lnTo>
                      <a:pt x="40592" y="14501"/>
                    </a:lnTo>
                    <a:lnTo>
                      <a:pt x="40571" y="14521"/>
                    </a:lnTo>
                    <a:lnTo>
                      <a:pt x="40550" y="14501"/>
                    </a:lnTo>
                    <a:lnTo>
                      <a:pt x="40592" y="14417"/>
                    </a:lnTo>
                    <a:lnTo>
                      <a:pt x="40613" y="14312"/>
                    </a:lnTo>
                    <a:lnTo>
                      <a:pt x="40759" y="14291"/>
                    </a:lnTo>
                    <a:lnTo>
                      <a:pt x="40801" y="14249"/>
                    </a:lnTo>
                    <a:lnTo>
                      <a:pt x="40801" y="14103"/>
                    </a:lnTo>
                    <a:lnTo>
                      <a:pt x="40780" y="14061"/>
                    </a:lnTo>
                    <a:lnTo>
                      <a:pt x="40696" y="14145"/>
                    </a:lnTo>
                    <a:lnTo>
                      <a:pt x="40571" y="14249"/>
                    </a:lnTo>
                    <a:lnTo>
                      <a:pt x="40508" y="14312"/>
                    </a:lnTo>
                    <a:lnTo>
                      <a:pt x="40445" y="14375"/>
                    </a:lnTo>
                    <a:lnTo>
                      <a:pt x="40445" y="14480"/>
                    </a:lnTo>
                    <a:lnTo>
                      <a:pt x="40445" y="14563"/>
                    </a:lnTo>
                    <a:lnTo>
                      <a:pt x="40278" y="14291"/>
                    </a:lnTo>
                    <a:lnTo>
                      <a:pt x="40278" y="14187"/>
                    </a:lnTo>
                    <a:lnTo>
                      <a:pt x="40278" y="14082"/>
                    </a:lnTo>
                    <a:lnTo>
                      <a:pt x="40341" y="13998"/>
                    </a:lnTo>
                    <a:lnTo>
                      <a:pt x="40424" y="13873"/>
                    </a:lnTo>
                    <a:lnTo>
                      <a:pt x="40466" y="13789"/>
                    </a:lnTo>
                    <a:lnTo>
                      <a:pt x="40424" y="13768"/>
                    </a:lnTo>
                    <a:lnTo>
                      <a:pt x="40362" y="13831"/>
                    </a:lnTo>
                    <a:lnTo>
                      <a:pt x="40299" y="13894"/>
                    </a:lnTo>
                    <a:lnTo>
                      <a:pt x="40299" y="13936"/>
                    </a:lnTo>
                    <a:lnTo>
                      <a:pt x="40194" y="13977"/>
                    </a:lnTo>
                    <a:lnTo>
                      <a:pt x="40152" y="14061"/>
                    </a:lnTo>
                    <a:lnTo>
                      <a:pt x="40152" y="14103"/>
                    </a:lnTo>
                    <a:lnTo>
                      <a:pt x="40069" y="14249"/>
                    </a:lnTo>
                    <a:lnTo>
                      <a:pt x="40027" y="14270"/>
                    </a:lnTo>
                    <a:lnTo>
                      <a:pt x="40027" y="14187"/>
                    </a:lnTo>
                    <a:lnTo>
                      <a:pt x="40069" y="14082"/>
                    </a:lnTo>
                    <a:lnTo>
                      <a:pt x="40173" y="13894"/>
                    </a:lnTo>
                    <a:lnTo>
                      <a:pt x="40215" y="13852"/>
                    </a:lnTo>
                    <a:lnTo>
                      <a:pt x="40194" y="13768"/>
                    </a:lnTo>
                    <a:lnTo>
                      <a:pt x="40111" y="13768"/>
                    </a:lnTo>
                    <a:lnTo>
                      <a:pt x="40048" y="13852"/>
                    </a:lnTo>
                    <a:lnTo>
                      <a:pt x="40048" y="13936"/>
                    </a:lnTo>
                    <a:lnTo>
                      <a:pt x="40006" y="13957"/>
                    </a:lnTo>
                    <a:lnTo>
                      <a:pt x="40006" y="13873"/>
                    </a:lnTo>
                    <a:lnTo>
                      <a:pt x="40069" y="13747"/>
                    </a:lnTo>
                    <a:lnTo>
                      <a:pt x="40090" y="13685"/>
                    </a:lnTo>
                    <a:lnTo>
                      <a:pt x="40048" y="13622"/>
                    </a:lnTo>
                    <a:lnTo>
                      <a:pt x="39943" y="13580"/>
                    </a:lnTo>
                    <a:lnTo>
                      <a:pt x="39964" y="13559"/>
                    </a:lnTo>
                    <a:lnTo>
                      <a:pt x="39901" y="13517"/>
                    </a:lnTo>
                    <a:lnTo>
                      <a:pt x="39776" y="13517"/>
                    </a:lnTo>
                    <a:lnTo>
                      <a:pt x="39692" y="13538"/>
                    </a:lnTo>
                    <a:lnTo>
                      <a:pt x="39734" y="13454"/>
                    </a:lnTo>
                    <a:lnTo>
                      <a:pt x="39818" y="13433"/>
                    </a:lnTo>
                    <a:lnTo>
                      <a:pt x="39713" y="13413"/>
                    </a:lnTo>
                    <a:lnTo>
                      <a:pt x="39567" y="13413"/>
                    </a:lnTo>
                    <a:lnTo>
                      <a:pt x="39504" y="13517"/>
                    </a:lnTo>
                    <a:lnTo>
                      <a:pt x="39504" y="13433"/>
                    </a:lnTo>
                    <a:lnTo>
                      <a:pt x="39671" y="13350"/>
                    </a:lnTo>
                    <a:lnTo>
                      <a:pt x="39818" y="13329"/>
                    </a:lnTo>
                    <a:lnTo>
                      <a:pt x="39860" y="13371"/>
                    </a:lnTo>
                    <a:lnTo>
                      <a:pt x="39964" y="13392"/>
                    </a:lnTo>
                    <a:lnTo>
                      <a:pt x="39985" y="13350"/>
                    </a:lnTo>
                    <a:lnTo>
                      <a:pt x="40027" y="13266"/>
                    </a:lnTo>
                    <a:lnTo>
                      <a:pt x="39943" y="13266"/>
                    </a:lnTo>
                    <a:lnTo>
                      <a:pt x="39839" y="13245"/>
                    </a:lnTo>
                    <a:lnTo>
                      <a:pt x="39734" y="13182"/>
                    </a:lnTo>
                    <a:lnTo>
                      <a:pt x="39650" y="13182"/>
                    </a:lnTo>
                    <a:lnTo>
                      <a:pt x="39650" y="13287"/>
                    </a:lnTo>
                    <a:lnTo>
                      <a:pt x="39608" y="13287"/>
                    </a:lnTo>
                    <a:lnTo>
                      <a:pt x="39608" y="13245"/>
                    </a:lnTo>
                    <a:lnTo>
                      <a:pt x="39629" y="13182"/>
                    </a:lnTo>
                    <a:lnTo>
                      <a:pt x="39629" y="13140"/>
                    </a:lnTo>
                    <a:lnTo>
                      <a:pt x="39525" y="13140"/>
                    </a:lnTo>
                    <a:lnTo>
                      <a:pt x="39525" y="13182"/>
                    </a:lnTo>
                    <a:lnTo>
                      <a:pt x="39462" y="13224"/>
                    </a:lnTo>
                    <a:lnTo>
                      <a:pt x="39441" y="13161"/>
                    </a:lnTo>
                    <a:lnTo>
                      <a:pt x="39441" y="13078"/>
                    </a:lnTo>
                    <a:lnTo>
                      <a:pt x="39399" y="13057"/>
                    </a:lnTo>
                    <a:lnTo>
                      <a:pt x="39357" y="13078"/>
                    </a:lnTo>
                    <a:lnTo>
                      <a:pt x="39316" y="13036"/>
                    </a:lnTo>
                    <a:lnTo>
                      <a:pt x="39232" y="12994"/>
                    </a:lnTo>
                    <a:lnTo>
                      <a:pt x="39148" y="12994"/>
                    </a:lnTo>
                    <a:lnTo>
                      <a:pt x="39232" y="12910"/>
                    </a:lnTo>
                    <a:lnTo>
                      <a:pt x="39295" y="12868"/>
                    </a:lnTo>
                    <a:lnTo>
                      <a:pt x="39441" y="12973"/>
                    </a:lnTo>
                    <a:lnTo>
                      <a:pt x="39504" y="12973"/>
                    </a:lnTo>
                    <a:lnTo>
                      <a:pt x="39462" y="12931"/>
                    </a:lnTo>
                    <a:lnTo>
                      <a:pt x="39169" y="12764"/>
                    </a:lnTo>
                    <a:lnTo>
                      <a:pt x="39044" y="12743"/>
                    </a:lnTo>
                    <a:lnTo>
                      <a:pt x="39023" y="12722"/>
                    </a:lnTo>
                    <a:lnTo>
                      <a:pt x="39106" y="12722"/>
                    </a:lnTo>
                    <a:lnTo>
                      <a:pt x="39316" y="12806"/>
                    </a:lnTo>
                    <a:lnTo>
                      <a:pt x="39441" y="12806"/>
                    </a:lnTo>
                    <a:lnTo>
                      <a:pt x="39650" y="12848"/>
                    </a:lnTo>
                    <a:lnTo>
                      <a:pt x="39692" y="12848"/>
                    </a:lnTo>
                    <a:lnTo>
                      <a:pt x="39671" y="12806"/>
                    </a:lnTo>
                    <a:lnTo>
                      <a:pt x="39671" y="12722"/>
                    </a:lnTo>
                    <a:lnTo>
                      <a:pt x="39629" y="12659"/>
                    </a:lnTo>
                    <a:lnTo>
                      <a:pt x="39546" y="12638"/>
                    </a:lnTo>
                    <a:lnTo>
                      <a:pt x="39462" y="12596"/>
                    </a:lnTo>
                    <a:lnTo>
                      <a:pt x="39483" y="12555"/>
                    </a:lnTo>
                    <a:lnTo>
                      <a:pt x="39546" y="12555"/>
                    </a:lnTo>
                    <a:lnTo>
                      <a:pt x="39567" y="12617"/>
                    </a:lnTo>
                    <a:lnTo>
                      <a:pt x="39629" y="12638"/>
                    </a:lnTo>
                    <a:lnTo>
                      <a:pt x="39671" y="12617"/>
                    </a:lnTo>
                    <a:lnTo>
                      <a:pt x="39776" y="12617"/>
                    </a:lnTo>
                    <a:lnTo>
                      <a:pt x="39797" y="12596"/>
                    </a:lnTo>
                    <a:lnTo>
                      <a:pt x="39797" y="12534"/>
                    </a:lnTo>
                    <a:lnTo>
                      <a:pt x="39734" y="12513"/>
                    </a:lnTo>
                    <a:lnTo>
                      <a:pt x="39734" y="12450"/>
                    </a:lnTo>
                    <a:lnTo>
                      <a:pt x="39671" y="12387"/>
                    </a:lnTo>
                    <a:lnTo>
                      <a:pt x="39588" y="12408"/>
                    </a:lnTo>
                    <a:lnTo>
                      <a:pt x="39525" y="12450"/>
                    </a:lnTo>
                    <a:lnTo>
                      <a:pt x="39378" y="12450"/>
                    </a:lnTo>
                    <a:lnTo>
                      <a:pt x="39357" y="12513"/>
                    </a:lnTo>
                    <a:lnTo>
                      <a:pt x="39316" y="12513"/>
                    </a:lnTo>
                    <a:lnTo>
                      <a:pt x="39274" y="12429"/>
                    </a:lnTo>
                    <a:lnTo>
                      <a:pt x="39378" y="12387"/>
                    </a:lnTo>
                    <a:lnTo>
                      <a:pt x="39525" y="12387"/>
                    </a:lnTo>
                    <a:lnTo>
                      <a:pt x="39567" y="12345"/>
                    </a:lnTo>
                    <a:lnTo>
                      <a:pt x="39692" y="12345"/>
                    </a:lnTo>
                    <a:lnTo>
                      <a:pt x="39734" y="12304"/>
                    </a:lnTo>
                    <a:lnTo>
                      <a:pt x="39650" y="12283"/>
                    </a:lnTo>
                    <a:lnTo>
                      <a:pt x="39546" y="12241"/>
                    </a:lnTo>
                    <a:lnTo>
                      <a:pt x="39525" y="12199"/>
                    </a:lnTo>
                    <a:lnTo>
                      <a:pt x="39588" y="12241"/>
                    </a:lnTo>
                    <a:lnTo>
                      <a:pt x="39776" y="12241"/>
                    </a:lnTo>
                    <a:lnTo>
                      <a:pt x="39839" y="12283"/>
                    </a:lnTo>
                    <a:lnTo>
                      <a:pt x="39964" y="12429"/>
                    </a:lnTo>
                    <a:lnTo>
                      <a:pt x="40048" y="12450"/>
                    </a:lnTo>
                    <a:lnTo>
                      <a:pt x="40090" y="12429"/>
                    </a:lnTo>
                    <a:lnTo>
                      <a:pt x="40111" y="12492"/>
                    </a:lnTo>
                    <a:lnTo>
                      <a:pt x="40173" y="12513"/>
                    </a:lnTo>
                    <a:lnTo>
                      <a:pt x="40215" y="12450"/>
                    </a:lnTo>
                    <a:lnTo>
                      <a:pt x="40278" y="12450"/>
                    </a:lnTo>
                    <a:lnTo>
                      <a:pt x="40320" y="12555"/>
                    </a:lnTo>
                    <a:lnTo>
                      <a:pt x="40404" y="12555"/>
                    </a:lnTo>
                    <a:lnTo>
                      <a:pt x="40466" y="12534"/>
                    </a:lnTo>
                    <a:lnTo>
                      <a:pt x="40466" y="12408"/>
                    </a:lnTo>
                    <a:lnTo>
                      <a:pt x="40404" y="12324"/>
                    </a:lnTo>
                    <a:lnTo>
                      <a:pt x="40383" y="12241"/>
                    </a:lnTo>
                    <a:lnTo>
                      <a:pt x="40278" y="12199"/>
                    </a:lnTo>
                    <a:lnTo>
                      <a:pt x="40194" y="12136"/>
                    </a:lnTo>
                    <a:lnTo>
                      <a:pt x="40152" y="12115"/>
                    </a:lnTo>
                    <a:lnTo>
                      <a:pt x="40090" y="12136"/>
                    </a:lnTo>
                    <a:lnTo>
                      <a:pt x="40048" y="12178"/>
                    </a:lnTo>
                    <a:lnTo>
                      <a:pt x="39964" y="12115"/>
                    </a:lnTo>
                    <a:lnTo>
                      <a:pt x="39797" y="11990"/>
                    </a:lnTo>
                    <a:lnTo>
                      <a:pt x="39692" y="11969"/>
                    </a:lnTo>
                    <a:lnTo>
                      <a:pt x="39483" y="11990"/>
                    </a:lnTo>
                    <a:lnTo>
                      <a:pt x="39420" y="11969"/>
                    </a:lnTo>
                    <a:lnTo>
                      <a:pt x="39588" y="11927"/>
                    </a:lnTo>
                    <a:lnTo>
                      <a:pt x="39671" y="11864"/>
                    </a:lnTo>
                    <a:lnTo>
                      <a:pt x="39755" y="11864"/>
                    </a:lnTo>
                    <a:lnTo>
                      <a:pt x="39776" y="11885"/>
                    </a:lnTo>
                    <a:lnTo>
                      <a:pt x="39860" y="11885"/>
                    </a:lnTo>
                    <a:lnTo>
                      <a:pt x="39943" y="11822"/>
                    </a:lnTo>
                    <a:lnTo>
                      <a:pt x="40006" y="11780"/>
                    </a:lnTo>
                    <a:lnTo>
                      <a:pt x="40173" y="11780"/>
                    </a:lnTo>
                    <a:lnTo>
                      <a:pt x="40257" y="11822"/>
                    </a:lnTo>
                    <a:lnTo>
                      <a:pt x="40383" y="11822"/>
                    </a:lnTo>
                    <a:lnTo>
                      <a:pt x="40424" y="11760"/>
                    </a:lnTo>
                    <a:lnTo>
                      <a:pt x="40466" y="11676"/>
                    </a:lnTo>
                    <a:lnTo>
                      <a:pt x="40404" y="11592"/>
                    </a:lnTo>
                    <a:lnTo>
                      <a:pt x="40383" y="11467"/>
                    </a:lnTo>
                    <a:lnTo>
                      <a:pt x="40278" y="11236"/>
                    </a:lnTo>
                    <a:lnTo>
                      <a:pt x="40257" y="11090"/>
                    </a:lnTo>
                    <a:lnTo>
                      <a:pt x="40194" y="11132"/>
                    </a:lnTo>
                    <a:lnTo>
                      <a:pt x="40173" y="11090"/>
                    </a:lnTo>
                    <a:lnTo>
                      <a:pt x="40090" y="11132"/>
                    </a:lnTo>
                    <a:lnTo>
                      <a:pt x="40090" y="11174"/>
                    </a:lnTo>
                    <a:lnTo>
                      <a:pt x="40048" y="11278"/>
                    </a:lnTo>
                    <a:lnTo>
                      <a:pt x="40069" y="11299"/>
                    </a:lnTo>
                    <a:lnTo>
                      <a:pt x="40069" y="11383"/>
                    </a:lnTo>
                    <a:lnTo>
                      <a:pt x="40006" y="11404"/>
                    </a:lnTo>
                    <a:lnTo>
                      <a:pt x="39901" y="11467"/>
                    </a:lnTo>
                    <a:lnTo>
                      <a:pt x="39839" y="11550"/>
                    </a:lnTo>
                    <a:lnTo>
                      <a:pt x="39734" y="11508"/>
                    </a:lnTo>
                    <a:lnTo>
                      <a:pt x="39650" y="11488"/>
                    </a:lnTo>
                    <a:lnTo>
                      <a:pt x="39546" y="11508"/>
                    </a:lnTo>
                    <a:lnTo>
                      <a:pt x="39462" y="11613"/>
                    </a:lnTo>
                    <a:lnTo>
                      <a:pt x="39357" y="11718"/>
                    </a:lnTo>
                    <a:lnTo>
                      <a:pt x="39316" y="11697"/>
                    </a:lnTo>
                    <a:lnTo>
                      <a:pt x="39232" y="11676"/>
                    </a:lnTo>
                    <a:lnTo>
                      <a:pt x="39127" y="11697"/>
                    </a:lnTo>
                    <a:lnTo>
                      <a:pt x="39085" y="11697"/>
                    </a:lnTo>
                    <a:lnTo>
                      <a:pt x="39190" y="11592"/>
                    </a:lnTo>
                    <a:lnTo>
                      <a:pt x="39232" y="11571"/>
                    </a:lnTo>
                    <a:lnTo>
                      <a:pt x="39316" y="11613"/>
                    </a:lnTo>
                    <a:lnTo>
                      <a:pt x="39420" y="11571"/>
                    </a:lnTo>
                    <a:lnTo>
                      <a:pt x="39462" y="11467"/>
                    </a:lnTo>
                    <a:lnTo>
                      <a:pt x="39546" y="11404"/>
                    </a:lnTo>
                    <a:lnTo>
                      <a:pt x="39588" y="11404"/>
                    </a:lnTo>
                    <a:lnTo>
                      <a:pt x="39692" y="11362"/>
                    </a:lnTo>
                    <a:lnTo>
                      <a:pt x="39776" y="11299"/>
                    </a:lnTo>
                    <a:lnTo>
                      <a:pt x="39776" y="11174"/>
                    </a:lnTo>
                    <a:lnTo>
                      <a:pt x="39776" y="11132"/>
                    </a:lnTo>
                    <a:lnTo>
                      <a:pt x="39692" y="11132"/>
                    </a:lnTo>
                    <a:lnTo>
                      <a:pt x="39629" y="11153"/>
                    </a:lnTo>
                    <a:lnTo>
                      <a:pt x="39546" y="11132"/>
                    </a:lnTo>
                    <a:lnTo>
                      <a:pt x="39420" y="11132"/>
                    </a:lnTo>
                    <a:lnTo>
                      <a:pt x="39253" y="11278"/>
                    </a:lnTo>
                    <a:lnTo>
                      <a:pt x="39148" y="11383"/>
                    </a:lnTo>
                    <a:lnTo>
                      <a:pt x="38960" y="11404"/>
                    </a:lnTo>
                    <a:lnTo>
                      <a:pt x="39023" y="11362"/>
                    </a:lnTo>
                    <a:lnTo>
                      <a:pt x="39148" y="11341"/>
                    </a:lnTo>
                    <a:lnTo>
                      <a:pt x="39169" y="11257"/>
                    </a:lnTo>
                    <a:lnTo>
                      <a:pt x="39127" y="11236"/>
                    </a:lnTo>
                    <a:lnTo>
                      <a:pt x="39023" y="11236"/>
                    </a:lnTo>
                    <a:lnTo>
                      <a:pt x="39190" y="11153"/>
                    </a:lnTo>
                    <a:lnTo>
                      <a:pt x="39295" y="11153"/>
                    </a:lnTo>
                    <a:lnTo>
                      <a:pt x="39441" y="11048"/>
                    </a:lnTo>
                    <a:lnTo>
                      <a:pt x="39567" y="11048"/>
                    </a:lnTo>
                    <a:lnTo>
                      <a:pt x="39650" y="11027"/>
                    </a:lnTo>
                    <a:lnTo>
                      <a:pt x="39839" y="11027"/>
                    </a:lnTo>
                    <a:lnTo>
                      <a:pt x="39922" y="10944"/>
                    </a:lnTo>
                    <a:lnTo>
                      <a:pt x="39964" y="10881"/>
                    </a:lnTo>
                    <a:lnTo>
                      <a:pt x="39985" y="10839"/>
                    </a:lnTo>
                    <a:lnTo>
                      <a:pt x="40069" y="10818"/>
                    </a:lnTo>
                    <a:lnTo>
                      <a:pt x="40069" y="10923"/>
                    </a:lnTo>
                    <a:lnTo>
                      <a:pt x="40132" y="10944"/>
                    </a:lnTo>
                    <a:lnTo>
                      <a:pt x="40236" y="10839"/>
                    </a:lnTo>
                    <a:lnTo>
                      <a:pt x="40257" y="10734"/>
                    </a:lnTo>
                    <a:lnTo>
                      <a:pt x="40236" y="10672"/>
                    </a:lnTo>
                    <a:lnTo>
                      <a:pt x="40152" y="10630"/>
                    </a:lnTo>
                    <a:lnTo>
                      <a:pt x="40090" y="10525"/>
                    </a:lnTo>
                    <a:lnTo>
                      <a:pt x="39964" y="10400"/>
                    </a:lnTo>
                    <a:lnTo>
                      <a:pt x="39922" y="10295"/>
                    </a:lnTo>
                    <a:lnTo>
                      <a:pt x="39839" y="10295"/>
                    </a:lnTo>
                    <a:lnTo>
                      <a:pt x="39755" y="10337"/>
                    </a:lnTo>
                    <a:lnTo>
                      <a:pt x="39713" y="10400"/>
                    </a:lnTo>
                    <a:lnTo>
                      <a:pt x="39629" y="10420"/>
                    </a:lnTo>
                    <a:lnTo>
                      <a:pt x="39525" y="10504"/>
                    </a:lnTo>
                    <a:lnTo>
                      <a:pt x="39420" y="10504"/>
                    </a:lnTo>
                    <a:lnTo>
                      <a:pt x="39336" y="10567"/>
                    </a:lnTo>
                    <a:lnTo>
                      <a:pt x="39316" y="10546"/>
                    </a:lnTo>
                    <a:lnTo>
                      <a:pt x="39336" y="10441"/>
                    </a:lnTo>
                    <a:lnTo>
                      <a:pt x="39420" y="10400"/>
                    </a:lnTo>
                    <a:lnTo>
                      <a:pt x="39525" y="10400"/>
                    </a:lnTo>
                    <a:lnTo>
                      <a:pt x="39650" y="10253"/>
                    </a:lnTo>
                    <a:lnTo>
                      <a:pt x="39713" y="10190"/>
                    </a:lnTo>
                    <a:lnTo>
                      <a:pt x="39713" y="10127"/>
                    </a:lnTo>
                    <a:lnTo>
                      <a:pt x="39629" y="10148"/>
                    </a:lnTo>
                    <a:lnTo>
                      <a:pt x="39462" y="10211"/>
                    </a:lnTo>
                    <a:lnTo>
                      <a:pt x="39316" y="10316"/>
                    </a:lnTo>
                    <a:lnTo>
                      <a:pt x="39253" y="10316"/>
                    </a:lnTo>
                    <a:lnTo>
                      <a:pt x="39211" y="10358"/>
                    </a:lnTo>
                    <a:lnTo>
                      <a:pt x="39169" y="10441"/>
                    </a:lnTo>
                    <a:lnTo>
                      <a:pt x="39106" y="10630"/>
                    </a:lnTo>
                    <a:lnTo>
                      <a:pt x="38918" y="10839"/>
                    </a:lnTo>
                    <a:lnTo>
                      <a:pt x="38730" y="10944"/>
                    </a:lnTo>
                    <a:lnTo>
                      <a:pt x="38730" y="10923"/>
                    </a:lnTo>
                    <a:lnTo>
                      <a:pt x="38813" y="10839"/>
                    </a:lnTo>
                    <a:lnTo>
                      <a:pt x="38939" y="10713"/>
                    </a:lnTo>
                    <a:lnTo>
                      <a:pt x="39023" y="10567"/>
                    </a:lnTo>
                    <a:lnTo>
                      <a:pt x="39064" y="10525"/>
                    </a:lnTo>
                    <a:lnTo>
                      <a:pt x="39064" y="10462"/>
                    </a:lnTo>
                    <a:lnTo>
                      <a:pt x="39023" y="10462"/>
                    </a:lnTo>
                    <a:lnTo>
                      <a:pt x="39002" y="10441"/>
                    </a:lnTo>
                    <a:lnTo>
                      <a:pt x="38939" y="10462"/>
                    </a:lnTo>
                    <a:lnTo>
                      <a:pt x="38855" y="10609"/>
                    </a:lnTo>
                    <a:lnTo>
                      <a:pt x="38730" y="10734"/>
                    </a:lnTo>
                    <a:lnTo>
                      <a:pt x="38688" y="10734"/>
                    </a:lnTo>
                    <a:lnTo>
                      <a:pt x="38709" y="10651"/>
                    </a:lnTo>
                    <a:lnTo>
                      <a:pt x="38730" y="10567"/>
                    </a:lnTo>
                    <a:lnTo>
                      <a:pt x="38834" y="10462"/>
                    </a:lnTo>
                    <a:lnTo>
                      <a:pt x="38876" y="10400"/>
                    </a:lnTo>
                    <a:lnTo>
                      <a:pt x="38918" y="10316"/>
                    </a:lnTo>
                    <a:lnTo>
                      <a:pt x="39002" y="10316"/>
                    </a:lnTo>
                    <a:lnTo>
                      <a:pt x="39044" y="10337"/>
                    </a:lnTo>
                    <a:lnTo>
                      <a:pt x="39148" y="10337"/>
                    </a:lnTo>
                    <a:lnTo>
                      <a:pt x="39190" y="10295"/>
                    </a:lnTo>
                    <a:lnTo>
                      <a:pt x="39253" y="10211"/>
                    </a:lnTo>
                    <a:lnTo>
                      <a:pt x="39357" y="10148"/>
                    </a:lnTo>
                    <a:lnTo>
                      <a:pt x="39462" y="10023"/>
                    </a:lnTo>
                    <a:lnTo>
                      <a:pt x="39525" y="9918"/>
                    </a:lnTo>
                    <a:lnTo>
                      <a:pt x="39483" y="9814"/>
                    </a:lnTo>
                    <a:lnTo>
                      <a:pt x="39525" y="9730"/>
                    </a:lnTo>
                    <a:lnTo>
                      <a:pt x="39483" y="9709"/>
                    </a:lnTo>
                    <a:lnTo>
                      <a:pt x="39336" y="9793"/>
                    </a:lnTo>
                    <a:lnTo>
                      <a:pt x="39274" y="9876"/>
                    </a:lnTo>
                    <a:lnTo>
                      <a:pt x="39274" y="9981"/>
                    </a:lnTo>
                    <a:lnTo>
                      <a:pt x="39253" y="10107"/>
                    </a:lnTo>
                    <a:lnTo>
                      <a:pt x="39211" y="10127"/>
                    </a:lnTo>
                    <a:lnTo>
                      <a:pt x="39232" y="10086"/>
                    </a:lnTo>
                    <a:lnTo>
                      <a:pt x="39232" y="10023"/>
                    </a:lnTo>
                    <a:lnTo>
                      <a:pt x="39148" y="9981"/>
                    </a:lnTo>
                    <a:lnTo>
                      <a:pt x="39044" y="9981"/>
                    </a:lnTo>
                    <a:lnTo>
                      <a:pt x="38939" y="10044"/>
                    </a:lnTo>
                    <a:lnTo>
                      <a:pt x="38855" y="10023"/>
                    </a:lnTo>
                    <a:lnTo>
                      <a:pt x="38730" y="10044"/>
                    </a:lnTo>
                    <a:lnTo>
                      <a:pt x="38625" y="10107"/>
                    </a:lnTo>
                    <a:lnTo>
                      <a:pt x="38500" y="10107"/>
                    </a:lnTo>
                    <a:lnTo>
                      <a:pt x="38583" y="10044"/>
                    </a:lnTo>
                    <a:lnTo>
                      <a:pt x="38688" y="10002"/>
                    </a:lnTo>
                    <a:lnTo>
                      <a:pt x="38772" y="9897"/>
                    </a:lnTo>
                    <a:lnTo>
                      <a:pt x="38730" y="9814"/>
                    </a:lnTo>
                    <a:lnTo>
                      <a:pt x="38688" y="9814"/>
                    </a:lnTo>
                    <a:lnTo>
                      <a:pt x="38541" y="9835"/>
                    </a:lnTo>
                    <a:lnTo>
                      <a:pt x="38604" y="9772"/>
                    </a:lnTo>
                    <a:lnTo>
                      <a:pt x="38688" y="9772"/>
                    </a:lnTo>
                    <a:lnTo>
                      <a:pt x="38772" y="9709"/>
                    </a:lnTo>
                    <a:lnTo>
                      <a:pt x="38813" y="9604"/>
                    </a:lnTo>
                    <a:lnTo>
                      <a:pt x="38897" y="9583"/>
                    </a:lnTo>
                    <a:lnTo>
                      <a:pt x="38939" y="9521"/>
                    </a:lnTo>
                    <a:lnTo>
                      <a:pt x="39002" y="9521"/>
                    </a:lnTo>
                    <a:lnTo>
                      <a:pt x="39106" y="9604"/>
                    </a:lnTo>
                    <a:lnTo>
                      <a:pt x="39169" y="9667"/>
                    </a:lnTo>
                    <a:lnTo>
                      <a:pt x="39253" y="9667"/>
                    </a:lnTo>
                    <a:lnTo>
                      <a:pt x="39357" y="9521"/>
                    </a:lnTo>
                    <a:lnTo>
                      <a:pt x="39441" y="9458"/>
                    </a:lnTo>
                    <a:lnTo>
                      <a:pt x="39441" y="9395"/>
                    </a:lnTo>
                    <a:lnTo>
                      <a:pt x="39336" y="9270"/>
                    </a:lnTo>
                    <a:lnTo>
                      <a:pt x="39316" y="9165"/>
                    </a:lnTo>
                    <a:lnTo>
                      <a:pt x="39274" y="9060"/>
                    </a:lnTo>
                    <a:lnTo>
                      <a:pt x="39169" y="8956"/>
                    </a:lnTo>
                    <a:lnTo>
                      <a:pt x="39106" y="8893"/>
                    </a:lnTo>
                    <a:lnTo>
                      <a:pt x="39023" y="8726"/>
                    </a:lnTo>
                    <a:lnTo>
                      <a:pt x="38960" y="8747"/>
                    </a:lnTo>
                    <a:lnTo>
                      <a:pt x="38960" y="8830"/>
                    </a:lnTo>
                    <a:lnTo>
                      <a:pt x="38918" y="8893"/>
                    </a:lnTo>
                    <a:lnTo>
                      <a:pt x="38855" y="8935"/>
                    </a:lnTo>
                    <a:lnTo>
                      <a:pt x="38834" y="8977"/>
                    </a:lnTo>
                    <a:lnTo>
                      <a:pt x="38834" y="9060"/>
                    </a:lnTo>
                    <a:lnTo>
                      <a:pt x="38751" y="9102"/>
                    </a:lnTo>
                    <a:lnTo>
                      <a:pt x="38709" y="9186"/>
                    </a:lnTo>
                    <a:lnTo>
                      <a:pt x="38709" y="9291"/>
                    </a:lnTo>
                    <a:lnTo>
                      <a:pt x="38583" y="9353"/>
                    </a:lnTo>
                    <a:lnTo>
                      <a:pt x="38500" y="9458"/>
                    </a:lnTo>
                    <a:lnTo>
                      <a:pt x="38479" y="9542"/>
                    </a:lnTo>
                    <a:lnTo>
                      <a:pt x="38416" y="9604"/>
                    </a:lnTo>
                    <a:lnTo>
                      <a:pt x="38374" y="9583"/>
                    </a:lnTo>
                    <a:lnTo>
                      <a:pt x="38395" y="9458"/>
                    </a:lnTo>
                    <a:lnTo>
                      <a:pt x="38500" y="9291"/>
                    </a:lnTo>
                    <a:lnTo>
                      <a:pt x="38583" y="9270"/>
                    </a:lnTo>
                    <a:lnTo>
                      <a:pt x="38583" y="9228"/>
                    </a:lnTo>
                    <a:lnTo>
                      <a:pt x="38541" y="9186"/>
                    </a:lnTo>
                    <a:lnTo>
                      <a:pt x="38500" y="9123"/>
                    </a:lnTo>
                    <a:lnTo>
                      <a:pt x="38186" y="9332"/>
                    </a:lnTo>
                    <a:lnTo>
                      <a:pt x="38060" y="9500"/>
                    </a:lnTo>
                    <a:lnTo>
                      <a:pt x="37997" y="9583"/>
                    </a:lnTo>
                    <a:lnTo>
                      <a:pt x="37893" y="9604"/>
                    </a:lnTo>
                    <a:lnTo>
                      <a:pt x="37893" y="9583"/>
                    </a:lnTo>
                    <a:lnTo>
                      <a:pt x="37956" y="9542"/>
                    </a:lnTo>
                    <a:lnTo>
                      <a:pt x="38039" y="9374"/>
                    </a:lnTo>
                    <a:lnTo>
                      <a:pt x="38060" y="9291"/>
                    </a:lnTo>
                    <a:lnTo>
                      <a:pt x="38186" y="9165"/>
                    </a:lnTo>
                    <a:lnTo>
                      <a:pt x="38248" y="9081"/>
                    </a:lnTo>
                    <a:lnTo>
                      <a:pt x="38207" y="9019"/>
                    </a:lnTo>
                    <a:lnTo>
                      <a:pt x="38207" y="8935"/>
                    </a:lnTo>
                    <a:lnTo>
                      <a:pt x="38081" y="9019"/>
                    </a:lnTo>
                    <a:lnTo>
                      <a:pt x="37935" y="9144"/>
                    </a:lnTo>
                    <a:lnTo>
                      <a:pt x="37893" y="9249"/>
                    </a:lnTo>
                    <a:lnTo>
                      <a:pt x="37809" y="9353"/>
                    </a:lnTo>
                    <a:lnTo>
                      <a:pt x="37788" y="9332"/>
                    </a:lnTo>
                    <a:lnTo>
                      <a:pt x="37809" y="9228"/>
                    </a:lnTo>
                    <a:lnTo>
                      <a:pt x="37872" y="9123"/>
                    </a:lnTo>
                    <a:lnTo>
                      <a:pt x="37809" y="9081"/>
                    </a:lnTo>
                    <a:lnTo>
                      <a:pt x="37809" y="9039"/>
                    </a:lnTo>
                    <a:lnTo>
                      <a:pt x="37893" y="9019"/>
                    </a:lnTo>
                    <a:lnTo>
                      <a:pt x="38081" y="8872"/>
                    </a:lnTo>
                    <a:lnTo>
                      <a:pt x="38269" y="8726"/>
                    </a:lnTo>
                    <a:lnTo>
                      <a:pt x="38269" y="8642"/>
                    </a:lnTo>
                    <a:lnTo>
                      <a:pt x="38186" y="8642"/>
                    </a:lnTo>
                    <a:lnTo>
                      <a:pt x="38060" y="8726"/>
                    </a:lnTo>
                    <a:lnTo>
                      <a:pt x="38018" y="8809"/>
                    </a:lnTo>
                    <a:lnTo>
                      <a:pt x="37914" y="8851"/>
                    </a:lnTo>
                    <a:lnTo>
                      <a:pt x="37914" y="8809"/>
                    </a:lnTo>
                    <a:lnTo>
                      <a:pt x="37893" y="8747"/>
                    </a:lnTo>
                    <a:lnTo>
                      <a:pt x="37704" y="8872"/>
                    </a:lnTo>
                    <a:lnTo>
                      <a:pt x="37642" y="8977"/>
                    </a:lnTo>
                    <a:lnTo>
                      <a:pt x="37558" y="9165"/>
                    </a:lnTo>
                    <a:lnTo>
                      <a:pt x="37432" y="9249"/>
                    </a:lnTo>
                    <a:lnTo>
                      <a:pt x="37349" y="9249"/>
                    </a:lnTo>
                    <a:lnTo>
                      <a:pt x="37432" y="9165"/>
                    </a:lnTo>
                    <a:lnTo>
                      <a:pt x="37558" y="9060"/>
                    </a:lnTo>
                    <a:lnTo>
                      <a:pt x="37600" y="8956"/>
                    </a:lnTo>
                    <a:lnTo>
                      <a:pt x="37579" y="8935"/>
                    </a:lnTo>
                    <a:lnTo>
                      <a:pt x="37495" y="8935"/>
                    </a:lnTo>
                    <a:lnTo>
                      <a:pt x="37600" y="8851"/>
                    </a:lnTo>
                    <a:lnTo>
                      <a:pt x="37746" y="8830"/>
                    </a:lnTo>
                    <a:lnTo>
                      <a:pt x="37788" y="8767"/>
                    </a:lnTo>
                    <a:lnTo>
                      <a:pt x="37767" y="8726"/>
                    </a:lnTo>
                    <a:lnTo>
                      <a:pt x="37683" y="8747"/>
                    </a:lnTo>
                    <a:lnTo>
                      <a:pt x="37558" y="8767"/>
                    </a:lnTo>
                    <a:lnTo>
                      <a:pt x="37474" y="8851"/>
                    </a:lnTo>
                    <a:lnTo>
                      <a:pt x="37391" y="8830"/>
                    </a:lnTo>
                    <a:lnTo>
                      <a:pt x="37600" y="8726"/>
                    </a:lnTo>
                    <a:lnTo>
                      <a:pt x="37579" y="8663"/>
                    </a:lnTo>
                    <a:lnTo>
                      <a:pt x="37474" y="8663"/>
                    </a:lnTo>
                    <a:lnTo>
                      <a:pt x="37537" y="8600"/>
                    </a:lnTo>
                    <a:lnTo>
                      <a:pt x="37642" y="8600"/>
                    </a:lnTo>
                    <a:lnTo>
                      <a:pt x="37683" y="8642"/>
                    </a:lnTo>
                    <a:lnTo>
                      <a:pt x="37809" y="8642"/>
                    </a:lnTo>
                    <a:lnTo>
                      <a:pt x="37872" y="8537"/>
                    </a:lnTo>
                    <a:lnTo>
                      <a:pt x="37997" y="8495"/>
                    </a:lnTo>
                    <a:lnTo>
                      <a:pt x="37997" y="8412"/>
                    </a:lnTo>
                    <a:lnTo>
                      <a:pt x="38060" y="8328"/>
                    </a:lnTo>
                    <a:lnTo>
                      <a:pt x="38060" y="8286"/>
                    </a:lnTo>
                    <a:lnTo>
                      <a:pt x="37976" y="8286"/>
                    </a:lnTo>
                    <a:lnTo>
                      <a:pt x="37914" y="8223"/>
                    </a:lnTo>
                    <a:lnTo>
                      <a:pt x="37809" y="8203"/>
                    </a:lnTo>
                    <a:lnTo>
                      <a:pt x="37683" y="8307"/>
                    </a:lnTo>
                    <a:lnTo>
                      <a:pt x="37537" y="8349"/>
                    </a:lnTo>
                    <a:lnTo>
                      <a:pt x="37453" y="8495"/>
                    </a:lnTo>
                    <a:lnTo>
                      <a:pt x="37244" y="8705"/>
                    </a:lnTo>
                    <a:lnTo>
                      <a:pt x="37181" y="8705"/>
                    </a:lnTo>
                    <a:lnTo>
                      <a:pt x="37223" y="8621"/>
                    </a:lnTo>
                    <a:lnTo>
                      <a:pt x="37265" y="8621"/>
                    </a:lnTo>
                    <a:lnTo>
                      <a:pt x="37370" y="8537"/>
                    </a:lnTo>
                    <a:lnTo>
                      <a:pt x="37495" y="8349"/>
                    </a:lnTo>
                    <a:lnTo>
                      <a:pt x="37642" y="8286"/>
                    </a:lnTo>
                    <a:lnTo>
                      <a:pt x="37704" y="8203"/>
                    </a:lnTo>
                    <a:lnTo>
                      <a:pt x="37683" y="8140"/>
                    </a:lnTo>
                    <a:lnTo>
                      <a:pt x="37495" y="8140"/>
                    </a:lnTo>
                    <a:lnTo>
                      <a:pt x="37328" y="8286"/>
                    </a:lnTo>
                    <a:lnTo>
                      <a:pt x="37495" y="8119"/>
                    </a:lnTo>
                    <a:lnTo>
                      <a:pt x="37663" y="8077"/>
                    </a:lnTo>
                    <a:lnTo>
                      <a:pt x="37767" y="8098"/>
                    </a:lnTo>
                    <a:lnTo>
                      <a:pt x="37851" y="8119"/>
                    </a:lnTo>
                    <a:lnTo>
                      <a:pt x="37956" y="8014"/>
                    </a:lnTo>
                    <a:lnTo>
                      <a:pt x="37956" y="7931"/>
                    </a:lnTo>
                    <a:lnTo>
                      <a:pt x="37914" y="7889"/>
                    </a:lnTo>
                    <a:lnTo>
                      <a:pt x="37914" y="7805"/>
                    </a:lnTo>
                    <a:lnTo>
                      <a:pt x="37914" y="7721"/>
                    </a:lnTo>
                    <a:lnTo>
                      <a:pt x="37788" y="7679"/>
                    </a:lnTo>
                    <a:lnTo>
                      <a:pt x="37746" y="7596"/>
                    </a:lnTo>
                    <a:lnTo>
                      <a:pt x="37642" y="7575"/>
                    </a:lnTo>
                    <a:lnTo>
                      <a:pt x="37600" y="7617"/>
                    </a:lnTo>
                    <a:lnTo>
                      <a:pt x="37558" y="7617"/>
                    </a:lnTo>
                    <a:lnTo>
                      <a:pt x="37558" y="7533"/>
                    </a:lnTo>
                    <a:lnTo>
                      <a:pt x="37474" y="7512"/>
                    </a:lnTo>
                    <a:lnTo>
                      <a:pt x="37391" y="7428"/>
                    </a:lnTo>
                    <a:lnTo>
                      <a:pt x="37391" y="7366"/>
                    </a:lnTo>
                    <a:lnTo>
                      <a:pt x="37244" y="7282"/>
                    </a:lnTo>
                    <a:lnTo>
                      <a:pt x="37181" y="7282"/>
                    </a:lnTo>
                    <a:lnTo>
                      <a:pt x="37139" y="7219"/>
                    </a:lnTo>
                    <a:lnTo>
                      <a:pt x="37014" y="7219"/>
                    </a:lnTo>
                    <a:lnTo>
                      <a:pt x="36826" y="7261"/>
                    </a:lnTo>
                    <a:lnTo>
                      <a:pt x="36721" y="7366"/>
                    </a:lnTo>
                    <a:lnTo>
                      <a:pt x="36595" y="7366"/>
                    </a:lnTo>
                    <a:lnTo>
                      <a:pt x="36491" y="7533"/>
                    </a:lnTo>
                    <a:lnTo>
                      <a:pt x="36512" y="7596"/>
                    </a:lnTo>
                    <a:lnTo>
                      <a:pt x="36595" y="7617"/>
                    </a:lnTo>
                    <a:lnTo>
                      <a:pt x="36805" y="7805"/>
                    </a:lnTo>
                    <a:lnTo>
                      <a:pt x="36826" y="7847"/>
                    </a:lnTo>
                    <a:lnTo>
                      <a:pt x="36909" y="7889"/>
                    </a:lnTo>
                    <a:lnTo>
                      <a:pt x="36951" y="7993"/>
                    </a:lnTo>
                    <a:lnTo>
                      <a:pt x="36909" y="7993"/>
                    </a:lnTo>
                    <a:lnTo>
                      <a:pt x="36826" y="7931"/>
                    </a:lnTo>
                    <a:lnTo>
                      <a:pt x="36700" y="7931"/>
                    </a:lnTo>
                    <a:lnTo>
                      <a:pt x="36700" y="7847"/>
                    </a:lnTo>
                    <a:lnTo>
                      <a:pt x="36512" y="7679"/>
                    </a:lnTo>
                    <a:lnTo>
                      <a:pt x="36428" y="7700"/>
                    </a:lnTo>
                    <a:lnTo>
                      <a:pt x="36386" y="7721"/>
                    </a:lnTo>
                    <a:lnTo>
                      <a:pt x="36386" y="7721"/>
                    </a:lnTo>
                    <a:lnTo>
                      <a:pt x="36407" y="7638"/>
                    </a:lnTo>
                    <a:lnTo>
                      <a:pt x="36428" y="7533"/>
                    </a:lnTo>
                    <a:lnTo>
                      <a:pt x="36303" y="7491"/>
                    </a:lnTo>
                    <a:lnTo>
                      <a:pt x="36240" y="7512"/>
                    </a:lnTo>
                    <a:lnTo>
                      <a:pt x="36240" y="7721"/>
                    </a:lnTo>
                    <a:lnTo>
                      <a:pt x="36303" y="7826"/>
                    </a:lnTo>
                    <a:lnTo>
                      <a:pt x="36323" y="7951"/>
                    </a:lnTo>
                    <a:lnTo>
                      <a:pt x="36303" y="8035"/>
                    </a:lnTo>
                    <a:lnTo>
                      <a:pt x="36303" y="7931"/>
                    </a:lnTo>
                    <a:lnTo>
                      <a:pt x="36219" y="7784"/>
                    </a:lnTo>
                    <a:lnTo>
                      <a:pt x="36135" y="7889"/>
                    </a:lnTo>
                    <a:lnTo>
                      <a:pt x="36093" y="7993"/>
                    </a:lnTo>
                    <a:lnTo>
                      <a:pt x="36135" y="8056"/>
                    </a:lnTo>
                    <a:lnTo>
                      <a:pt x="36072" y="8119"/>
                    </a:lnTo>
                    <a:lnTo>
                      <a:pt x="35968" y="8056"/>
                    </a:lnTo>
                    <a:lnTo>
                      <a:pt x="35863" y="8035"/>
                    </a:lnTo>
                    <a:lnTo>
                      <a:pt x="35905" y="7951"/>
                    </a:lnTo>
                    <a:lnTo>
                      <a:pt x="36010" y="7889"/>
                    </a:lnTo>
                    <a:lnTo>
                      <a:pt x="36135" y="7700"/>
                    </a:lnTo>
                    <a:lnTo>
                      <a:pt x="36177" y="7596"/>
                    </a:lnTo>
                    <a:lnTo>
                      <a:pt x="36093" y="7512"/>
                    </a:lnTo>
                    <a:lnTo>
                      <a:pt x="36072" y="7407"/>
                    </a:lnTo>
                    <a:lnTo>
                      <a:pt x="35926" y="7533"/>
                    </a:lnTo>
                    <a:lnTo>
                      <a:pt x="35884" y="7596"/>
                    </a:lnTo>
                    <a:lnTo>
                      <a:pt x="35863" y="7533"/>
                    </a:lnTo>
                    <a:lnTo>
                      <a:pt x="35884" y="7407"/>
                    </a:lnTo>
                    <a:lnTo>
                      <a:pt x="35779" y="7387"/>
                    </a:lnTo>
                    <a:lnTo>
                      <a:pt x="35717" y="7407"/>
                    </a:lnTo>
                    <a:lnTo>
                      <a:pt x="35696" y="7491"/>
                    </a:lnTo>
                    <a:lnTo>
                      <a:pt x="35717" y="7617"/>
                    </a:lnTo>
                    <a:lnTo>
                      <a:pt x="35717" y="7742"/>
                    </a:lnTo>
                    <a:lnTo>
                      <a:pt x="35675" y="7700"/>
                    </a:lnTo>
                    <a:lnTo>
                      <a:pt x="35675" y="7533"/>
                    </a:lnTo>
                    <a:lnTo>
                      <a:pt x="35654" y="7512"/>
                    </a:lnTo>
                    <a:lnTo>
                      <a:pt x="35591" y="7617"/>
                    </a:lnTo>
                    <a:lnTo>
                      <a:pt x="35487" y="7638"/>
                    </a:lnTo>
                    <a:lnTo>
                      <a:pt x="35487" y="7721"/>
                    </a:lnTo>
                    <a:lnTo>
                      <a:pt x="35403" y="7826"/>
                    </a:lnTo>
                    <a:lnTo>
                      <a:pt x="35340" y="7847"/>
                    </a:lnTo>
                    <a:lnTo>
                      <a:pt x="35277" y="7931"/>
                    </a:lnTo>
                    <a:lnTo>
                      <a:pt x="35173" y="7931"/>
                    </a:lnTo>
                    <a:lnTo>
                      <a:pt x="35256" y="7847"/>
                    </a:lnTo>
                    <a:lnTo>
                      <a:pt x="35256" y="7784"/>
                    </a:lnTo>
                    <a:lnTo>
                      <a:pt x="35194" y="7721"/>
                    </a:lnTo>
                    <a:lnTo>
                      <a:pt x="35152" y="7721"/>
                    </a:lnTo>
                    <a:lnTo>
                      <a:pt x="35152" y="7679"/>
                    </a:lnTo>
                    <a:lnTo>
                      <a:pt x="35235" y="7679"/>
                    </a:lnTo>
                    <a:lnTo>
                      <a:pt x="35277" y="7700"/>
                    </a:lnTo>
                    <a:lnTo>
                      <a:pt x="35298" y="7638"/>
                    </a:lnTo>
                    <a:lnTo>
                      <a:pt x="35298" y="7596"/>
                    </a:lnTo>
                    <a:lnTo>
                      <a:pt x="35298" y="7554"/>
                    </a:lnTo>
                    <a:lnTo>
                      <a:pt x="35403" y="7491"/>
                    </a:lnTo>
                    <a:lnTo>
                      <a:pt x="35570" y="7345"/>
                    </a:lnTo>
                    <a:lnTo>
                      <a:pt x="35591" y="7261"/>
                    </a:lnTo>
                    <a:lnTo>
                      <a:pt x="35675" y="7177"/>
                    </a:lnTo>
                    <a:lnTo>
                      <a:pt x="35570" y="7177"/>
                    </a:lnTo>
                    <a:lnTo>
                      <a:pt x="35403" y="7282"/>
                    </a:lnTo>
                    <a:lnTo>
                      <a:pt x="35277" y="7407"/>
                    </a:lnTo>
                    <a:lnTo>
                      <a:pt x="35194" y="7407"/>
                    </a:lnTo>
                    <a:lnTo>
                      <a:pt x="35277" y="7324"/>
                    </a:lnTo>
                    <a:lnTo>
                      <a:pt x="35361" y="7219"/>
                    </a:lnTo>
                    <a:lnTo>
                      <a:pt x="35445" y="7156"/>
                    </a:lnTo>
                    <a:lnTo>
                      <a:pt x="35549" y="7114"/>
                    </a:lnTo>
                    <a:lnTo>
                      <a:pt x="35612" y="7052"/>
                    </a:lnTo>
                    <a:lnTo>
                      <a:pt x="35696" y="7052"/>
                    </a:lnTo>
                    <a:lnTo>
                      <a:pt x="35779" y="6905"/>
                    </a:lnTo>
                    <a:lnTo>
                      <a:pt x="35779" y="6863"/>
                    </a:lnTo>
                    <a:lnTo>
                      <a:pt x="35696" y="6780"/>
                    </a:lnTo>
                    <a:lnTo>
                      <a:pt x="35696" y="6675"/>
                    </a:lnTo>
                    <a:lnTo>
                      <a:pt x="35717" y="6591"/>
                    </a:lnTo>
                    <a:lnTo>
                      <a:pt x="35884" y="6424"/>
                    </a:lnTo>
                    <a:lnTo>
                      <a:pt x="35905" y="6361"/>
                    </a:lnTo>
                    <a:lnTo>
                      <a:pt x="35863" y="6257"/>
                    </a:lnTo>
                    <a:lnTo>
                      <a:pt x="35842" y="6194"/>
                    </a:lnTo>
                    <a:lnTo>
                      <a:pt x="35800" y="6131"/>
                    </a:lnTo>
                    <a:lnTo>
                      <a:pt x="35884" y="6006"/>
                    </a:lnTo>
                    <a:lnTo>
                      <a:pt x="35968" y="5922"/>
                    </a:lnTo>
                    <a:lnTo>
                      <a:pt x="35989" y="5838"/>
                    </a:lnTo>
                    <a:lnTo>
                      <a:pt x="36010" y="5587"/>
                    </a:lnTo>
                    <a:lnTo>
                      <a:pt x="36051" y="5524"/>
                    </a:lnTo>
                    <a:lnTo>
                      <a:pt x="36010" y="5462"/>
                    </a:lnTo>
                    <a:lnTo>
                      <a:pt x="35842" y="5399"/>
                    </a:lnTo>
                    <a:lnTo>
                      <a:pt x="35654" y="5399"/>
                    </a:lnTo>
                    <a:lnTo>
                      <a:pt x="35487" y="5357"/>
                    </a:lnTo>
                    <a:lnTo>
                      <a:pt x="35361" y="5420"/>
                    </a:lnTo>
                    <a:lnTo>
                      <a:pt x="35235" y="5420"/>
                    </a:lnTo>
                    <a:lnTo>
                      <a:pt x="35068" y="5503"/>
                    </a:lnTo>
                    <a:lnTo>
                      <a:pt x="34796" y="5587"/>
                    </a:lnTo>
                    <a:lnTo>
                      <a:pt x="34754" y="5671"/>
                    </a:lnTo>
                    <a:lnTo>
                      <a:pt x="34859" y="5796"/>
                    </a:lnTo>
                    <a:lnTo>
                      <a:pt x="34859" y="5880"/>
                    </a:lnTo>
                    <a:lnTo>
                      <a:pt x="34817" y="5922"/>
                    </a:lnTo>
                    <a:lnTo>
                      <a:pt x="34754" y="5775"/>
                    </a:lnTo>
                    <a:lnTo>
                      <a:pt x="34712" y="5713"/>
                    </a:lnTo>
                    <a:lnTo>
                      <a:pt x="34650" y="5587"/>
                    </a:lnTo>
                    <a:lnTo>
                      <a:pt x="34524" y="5587"/>
                    </a:lnTo>
                    <a:lnTo>
                      <a:pt x="34440" y="5671"/>
                    </a:lnTo>
                    <a:lnTo>
                      <a:pt x="34440" y="5734"/>
                    </a:lnTo>
                    <a:lnTo>
                      <a:pt x="34398" y="5796"/>
                    </a:lnTo>
                    <a:lnTo>
                      <a:pt x="34378" y="5713"/>
                    </a:lnTo>
                    <a:lnTo>
                      <a:pt x="34398" y="5608"/>
                    </a:lnTo>
                    <a:lnTo>
                      <a:pt x="34336" y="5587"/>
                    </a:lnTo>
                    <a:lnTo>
                      <a:pt x="34189" y="5608"/>
                    </a:lnTo>
                    <a:lnTo>
                      <a:pt x="34126" y="5713"/>
                    </a:lnTo>
                    <a:lnTo>
                      <a:pt x="34126" y="5796"/>
                    </a:lnTo>
                    <a:lnTo>
                      <a:pt x="34273" y="5901"/>
                    </a:lnTo>
                    <a:lnTo>
                      <a:pt x="34378" y="6047"/>
                    </a:lnTo>
                    <a:lnTo>
                      <a:pt x="34503" y="6131"/>
                    </a:lnTo>
                    <a:lnTo>
                      <a:pt x="34440" y="6131"/>
                    </a:lnTo>
                    <a:lnTo>
                      <a:pt x="34294" y="6047"/>
                    </a:lnTo>
                    <a:lnTo>
                      <a:pt x="34106" y="5880"/>
                    </a:lnTo>
                    <a:lnTo>
                      <a:pt x="34064" y="5880"/>
                    </a:lnTo>
                    <a:lnTo>
                      <a:pt x="34022" y="5922"/>
                    </a:lnTo>
                    <a:lnTo>
                      <a:pt x="33854" y="5922"/>
                    </a:lnTo>
                    <a:lnTo>
                      <a:pt x="33813" y="5943"/>
                    </a:lnTo>
                    <a:lnTo>
                      <a:pt x="33875" y="6006"/>
                    </a:lnTo>
                    <a:lnTo>
                      <a:pt x="34001" y="6006"/>
                    </a:lnTo>
                    <a:lnTo>
                      <a:pt x="34022" y="6047"/>
                    </a:lnTo>
                    <a:lnTo>
                      <a:pt x="34064" y="6152"/>
                    </a:lnTo>
                    <a:lnTo>
                      <a:pt x="34210" y="6257"/>
                    </a:lnTo>
                    <a:lnTo>
                      <a:pt x="34231" y="6340"/>
                    </a:lnTo>
                    <a:lnTo>
                      <a:pt x="34315" y="6424"/>
                    </a:lnTo>
                    <a:lnTo>
                      <a:pt x="34210" y="6424"/>
                    </a:lnTo>
                    <a:lnTo>
                      <a:pt x="34126" y="6319"/>
                    </a:lnTo>
                    <a:lnTo>
                      <a:pt x="33980" y="6236"/>
                    </a:lnTo>
                    <a:lnTo>
                      <a:pt x="33980" y="6152"/>
                    </a:lnTo>
                    <a:lnTo>
                      <a:pt x="33875" y="6047"/>
                    </a:lnTo>
                    <a:lnTo>
                      <a:pt x="33750" y="6047"/>
                    </a:lnTo>
                    <a:lnTo>
                      <a:pt x="33666" y="6131"/>
                    </a:lnTo>
                    <a:lnTo>
                      <a:pt x="33666" y="6215"/>
                    </a:lnTo>
                    <a:lnTo>
                      <a:pt x="33582" y="6361"/>
                    </a:lnTo>
                    <a:lnTo>
                      <a:pt x="33541" y="6529"/>
                    </a:lnTo>
                    <a:lnTo>
                      <a:pt x="33603" y="6633"/>
                    </a:lnTo>
                    <a:lnTo>
                      <a:pt x="33478" y="6675"/>
                    </a:lnTo>
                    <a:lnTo>
                      <a:pt x="33478" y="6759"/>
                    </a:lnTo>
                    <a:lnTo>
                      <a:pt x="33541" y="6822"/>
                    </a:lnTo>
                    <a:lnTo>
                      <a:pt x="33562" y="6926"/>
                    </a:lnTo>
                    <a:lnTo>
                      <a:pt x="33645" y="6926"/>
                    </a:lnTo>
                    <a:lnTo>
                      <a:pt x="33813" y="6780"/>
                    </a:lnTo>
                    <a:lnTo>
                      <a:pt x="33896" y="6780"/>
                    </a:lnTo>
                    <a:lnTo>
                      <a:pt x="33917" y="6842"/>
                    </a:lnTo>
                    <a:lnTo>
                      <a:pt x="33813" y="6863"/>
                    </a:lnTo>
                    <a:lnTo>
                      <a:pt x="33771" y="6884"/>
                    </a:lnTo>
                    <a:lnTo>
                      <a:pt x="33771" y="6947"/>
                    </a:lnTo>
                    <a:lnTo>
                      <a:pt x="33687" y="6947"/>
                    </a:lnTo>
                    <a:lnTo>
                      <a:pt x="33603" y="7052"/>
                    </a:lnTo>
                    <a:lnTo>
                      <a:pt x="33603" y="7156"/>
                    </a:lnTo>
                    <a:lnTo>
                      <a:pt x="33541" y="7240"/>
                    </a:lnTo>
                    <a:lnTo>
                      <a:pt x="33478" y="7177"/>
                    </a:lnTo>
                    <a:lnTo>
                      <a:pt x="33499" y="7094"/>
                    </a:lnTo>
                    <a:lnTo>
                      <a:pt x="33436" y="6947"/>
                    </a:lnTo>
                    <a:lnTo>
                      <a:pt x="33352" y="6926"/>
                    </a:lnTo>
                    <a:lnTo>
                      <a:pt x="33290" y="7031"/>
                    </a:lnTo>
                    <a:lnTo>
                      <a:pt x="33331" y="7094"/>
                    </a:lnTo>
                    <a:lnTo>
                      <a:pt x="33269" y="7177"/>
                    </a:lnTo>
                    <a:lnTo>
                      <a:pt x="33164" y="7198"/>
                    </a:lnTo>
                    <a:lnTo>
                      <a:pt x="33122" y="7261"/>
                    </a:lnTo>
                    <a:lnTo>
                      <a:pt x="33080" y="7177"/>
                    </a:lnTo>
                    <a:lnTo>
                      <a:pt x="33038" y="7198"/>
                    </a:lnTo>
                    <a:lnTo>
                      <a:pt x="33059" y="7303"/>
                    </a:lnTo>
                    <a:lnTo>
                      <a:pt x="33122" y="7407"/>
                    </a:lnTo>
                    <a:lnTo>
                      <a:pt x="33122" y="7554"/>
                    </a:lnTo>
                    <a:lnTo>
                      <a:pt x="33143" y="7575"/>
                    </a:lnTo>
                    <a:lnTo>
                      <a:pt x="33143" y="7700"/>
                    </a:lnTo>
                    <a:lnTo>
                      <a:pt x="33227" y="7721"/>
                    </a:lnTo>
                    <a:lnTo>
                      <a:pt x="33290" y="7784"/>
                    </a:lnTo>
                    <a:lnTo>
                      <a:pt x="33269" y="7868"/>
                    </a:lnTo>
                    <a:lnTo>
                      <a:pt x="33290" y="7931"/>
                    </a:lnTo>
                    <a:lnTo>
                      <a:pt x="33290" y="8035"/>
                    </a:lnTo>
                    <a:lnTo>
                      <a:pt x="33185" y="8119"/>
                    </a:lnTo>
                    <a:lnTo>
                      <a:pt x="33143" y="8203"/>
                    </a:lnTo>
                    <a:lnTo>
                      <a:pt x="33122" y="8412"/>
                    </a:lnTo>
                    <a:lnTo>
                      <a:pt x="33059" y="8454"/>
                    </a:lnTo>
                    <a:lnTo>
                      <a:pt x="32934" y="8663"/>
                    </a:lnTo>
                    <a:lnTo>
                      <a:pt x="32934" y="8747"/>
                    </a:lnTo>
                    <a:lnTo>
                      <a:pt x="32808" y="8872"/>
                    </a:lnTo>
                    <a:lnTo>
                      <a:pt x="32829" y="8830"/>
                    </a:lnTo>
                    <a:lnTo>
                      <a:pt x="32829" y="8726"/>
                    </a:lnTo>
                    <a:lnTo>
                      <a:pt x="32871" y="8558"/>
                    </a:lnTo>
                    <a:lnTo>
                      <a:pt x="32955" y="8495"/>
                    </a:lnTo>
                    <a:lnTo>
                      <a:pt x="32934" y="8433"/>
                    </a:lnTo>
                    <a:lnTo>
                      <a:pt x="32913" y="8454"/>
                    </a:lnTo>
                    <a:lnTo>
                      <a:pt x="32829" y="8454"/>
                    </a:lnTo>
                    <a:lnTo>
                      <a:pt x="32746" y="8391"/>
                    </a:lnTo>
                    <a:lnTo>
                      <a:pt x="32704" y="8349"/>
                    </a:lnTo>
                    <a:lnTo>
                      <a:pt x="32746" y="8328"/>
                    </a:lnTo>
                    <a:lnTo>
                      <a:pt x="32829" y="8307"/>
                    </a:lnTo>
                    <a:lnTo>
                      <a:pt x="32913" y="8307"/>
                    </a:lnTo>
                    <a:lnTo>
                      <a:pt x="32913" y="8244"/>
                    </a:lnTo>
                    <a:lnTo>
                      <a:pt x="32955" y="8244"/>
                    </a:lnTo>
                    <a:lnTo>
                      <a:pt x="32976" y="8349"/>
                    </a:lnTo>
                    <a:lnTo>
                      <a:pt x="33038" y="8244"/>
                    </a:lnTo>
                    <a:lnTo>
                      <a:pt x="33038" y="8140"/>
                    </a:lnTo>
                    <a:lnTo>
                      <a:pt x="32934" y="8098"/>
                    </a:lnTo>
                    <a:lnTo>
                      <a:pt x="32913" y="8035"/>
                    </a:lnTo>
                    <a:lnTo>
                      <a:pt x="32808" y="7910"/>
                    </a:lnTo>
                    <a:lnTo>
                      <a:pt x="32808" y="7763"/>
                    </a:lnTo>
                    <a:lnTo>
                      <a:pt x="32746" y="7679"/>
                    </a:lnTo>
                    <a:lnTo>
                      <a:pt x="32725" y="7512"/>
                    </a:lnTo>
                    <a:lnTo>
                      <a:pt x="32704" y="7491"/>
                    </a:lnTo>
                    <a:lnTo>
                      <a:pt x="32704" y="7407"/>
                    </a:lnTo>
                    <a:lnTo>
                      <a:pt x="32746" y="7366"/>
                    </a:lnTo>
                    <a:lnTo>
                      <a:pt x="32829" y="7198"/>
                    </a:lnTo>
                    <a:lnTo>
                      <a:pt x="32829" y="7094"/>
                    </a:lnTo>
                    <a:lnTo>
                      <a:pt x="32934" y="6989"/>
                    </a:lnTo>
                    <a:lnTo>
                      <a:pt x="33018" y="6884"/>
                    </a:lnTo>
                    <a:lnTo>
                      <a:pt x="33122" y="6842"/>
                    </a:lnTo>
                    <a:lnTo>
                      <a:pt x="33122" y="6738"/>
                    </a:lnTo>
                    <a:lnTo>
                      <a:pt x="33059" y="6654"/>
                    </a:lnTo>
                    <a:lnTo>
                      <a:pt x="33018" y="6550"/>
                    </a:lnTo>
                    <a:lnTo>
                      <a:pt x="33038" y="6424"/>
                    </a:lnTo>
                    <a:lnTo>
                      <a:pt x="33143" y="6215"/>
                    </a:lnTo>
                    <a:lnTo>
                      <a:pt x="33227" y="6173"/>
                    </a:lnTo>
                    <a:lnTo>
                      <a:pt x="33394" y="6068"/>
                    </a:lnTo>
                    <a:lnTo>
                      <a:pt x="33603" y="5817"/>
                    </a:lnTo>
                    <a:lnTo>
                      <a:pt x="33813" y="5608"/>
                    </a:lnTo>
                    <a:lnTo>
                      <a:pt x="33959" y="5587"/>
                    </a:lnTo>
                    <a:lnTo>
                      <a:pt x="34064" y="5441"/>
                    </a:lnTo>
                    <a:lnTo>
                      <a:pt x="34106" y="5378"/>
                    </a:lnTo>
                    <a:lnTo>
                      <a:pt x="34210" y="5378"/>
                    </a:lnTo>
                    <a:lnTo>
                      <a:pt x="34398" y="5294"/>
                    </a:lnTo>
                    <a:lnTo>
                      <a:pt x="34545" y="5231"/>
                    </a:lnTo>
                    <a:lnTo>
                      <a:pt x="34587" y="5169"/>
                    </a:lnTo>
                    <a:lnTo>
                      <a:pt x="34545" y="5085"/>
                    </a:lnTo>
                    <a:lnTo>
                      <a:pt x="34315" y="4980"/>
                    </a:lnTo>
                    <a:lnTo>
                      <a:pt x="34189" y="4897"/>
                    </a:lnTo>
                    <a:lnTo>
                      <a:pt x="34001" y="4897"/>
                    </a:lnTo>
                    <a:lnTo>
                      <a:pt x="33959" y="4876"/>
                    </a:lnTo>
                    <a:lnTo>
                      <a:pt x="33875" y="4897"/>
                    </a:lnTo>
                    <a:lnTo>
                      <a:pt x="33708" y="4876"/>
                    </a:lnTo>
                    <a:lnTo>
                      <a:pt x="33645" y="4897"/>
                    </a:lnTo>
                    <a:lnTo>
                      <a:pt x="33436" y="4897"/>
                    </a:lnTo>
                    <a:lnTo>
                      <a:pt x="33122" y="5001"/>
                    </a:lnTo>
                    <a:lnTo>
                      <a:pt x="32934" y="5190"/>
                    </a:lnTo>
                    <a:lnTo>
                      <a:pt x="32725" y="5273"/>
                    </a:lnTo>
                    <a:lnTo>
                      <a:pt x="32704" y="5378"/>
                    </a:lnTo>
                    <a:lnTo>
                      <a:pt x="32725" y="5482"/>
                    </a:lnTo>
                    <a:lnTo>
                      <a:pt x="32641" y="5441"/>
                    </a:lnTo>
                    <a:lnTo>
                      <a:pt x="32557" y="5441"/>
                    </a:lnTo>
                    <a:lnTo>
                      <a:pt x="32494" y="5545"/>
                    </a:lnTo>
                    <a:lnTo>
                      <a:pt x="32348" y="5545"/>
                    </a:lnTo>
                    <a:lnTo>
                      <a:pt x="32243" y="5692"/>
                    </a:lnTo>
                    <a:lnTo>
                      <a:pt x="32243" y="5796"/>
                    </a:lnTo>
                    <a:lnTo>
                      <a:pt x="32181" y="5796"/>
                    </a:lnTo>
                    <a:lnTo>
                      <a:pt x="32034" y="6006"/>
                    </a:lnTo>
                    <a:lnTo>
                      <a:pt x="32097" y="6068"/>
                    </a:lnTo>
                    <a:lnTo>
                      <a:pt x="32034" y="6152"/>
                    </a:lnTo>
                    <a:lnTo>
                      <a:pt x="31992" y="6068"/>
                    </a:lnTo>
                    <a:lnTo>
                      <a:pt x="31930" y="6068"/>
                    </a:lnTo>
                    <a:lnTo>
                      <a:pt x="31888" y="6257"/>
                    </a:lnTo>
                    <a:lnTo>
                      <a:pt x="31762" y="6257"/>
                    </a:lnTo>
                    <a:lnTo>
                      <a:pt x="31678" y="6361"/>
                    </a:lnTo>
                    <a:lnTo>
                      <a:pt x="31616" y="6424"/>
                    </a:lnTo>
                    <a:lnTo>
                      <a:pt x="31553" y="6570"/>
                    </a:lnTo>
                    <a:lnTo>
                      <a:pt x="31448" y="6759"/>
                    </a:lnTo>
                    <a:lnTo>
                      <a:pt x="31448" y="6863"/>
                    </a:lnTo>
                    <a:lnTo>
                      <a:pt x="31490" y="6842"/>
                    </a:lnTo>
                    <a:lnTo>
                      <a:pt x="31511" y="6842"/>
                    </a:lnTo>
                    <a:lnTo>
                      <a:pt x="31490" y="6905"/>
                    </a:lnTo>
                    <a:lnTo>
                      <a:pt x="31406" y="6905"/>
                    </a:lnTo>
                    <a:lnTo>
                      <a:pt x="31260" y="6989"/>
                    </a:lnTo>
                    <a:lnTo>
                      <a:pt x="31239" y="7094"/>
                    </a:lnTo>
                    <a:lnTo>
                      <a:pt x="31155" y="7114"/>
                    </a:lnTo>
                    <a:lnTo>
                      <a:pt x="31134" y="7198"/>
                    </a:lnTo>
                    <a:lnTo>
                      <a:pt x="31134" y="7407"/>
                    </a:lnTo>
                    <a:lnTo>
                      <a:pt x="31072" y="7512"/>
                    </a:lnTo>
                    <a:lnTo>
                      <a:pt x="30988" y="7512"/>
                    </a:lnTo>
                    <a:lnTo>
                      <a:pt x="30967" y="7659"/>
                    </a:lnTo>
                    <a:lnTo>
                      <a:pt x="30967" y="7721"/>
                    </a:lnTo>
                    <a:lnTo>
                      <a:pt x="30862" y="7784"/>
                    </a:lnTo>
                    <a:lnTo>
                      <a:pt x="30821" y="7972"/>
                    </a:lnTo>
                    <a:lnTo>
                      <a:pt x="30862" y="8077"/>
                    </a:lnTo>
                    <a:lnTo>
                      <a:pt x="31072" y="8182"/>
                    </a:lnTo>
                    <a:lnTo>
                      <a:pt x="31176" y="8182"/>
                    </a:lnTo>
                    <a:lnTo>
                      <a:pt x="31302" y="8244"/>
                    </a:lnTo>
                    <a:lnTo>
                      <a:pt x="31385" y="8244"/>
                    </a:lnTo>
                    <a:lnTo>
                      <a:pt x="31511" y="8328"/>
                    </a:lnTo>
                    <a:lnTo>
                      <a:pt x="31678" y="8328"/>
                    </a:lnTo>
                    <a:lnTo>
                      <a:pt x="31699" y="8495"/>
                    </a:lnTo>
                    <a:lnTo>
                      <a:pt x="31867" y="8558"/>
                    </a:lnTo>
                    <a:lnTo>
                      <a:pt x="31888" y="8642"/>
                    </a:lnTo>
                    <a:lnTo>
                      <a:pt x="31971" y="8705"/>
                    </a:lnTo>
                    <a:lnTo>
                      <a:pt x="31804" y="8705"/>
                    </a:lnTo>
                    <a:lnTo>
                      <a:pt x="31762" y="8726"/>
                    </a:lnTo>
                    <a:lnTo>
                      <a:pt x="31574" y="8726"/>
                    </a:lnTo>
                    <a:lnTo>
                      <a:pt x="31365" y="8642"/>
                    </a:lnTo>
                    <a:lnTo>
                      <a:pt x="31344" y="8537"/>
                    </a:lnTo>
                    <a:lnTo>
                      <a:pt x="31239" y="8454"/>
                    </a:lnTo>
                    <a:lnTo>
                      <a:pt x="31051" y="8454"/>
                    </a:lnTo>
                    <a:lnTo>
                      <a:pt x="30988" y="8412"/>
                    </a:lnTo>
                    <a:lnTo>
                      <a:pt x="30883" y="8391"/>
                    </a:lnTo>
                    <a:lnTo>
                      <a:pt x="30862" y="8433"/>
                    </a:lnTo>
                    <a:lnTo>
                      <a:pt x="30925" y="8558"/>
                    </a:lnTo>
                    <a:lnTo>
                      <a:pt x="30925" y="8642"/>
                    </a:lnTo>
                    <a:lnTo>
                      <a:pt x="30841" y="8642"/>
                    </a:lnTo>
                    <a:lnTo>
                      <a:pt x="30821" y="8726"/>
                    </a:lnTo>
                    <a:lnTo>
                      <a:pt x="30862" y="8914"/>
                    </a:lnTo>
                    <a:lnTo>
                      <a:pt x="30883" y="9039"/>
                    </a:lnTo>
                    <a:lnTo>
                      <a:pt x="30862" y="9165"/>
                    </a:lnTo>
                    <a:lnTo>
                      <a:pt x="30883" y="9270"/>
                    </a:lnTo>
                    <a:lnTo>
                      <a:pt x="31030" y="9353"/>
                    </a:lnTo>
                    <a:lnTo>
                      <a:pt x="31134" y="9458"/>
                    </a:lnTo>
                    <a:lnTo>
                      <a:pt x="31134" y="9500"/>
                    </a:lnTo>
                    <a:lnTo>
                      <a:pt x="31072" y="9458"/>
                    </a:lnTo>
                    <a:lnTo>
                      <a:pt x="31051" y="9458"/>
                    </a:lnTo>
                    <a:lnTo>
                      <a:pt x="31072" y="9563"/>
                    </a:lnTo>
                    <a:lnTo>
                      <a:pt x="31155" y="9667"/>
                    </a:lnTo>
                    <a:lnTo>
                      <a:pt x="31197" y="9667"/>
                    </a:lnTo>
                    <a:lnTo>
                      <a:pt x="31197" y="9583"/>
                    </a:lnTo>
                    <a:lnTo>
                      <a:pt x="31281" y="9563"/>
                    </a:lnTo>
                    <a:lnTo>
                      <a:pt x="31385" y="9583"/>
                    </a:lnTo>
                    <a:lnTo>
                      <a:pt x="31469" y="9667"/>
                    </a:lnTo>
                    <a:lnTo>
                      <a:pt x="31553" y="9688"/>
                    </a:lnTo>
                    <a:lnTo>
                      <a:pt x="31574" y="9646"/>
                    </a:lnTo>
                    <a:lnTo>
                      <a:pt x="31553" y="9583"/>
                    </a:lnTo>
                    <a:lnTo>
                      <a:pt x="31574" y="9500"/>
                    </a:lnTo>
                    <a:lnTo>
                      <a:pt x="31616" y="9479"/>
                    </a:lnTo>
                    <a:lnTo>
                      <a:pt x="31678" y="9542"/>
                    </a:lnTo>
                    <a:lnTo>
                      <a:pt x="31657" y="9646"/>
                    </a:lnTo>
                    <a:lnTo>
                      <a:pt x="31678" y="9709"/>
                    </a:lnTo>
                    <a:lnTo>
                      <a:pt x="31720" y="9709"/>
                    </a:lnTo>
                    <a:lnTo>
                      <a:pt x="31783" y="9583"/>
                    </a:lnTo>
                    <a:lnTo>
                      <a:pt x="31909" y="9563"/>
                    </a:lnTo>
                    <a:lnTo>
                      <a:pt x="31992" y="9479"/>
                    </a:lnTo>
                    <a:lnTo>
                      <a:pt x="32013" y="9500"/>
                    </a:lnTo>
                    <a:lnTo>
                      <a:pt x="31971" y="9583"/>
                    </a:lnTo>
                    <a:lnTo>
                      <a:pt x="31783" y="9688"/>
                    </a:lnTo>
                    <a:lnTo>
                      <a:pt x="31762" y="9793"/>
                    </a:lnTo>
                    <a:lnTo>
                      <a:pt x="31867" y="9876"/>
                    </a:lnTo>
                    <a:lnTo>
                      <a:pt x="31888" y="10023"/>
                    </a:lnTo>
                    <a:lnTo>
                      <a:pt x="32013" y="10169"/>
                    </a:lnTo>
                    <a:lnTo>
                      <a:pt x="32181" y="10169"/>
                    </a:lnTo>
                    <a:lnTo>
                      <a:pt x="32222" y="10107"/>
                    </a:lnTo>
                    <a:lnTo>
                      <a:pt x="32118" y="10023"/>
                    </a:lnTo>
                    <a:lnTo>
                      <a:pt x="32181" y="10002"/>
                    </a:lnTo>
                    <a:lnTo>
                      <a:pt x="32285" y="10023"/>
                    </a:lnTo>
                    <a:lnTo>
                      <a:pt x="32348" y="10107"/>
                    </a:lnTo>
                    <a:lnTo>
                      <a:pt x="32411" y="10086"/>
                    </a:lnTo>
                    <a:lnTo>
                      <a:pt x="32494" y="10002"/>
                    </a:lnTo>
                    <a:lnTo>
                      <a:pt x="32599" y="9897"/>
                    </a:lnTo>
                    <a:lnTo>
                      <a:pt x="32662" y="9897"/>
                    </a:lnTo>
                    <a:lnTo>
                      <a:pt x="32662" y="9960"/>
                    </a:lnTo>
                    <a:lnTo>
                      <a:pt x="32599" y="9981"/>
                    </a:lnTo>
                    <a:lnTo>
                      <a:pt x="32432" y="10127"/>
                    </a:lnTo>
                    <a:lnTo>
                      <a:pt x="32432" y="10211"/>
                    </a:lnTo>
                    <a:lnTo>
                      <a:pt x="32453" y="10232"/>
                    </a:lnTo>
                    <a:cubicBezTo>
                      <a:pt x="32411" y="10295"/>
                      <a:pt x="32390" y="10379"/>
                      <a:pt x="32348" y="10441"/>
                    </a:cubicBezTo>
                    <a:lnTo>
                      <a:pt x="32306" y="10441"/>
                    </a:lnTo>
                    <a:lnTo>
                      <a:pt x="32222" y="10504"/>
                    </a:lnTo>
                    <a:lnTo>
                      <a:pt x="32139" y="10504"/>
                    </a:lnTo>
                    <a:lnTo>
                      <a:pt x="32097" y="10420"/>
                    </a:lnTo>
                    <a:lnTo>
                      <a:pt x="31992" y="10400"/>
                    </a:lnTo>
                    <a:lnTo>
                      <a:pt x="32013" y="10441"/>
                    </a:lnTo>
                    <a:lnTo>
                      <a:pt x="32097" y="10504"/>
                    </a:lnTo>
                    <a:lnTo>
                      <a:pt x="32076" y="10609"/>
                    </a:lnTo>
                    <a:lnTo>
                      <a:pt x="31971" y="10609"/>
                    </a:lnTo>
                    <a:lnTo>
                      <a:pt x="31971" y="10630"/>
                    </a:lnTo>
                    <a:lnTo>
                      <a:pt x="31992" y="10692"/>
                    </a:lnTo>
                    <a:lnTo>
                      <a:pt x="31909" y="10755"/>
                    </a:lnTo>
                    <a:lnTo>
                      <a:pt x="31909" y="10839"/>
                    </a:lnTo>
                    <a:lnTo>
                      <a:pt x="31971" y="10923"/>
                    </a:lnTo>
                    <a:lnTo>
                      <a:pt x="31888" y="10923"/>
                    </a:lnTo>
                    <a:lnTo>
                      <a:pt x="31888" y="11027"/>
                    </a:lnTo>
                    <a:lnTo>
                      <a:pt x="31804" y="11111"/>
                    </a:lnTo>
                    <a:lnTo>
                      <a:pt x="31804" y="11278"/>
                    </a:lnTo>
                    <a:lnTo>
                      <a:pt x="31867" y="11278"/>
                    </a:lnTo>
                    <a:lnTo>
                      <a:pt x="31909" y="11383"/>
                    </a:lnTo>
                    <a:lnTo>
                      <a:pt x="31950" y="11383"/>
                    </a:lnTo>
                    <a:lnTo>
                      <a:pt x="32013" y="11488"/>
                    </a:lnTo>
                    <a:lnTo>
                      <a:pt x="31950" y="11508"/>
                    </a:lnTo>
                    <a:lnTo>
                      <a:pt x="31888" y="11508"/>
                    </a:lnTo>
                    <a:lnTo>
                      <a:pt x="31825" y="11571"/>
                    </a:lnTo>
                    <a:lnTo>
                      <a:pt x="31783" y="11508"/>
                    </a:lnTo>
                    <a:lnTo>
                      <a:pt x="31637" y="11550"/>
                    </a:lnTo>
                    <a:lnTo>
                      <a:pt x="31595" y="11634"/>
                    </a:lnTo>
                    <a:lnTo>
                      <a:pt x="31699" y="11739"/>
                    </a:lnTo>
                    <a:lnTo>
                      <a:pt x="31741" y="11739"/>
                    </a:lnTo>
                    <a:lnTo>
                      <a:pt x="31741" y="11801"/>
                    </a:lnTo>
                    <a:lnTo>
                      <a:pt x="31637" y="11843"/>
                    </a:lnTo>
                    <a:lnTo>
                      <a:pt x="31595" y="11780"/>
                    </a:lnTo>
                    <a:lnTo>
                      <a:pt x="31511" y="11864"/>
                    </a:lnTo>
                    <a:lnTo>
                      <a:pt x="31427" y="11739"/>
                    </a:lnTo>
                    <a:lnTo>
                      <a:pt x="31323" y="11801"/>
                    </a:lnTo>
                    <a:lnTo>
                      <a:pt x="31218" y="12011"/>
                    </a:lnTo>
                    <a:lnTo>
                      <a:pt x="31113" y="12262"/>
                    </a:lnTo>
                    <a:lnTo>
                      <a:pt x="30988" y="12492"/>
                    </a:lnTo>
                    <a:lnTo>
                      <a:pt x="30779" y="12638"/>
                    </a:lnTo>
                    <a:lnTo>
                      <a:pt x="30737" y="12743"/>
                    </a:lnTo>
                    <a:lnTo>
                      <a:pt x="30674" y="12743"/>
                    </a:lnTo>
                    <a:lnTo>
                      <a:pt x="30569" y="12910"/>
                    </a:lnTo>
                    <a:lnTo>
                      <a:pt x="30465" y="12952"/>
                    </a:lnTo>
                    <a:lnTo>
                      <a:pt x="30444" y="13140"/>
                    </a:lnTo>
                    <a:lnTo>
                      <a:pt x="30360" y="13224"/>
                    </a:lnTo>
                    <a:lnTo>
                      <a:pt x="30339" y="13350"/>
                    </a:lnTo>
                    <a:lnTo>
                      <a:pt x="30277" y="13350"/>
                    </a:lnTo>
                    <a:lnTo>
                      <a:pt x="30235" y="13224"/>
                    </a:lnTo>
                    <a:lnTo>
                      <a:pt x="30151" y="13224"/>
                    </a:lnTo>
                    <a:lnTo>
                      <a:pt x="30067" y="13308"/>
                    </a:lnTo>
                    <a:lnTo>
                      <a:pt x="30109" y="13350"/>
                    </a:lnTo>
                    <a:lnTo>
                      <a:pt x="30130" y="13475"/>
                    </a:lnTo>
                    <a:lnTo>
                      <a:pt x="30046" y="13475"/>
                    </a:lnTo>
                    <a:lnTo>
                      <a:pt x="29963" y="13413"/>
                    </a:lnTo>
                    <a:lnTo>
                      <a:pt x="30005" y="13308"/>
                    </a:lnTo>
                    <a:lnTo>
                      <a:pt x="29921" y="13140"/>
                    </a:lnTo>
                    <a:lnTo>
                      <a:pt x="29837" y="12743"/>
                    </a:lnTo>
                    <a:lnTo>
                      <a:pt x="29837" y="12576"/>
                    </a:lnTo>
                    <a:lnTo>
                      <a:pt x="29816" y="12492"/>
                    </a:lnTo>
                    <a:lnTo>
                      <a:pt x="29858" y="12366"/>
                    </a:lnTo>
                    <a:lnTo>
                      <a:pt x="29942" y="12262"/>
                    </a:lnTo>
                    <a:lnTo>
                      <a:pt x="29921" y="12115"/>
                    </a:lnTo>
                    <a:lnTo>
                      <a:pt x="29963" y="12011"/>
                    </a:lnTo>
                    <a:lnTo>
                      <a:pt x="30046" y="11969"/>
                    </a:lnTo>
                    <a:lnTo>
                      <a:pt x="30130" y="12011"/>
                    </a:lnTo>
                    <a:lnTo>
                      <a:pt x="30214" y="11990"/>
                    </a:lnTo>
                    <a:lnTo>
                      <a:pt x="30277" y="11885"/>
                    </a:lnTo>
                    <a:lnTo>
                      <a:pt x="30256" y="11655"/>
                    </a:lnTo>
                    <a:lnTo>
                      <a:pt x="30318" y="11550"/>
                    </a:lnTo>
                    <a:lnTo>
                      <a:pt x="30318" y="11153"/>
                    </a:lnTo>
                    <a:lnTo>
                      <a:pt x="30214" y="11027"/>
                    </a:lnTo>
                    <a:lnTo>
                      <a:pt x="30172" y="10860"/>
                    </a:lnTo>
                    <a:lnTo>
                      <a:pt x="30109" y="10692"/>
                    </a:lnTo>
                    <a:lnTo>
                      <a:pt x="30067" y="10588"/>
                    </a:lnTo>
                    <a:lnTo>
                      <a:pt x="30025" y="10525"/>
                    </a:lnTo>
                    <a:lnTo>
                      <a:pt x="29963" y="10525"/>
                    </a:lnTo>
                    <a:lnTo>
                      <a:pt x="29921" y="10630"/>
                    </a:lnTo>
                    <a:lnTo>
                      <a:pt x="29795" y="10839"/>
                    </a:lnTo>
                    <a:lnTo>
                      <a:pt x="29628" y="10964"/>
                    </a:lnTo>
                    <a:lnTo>
                      <a:pt x="29607" y="11069"/>
                    </a:lnTo>
                    <a:lnTo>
                      <a:pt x="29607" y="11278"/>
                    </a:lnTo>
                    <a:lnTo>
                      <a:pt x="29544" y="11341"/>
                    </a:lnTo>
                    <a:lnTo>
                      <a:pt x="29481" y="11278"/>
                    </a:lnTo>
                    <a:lnTo>
                      <a:pt x="29398" y="11362"/>
                    </a:lnTo>
                    <a:lnTo>
                      <a:pt x="29419" y="11383"/>
                    </a:lnTo>
                    <a:lnTo>
                      <a:pt x="29398" y="11446"/>
                    </a:lnTo>
                    <a:lnTo>
                      <a:pt x="29230" y="11529"/>
                    </a:lnTo>
                    <a:lnTo>
                      <a:pt x="29189" y="11592"/>
                    </a:lnTo>
                    <a:lnTo>
                      <a:pt x="29084" y="11697"/>
                    </a:lnTo>
                    <a:lnTo>
                      <a:pt x="29000" y="11697"/>
                    </a:lnTo>
                    <a:lnTo>
                      <a:pt x="29000" y="11634"/>
                    </a:lnTo>
                    <a:lnTo>
                      <a:pt x="29084" y="11592"/>
                    </a:lnTo>
                    <a:lnTo>
                      <a:pt x="29084" y="11467"/>
                    </a:lnTo>
                    <a:lnTo>
                      <a:pt x="29042" y="11425"/>
                    </a:lnTo>
                    <a:lnTo>
                      <a:pt x="29147" y="11278"/>
                    </a:lnTo>
                    <a:lnTo>
                      <a:pt x="29168" y="11174"/>
                    </a:lnTo>
                    <a:lnTo>
                      <a:pt x="29168" y="11069"/>
                    </a:lnTo>
                    <a:lnTo>
                      <a:pt x="29251" y="11027"/>
                    </a:lnTo>
                    <a:lnTo>
                      <a:pt x="29251" y="10923"/>
                    </a:lnTo>
                    <a:lnTo>
                      <a:pt x="29209" y="10902"/>
                    </a:lnTo>
                    <a:lnTo>
                      <a:pt x="29251" y="10755"/>
                    </a:lnTo>
                    <a:lnTo>
                      <a:pt x="29147" y="10609"/>
                    </a:lnTo>
                    <a:lnTo>
                      <a:pt x="29147" y="10525"/>
                    </a:lnTo>
                    <a:lnTo>
                      <a:pt x="29084" y="10420"/>
                    </a:lnTo>
                    <a:lnTo>
                      <a:pt x="29084" y="10379"/>
                    </a:lnTo>
                    <a:lnTo>
                      <a:pt x="29147" y="10400"/>
                    </a:lnTo>
                    <a:lnTo>
                      <a:pt x="29189" y="10400"/>
                    </a:lnTo>
                    <a:lnTo>
                      <a:pt x="29209" y="10525"/>
                    </a:lnTo>
                    <a:lnTo>
                      <a:pt x="29272" y="10504"/>
                    </a:lnTo>
                    <a:lnTo>
                      <a:pt x="29377" y="10379"/>
                    </a:lnTo>
                    <a:lnTo>
                      <a:pt x="29481" y="10379"/>
                    </a:lnTo>
                    <a:lnTo>
                      <a:pt x="29565" y="10295"/>
                    </a:lnTo>
                    <a:lnTo>
                      <a:pt x="29481" y="10232"/>
                    </a:lnTo>
                    <a:lnTo>
                      <a:pt x="29377" y="10316"/>
                    </a:lnTo>
                    <a:lnTo>
                      <a:pt x="29293" y="10232"/>
                    </a:lnTo>
                    <a:lnTo>
                      <a:pt x="29189" y="10211"/>
                    </a:lnTo>
                    <a:lnTo>
                      <a:pt x="29189" y="10107"/>
                    </a:lnTo>
                    <a:lnTo>
                      <a:pt x="29230" y="10065"/>
                    </a:lnTo>
                    <a:lnTo>
                      <a:pt x="29209" y="10002"/>
                    </a:lnTo>
                    <a:lnTo>
                      <a:pt x="29126" y="10023"/>
                    </a:lnTo>
                    <a:lnTo>
                      <a:pt x="29105" y="10107"/>
                    </a:lnTo>
                    <a:lnTo>
                      <a:pt x="28958" y="10169"/>
                    </a:lnTo>
                    <a:lnTo>
                      <a:pt x="28854" y="10065"/>
                    </a:lnTo>
                    <a:lnTo>
                      <a:pt x="28854" y="9939"/>
                    </a:lnTo>
                    <a:lnTo>
                      <a:pt x="28770" y="9918"/>
                    </a:lnTo>
                    <a:lnTo>
                      <a:pt x="28665" y="9939"/>
                    </a:lnTo>
                    <a:lnTo>
                      <a:pt x="28603" y="9897"/>
                    </a:lnTo>
                    <a:lnTo>
                      <a:pt x="28644" y="9793"/>
                    </a:lnTo>
                    <a:lnTo>
                      <a:pt x="28707" y="9772"/>
                    </a:lnTo>
                    <a:lnTo>
                      <a:pt x="28749" y="9709"/>
                    </a:lnTo>
                    <a:lnTo>
                      <a:pt x="28812" y="9709"/>
                    </a:lnTo>
                    <a:lnTo>
                      <a:pt x="29126" y="9500"/>
                    </a:lnTo>
                    <a:lnTo>
                      <a:pt x="29168" y="9458"/>
                    </a:lnTo>
                    <a:lnTo>
                      <a:pt x="29042" y="9332"/>
                    </a:lnTo>
                    <a:lnTo>
                      <a:pt x="28875" y="9353"/>
                    </a:lnTo>
                    <a:lnTo>
                      <a:pt x="28875" y="9332"/>
                    </a:lnTo>
                    <a:lnTo>
                      <a:pt x="28979" y="9270"/>
                    </a:lnTo>
                    <a:lnTo>
                      <a:pt x="29042" y="9144"/>
                    </a:lnTo>
                    <a:lnTo>
                      <a:pt x="29168" y="9081"/>
                    </a:lnTo>
                    <a:lnTo>
                      <a:pt x="29147" y="9228"/>
                    </a:lnTo>
                    <a:lnTo>
                      <a:pt x="29189" y="9332"/>
                    </a:lnTo>
                    <a:lnTo>
                      <a:pt x="29293" y="9291"/>
                    </a:lnTo>
                    <a:lnTo>
                      <a:pt x="29377" y="9332"/>
                    </a:lnTo>
                    <a:lnTo>
                      <a:pt x="29461" y="9249"/>
                    </a:lnTo>
                    <a:lnTo>
                      <a:pt x="29461" y="9144"/>
                    </a:lnTo>
                    <a:lnTo>
                      <a:pt x="29377" y="9039"/>
                    </a:lnTo>
                    <a:lnTo>
                      <a:pt x="29293" y="9019"/>
                    </a:lnTo>
                    <a:lnTo>
                      <a:pt x="29293" y="8935"/>
                    </a:lnTo>
                    <a:lnTo>
                      <a:pt x="29314" y="8830"/>
                    </a:lnTo>
                    <a:lnTo>
                      <a:pt x="29293" y="8726"/>
                    </a:lnTo>
                    <a:lnTo>
                      <a:pt x="29314" y="8663"/>
                    </a:lnTo>
                    <a:lnTo>
                      <a:pt x="29314" y="8600"/>
                    </a:lnTo>
                    <a:lnTo>
                      <a:pt x="29209" y="8454"/>
                    </a:lnTo>
                    <a:lnTo>
                      <a:pt x="29272" y="8349"/>
                    </a:lnTo>
                    <a:lnTo>
                      <a:pt x="29209" y="8244"/>
                    </a:lnTo>
                    <a:lnTo>
                      <a:pt x="29272" y="8223"/>
                    </a:lnTo>
                    <a:lnTo>
                      <a:pt x="29272" y="8077"/>
                    </a:lnTo>
                    <a:lnTo>
                      <a:pt x="29356" y="7931"/>
                    </a:lnTo>
                    <a:lnTo>
                      <a:pt x="29356" y="7847"/>
                    </a:lnTo>
                    <a:lnTo>
                      <a:pt x="29419" y="7742"/>
                    </a:lnTo>
                    <a:lnTo>
                      <a:pt x="29419" y="7700"/>
                    </a:lnTo>
                    <a:lnTo>
                      <a:pt x="29356" y="7659"/>
                    </a:lnTo>
                    <a:lnTo>
                      <a:pt x="29377" y="7449"/>
                    </a:lnTo>
                    <a:lnTo>
                      <a:pt x="29356" y="7324"/>
                    </a:lnTo>
                    <a:lnTo>
                      <a:pt x="29251" y="7261"/>
                    </a:lnTo>
                    <a:lnTo>
                      <a:pt x="29272" y="7177"/>
                    </a:lnTo>
                    <a:lnTo>
                      <a:pt x="29251" y="7073"/>
                    </a:lnTo>
                    <a:lnTo>
                      <a:pt x="29293" y="7052"/>
                    </a:lnTo>
                    <a:lnTo>
                      <a:pt x="29335" y="6947"/>
                    </a:lnTo>
                    <a:lnTo>
                      <a:pt x="29272" y="6884"/>
                    </a:lnTo>
                    <a:lnTo>
                      <a:pt x="29230" y="6863"/>
                    </a:lnTo>
                    <a:cubicBezTo>
                      <a:pt x="29272" y="6842"/>
                      <a:pt x="29293" y="6801"/>
                      <a:pt x="29293" y="6759"/>
                    </a:cubicBezTo>
                    <a:cubicBezTo>
                      <a:pt x="29314" y="6696"/>
                      <a:pt x="29335" y="6654"/>
                      <a:pt x="29335" y="6591"/>
                    </a:cubicBezTo>
                    <a:lnTo>
                      <a:pt x="29377" y="6550"/>
                    </a:lnTo>
                    <a:lnTo>
                      <a:pt x="29377" y="6445"/>
                    </a:lnTo>
                    <a:lnTo>
                      <a:pt x="29440" y="6445"/>
                    </a:lnTo>
                    <a:lnTo>
                      <a:pt x="29523" y="6361"/>
                    </a:lnTo>
                    <a:lnTo>
                      <a:pt x="29586" y="6257"/>
                    </a:lnTo>
                    <a:lnTo>
                      <a:pt x="29649" y="6215"/>
                    </a:lnTo>
                    <a:lnTo>
                      <a:pt x="29753" y="6215"/>
                    </a:lnTo>
                    <a:lnTo>
                      <a:pt x="29816" y="6131"/>
                    </a:lnTo>
                    <a:lnTo>
                      <a:pt x="29900" y="6068"/>
                    </a:lnTo>
                    <a:lnTo>
                      <a:pt x="29942" y="5964"/>
                    </a:lnTo>
                    <a:lnTo>
                      <a:pt x="29942" y="5838"/>
                    </a:lnTo>
                    <a:lnTo>
                      <a:pt x="29900" y="5796"/>
                    </a:lnTo>
                    <a:lnTo>
                      <a:pt x="29963" y="5713"/>
                    </a:lnTo>
                    <a:lnTo>
                      <a:pt x="30005" y="5629"/>
                    </a:lnTo>
                    <a:lnTo>
                      <a:pt x="29795" y="5629"/>
                    </a:lnTo>
                    <a:lnTo>
                      <a:pt x="29733" y="5587"/>
                    </a:lnTo>
                    <a:lnTo>
                      <a:pt x="29753" y="5503"/>
                    </a:lnTo>
                    <a:lnTo>
                      <a:pt x="29837" y="5503"/>
                    </a:lnTo>
                    <a:lnTo>
                      <a:pt x="29921" y="5545"/>
                    </a:lnTo>
                    <a:lnTo>
                      <a:pt x="30025" y="5545"/>
                    </a:lnTo>
                    <a:lnTo>
                      <a:pt x="30130" y="5587"/>
                    </a:lnTo>
                    <a:lnTo>
                      <a:pt x="30214" y="5524"/>
                    </a:lnTo>
                    <a:lnTo>
                      <a:pt x="30297" y="5545"/>
                    </a:lnTo>
                    <a:lnTo>
                      <a:pt x="30318" y="5650"/>
                    </a:lnTo>
                    <a:lnTo>
                      <a:pt x="30465" y="5796"/>
                    </a:lnTo>
                    <a:lnTo>
                      <a:pt x="30549" y="5796"/>
                    </a:lnTo>
                    <a:lnTo>
                      <a:pt x="30569" y="5838"/>
                    </a:lnTo>
                    <a:lnTo>
                      <a:pt x="30653" y="5859"/>
                    </a:lnTo>
                    <a:lnTo>
                      <a:pt x="30779" y="5817"/>
                    </a:lnTo>
                    <a:lnTo>
                      <a:pt x="30988" y="5692"/>
                    </a:lnTo>
                    <a:lnTo>
                      <a:pt x="31134" y="5524"/>
                    </a:lnTo>
                    <a:lnTo>
                      <a:pt x="31302" y="5399"/>
                    </a:lnTo>
                    <a:lnTo>
                      <a:pt x="31365" y="5315"/>
                    </a:lnTo>
                    <a:lnTo>
                      <a:pt x="31302" y="5294"/>
                    </a:lnTo>
                    <a:lnTo>
                      <a:pt x="31344" y="5231"/>
                    </a:lnTo>
                    <a:lnTo>
                      <a:pt x="31469" y="5231"/>
                    </a:lnTo>
                    <a:lnTo>
                      <a:pt x="31595" y="5085"/>
                    </a:lnTo>
                    <a:lnTo>
                      <a:pt x="31825" y="4897"/>
                    </a:lnTo>
                    <a:lnTo>
                      <a:pt x="31825" y="4855"/>
                    </a:lnTo>
                    <a:lnTo>
                      <a:pt x="31930" y="4834"/>
                    </a:lnTo>
                    <a:lnTo>
                      <a:pt x="32013" y="4687"/>
                    </a:lnTo>
                    <a:lnTo>
                      <a:pt x="32181" y="4541"/>
                    </a:lnTo>
                    <a:lnTo>
                      <a:pt x="32222" y="4415"/>
                    </a:lnTo>
                    <a:lnTo>
                      <a:pt x="32285" y="4415"/>
                    </a:lnTo>
                    <a:lnTo>
                      <a:pt x="32327" y="4436"/>
                    </a:lnTo>
                    <a:lnTo>
                      <a:pt x="32327" y="4436"/>
                    </a:lnTo>
                    <a:lnTo>
                      <a:pt x="32306" y="4353"/>
                    </a:lnTo>
                    <a:lnTo>
                      <a:pt x="32222" y="4311"/>
                    </a:lnTo>
                    <a:lnTo>
                      <a:pt x="32222" y="4227"/>
                    </a:lnTo>
                    <a:lnTo>
                      <a:pt x="32076" y="4122"/>
                    </a:lnTo>
                    <a:lnTo>
                      <a:pt x="31804" y="4081"/>
                    </a:lnTo>
                    <a:lnTo>
                      <a:pt x="31657" y="4060"/>
                    </a:lnTo>
                    <a:lnTo>
                      <a:pt x="31574" y="4081"/>
                    </a:lnTo>
                    <a:lnTo>
                      <a:pt x="31511" y="4060"/>
                    </a:lnTo>
                    <a:lnTo>
                      <a:pt x="31511" y="3976"/>
                    </a:lnTo>
                    <a:lnTo>
                      <a:pt x="31469" y="3871"/>
                    </a:lnTo>
                    <a:lnTo>
                      <a:pt x="31406" y="3871"/>
                    </a:lnTo>
                    <a:lnTo>
                      <a:pt x="31385" y="3850"/>
                    </a:lnTo>
                    <a:lnTo>
                      <a:pt x="31281" y="3829"/>
                    </a:lnTo>
                    <a:lnTo>
                      <a:pt x="31197" y="3704"/>
                    </a:lnTo>
                    <a:lnTo>
                      <a:pt x="31051" y="3704"/>
                    </a:lnTo>
                    <a:lnTo>
                      <a:pt x="30967" y="3788"/>
                    </a:lnTo>
                    <a:lnTo>
                      <a:pt x="30946" y="3704"/>
                    </a:lnTo>
                    <a:lnTo>
                      <a:pt x="30841" y="3704"/>
                    </a:lnTo>
                    <a:lnTo>
                      <a:pt x="30779" y="3641"/>
                    </a:lnTo>
                    <a:lnTo>
                      <a:pt x="30674" y="3662"/>
                    </a:lnTo>
                    <a:lnTo>
                      <a:pt x="30507" y="3662"/>
                    </a:lnTo>
                    <a:lnTo>
                      <a:pt x="30235" y="3725"/>
                    </a:lnTo>
                    <a:lnTo>
                      <a:pt x="30130" y="3871"/>
                    </a:lnTo>
                    <a:lnTo>
                      <a:pt x="30214" y="3976"/>
                    </a:lnTo>
                    <a:lnTo>
                      <a:pt x="30130" y="4018"/>
                    </a:lnTo>
                    <a:lnTo>
                      <a:pt x="30109" y="4060"/>
                    </a:lnTo>
                    <a:lnTo>
                      <a:pt x="30193" y="4164"/>
                    </a:lnTo>
                    <a:lnTo>
                      <a:pt x="30214" y="4290"/>
                    </a:lnTo>
                    <a:lnTo>
                      <a:pt x="30088" y="4290"/>
                    </a:lnTo>
                    <a:lnTo>
                      <a:pt x="30046" y="4185"/>
                    </a:lnTo>
                    <a:lnTo>
                      <a:pt x="29984" y="4060"/>
                    </a:lnTo>
                    <a:lnTo>
                      <a:pt x="29900" y="4039"/>
                    </a:lnTo>
                    <a:lnTo>
                      <a:pt x="29816" y="4164"/>
                    </a:lnTo>
                    <a:lnTo>
                      <a:pt x="29837" y="4227"/>
                    </a:lnTo>
                    <a:lnTo>
                      <a:pt x="29837" y="4290"/>
                    </a:lnTo>
                    <a:lnTo>
                      <a:pt x="29733" y="4332"/>
                    </a:lnTo>
                    <a:lnTo>
                      <a:pt x="29712" y="4478"/>
                    </a:lnTo>
                    <a:lnTo>
                      <a:pt x="29565" y="4646"/>
                    </a:lnTo>
                    <a:lnTo>
                      <a:pt x="29523" y="4771"/>
                    </a:lnTo>
                    <a:lnTo>
                      <a:pt x="29502" y="4855"/>
                    </a:lnTo>
                    <a:lnTo>
                      <a:pt x="29565" y="4876"/>
                    </a:lnTo>
                    <a:lnTo>
                      <a:pt x="29461" y="4959"/>
                    </a:lnTo>
                    <a:lnTo>
                      <a:pt x="29461" y="5064"/>
                    </a:lnTo>
                    <a:lnTo>
                      <a:pt x="29377" y="5106"/>
                    </a:lnTo>
                    <a:lnTo>
                      <a:pt x="29272" y="5357"/>
                    </a:lnTo>
                    <a:lnTo>
                      <a:pt x="29272" y="5482"/>
                    </a:lnTo>
                    <a:lnTo>
                      <a:pt x="29209" y="5566"/>
                    </a:lnTo>
                    <a:lnTo>
                      <a:pt x="29293" y="5629"/>
                    </a:lnTo>
                    <a:lnTo>
                      <a:pt x="29293" y="5713"/>
                    </a:lnTo>
                    <a:lnTo>
                      <a:pt x="29251" y="5734"/>
                    </a:lnTo>
                    <a:lnTo>
                      <a:pt x="29251" y="5838"/>
                    </a:lnTo>
                    <a:lnTo>
                      <a:pt x="29189" y="6026"/>
                    </a:lnTo>
                    <a:lnTo>
                      <a:pt x="29063" y="6215"/>
                    </a:lnTo>
                    <a:lnTo>
                      <a:pt x="29084" y="6257"/>
                    </a:lnTo>
                    <a:lnTo>
                      <a:pt x="29189" y="6257"/>
                    </a:lnTo>
                    <a:lnTo>
                      <a:pt x="29209" y="6319"/>
                    </a:lnTo>
                    <a:cubicBezTo>
                      <a:pt x="29189" y="6319"/>
                      <a:pt x="29168" y="6340"/>
                      <a:pt x="29168" y="6340"/>
                    </a:cubicBezTo>
                    <a:lnTo>
                      <a:pt x="29105" y="6319"/>
                    </a:lnTo>
                    <a:lnTo>
                      <a:pt x="29042" y="6361"/>
                    </a:lnTo>
                    <a:lnTo>
                      <a:pt x="28958" y="6508"/>
                    </a:lnTo>
                    <a:lnTo>
                      <a:pt x="29042" y="6508"/>
                    </a:lnTo>
                    <a:cubicBezTo>
                      <a:pt x="29000" y="6529"/>
                      <a:pt x="28979" y="6550"/>
                      <a:pt x="28979" y="6612"/>
                    </a:cubicBezTo>
                    <a:lnTo>
                      <a:pt x="28875" y="6570"/>
                    </a:lnTo>
                    <a:lnTo>
                      <a:pt x="28791" y="6633"/>
                    </a:lnTo>
                    <a:lnTo>
                      <a:pt x="28791" y="6738"/>
                    </a:lnTo>
                    <a:lnTo>
                      <a:pt x="28644" y="6842"/>
                    </a:lnTo>
                    <a:lnTo>
                      <a:pt x="28582" y="6884"/>
                    </a:lnTo>
                    <a:cubicBezTo>
                      <a:pt x="28665" y="6612"/>
                      <a:pt x="28728" y="6257"/>
                      <a:pt x="28749" y="5943"/>
                    </a:cubicBezTo>
                    <a:lnTo>
                      <a:pt x="28937" y="5838"/>
                    </a:lnTo>
                    <a:lnTo>
                      <a:pt x="28937" y="5734"/>
                    </a:lnTo>
                    <a:lnTo>
                      <a:pt x="29000" y="5566"/>
                    </a:lnTo>
                    <a:lnTo>
                      <a:pt x="29000" y="5399"/>
                    </a:lnTo>
                    <a:lnTo>
                      <a:pt x="29063" y="5315"/>
                    </a:lnTo>
                    <a:lnTo>
                      <a:pt x="28979" y="5315"/>
                    </a:lnTo>
                    <a:lnTo>
                      <a:pt x="28937" y="5378"/>
                    </a:lnTo>
                    <a:lnTo>
                      <a:pt x="28791" y="5420"/>
                    </a:lnTo>
                    <a:lnTo>
                      <a:pt x="28728" y="5545"/>
                    </a:lnTo>
                    <a:lnTo>
                      <a:pt x="28686" y="5503"/>
                    </a:lnTo>
                    <a:lnTo>
                      <a:pt x="28686" y="5399"/>
                    </a:lnTo>
                    <a:lnTo>
                      <a:pt x="28770" y="5357"/>
                    </a:lnTo>
                    <a:lnTo>
                      <a:pt x="28770" y="5231"/>
                    </a:lnTo>
                    <a:lnTo>
                      <a:pt x="28749" y="5169"/>
                    </a:lnTo>
                    <a:lnTo>
                      <a:pt x="28665" y="5127"/>
                    </a:lnTo>
                    <a:lnTo>
                      <a:pt x="28749" y="5127"/>
                    </a:lnTo>
                    <a:lnTo>
                      <a:pt x="28791" y="5106"/>
                    </a:lnTo>
                    <a:lnTo>
                      <a:pt x="28770" y="4980"/>
                    </a:lnTo>
                    <a:lnTo>
                      <a:pt x="28582" y="4876"/>
                    </a:lnTo>
                    <a:lnTo>
                      <a:pt x="28540" y="4897"/>
                    </a:lnTo>
                    <a:lnTo>
                      <a:pt x="28352" y="4918"/>
                    </a:lnTo>
                    <a:lnTo>
                      <a:pt x="28331" y="4980"/>
                    </a:lnTo>
                    <a:lnTo>
                      <a:pt x="28247" y="4980"/>
                    </a:lnTo>
                    <a:lnTo>
                      <a:pt x="28247" y="4897"/>
                    </a:lnTo>
                    <a:lnTo>
                      <a:pt x="28331" y="4771"/>
                    </a:lnTo>
                    <a:lnTo>
                      <a:pt x="28414" y="4771"/>
                    </a:lnTo>
                    <a:lnTo>
                      <a:pt x="28540" y="4666"/>
                    </a:lnTo>
                    <a:lnTo>
                      <a:pt x="28749" y="4604"/>
                    </a:lnTo>
                    <a:lnTo>
                      <a:pt x="28791" y="4562"/>
                    </a:lnTo>
                    <a:lnTo>
                      <a:pt x="28937" y="4541"/>
                    </a:lnTo>
                    <a:lnTo>
                      <a:pt x="29000" y="4541"/>
                    </a:lnTo>
                    <a:lnTo>
                      <a:pt x="29063" y="4583"/>
                    </a:lnTo>
                    <a:lnTo>
                      <a:pt x="29105" y="4562"/>
                    </a:lnTo>
                    <a:lnTo>
                      <a:pt x="29147" y="4394"/>
                    </a:lnTo>
                    <a:lnTo>
                      <a:pt x="29189" y="4332"/>
                    </a:lnTo>
                    <a:lnTo>
                      <a:pt x="29063" y="4248"/>
                    </a:lnTo>
                    <a:lnTo>
                      <a:pt x="29042" y="4185"/>
                    </a:lnTo>
                    <a:lnTo>
                      <a:pt x="29105" y="4164"/>
                    </a:lnTo>
                    <a:lnTo>
                      <a:pt x="29168" y="4122"/>
                    </a:lnTo>
                    <a:lnTo>
                      <a:pt x="29189" y="4164"/>
                    </a:lnTo>
                    <a:lnTo>
                      <a:pt x="29272" y="4185"/>
                    </a:lnTo>
                    <a:lnTo>
                      <a:pt x="29419" y="4122"/>
                    </a:lnTo>
                    <a:lnTo>
                      <a:pt x="29481" y="4039"/>
                    </a:lnTo>
                    <a:lnTo>
                      <a:pt x="29461" y="3955"/>
                    </a:lnTo>
                    <a:lnTo>
                      <a:pt x="29481" y="3913"/>
                    </a:lnTo>
                    <a:lnTo>
                      <a:pt x="29461" y="3829"/>
                    </a:lnTo>
                    <a:lnTo>
                      <a:pt x="29377" y="3850"/>
                    </a:lnTo>
                    <a:lnTo>
                      <a:pt x="29293" y="3746"/>
                    </a:lnTo>
                    <a:lnTo>
                      <a:pt x="29042" y="3746"/>
                    </a:lnTo>
                    <a:lnTo>
                      <a:pt x="28958" y="3725"/>
                    </a:lnTo>
                    <a:lnTo>
                      <a:pt x="28896" y="3767"/>
                    </a:lnTo>
                    <a:lnTo>
                      <a:pt x="28770" y="3767"/>
                    </a:lnTo>
                    <a:lnTo>
                      <a:pt x="28665" y="3725"/>
                    </a:lnTo>
                    <a:lnTo>
                      <a:pt x="28582" y="3746"/>
                    </a:lnTo>
                    <a:lnTo>
                      <a:pt x="28519" y="3641"/>
                    </a:lnTo>
                    <a:lnTo>
                      <a:pt x="28435" y="3599"/>
                    </a:lnTo>
                    <a:lnTo>
                      <a:pt x="28435" y="3516"/>
                    </a:lnTo>
                    <a:lnTo>
                      <a:pt x="28477" y="3453"/>
                    </a:lnTo>
                    <a:lnTo>
                      <a:pt x="28456" y="3411"/>
                    </a:lnTo>
                    <a:lnTo>
                      <a:pt x="28310" y="3390"/>
                    </a:lnTo>
                    <a:lnTo>
                      <a:pt x="28226" y="3432"/>
                    </a:lnTo>
                    <a:lnTo>
                      <a:pt x="28163" y="3495"/>
                    </a:lnTo>
                    <a:lnTo>
                      <a:pt x="28226" y="3537"/>
                    </a:lnTo>
                    <a:lnTo>
                      <a:pt x="28331" y="3537"/>
                    </a:lnTo>
                    <a:lnTo>
                      <a:pt x="28268" y="3641"/>
                    </a:lnTo>
                    <a:lnTo>
                      <a:pt x="28142" y="3620"/>
                    </a:lnTo>
                    <a:lnTo>
                      <a:pt x="28059" y="3495"/>
                    </a:lnTo>
                    <a:lnTo>
                      <a:pt x="28017" y="3516"/>
                    </a:lnTo>
                    <a:lnTo>
                      <a:pt x="27954" y="3495"/>
                    </a:lnTo>
                    <a:lnTo>
                      <a:pt x="27849" y="3537"/>
                    </a:lnTo>
                    <a:lnTo>
                      <a:pt x="27828" y="3641"/>
                    </a:lnTo>
                    <a:lnTo>
                      <a:pt x="27787" y="3662"/>
                    </a:lnTo>
                    <a:lnTo>
                      <a:pt x="27808" y="3767"/>
                    </a:lnTo>
                    <a:lnTo>
                      <a:pt x="27808" y="3871"/>
                    </a:lnTo>
                    <a:lnTo>
                      <a:pt x="27891" y="3934"/>
                    </a:lnTo>
                    <a:lnTo>
                      <a:pt x="27891" y="4060"/>
                    </a:lnTo>
                    <a:lnTo>
                      <a:pt x="27828" y="4122"/>
                    </a:lnTo>
                    <a:lnTo>
                      <a:pt x="27808" y="4248"/>
                    </a:lnTo>
                    <a:lnTo>
                      <a:pt x="27787" y="4248"/>
                    </a:lnTo>
                    <a:lnTo>
                      <a:pt x="27745" y="4018"/>
                    </a:lnTo>
                    <a:lnTo>
                      <a:pt x="27703" y="3913"/>
                    </a:lnTo>
                    <a:lnTo>
                      <a:pt x="27619" y="3850"/>
                    </a:lnTo>
                    <a:lnTo>
                      <a:pt x="27598" y="3934"/>
                    </a:lnTo>
                    <a:lnTo>
                      <a:pt x="27515" y="3934"/>
                    </a:lnTo>
                    <a:lnTo>
                      <a:pt x="27431" y="4018"/>
                    </a:lnTo>
                    <a:lnTo>
                      <a:pt x="27431" y="4143"/>
                    </a:lnTo>
                    <a:lnTo>
                      <a:pt x="27515" y="4248"/>
                    </a:lnTo>
                    <a:lnTo>
                      <a:pt x="27515" y="4332"/>
                    </a:lnTo>
                    <a:lnTo>
                      <a:pt x="27619" y="4457"/>
                    </a:lnTo>
                    <a:lnTo>
                      <a:pt x="27745" y="4457"/>
                    </a:lnTo>
                    <a:lnTo>
                      <a:pt x="27808" y="4353"/>
                    </a:lnTo>
                    <a:lnTo>
                      <a:pt x="27828" y="4353"/>
                    </a:lnTo>
                    <a:lnTo>
                      <a:pt x="27849" y="4457"/>
                    </a:lnTo>
                    <a:lnTo>
                      <a:pt x="27933" y="4583"/>
                    </a:lnTo>
                    <a:lnTo>
                      <a:pt x="27933" y="4666"/>
                    </a:lnTo>
                    <a:lnTo>
                      <a:pt x="27849" y="4666"/>
                    </a:lnTo>
                    <a:lnTo>
                      <a:pt x="27808" y="4562"/>
                    </a:lnTo>
                    <a:lnTo>
                      <a:pt x="27724" y="4541"/>
                    </a:lnTo>
                    <a:lnTo>
                      <a:pt x="27619" y="4562"/>
                    </a:lnTo>
                    <a:lnTo>
                      <a:pt x="27577" y="4604"/>
                    </a:lnTo>
                    <a:lnTo>
                      <a:pt x="27619" y="4708"/>
                    </a:lnTo>
                    <a:lnTo>
                      <a:pt x="27598" y="4792"/>
                    </a:lnTo>
                    <a:lnTo>
                      <a:pt x="27515" y="4876"/>
                    </a:lnTo>
                    <a:lnTo>
                      <a:pt x="27536" y="4959"/>
                    </a:lnTo>
                    <a:lnTo>
                      <a:pt x="27473" y="5085"/>
                    </a:lnTo>
                    <a:lnTo>
                      <a:pt x="27410" y="5127"/>
                    </a:lnTo>
                    <a:lnTo>
                      <a:pt x="27431" y="5231"/>
                    </a:lnTo>
                    <a:lnTo>
                      <a:pt x="27389" y="5294"/>
                    </a:lnTo>
                    <a:lnTo>
                      <a:pt x="27284" y="5273"/>
                    </a:lnTo>
                    <a:lnTo>
                      <a:pt x="27201" y="5169"/>
                    </a:lnTo>
                    <a:lnTo>
                      <a:pt x="27201" y="5064"/>
                    </a:lnTo>
                    <a:lnTo>
                      <a:pt x="27075" y="4897"/>
                    </a:lnTo>
                    <a:lnTo>
                      <a:pt x="27075" y="4792"/>
                    </a:lnTo>
                    <a:lnTo>
                      <a:pt x="27054" y="4708"/>
                    </a:lnTo>
                    <a:lnTo>
                      <a:pt x="26950" y="4687"/>
                    </a:lnTo>
                    <a:lnTo>
                      <a:pt x="26950" y="4646"/>
                    </a:lnTo>
                    <a:lnTo>
                      <a:pt x="26992" y="4604"/>
                    </a:lnTo>
                    <a:lnTo>
                      <a:pt x="27033" y="4562"/>
                    </a:lnTo>
                    <a:lnTo>
                      <a:pt x="26992" y="4478"/>
                    </a:lnTo>
                    <a:lnTo>
                      <a:pt x="26887" y="4457"/>
                    </a:lnTo>
                    <a:lnTo>
                      <a:pt x="26740" y="4499"/>
                    </a:lnTo>
                    <a:lnTo>
                      <a:pt x="26699" y="4457"/>
                    </a:lnTo>
                    <a:lnTo>
                      <a:pt x="26657" y="4478"/>
                    </a:lnTo>
                    <a:lnTo>
                      <a:pt x="26594" y="4562"/>
                    </a:lnTo>
                    <a:lnTo>
                      <a:pt x="26489" y="4604"/>
                    </a:lnTo>
                    <a:lnTo>
                      <a:pt x="26364" y="4792"/>
                    </a:lnTo>
                    <a:lnTo>
                      <a:pt x="26427" y="4876"/>
                    </a:lnTo>
                    <a:lnTo>
                      <a:pt x="26427" y="5064"/>
                    </a:lnTo>
                    <a:lnTo>
                      <a:pt x="26385" y="5127"/>
                    </a:lnTo>
                    <a:lnTo>
                      <a:pt x="26448" y="5210"/>
                    </a:lnTo>
                    <a:lnTo>
                      <a:pt x="26427" y="5378"/>
                    </a:lnTo>
                    <a:lnTo>
                      <a:pt x="26322" y="5420"/>
                    </a:lnTo>
                    <a:lnTo>
                      <a:pt x="26322" y="5545"/>
                    </a:lnTo>
                    <a:lnTo>
                      <a:pt x="26364" y="5608"/>
                    </a:lnTo>
                    <a:lnTo>
                      <a:pt x="26448" y="5587"/>
                    </a:lnTo>
                    <a:lnTo>
                      <a:pt x="26489" y="5629"/>
                    </a:lnTo>
                    <a:lnTo>
                      <a:pt x="26573" y="5587"/>
                    </a:lnTo>
                    <a:lnTo>
                      <a:pt x="26636" y="5608"/>
                    </a:lnTo>
                    <a:lnTo>
                      <a:pt x="26636" y="5734"/>
                    </a:lnTo>
                    <a:lnTo>
                      <a:pt x="26657" y="5796"/>
                    </a:lnTo>
                    <a:lnTo>
                      <a:pt x="26699" y="5796"/>
                    </a:lnTo>
                    <a:lnTo>
                      <a:pt x="26782" y="5922"/>
                    </a:lnTo>
                    <a:lnTo>
                      <a:pt x="26782" y="6110"/>
                    </a:lnTo>
                    <a:lnTo>
                      <a:pt x="26887" y="6236"/>
                    </a:lnTo>
                    <a:lnTo>
                      <a:pt x="26887" y="6319"/>
                    </a:lnTo>
                    <a:lnTo>
                      <a:pt x="26929" y="6424"/>
                    </a:lnTo>
                    <a:lnTo>
                      <a:pt x="27012" y="6466"/>
                    </a:lnTo>
                    <a:lnTo>
                      <a:pt x="26992" y="6550"/>
                    </a:lnTo>
                    <a:lnTo>
                      <a:pt x="27012" y="6696"/>
                    </a:lnTo>
                    <a:lnTo>
                      <a:pt x="26929" y="6842"/>
                    </a:lnTo>
                    <a:lnTo>
                      <a:pt x="27012" y="6905"/>
                    </a:lnTo>
                    <a:lnTo>
                      <a:pt x="27033" y="7052"/>
                    </a:lnTo>
                    <a:lnTo>
                      <a:pt x="27012" y="7156"/>
                    </a:lnTo>
                    <a:lnTo>
                      <a:pt x="27033" y="7198"/>
                    </a:lnTo>
                    <a:lnTo>
                      <a:pt x="27117" y="7156"/>
                    </a:lnTo>
                    <a:lnTo>
                      <a:pt x="27180" y="7198"/>
                    </a:lnTo>
                    <a:lnTo>
                      <a:pt x="27180" y="7324"/>
                    </a:lnTo>
                    <a:lnTo>
                      <a:pt x="27264" y="7387"/>
                    </a:lnTo>
                    <a:lnTo>
                      <a:pt x="27410" y="7324"/>
                    </a:lnTo>
                    <a:lnTo>
                      <a:pt x="27452" y="7198"/>
                    </a:lnTo>
                    <a:lnTo>
                      <a:pt x="27598" y="7114"/>
                    </a:lnTo>
                    <a:lnTo>
                      <a:pt x="27619" y="7010"/>
                    </a:lnTo>
                    <a:lnTo>
                      <a:pt x="27556" y="6968"/>
                    </a:lnTo>
                    <a:lnTo>
                      <a:pt x="27494" y="6759"/>
                    </a:lnTo>
                    <a:lnTo>
                      <a:pt x="27515" y="6654"/>
                    </a:lnTo>
                    <a:lnTo>
                      <a:pt x="27703" y="6466"/>
                    </a:lnTo>
                    <a:lnTo>
                      <a:pt x="27703" y="6550"/>
                    </a:lnTo>
                    <a:lnTo>
                      <a:pt x="27598" y="6675"/>
                    </a:lnTo>
                    <a:lnTo>
                      <a:pt x="27640" y="6905"/>
                    </a:lnTo>
                    <a:lnTo>
                      <a:pt x="27724" y="6947"/>
                    </a:lnTo>
                    <a:lnTo>
                      <a:pt x="27828" y="6884"/>
                    </a:lnTo>
                    <a:lnTo>
                      <a:pt x="27954" y="6968"/>
                    </a:lnTo>
                    <a:lnTo>
                      <a:pt x="28121" y="6905"/>
                    </a:lnTo>
                    <a:lnTo>
                      <a:pt x="28121" y="6842"/>
                    </a:lnTo>
                    <a:lnTo>
                      <a:pt x="28247" y="6780"/>
                    </a:lnTo>
                    <a:lnTo>
                      <a:pt x="28352" y="6780"/>
                    </a:lnTo>
                    <a:lnTo>
                      <a:pt x="28435" y="6738"/>
                    </a:lnTo>
                    <a:lnTo>
                      <a:pt x="28477" y="6780"/>
                    </a:lnTo>
                    <a:lnTo>
                      <a:pt x="28498" y="6759"/>
                    </a:lnTo>
                    <a:lnTo>
                      <a:pt x="28498" y="6759"/>
                    </a:lnTo>
                    <a:cubicBezTo>
                      <a:pt x="28477" y="6863"/>
                      <a:pt x="28456" y="6989"/>
                      <a:pt x="28456" y="7094"/>
                    </a:cubicBezTo>
                    <a:lnTo>
                      <a:pt x="28435" y="7114"/>
                    </a:lnTo>
                    <a:lnTo>
                      <a:pt x="28456" y="7156"/>
                    </a:lnTo>
                    <a:lnTo>
                      <a:pt x="28456" y="7219"/>
                    </a:lnTo>
                    <a:cubicBezTo>
                      <a:pt x="28456" y="7283"/>
                      <a:pt x="28503" y="7308"/>
                      <a:pt x="28554" y="7308"/>
                    </a:cubicBezTo>
                    <a:cubicBezTo>
                      <a:pt x="28586" y="7308"/>
                      <a:pt x="28620" y="7298"/>
                      <a:pt x="28644" y="7282"/>
                    </a:cubicBezTo>
                    <a:lnTo>
                      <a:pt x="28707" y="7282"/>
                    </a:lnTo>
                    <a:lnTo>
                      <a:pt x="28707" y="7324"/>
                    </a:lnTo>
                    <a:lnTo>
                      <a:pt x="28582" y="7533"/>
                    </a:lnTo>
                    <a:lnTo>
                      <a:pt x="28561" y="7617"/>
                    </a:lnTo>
                    <a:lnTo>
                      <a:pt x="28456" y="7679"/>
                    </a:lnTo>
                    <a:lnTo>
                      <a:pt x="28477" y="7596"/>
                    </a:lnTo>
                    <a:lnTo>
                      <a:pt x="28435" y="7533"/>
                    </a:lnTo>
                    <a:lnTo>
                      <a:pt x="28477" y="7407"/>
                    </a:lnTo>
                    <a:lnTo>
                      <a:pt x="28393" y="7324"/>
                    </a:lnTo>
                    <a:lnTo>
                      <a:pt x="28268" y="7387"/>
                    </a:lnTo>
                    <a:lnTo>
                      <a:pt x="28184" y="7512"/>
                    </a:lnTo>
                    <a:lnTo>
                      <a:pt x="28121" y="7512"/>
                    </a:lnTo>
                    <a:lnTo>
                      <a:pt x="28038" y="7679"/>
                    </a:lnTo>
                    <a:lnTo>
                      <a:pt x="27954" y="7700"/>
                    </a:lnTo>
                    <a:lnTo>
                      <a:pt x="27870" y="7910"/>
                    </a:lnTo>
                    <a:lnTo>
                      <a:pt x="27724" y="8056"/>
                    </a:lnTo>
                    <a:lnTo>
                      <a:pt x="27703" y="8203"/>
                    </a:lnTo>
                    <a:lnTo>
                      <a:pt x="27745" y="8328"/>
                    </a:lnTo>
                    <a:lnTo>
                      <a:pt x="27745" y="8412"/>
                    </a:lnTo>
                    <a:lnTo>
                      <a:pt x="27808" y="8433"/>
                    </a:lnTo>
                    <a:lnTo>
                      <a:pt x="27870" y="8370"/>
                    </a:lnTo>
                    <a:lnTo>
                      <a:pt x="27933" y="8370"/>
                    </a:lnTo>
                    <a:lnTo>
                      <a:pt x="27933" y="8454"/>
                    </a:lnTo>
                    <a:lnTo>
                      <a:pt x="27828" y="8537"/>
                    </a:lnTo>
                    <a:lnTo>
                      <a:pt x="27828" y="8579"/>
                    </a:lnTo>
                    <a:lnTo>
                      <a:pt x="27724" y="8579"/>
                    </a:lnTo>
                    <a:lnTo>
                      <a:pt x="27619" y="8642"/>
                    </a:lnTo>
                    <a:lnTo>
                      <a:pt x="27431" y="8830"/>
                    </a:lnTo>
                    <a:lnTo>
                      <a:pt x="27347" y="8935"/>
                    </a:lnTo>
                    <a:lnTo>
                      <a:pt x="27326" y="9207"/>
                    </a:lnTo>
                    <a:lnTo>
                      <a:pt x="27389" y="9311"/>
                    </a:lnTo>
                    <a:lnTo>
                      <a:pt x="27389" y="9395"/>
                    </a:lnTo>
                    <a:lnTo>
                      <a:pt x="27326" y="9500"/>
                    </a:lnTo>
                    <a:lnTo>
                      <a:pt x="27347" y="9563"/>
                    </a:lnTo>
                    <a:lnTo>
                      <a:pt x="27389" y="9625"/>
                    </a:lnTo>
                    <a:lnTo>
                      <a:pt x="27452" y="9625"/>
                    </a:lnTo>
                    <a:lnTo>
                      <a:pt x="27515" y="9667"/>
                    </a:lnTo>
                    <a:lnTo>
                      <a:pt x="27536" y="9793"/>
                    </a:lnTo>
                    <a:lnTo>
                      <a:pt x="27640" y="9835"/>
                    </a:lnTo>
                    <a:lnTo>
                      <a:pt x="27703" y="9939"/>
                    </a:lnTo>
                    <a:lnTo>
                      <a:pt x="27745" y="9939"/>
                    </a:lnTo>
                    <a:lnTo>
                      <a:pt x="27828" y="9814"/>
                    </a:lnTo>
                    <a:lnTo>
                      <a:pt x="27808" y="9939"/>
                    </a:lnTo>
                    <a:lnTo>
                      <a:pt x="27849" y="10107"/>
                    </a:lnTo>
                    <a:lnTo>
                      <a:pt x="28017" y="10127"/>
                    </a:lnTo>
                    <a:lnTo>
                      <a:pt x="28080" y="10190"/>
                    </a:lnTo>
                    <a:lnTo>
                      <a:pt x="28184" y="10190"/>
                    </a:lnTo>
                    <a:lnTo>
                      <a:pt x="28331" y="10211"/>
                    </a:lnTo>
                    <a:lnTo>
                      <a:pt x="28331" y="10295"/>
                    </a:lnTo>
                    <a:lnTo>
                      <a:pt x="28226" y="10504"/>
                    </a:lnTo>
                    <a:lnTo>
                      <a:pt x="28121" y="10546"/>
                    </a:lnTo>
                    <a:lnTo>
                      <a:pt x="28080" y="10525"/>
                    </a:lnTo>
                    <a:lnTo>
                      <a:pt x="28121" y="10420"/>
                    </a:lnTo>
                    <a:lnTo>
                      <a:pt x="28226" y="10379"/>
                    </a:lnTo>
                    <a:lnTo>
                      <a:pt x="28080" y="10337"/>
                    </a:lnTo>
                    <a:lnTo>
                      <a:pt x="27954" y="10379"/>
                    </a:lnTo>
                    <a:lnTo>
                      <a:pt x="27849" y="10504"/>
                    </a:lnTo>
                    <a:lnTo>
                      <a:pt x="27912" y="10546"/>
                    </a:lnTo>
                    <a:lnTo>
                      <a:pt x="27912" y="10630"/>
                    </a:lnTo>
                    <a:lnTo>
                      <a:pt x="27745" y="10713"/>
                    </a:lnTo>
                    <a:lnTo>
                      <a:pt x="27661" y="10797"/>
                    </a:lnTo>
                    <a:lnTo>
                      <a:pt x="27598" y="10797"/>
                    </a:lnTo>
                    <a:lnTo>
                      <a:pt x="27515" y="10944"/>
                    </a:lnTo>
                    <a:lnTo>
                      <a:pt x="27536" y="11006"/>
                    </a:lnTo>
                    <a:lnTo>
                      <a:pt x="27619" y="11006"/>
                    </a:lnTo>
                    <a:lnTo>
                      <a:pt x="27661" y="11048"/>
                    </a:lnTo>
                    <a:lnTo>
                      <a:pt x="27766" y="11027"/>
                    </a:lnTo>
                    <a:lnTo>
                      <a:pt x="27828" y="10923"/>
                    </a:lnTo>
                    <a:lnTo>
                      <a:pt x="27808" y="10860"/>
                    </a:lnTo>
                    <a:lnTo>
                      <a:pt x="27870" y="10839"/>
                    </a:lnTo>
                    <a:lnTo>
                      <a:pt x="27954" y="10797"/>
                    </a:lnTo>
                    <a:lnTo>
                      <a:pt x="28017" y="10839"/>
                    </a:lnTo>
                    <a:lnTo>
                      <a:pt x="27975" y="10944"/>
                    </a:lnTo>
                    <a:lnTo>
                      <a:pt x="27912" y="11069"/>
                    </a:lnTo>
                    <a:lnTo>
                      <a:pt x="27870" y="11236"/>
                    </a:lnTo>
                    <a:lnTo>
                      <a:pt x="27870" y="11320"/>
                    </a:lnTo>
                    <a:lnTo>
                      <a:pt x="27808" y="11383"/>
                    </a:lnTo>
                    <a:lnTo>
                      <a:pt x="27640" y="11425"/>
                    </a:lnTo>
                    <a:lnTo>
                      <a:pt x="27536" y="11529"/>
                    </a:lnTo>
                    <a:lnTo>
                      <a:pt x="27452" y="11550"/>
                    </a:lnTo>
                    <a:lnTo>
                      <a:pt x="27452" y="11592"/>
                    </a:lnTo>
                    <a:lnTo>
                      <a:pt x="27410" y="11697"/>
                    </a:lnTo>
                    <a:lnTo>
                      <a:pt x="27138" y="11801"/>
                    </a:lnTo>
                    <a:lnTo>
                      <a:pt x="27075" y="11906"/>
                    </a:lnTo>
                    <a:lnTo>
                      <a:pt x="26971" y="11948"/>
                    </a:lnTo>
                    <a:lnTo>
                      <a:pt x="26929" y="11885"/>
                    </a:lnTo>
                    <a:lnTo>
                      <a:pt x="26887" y="11885"/>
                    </a:lnTo>
                    <a:lnTo>
                      <a:pt x="26866" y="11843"/>
                    </a:lnTo>
                    <a:lnTo>
                      <a:pt x="26803" y="11906"/>
                    </a:lnTo>
                    <a:lnTo>
                      <a:pt x="26720" y="11948"/>
                    </a:lnTo>
                    <a:lnTo>
                      <a:pt x="26720" y="11948"/>
                    </a:lnTo>
                    <a:lnTo>
                      <a:pt x="26761" y="11885"/>
                    </a:lnTo>
                    <a:lnTo>
                      <a:pt x="26720" y="11843"/>
                    </a:lnTo>
                    <a:lnTo>
                      <a:pt x="26615" y="11948"/>
                    </a:lnTo>
                    <a:lnTo>
                      <a:pt x="26573" y="12094"/>
                    </a:lnTo>
                    <a:lnTo>
                      <a:pt x="26468" y="12262"/>
                    </a:lnTo>
                    <a:lnTo>
                      <a:pt x="26448" y="12304"/>
                    </a:lnTo>
                    <a:lnTo>
                      <a:pt x="26489" y="12387"/>
                    </a:lnTo>
                    <a:lnTo>
                      <a:pt x="26489" y="12471"/>
                    </a:lnTo>
                    <a:lnTo>
                      <a:pt x="26406" y="12617"/>
                    </a:lnTo>
                    <a:lnTo>
                      <a:pt x="26406" y="12701"/>
                    </a:lnTo>
                    <a:lnTo>
                      <a:pt x="26468" y="12785"/>
                    </a:lnTo>
                    <a:lnTo>
                      <a:pt x="26385" y="12827"/>
                    </a:lnTo>
                    <a:lnTo>
                      <a:pt x="26343" y="12952"/>
                    </a:lnTo>
                    <a:lnTo>
                      <a:pt x="26364" y="12952"/>
                    </a:lnTo>
                    <a:lnTo>
                      <a:pt x="26448" y="12931"/>
                    </a:lnTo>
                    <a:lnTo>
                      <a:pt x="26489" y="12848"/>
                    </a:lnTo>
                    <a:lnTo>
                      <a:pt x="26594" y="12889"/>
                    </a:lnTo>
                    <a:lnTo>
                      <a:pt x="26699" y="12806"/>
                    </a:lnTo>
                    <a:lnTo>
                      <a:pt x="26615" y="12910"/>
                    </a:lnTo>
                    <a:lnTo>
                      <a:pt x="26510" y="12910"/>
                    </a:lnTo>
                    <a:lnTo>
                      <a:pt x="26406" y="13015"/>
                    </a:lnTo>
                    <a:lnTo>
                      <a:pt x="26259" y="13057"/>
                    </a:lnTo>
                    <a:lnTo>
                      <a:pt x="26259" y="13203"/>
                    </a:lnTo>
                    <a:lnTo>
                      <a:pt x="26176" y="13266"/>
                    </a:lnTo>
                    <a:lnTo>
                      <a:pt x="26071" y="13203"/>
                    </a:lnTo>
                    <a:lnTo>
                      <a:pt x="25945" y="13203"/>
                    </a:lnTo>
                    <a:lnTo>
                      <a:pt x="25862" y="13120"/>
                    </a:lnTo>
                    <a:lnTo>
                      <a:pt x="25778" y="13161"/>
                    </a:lnTo>
                    <a:lnTo>
                      <a:pt x="25820" y="13350"/>
                    </a:lnTo>
                    <a:lnTo>
                      <a:pt x="25631" y="13245"/>
                    </a:lnTo>
                    <a:lnTo>
                      <a:pt x="25694" y="12994"/>
                    </a:lnTo>
                    <a:lnTo>
                      <a:pt x="25631" y="12827"/>
                    </a:lnTo>
                    <a:lnTo>
                      <a:pt x="25548" y="12722"/>
                    </a:lnTo>
                    <a:lnTo>
                      <a:pt x="25590" y="12555"/>
                    </a:lnTo>
                    <a:lnTo>
                      <a:pt x="25631" y="12555"/>
                    </a:lnTo>
                    <a:lnTo>
                      <a:pt x="25673" y="12722"/>
                    </a:lnTo>
                    <a:lnTo>
                      <a:pt x="25820" y="12638"/>
                    </a:lnTo>
                    <a:lnTo>
                      <a:pt x="25862" y="12743"/>
                    </a:lnTo>
                    <a:lnTo>
                      <a:pt x="25987" y="12806"/>
                    </a:lnTo>
                    <a:lnTo>
                      <a:pt x="26071" y="12722"/>
                    </a:lnTo>
                    <a:lnTo>
                      <a:pt x="26071" y="12638"/>
                    </a:lnTo>
                    <a:lnTo>
                      <a:pt x="26134" y="12492"/>
                    </a:lnTo>
                    <a:lnTo>
                      <a:pt x="26029" y="12513"/>
                    </a:lnTo>
                    <a:lnTo>
                      <a:pt x="25945" y="12492"/>
                    </a:lnTo>
                    <a:lnTo>
                      <a:pt x="26029" y="12429"/>
                    </a:lnTo>
                    <a:lnTo>
                      <a:pt x="26092" y="12304"/>
                    </a:lnTo>
                    <a:lnTo>
                      <a:pt x="26029" y="12304"/>
                    </a:lnTo>
                    <a:lnTo>
                      <a:pt x="25945" y="12387"/>
                    </a:lnTo>
                    <a:lnTo>
                      <a:pt x="25778" y="12429"/>
                    </a:lnTo>
                    <a:lnTo>
                      <a:pt x="25778" y="12345"/>
                    </a:lnTo>
                    <a:lnTo>
                      <a:pt x="25924" y="12283"/>
                    </a:lnTo>
                    <a:lnTo>
                      <a:pt x="25924" y="12178"/>
                    </a:lnTo>
                    <a:lnTo>
                      <a:pt x="25841" y="12178"/>
                    </a:lnTo>
                    <a:lnTo>
                      <a:pt x="25736" y="12220"/>
                    </a:lnTo>
                    <a:lnTo>
                      <a:pt x="25736" y="12136"/>
                    </a:lnTo>
                    <a:lnTo>
                      <a:pt x="25778" y="11969"/>
                    </a:lnTo>
                    <a:lnTo>
                      <a:pt x="25862" y="11864"/>
                    </a:lnTo>
                    <a:lnTo>
                      <a:pt x="25883" y="11969"/>
                    </a:lnTo>
                    <a:lnTo>
                      <a:pt x="25945" y="11906"/>
                    </a:lnTo>
                    <a:lnTo>
                      <a:pt x="25945" y="11822"/>
                    </a:lnTo>
                    <a:lnTo>
                      <a:pt x="26092" y="11676"/>
                    </a:lnTo>
                    <a:lnTo>
                      <a:pt x="26092" y="11592"/>
                    </a:lnTo>
                    <a:lnTo>
                      <a:pt x="26280" y="11488"/>
                    </a:lnTo>
                    <a:lnTo>
                      <a:pt x="26280" y="11362"/>
                    </a:lnTo>
                    <a:lnTo>
                      <a:pt x="26364" y="11299"/>
                    </a:lnTo>
                    <a:lnTo>
                      <a:pt x="26448" y="11278"/>
                    </a:lnTo>
                    <a:lnTo>
                      <a:pt x="26448" y="11236"/>
                    </a:lnTo>
                    <a:lnTo>
                      <a:pt x="26343" y="11236"/>
                    </a:lnTo>
                    <a:lnTo>
                      <a:pt x="26196" y="11257"/>
                    </a:lnTo>
                    <a:lnTo>
                      <a:pt x="26155" y="11425"/>
                    </a:lnTo>
                    <a:lnTo>
                      <a:pt x="26029" y="11488"/>
                    </a:lnTo>
                    <a:lnTo>
                      <a:pt x="25945" y="11467"/>
                    </a:lnTo>
                    <a:lnTo>
                      <a:pt x="25966" y="11425"/>
                    </a:lnTo>
                    <a:lnTo>
                      <a:pt x="26113" y="11362"/>
                    </a:lnTo>
                    <a:lnTo>
                      <a:pt x="26134" y="11257"/>
                    </a:lnTo>
                    <a:lnTo>
                      <a:pt x="26050" y="11216"/>
                    </a:lnTo>
                    <a:lnTo>
                      <a:pt x="25966" y="11236"/>
                    </a:lnTo>
                    <a:lnTo>
                      <a:pt x="25883" y="11153"/>
                    </a:lnTo>
                    <a:lnTo>
                      <a:pt x="25924" y="11069"/>
                    </a:lnTo>
                    <a:lnTo>
                      <a:pt x="25945" y="10944"/>
                    </a:lnTo>
                    <a:lnTo>
                      <a:pt x="25862" y="10860"/>
                    </a:lnTo>
                    <a:lnTo>
                      <a:pt x="25820" y="10902"/>
                    </a:lnTo>
                    <a:lnTo>
                      <a:pt x="25778" y="10964"/>
                    </a:lnTo>
                    <a:lnTo>
                      <a:pt x="25778" y="10902"/>
                    </a:lnTo>
                    <a:lnTo>
                      <a:pt x="25820" y="10818"/>
                    </a:lnTo>
                    <a:lnTo>
                      <a:pt x="25757" y="10713"/>
                    </a:lnTo>
                    <a:lnTo>
                      <a:pt x="25652" y="10713"/>
                    </a:lnTo>
                    <a:lnTo>
                      <a:pt x="25631" y="10902"/>
                    </a:lnTo>
                    <a:lnTo>
                      <a:pt x="25527" y="10964"/>
                    </a:lnTo>
                    <a:lnTo>
                      <a:pt x="25506" y="11027"/>
                    </a:lnTo>
                    <a:lnTo>
                      <a:pt x="25443" y="10985"/>
                    </a:lnTo>
                    <a:lnTo>
                      <a:pt x="25443" y="10923"/>
                    </a:lnTo>
                    <a:lnTo>
                      <a:pt x="25401" y="10839"/>
                    </a:lnTo>
                    <a:lnTo>
                      <a:pt x="25318" y="10839"/>
                    </a:lnTo>
                    <a:lnTo>
                      <a:pt x="25297" y="10923"/>
                    </a:lnTo>
                    <a:lnTo>
                      <a:pt x="25318" y="10964"/>
                    </a:lnTo>
                    <a:lnTo>
                      <a:pt x="25297" y="11027"/>
                    </a:lnTo>
                    <a:lnTo>
                      <a:pt x="25339" y="11132"/>
                    </a:lnTo>
                    <a:lnTo>
                      <a:pt x="25339" y="11195"/>
                    </a:lnTo>
                    <a:lnTo>
                      <a:pt x="25297" y="11257"/>
                    </a:lnTo>
                    <a:lnTo>
                      <a:pt x="25234" y="11195"/>
                    </a:lnTo>
                    <a:lnTo>
                      <a:pt x="25234" y="11132"/>
                    </a:lnTo>
                    <a:lnTo>
                      <a:pt x="25192" y="11132"/>
                    </a:lnTo>
                    <a:lnTo>
                      <a:pt x="25171" y="11195"/>
                    </a:lnTo>
                    <a:lnTo>
                      <a:pt x="25213" y="11446"/>
                    </a:lnTo>
                    <a:lnTo>
                      <a:pt x="25234" y="11592"/>
                    </a:lnTo>
                    <a:lnTo>
                      <a:pt x="25401" y="11676"/>
                    </a:lnTo>
                    <a:lnTo>
                      <a:pt x="25443" y="11760"/>
                    </a:lnTo>
                    <a:lnTo>
                      <a:pt x="25443" y="11990"/>
                    </a:lnTo>
                    <a:lnTo>
                      <a:pt x="25422" y="11864"/>
                    </a:lnTo>
                    <a:lnTo>
                      <a:pt x="25339" y="11801"/>
                    </a:lnTo>
                    <a:lnTo>
                      <a:pt x="25192" y="11613"/>
                    </a:lnTo>
                    <a:lnTo>
                      <a:pt x="25171" y="11467"/>
                    </a:lnTo>
                    <a:lnTo>
                      <a:pt x="25108" y="11278"/>
                    </a:lnTo>
                    <a:lnTo>
                      <a:pt x="25025" y="11278"/>
                    </a:lnTo>
                    <a:lnTo>
                      <a:pt x="24983" y="11341"/>
                    </a:lnTo>
                    <a:lnTo>
                      <a:pt x="25004" y="11488"/>
                    </a:lnTo>
                    <a:lnTo>
                      <a:pt x="25087" y="11592"/>
                    </a:lnTo>
                    <a:lnTo>
                      <a:pt x="25108" y="11718"/>
                    </a:lnTo>
                    <a:lnTo>
                      <a:pt x="25067" y="11760"/>
                    </a:lnTo>
                    <a:lnTo>
                      <a:pt x="24983" y="11655"/>
                    </a:lnTo>
                    <a:lnTo>
                      <a:pt x="24774" y="11697"/>
                    </a:lnTo>
                    <a:lnTo>
                      <a:pt x="24711" y="11760"/>
                    </a:lnTo>
                    <a:lnTo>
                      <a:pt x="24648" y="11676"/>
                    </a:lnTo>
                    <a:lnTo>
                      <a:pt x="24564" y="11655"/>
                    </a:lnTo>
                    <a:lnTo>
                      <a:pt x="24376" y="11488"/>
                    </a:lnTo>
                    <a:lnTo>
                      <a:pt x="24146" y="11488"/>
                    </a:lnTo>
                    <a:lnTo>
                      <a:pt x="24125" y="11404"/>
                    </a:lnTo>
                    <a:lnTo>
                      <a:pt x="24083" y="11404"/>
                    </a:lnTo>
                    <a:lnTo>
                      <a:pt x="23937" y="11488"/>
                    </a:lnTo>
                    <a:lnTo>
                      <a:pt x="23874" y="11571"/>
                    </a:lnTo>
                    <a:lnTo>
                      <a:pt x="23707" y="11571"/>
                    </a:lnTo>
                    <a:lnTo>
                      <a:pt x="23560" y="11655"/>
                    </a:lnTo>
                    <a:lnTo>
                      <a:pt x="23435" y="11550"/>
                    </a:lnTo>
                    <a:lnTo>
                      <a:pt x="23414" y="11550"/>
                    </a:lnTo>
                    <a:lnTo>
                      <a:pt x="23393" y="11446"/>
                    </a:lnTo>
                    <a:lnTo>
                      <a:pt x="23330" y="11404"/>
                    </a:lnTo>
                    <a:lnTo>
                      <a:pt x="23204" y="11488"/>
                    </a:lnTo>
                    <a:lnTo>
                      <a:pt x="23204" y="11404"/>
                    </a:lnTo>
                    <a:lnTo>
                      <a:pt x="23037" y="11257"/>
                    </a:lnTo>
                    <a:lnTo>
                      <a:pt x="23016" y="11174"/>
                    </a:lnTo>
                    <a:lnTo>
                      <a:pt x="22974" y="11153"/>
                    </a:lnTo>
                    <a:lnTo>
                      <a:pt x="22974" y="11069"/>
                    </a:lnTo>
                    <a:lnTo>
                      <a:pt x="22995" y="11027"/>
                    </a:lnTo>
                    <a:lnTo>
                      <a:pt x="22932" y="10944"/>
                    </a:lnTo>
                    <a:lnTo>
                      <a:pt x="22890" y="10964"/>
                    </a:lnTo>
                    <a:lnTo>
                      <a:pt x="22870" y="10944"/>
                    </a:lnTo>
                    <a:lnTo>
                      <a:pt x="22870" y="10860"/>
                    </a:lnTo>
                    <a:lnTo>
                      <a:pt x="22807" y="10839"/>
                    </a:lnTo>
                    <a:lnTo>
                      <a:pt x="22702" y="10881"/>
                    </a:lnTo>
                    <a:lnTo>
                      <a:pt x="22577" y="10881"/>
                    </a:lnTo>
                    <a:lnTo>
                      <a:pt x="22493" y="10818"/>
                    </a:lnTo>
                    <a:lnTo>
                      <a:pt x="22451" y="10818"/>
                    </a:lnTo>
                    <a:lnTo>
                      <a:pt x="22409" y="10755"/>
                    </a:lnTo>
                    <a:lnTo>
                      <a:pt x="22305" y="10713"/>
                    </a:lnTo>
                    <a:lnTo>
                      <a:pt x="22200" y="10713"/>
                    </a:lnTo>
                    <a:lnTo>
                      <a:pt x="22263" y="10630"/>
                    </a:lnTo>
                    <a:lnTo>
                      <a:pt x="22263" y="10546"/>
                    </a:lnTo>
                    <a:lnTo>
                      <a:pt x="22346" y="10462"/>
                    </a:lnTo>
                    <a:lnTo>
                      <a:pt x="22346" y="10420"/>
                    </a:lnTo>
                    <a:lnTo>
                      <a:pt x="22263" y="10400"/>
                    </a:lnTo>
                    <a:lnTo>
                      <a:pt x="22179" y="10400"/>
                    </a:lnTo>
                    <a:lnTo>
                      <a:pt x="22158" y="10148"/>
                    </a:lnTo>
                    <a:lnTo>
                      <a:pt x="22095" y="10127"/>
                    </a:lnTo>
                    <a:lnTo>
                      <a:pt x="22095" y="10086"/>
                    </a:lnTo>
                    <a:lnTo>
                      <a:pt x="22179" y="10023"/>
                    </a:lnTo>
                    <a:lnTo>
                      <a:pt x="22200" y="9981"/>
                    </a:lnTo>
                    <a:lnTo>
                      <a:pt x="22158" y="9939"/>
                    </a:lnTo>
                    <a:lnTo>
                      <a:pt x="22179" y="9876"/>
                    </a:lnTo>
                    <a:lnTo>
                      <a:pt x="22179" y="9772"/>
                    </a:lnTo>
                    <a:cubicBezTo>
                      <a:pt x="22284" y="9709"/>
                      <a:pt x="22388" y="9688"/>
                      <a:pt x="22493" y="9604"/>
                    </a:cubicBezTo>
                    <a:lnTo>
                      <a:pt x="22514" y="9625"/>
                    </a:lnTo>
                    <a:lnTo>
                      <a:pt x="22598" y="9604"/>
                    </a:lnTo>
                    <a:lnTo>
                      <a:pt x="22681" y="9500"/>
                    </a:lnTo>
                    <a:lnTo>
                      <a:pt x="22702" y="9500"/>
                    </a:lnTo>
                    <a:lnTo>
                      <a:pt x="22702" y="9604"/>
                    </a:lnTo>
                    <a:lnTo>
                      <a:pt x="22765" y="9709"/>
                    </a:lnTo>
                    <a:lnTo>
                      <a:pt x="22828" y="9730"/>
                    </a:lnTo>
                    <a:lnTo>
                      <a:pt x="22911" y="9688"/>
                    </a:lnTo>
                    <a:lnTo>
                      <a:pt x="22995" y="9709"/>
                    </a:lnTo>
                    <a:lnTo>
                      <a:pt x="23037" y="9793"/>
                    </a:lnTo>
                    <a:lnTo>
                      <a:pt x="23121" y="9793"/>
                    </a:lnTo>
                    <a:lnTo>
                      <a:pt x="23183" y="9835"/>
                    </a:lnTo>
                    <a:lnTo>
                      <a:pt x="23225" y="9835"/>
                    </a:lnTo>
                    <a:lnTo>
                      <a:pt x="23225" y="9730"/>
                    </a:lnTo>
                    <a:lnTo>
                      <a:pt x="23288" y="9730"/>
                    </a:lnTo>
                    <a:lnTo>
                      <a:pt x="23351" y="9709"/>
                    </a:lnTo>
                    <a:lnTo>
                      <a:pt x="23414" y="9730"/>
                    </a:lnTo>
                    <a:lnTo>
                      <a:pt x="23414" y="9814"/>
                    </a:lnTo>
                    <a:lnTo>
                      <a:pt x="23455" y="9835"/>
                    </a:lnTo>
                    <a:lnTo>
                      <a:pt x="23539" y="9814"/>
                    </a:lnTo>
                    <a:lnTo>
                      <a:pt x="23602" y="9730"/>
                    </a:lnTo>
                    <a:lnTo>
                      <a:pt x="23644" y="9772"/>
                    </a:lnTo>
                    <a:lnTo>
                      <a:pt x="23665" y="9835"/>
                    </a:lnTo>
                    <a:lnTo>
                      <a:pt x="23727" y="9835"/>
                    </a:lnTo>
                    <a:lnTo>
                      <a:pt x="23748" y="9793"/>
                    </a:lnTo>
                    <a:lnTo>
                      <a:pt x="23769" y="9793"/>
                    </a:lnTo>
                    <a:lnTo>
                      <a:pt x="23832" y="9709"/>
                    </a:lnTo>
                    <a:lnTo>
                      <a:pt x="23916" y="9709"/>
                    </a:lnTo>
                    <a:lnTo>
                      <a:pt x="23937" y="9772"/>
                    </a:lnTo>
                    <a:lnTo>
                      <a:pt x="23979" y="9793"/>
                    </a:lnTo>
                    <a:lnTo>
                      <a:pt x="24041" y="9772"/>
                    </a:lnTo>
                    <a:lnTo>
                      <a:pt x="24041" y="9709"/>
                    </a:lnTo>
                    <a:lnTo>
                      <a:pt x="24020" y="9667"/>
                    </a:lnTo>
                    <a:lnTo>
                      <a:pt x="24083" y="9583"/>
                    </a:lnTo>
                    <a:lnTo>
                      <a:pt x="24083" y="9521"/>
                    </a:lnTo>
                    <a:lnTo>
                      <a:pt x="24146" y="9458"/>
                    </a:lnTo>
                    <a:lnTo>
                      <a:pt x="24146" y="9374"/>
                    </a:lnTo>
                    <a:lnTo>
                      <a:pt x="24062" y="9374"/>
                    </a:lnTo>
                    <a:lnTo>
                      <a:pt x="24041" y="9291"/>
                    </a:lnTo>
                    <a:lnTo>
                      <a:pt x="24062" y="9186"/>
                    </a:lnTo>
                    <a:lnTo>
                      <a:pt x="24146" y="9165"/>
                    </a:lnTo>
                    <a:lnTo>
                      <a:pt x="24146" y="9060"/>
                    </a:lnTo>
                    <a:lnTo>
                      <a:pt x="24041" y="8998"/>
                    </a:lnTo>
                    <a:lnTo>
                      <a:pt x="23958" y="9039"/>
                    </a:lnTo>
                    <a:lnTo>
                      <a:pt x="23958" y="9102"/>
                    </a:lnTo>
                    <a:lnTo>
                      <a:pt x="23916" y="9165"/>
                    </a:lnTo>
                    <a:lnTo>
                      <a:pt x="23832" y="9102"/>
                    </a:lnTo>
                    <a:lnTo>
                      <a:pt x="23707" y="9102"/>
                    </a:lnTo>
                    <a:lnTo>
                      <a:pt x="23560" y="9249"/>
                    </a:lnTo>
                    <a:lnTo>
                      <a:pt x="23455" y="9311"/>
                    </a:lnTo>
                    <a:lnTo>
                      <a:pt x="23455" y="9270"/>
                    </a:lnTo>
                    <a:lnTo>
                      <a:pt x="23602" y="9186"/>
                    </a:lnTo>
                    <a:lnTo>
                      <a:pt x="23644" y="9102"/>
                    </a:lnTo>
                    <a:lnTo>
                      <a:pt x="23644" y="8977"/>
                    </a:lnTo>
                    <a:lnTo>
                      <a:pt x="23602" y="9060"/>
                    </a:lnTo>
                    <a:lnTo>
                      <a:pt x="23539" y="9039"/>
                    </a:lnTo>
                    <a:lnTo>
                      <a:pt x="23539" y="8935"/>
                    </a:lnTo>
                    <a:lnTo>
                      <a:pt x="23644" y="8851"/>
                    </a:lnTo>
                    <a:lnTo>
                      <a:pt x="23560" y="8726"/>
                    </a:lnTo>
                    <a:lnTo>
                      <a:pt x="23644" y="8642"/>
                    </a:lnTo>
                    <a:lnTo>
                      <a:pt x="23727" y="8642"/>
                    </a:lnTo>
                    <a:lnTo>
                      <a:pt x="23707" y="8684"/>
                    </a:lnTo>
                    <a:lnTo>
                      <a:pt x="23748" y="8851"/>
                    </a:lnTo>
                    <a:lnTo>
                      <a:pt x="23832" y="8935"/>
                    </a:lnTo>
                    <a:lnTo>
                      <a:pt x="23874" y="8893"/>
                    </a:lnTo>
                    <a:lnTo>
                      <a:pt x="23979" y="8893"/>
                    </a:lnTo>
                    <a:lnTo>
                      <a:pt x="24041" y="8767"/>
                    </a:lnTo>
                    <a:lnTo>
                      <a:pt x="23979" y="8726"/>
                    </a:lnTo>
                    <a:lnTo>
                      <a:pt x="23979" y="8663"/>
                    </a:lnTo>
                    <a:lnTo>
                      <a:pt x="24062" y="8663"/>
                    </a:lnTo>
                    <a:lnTo>
                      <a:pt x="24083" y="8726"/>
                    </a:lnTo>
                    <a:lnTo>
                      <a:pt x="24146" y="8684"/>
                    </a:lnTo>
                    <a:lnTo>
                      <a:pt x="24251" y="8621"/>
                    </a:lnTo>
                    <a:lnTo>
                      <a:pt x="24271" y="8475"/>
                    </a:lnTo>
                    <a:lnTo>
                      <a:pt x="24292" y="8579"/>
                    </a:lnTo>
                    <a:lnTo>
                      <a:pt x="24355" y="8579"/>
                    </a:lnTo>
                    <a:lnTo>
                      <a:pt x="24460" y="8516"/>
                    </a:lnTo>
                    <a:lnTo>
                      <a:pt x="24376" y="8684"/>
                    </a:lnTo>
                    <a:lnTo>
                      <a:pt x="24376" y="8851"/>
                    </a:lnTo>
                    <a:lnTo>
                      <a:pt x="24439" y="8830"/>
                    </a:lnTo>
                    <a:lnTo>
                      <a:pt x="24481" y="8851"/>
                    </a:lnTo>
                    <a:lnTo>
                      <a:pt x="24439" y="8935"/>
                    </a:lnTo>
                    <a:lnTo>
                      <a:pt x="24502" y="8935"/>
                    </a:lnTo>
                    <a:lnTo>
                      <a:pt x="24564" y="8788"/>
                    </a:lnTo>
                    <a:lnTo>
                      <a:pt x="24606" y="8747"/>
                    </a:lnTo>
                    <a:lnTo>
                      <a:pt x="24690" y="8579"/>
                    </a:lnTo>
                    <a:lnTo>
                      <a:pt x="24774" y="8558"/>
                    </a:lnTo>
                    <a:lnTo>
                      <a:pt x="24753" y="8684"/>
                    </a:lnTo>
                    <a:lnTo>
                      <a:pt x="24648" y="8788"/>
                    </a:lnTo>
                    <a:lnTo>
                      <a:pt x="24669" y="8977"/>
                    </a:lnTo>
                    <a:lnTo>
                      <a:pt x="24753" y="8977"/>
                    </a:lnTo>
                    <a:lnTo>
                      <a:pt x="24815" y="9039"/>
                    </a:lnTo>
                    <a:lnTo>
                      <a:pt x="24878" y="8956"/>
                    </a:lnTo>
                    <a:lnTo>
                      <a:pt x="25004" y="8851"/>
                    </a:lnTo>
                    <a:lnTo>
                      <a:pt x="25067" y="8684"/>
                    </a:lnTo>
                    <a:lnTo>
                      <a:pt x="25108" y="8558"/>
                    </a:lnTo>
                    <a:lnTo>
                      <a:pt x="25087" y="8433"/>
                    </a:lnTo>
                    <a:lnTo>
                      <a:pt x="25129" y="8370"/>
                    </a:lnTo>
                    <a:lnTo>
                      <a:pt x="25108" y="8328"/>
                    </a:lnTo>
                    <a:lnTo>
                      <a:pt x="25025" y="8328"/>
                    </a:lnTo>
                    <a:lnTo>
                      <a:pt x="24983" y="8307"/>
                    </a:lnTo>
                    <a:lnTo>
                      <a:pt x="24899" y="8349"/>
                    </a:lnTo>
                    <a:lnTo>
                      <a:pt x="24899" y="8223"/>
                    </a:lnTo>
                    <a:lnTo>
                      <a:pt x="24941" y="8203"/>
                    </a:lnTo>
                    <a:lnTo>
                      <a:pt x="24920" y="8140"/>
                    </a:lnTo>
                    <a:lnTo>
                      <a:pt x="24815" y="8140"/>
                    </a:lnTo>
                    <a:lnTo>
                      <a:pt x="24795" y="8098"/>
                    </a:lnTo>
                    <a:lnTo>
                      <a:pt x="24690" y="8014"/>
                    </a:lnTo>
                    <a:lnTo>
                      <a:pt x="24690" y="7931"/>
                    </a:lnTo>
                    <a:lnTo>
                      <a:pt x="24606" y="7742"/>
                    </a:lnTo>
                    <a:lnTo>
                      <a:pt x="24585" y="7617"/>
                    </a:lnTo>
                    <a:lnTo>
                      <a:pt x="24627" y="7491"/>
                    </a:lnTo>
                    <a:lnTo>
                      <a:pt x="24585" y="7324"/>
                    </a:lnTo>
                    <a:lnTo>
                      <a:pt x="24502" y="7470"/>
                    </a:lnTo>
                    <a:lnTo>
                      <a:pt x="24502" y="7575"/>
                    </a:lnTo>
                    <a:lnTo>
                      <a:pt x="24418" y="7428"/>
                    </a:lnTo>
                    <a:lnTo>
                      <a:pt x="24292" y="7366"/>
                    </a:lnTo>
                    <a:lnTo>
                      <a:pt x="24271" y="7114"/>
                    </a:lnTo>
                    <a:lnTo>
                      <a:pt x="24188" y="7073"/>
                    </a:lnTo>
                    <a:lnTo>
                      <a:pt x="24167" y="6884"/>
                    </a:lnTo>
                    <a:lnTo>
                      <a:pt x="24083" y="6780"/>
                    </a:lnTo>
                    <a:lnTo>
                      <a:pt x="24083" y="6675"/>
                    </a:lnTo>
                    <a:lnTo>
                      <a:pt x="24041" y="6591"/>
                    </a:lnTo>
                    <a:lnTo>
                      <a:pt x="24041" y="6529"/>
                    </a:lnTo>
                    <a:lnTo>
                      <a:pt x="24146" y="6529"/>
                    </a:lnTo>
                    <a:lnTo>
                      <a:pt x="24167" y="6382"/>
                    </a:lnTo>
                    <a:lnTo>
                      <a:pt x="24251" y="6382"/>
                    </a:lnTo>
                    <a:lnTo>
                      <a:pt x="24271" y="6424"/>
                    </a:lnTo>
                    <a:lnTo>
                      <a:pt x="24355" y="6361"/>
                    </a:lnTo>
                    <a:lnTo>
                      <a:pt x="24355" y="6257"/>
                    </a:lnTo>
                    <a:lnTo>
                      <a:pt x="24460" y="6026"/>
                    </a:lnTo>
                    <a:lnTo>
                      <a:pt x="24460" y="5922"/>
                    </a:lnTo>
                    <a:lnTo>
                      <a:pt x="24481" y="5880"/>
                    </a:lnTo>
                    <a:lnTo>
                      <a:pt x="24397" y="5692"/>
                    </a:lnTo>
                    <a:lnTo>
                      <a:pt x="24460" y="5566"/>
                    </a:lnTo>
                    <a:lnTo>
                      <a:pt x="24523" y="5566"/>
                    </a:lnTo>
                    <a:lnTo>
                      <a:pt x="24523" y="5399"/>
                    </a:lnTo>
                    <a:lnTo>
                      <a:pt x="24627" y="5252"/>
                    </a:lnTo>
                    <a:lnTo>
                      <a:pt x="24627" y="5148"/>
                    </a:lnTo>
                    <a:lnTo>
                      <a:pt x="24690" y="5064"/>
                    </a:lnTo>
                    <a:lnTo>
                      <a:pt x="24690" y="4855"/>
                    </a:lnTo>
                    <a:lnTo>
                      <a:pt x="24774" y="4834"/>
                    </a:lnTo>
                    <a:lnTo>
                      <a:pt x="24774" y="4729"/>
                    </a:lnTo>
                    <a:lnTo>
                      <a:pt x="24899" y="4583"/>
                    </a:lnTo>
                    <a:lnTo>
                      <a:pt x="24899" y="4478"/>
                    </a:lnTo>
                    <a:cubicBezTo>
                      <a:pt x="24918" y="4516"/>
                      <a:pt x="24966" y="4536"/>
                      <a:pt x="25020" y="4536"/>
                    </a:cubicBezTo>
                    <a:cubicBezTo>
                      <a:pt x="25085" y="4536"/>
                      <a:pt x="25158" y="4505"/>
                      <a:pt x="25192" y="4436"/>
                    </a:cubicBezTo>
                    <a:lnTo>
                      <a:pt x="25255" y="4122"/>
                    </a:lnTo>
                    <a:lnTo>
                      <a:pt x="25359" y="4122"/>
                    </a:lnTo>
                    <a:lnTo>
                      <a:pt x="25506" y="3955"/>
                    </a:lnTo>
                    <a:lnTo>
                      <a:pt x="25652" y="3892"/>
                    </a:lnTo>
                    <a:lnTo>
                      <a:pt x="25820" y="3725"/>
                    </a:lnTo>
                    <a:lnTo>
                      <a:pt x="25862" y="3725"/>
                    </a:lnTo>
                    <a:lnTo>
                      <a:pt x="25987" y="3599"/>
                    </a:lnTo>
                    <a:lnTo>
                      <a:pt x="25987" y="3516"/>
                    </a:lnTo>
                    <a:lnTo>
                      <a:pt x="26050" y="3474"/>
                    </a:lnTo>
                    <a:lnTo>
                      <a:pt x="26050" y="3390"/>
                    </a:lnTo>
                    <a:lnTo>
                      <a:pt x="25966" y="3285"/>
                    </a:lnTo>
                    <a:lnTo>
                      <a:pt x="25987" y="3223"/>
                    </a:lnTo>
                    <a:lnTo>
                      <a:pt x="25987" y="3160"/>
                    </a:lnTo>
                    <a:lnTo>
                      <a:pt x="25883" y="2993"/>
                    </a:lnTo>
                    <a:lnTo>
                      <a:pt x="25820" y="2993"/>
                    </a:lnTo>
                    <a:lnTo>
                      <a:pt x="25736" y="3013"/>
                    </a:lnTo>
                    <a:lnTo>
                      <a:pt x="25631" y="2972"/>
                    </a:lnTo>
                    <a:lnTo>
                      <a:pt x="25548" y="2993"/>
                    </a:lnTo>
                    <a:lnTo>
                      <a:pt x="25443" y="2909"/>
                    </a:lnTo>
                    <a:lnTo>
                      <a:pt x="25359" y="2909"/>
                    </a:lnTo>
                    <a:lnTo>
                      <a:pt x="25297" y="2846"/>
                    </a:lnTo>
                    <a:lnTo>
                      <a:pt x="25129" y="2867"/>
                    </a:lnTo>
                    <a:lnTo>
                      <a:pt x="25025" y="2972"/>
                    </a:lnTo>
                    <a:lnTo>
                      <a:pt x="24941" y="2993"/>
                    </a:lnTo>
                    <a:lnTo>
                      <a:pt x="24774" y="3118"/>
                    </a:lnTo>
                    <a:lnTo>
                      <a:pt x="24774" y="3181"/>
                    </a:lnTo>
                    <a:lnTo>
                      <a:pt x="24878" y="3265"/>
                    </a:lnTo>
                    <a:lnTo>
                      <a:pt x="24941" y="3390"/>
                    </a:lnTo>
                    <a:lnTo>
                      <a:pt x="24941" y="3516"/>
                    </a:lnTo>
                    <a:lnTo>
                      <a:pt x="24983" y="3641"/>
                    </a:lnTo>
                    <a:lnTo>
                      <a:pt x="24941" y="3704"/>
                    </a:lnTo>
                    <a:lnTo>
                      <a:pt x="24941" y="3809"/>
                    </a:lnTo>
                    <a:lnTo>
                      <a:pt x="25025" y="3913"/>
                    </a:lnTo>
                    <a:lnTo>
                      <a:pt x="25025" y="3934"/>
                    </a:lnTo>
                    <a:lnTo>
                      <a:pt x="25004" y="3955"/>
                    </a:lnTo>
                    <a:cubicBezTo>
                      <a:pt x="24983" y="4018"/>
                      <a:pt x="24941" y="4081"/>
                      <a:pt x="24920" y="4143"/>
                    </a:cubicBezTo>
                    <a:lnTo>
                      <a:pt x="24899" y="4081"/>
                    </a:lnTo>
                    <a:lnTo>
                      <a:pt x="24920" y="4018"/>
                    </a:lnTo>
                    <a:lnTo>
                      <a:pt x="24920" y="3934"/>
                    </a:lnTo>
                    <a:lnTo>
                      <a:pt x="24815" y="3871"/>
                    </a:lnTo>
                    <a:lnTo>
                      <a:pt x="24774" y="3725"/>
                    </a:lnTo>
                    <a:lnTo>
                      <a:pt x="24795" y="3662"/>
                    </a:lnTo>
                    <a:lnTo>
                      <a:pt x="24711" y="3495"/>
                    </a:lnTo>
                    <a:lnTo>
                      <a:pt x="24606" y="3474"/>
                    </a:lnTo>
                    <a:lnTo>
                      <a:pt x="24564" y="3411"/>
                    </a:lnTo>
                    <a:lnTo>
                      <a:pt x="24502" y="3411"/>
                    </a:lnTo>
                    <a:lnTo>
                      <a:pt x="24481" y="3578"/>
                    </a:lnTo>
                    <a:lnTo>
                      <a:pt x="24418" y="3578"/>
                    </a:lnTo>
                    <a:lnTo>
                      <a:pt x="24292" y="3369"/>
                    </a:lnTo>
                    <a:lnTo>
                      <a:pt x="24209" y="3369"/>
                    </a:lnTo>
                    <a:lnTo>
                      <a:pt x="24146" y="3285"/>
                    </a:lnTo>
                    <a:lnTo>
                      <a:pt x="24062" y="3327"/>
                    </a:lnTo>
                    <a:lnTo>
                      <a:pt x="24083" y="3495"/>
                    </a:lnTo>
                    <a:lnTo>
                      <a:pt x="24041" y="3516"/>
                    </a:lnTo>
                    <a:lnTo>
                      <a:pt x="23958" y="3495"/>
                    </a:lnTo>
                    <a:lnTo>
                      <a:pt x="23895" y="3620"/>
                    </a:lnTo>
                    <a:lnTo>
                      <a:pt x="23895" y="3704"/>
                    </a:lnTo>
                    <a:lnTo>
                      <a:pt x="23832" y="3746"/>
                    </a:lnTo>
                    <a:lnTo>
                      <a:pt x="23748" y="4039"/>
                    </a:lnTo>
                    <a:lnTo>
                      <a:pt x="23748" y="4143"/>
                    </a:lnTo>
                    <a:lnTo>
                      <a:pt x="23686" y="4227"/>
                    </a:lnTo>
                    <a:lnTo>
                      <a:pt x="23686" y="4353"/>
                    </a:lnTo>
                    <a:lnTo>
                      <a:pt x="23665" y="4374"/>
                    </a:lnTo>
                    <a:lnTo>
                      <a:pt x="23665" y="4478"/>
                    </a:lnTo>
                    <a:lnTo>
                      <a:pt x="23581" y="4541"/>
                    </a:lnTo>
                    <a:lnTo>
                      <a:pt x="23581" y="4771"/>
                    </a:lnTo>
                    <a:lnTo>
                      <a:pt x="23518" y="4813"/>
                    </a:lnTo>
                    <a:lnTo>
                      <a:pt x="23455" y="4792"/>
                    </a:lnTo>
                    <a:lnTo>
                      <a:pt x="23372" y="4980"/>
                    </a:lnTo>
                    <a:lnTo>
                      <a:pt x="23414" y="5064"/>
                    </a:lnTo>
                    <a:lnTo>
                      <a:pt x="23372" y="5169"/>
                    </a:lnTo>
                    <a:lnTo>
                      <a:pt x="23372" y="5273"/>
                    </a:lnTo>
                    <a:lnTo>
                      <a:pt x="23309" y="5378"/>
                    </a:lnTo>
                    <a:lnTo>
                      <a:pt x="23351" y="5462"/>
                    </a:lnTo>
                    <a:lnTo>
                      <a:pt x="23330" y="5524"/>
                    </a:lnTo>
                    <a:lnTo>
                      <a:pt x="23204" y="5524"/>
                    </a:lnTo>
                    <a:lnTo>
                      <a:pt x="23246" y="5587"/>
                    </a:lnTo>
                    <a:lnTo>
                      <a:pt x="23351" y="5629"/>
                    </a:lnTo>
                    <a:lnTo>
                      <a:pt x="23351" y="5734"/>
                    </a:lnTo>
                    <a:lnTo>
                      <a:pt x="23267" y="5713"/>
                    </a:lnTo>
                    <a:lnTo>
                      <a:pt x="23204" y="5734"/>
                    </a:lnTo>
                    <a:lnTo>
                      <a:pt x="23121" y="5796"/>
                    </a:lnTo>
                    <a:lnTo>
                      <a:pt x="23037" y="5754"/>
                    </a:lnTo>
                    <a:lnTo>
                      <a:pt x="22995" y="5817"/>
                    </a:lnTo>
                    <a:lnTo>
                      <a:pt x="22995" y="5922"/>
                    </a:lnTo>
                    <a:lnTo>
                      <a:pt x="22932" y="5964"/>
                    </a:lnTo>
                    <a:lnTo>
                      <a:pt x="22849" y="5922"/>
                    </a:lnTo>
                    <a:lnTo>
                      <a:pt x="22849" y="5817"/>
                    </a:lnTo>
                    <a:lnTo>
                      <a:pt x="22890" y="5734"/>
                    </a:lnTo>
                    <a:lnTo>
                      <a:pt x="22828" y="5650"/>
                    </a:lnTo>
                    <a:lnTo>
                      <a:pt x="22828" y="5482"/>
                    </a:lnTo>
                    <a:lnTo>
                      <a:pt x="22911" y="5294"/>
                    </a:lnTo>
                    <a:lnTo>
                      <a:pt x="22932" y="5169"/>
                    </a:lnTo>
                    <a:lnTo>
                      <a:pt x="23016" y="5085"/>
                    </a:lnTo>
                    <a:lnTo>
                      <a:pt x="23016" y="4980"/>
                    </a:lnTo>
                    <a:lnTo>
                      <a:pt x="23037" y="4876"/>
                    </a:lnTo>
                    <a:lnTo>
                      <a:pt x="23100" y="4646"/>
                    </a:lnTo>
                    <a:lnTo>
                      <a:pt x="23225" y="4562"/>
                    </a:lnTo>
                    <a:lnTo>
                      <a:pt x="23225" y="4436"/>
                    </a:lnTo>
                    <a:lnTo>
                      <a:pt x="23100" y="4436"/>
                    </a:lnTo>
                    <a:lnTo>
                      <a:pt x="23100" y="4353"/>
                    </a:lnTo>
                    <a:lnTo>
                      <a:pt x="23163" y="4269"/>
                    </a:lnTo>
                    <a:lnTo>
                      <a:pt x="23163" y="4039"/>
                    </a:lnTo>
                    <a:lnTo>
                      <a:pt x="23121" y="3976"/>
                    </a:lnTo>
                    <a:lnTo>
                      <a:pt x="23058" y="3850"/>
                    </a:lnTo>
                    <a:lnTo>
                      <a:pt x="23100" y="3809"/>
                    </a:lnTo>
                    <a:lnTo>
                      <a:pt x="23100" y="3662"/>
                    </a:lnTo>
                    <a:lnTo>
                      <a:pt x="23016" y="3662"/>
                    </a:lnTo>
                    <a:lnTo>
                      <a:pt x="22911" y="3537"/>
                    </a:lnTo>
                    <a:lnTo>
                      <a:pt x="22744" y="3599"/>
                    </a:lnTo>
                    <a:lnTo>
                      <a:pt x="22723" y="3725"/>
                    </a:lnTo>
                    <a:lnTo>
                      <a:pt x="22828" y="3809"/>
                    </a:lnTo>
                    <a:lnTo>
                      <a:pt x="22828" y="3913"/>
                    </a:lnTo>
                    <a:lnTo>
                      <a:pt x="22890" y="3976"/>
                    </a:lnTo>
                    <a:lnTo>
                      <a:pt x="22890" y="4060"/>
                    </a:lnTo>
                    <a:lnTo>
                      <a:pt x="22807" y="4060"/>
                    </a:lnTo>
                    <a:lnTo>
                      <a:pt x="22786" y="3955"/>
                    </a:lnTo>
                    <a:lnTo>
                      <a:pt x="22702" y="3955"/>
                    </a:lnTo>
                    <a:lnTo>
                      <a:pt x="22639" y="4081"/>
                    </a:lnTo>
                    <a:lnTo>
                      <a:pt x="22702" y="4122"/>
                    </a:lnTo>
                    <a:lnTo>
                      <a:pt x="22723" y="4227"/>
                    </a:lnTo>
                    <a:lnTo>
                      <a:pt x="22786" y="4353"/>
                    </a:lnTo>
                    <a:lnTo>
                      <a:pt x="22723" y="4394"/>
                    </a:lnTo>
                    <a:lnTo>
                      <a:pt x="22702" y="4353"/>
                    </a:lnTo>
                    <a:lnTo>
                      <a:pt x="22639" y="4290"/>
                    </a:lnTo>
                    <a:lnTo>
                      <a:pt x="22618" y="4436"/>
                    </a:lnTo>
                    <a:lnTo>
                      <a:pt x="22514" y="4353"/>
                    </a:lnTo>
                    <a:lnTo>
                      <a:pt x="22514" y="4248"/>
                    </a:lnTo>
                    <a:lnTo>
                      <a:pt x="22430" y="4248"/>
                    </a:lnTo>
                    <a:lnTo>
                      <a:pt x="22388" y="4353"/>
                    </a:lnTo>
                    <a:lnTo>
                      <a:pt x="22326" y="4332"/>
                    </a:lnTo>
                    <a:lnTo>
                      <a:pt x="22326" y="4185"/>
                    </a:lnTo>
                    <a:lnTo>
                      <a:pt x="22409" y="4122"/>
                    </a:lnTo>
                    <a:lnTo>
                      <a:pt x="22388" y="4081"/>
                    </a:lnTo>
                    <a:lnTo>
                      <a:pt x="22221" y="4143"/>
                    </a:lnTo>
                    <a:lnTo>
                      <a:pt x="22095" y="4269"/>
                    </a:lnTo>
                    <a:lnTo>
                      <a:pt x="22012" y="4143"/>
                    </a:lnTo>
                    <a:lnTo>
                      <a:pt x="21949" y="4143"/>
                    </a:lnTo>
                    <a:lnTo>
                      <a:pt x="21865" y="4227"/>
                    </a:lnTo>
                    <a:lnTo>
                      <a:pt x="21740" y="4227"/>
                    </a:lnTo>
                    <a:lnTo>
                      <a:pt x="21698" y="4164"/>
                    </a:lnTo>
                    <a:lnTo>
                      <a:pt x="21572" y="4185"/>
                    </a:lnTo>
                    <a:lnTo>
                      <a:pt x="21530" y="4143"/>
                    </a:lnTo>
                    <a:lnTo>
                      <a:pt x="21635" y="4060"/>
                    </a:lnTo>
                    <a:lnTo>
                      <a:pt x="21782" y="4039"/>
                    </a:lnTo>
                    <a:lnTo>
                      <a:pt x="21865" y="4060"/>
                    </a:lnTo>
                    <a:lnTo>
                      <a:pt x="21991" y="4039"/>
                    </a:lnTo>
                    <a:lnTo>
                      <a:pt x="21991" y="3955"/>
                    </a:lnTo>
                    <a:lnTo>
                      <a:pt x="22074" y="3934"/>
                    </a:lnTo>
                    <a:lnTo>
                      <a:pt x="22158" y="3955"/>
                    </a:lnTo>
                    <a:lnTo>
                      <a:pt x="22263" y="3850"/>
                    </a:lnTo>
                    <a:lnTo>
                      <a:pt x="22263" y="3746"/>
                    </a:lnTo>
                    <a:lnTo>
                      <a:pt x="22284" y="3662"/>
                    </a:lnTo>
                    <a:lnTo>
                      <a:pt x="22200" y="3599"/>
                    </a:lnTo>
                    <a:lnTo>
                      <a:pt x="22095" y="3411"/>
                    </a:lnTo>
                    <a:lnTo>
                      <a:pt x="21970" y="3348"/>
                    </a:lnTo>
                    <a:lnTo>
                      <a:pt x="21949" y="3285"/>
                    </a:lnTo>
                    <a:lnTo>
                      <a:pt x="21761" y="3118"/>
                    </a:lnTo>
                    <a:lnTo>
                      <a:pt x="21740" y="3076"/>
                    </a:lnTo>
                    <a:lnTo>
                      <a:pt x="21635" y="3076"/>
                    </a:lnTo>
                    <a:lnTo>
                      <a:pt x="21489" y="3139"/>
                    </a:lnTo>
                    <a:lnTo>
                      <a:pt x="21426" y="3139"/>
                    </a:lnTo>
                    <a:lnTo>
                      <a:pt x="21238" y="3327"/>
                    </a:lnTo>
                    <a:lnTo>
                      <a:pt x="21279" y="3390"/>
                    </a:lnTo>
                    <a:lnTo>
                      <a:pt x="21279" y="3453"/>
                    </a:lnTo>
                    <a:lnTo>
                      <a:pt x="21217" y="3495"/>
                    </a:lnTo>
                    <a:lnTo>
                      <a:pt x="21133" y="3516"/>
                    </a:lnTo>
                    <a:lnTo>
                      <a:pt x="21133" y="3453"/>
                    </a:lnTo>
                    <a:lnTo>
                      <a:pt x="21049" y="3495"/>
                    </a:lnTo>
                    <a:lnTo>
                      <a:pt x="20966" y="3432"/>
                    </a:lnTo>
                    <a:lnTo>
                      <a:pt x="20861" y="3432"/>
                    </a:lnTo>
                    <a:lnTo>
                      <a:pt x="20819" y="3495"/>
                    </a:lnTo>
                    <a:lnTo>
                      <a:pt x="20714" y="3495"/>
                    </a:lnTo>
                    <a:lnTo>
                      <a:pt x="20652" y="3432"/>
                    </a:lnTo>
                    <a:lnTo>
                      <a:pt x="20714" y="3390"/>
                    </a:lnTo>
                    <a:lnTo>
                      <a:pt x="20861" y="3348"/>
                    </a:lnTo>
                    <a:lnTo>
                      <a:pt x="20924" y="3244"/>
                    </a:lnTo>
                    <a:lnTo>
                      <a:pt x="21028" y="3223"/>
                    </a:lnTo>
                    <a:lnTo>
                      <a:pt x="21112" y="3244"/>
                    </a:lnTo>
                    <a:lnTo>
                      <a:pt x="21175" y="3139"/>
                    </a:lnTo>
                    <a:lnTo>
                      <a:pt x="21175" y="3013"/>
                    </a:lnTo>
                    <a:lnTo>
                      <a:pt x="21238" y="2972"/>
                    </a:lnTo>
                    <a:lnTo>
                      <a:pt x="21321" y="2972"/>
                    </a:lnTo>
                    <a:lnTo>
                      <a:pt x="21384" y="2804"/>
                    </a:lnTo>
                    <a:lnTo>
                      <a:pt x="21384" y="2616"/>
                    </a:lnTo>
                    <a:lnTo>
                      <a:pt x="21426" y="2553"/>
                    </a:lnTo>
                    <a:lnTo>
                      <a:pt x="21384" y="2449"/>
                    </a:lnTo>
                    <a:lnTo>
                      <a:pt x="21279" y="2449"/>
                    </a:lnTo>
                    <a:lnTo>
                      <a:pt x="21112" y="2490"/>
                    </a:lnTo>
                    <a:lnTo>
                      <a:pt x="20903" y="2553"/>
                    </a:lnTo>
                    <a:lnTo>
                      <a:pt x="20694" y="2616"/>
                    </a:lnTo>
                    <a:lnTo>
                      <a:pt x="20547" y="2658"/>
                    </a:lnTo>
                    <a:cubicBezTo>
                      <a:pt x="20652" y="2616"/>
                      <a:pt x="20798" y="2574"/>
                      <a:pt x="20903" y="2511"/>
                    </a:cubicBezTo>
                    <a:cubicBezTo>
                      <a:pt x="20945" y="2511"/>
                      <a:pt x="21028" y="2490"/>
                      <a:pt x="21070" y="2490"/>
                    </a:cubicBezTo>
                    <a:cubicBezTo>
                      <a:pt x="21217" y="2469"/>
                      <a:pt x="21238" y="2344"/>
                      <a:pt x="21175" y="2239"/>
                    </a:cubicBezTo>
                    <a:lnTo>
                      <a:pt x="21238" y="2177"/>
                    </a:lnTo>
                    <a:lnTo>
                      <a:pt x="21217" y="2072"/>
                    </a:lnTo>
                    <a:lnTo>
                      <a:pt x="21217" y="1967"/>
                    </a:lnTo>
                    <a:lnTo>
                      <a:pt x="21154" y="1884"/>
                    </a:lnTo>
                    <a:lnTo>
                      <a:pt x="21217" y="1842"/>
                    </a:lnTo>
                    <a:lnTo>
                      <a:pt x="21217" y="1674"/>
                    </a:lnTo>
                    <a:lnTo>
                      <a:pt x="21133" y="1507"/>
                    </a:lnTo>
                    <a:lnTo>
                      <a:pt x="21175" y="1402"/>
                    </a:lnTo>
                    <a:lnTo>
                      <a:pt x="21154" y="1109"/>
                    </a:lnTo>
                    <a:lnTo>
                      <a:pt x="20945" y="879"/>
                    </a:lnTo>
                    <a:lnTo>
                      <a:pt x="20924" y="775"/>
                    </a:lnTo>
                    <a:lnTo>
                      <a:pt x="20840" y="733"/>
                    </a:lnTo>
                    <a:lnTo>
                      <a:pt x="20694" y="796"/>
                    </a:lnTo>
                    <a:lnTo>
                      <a:pt x="20526" y="775"/>
                    </a:lnTo>
                    <a:lnTo>
                      <a:pt x="20442" y="837"/>
                    </a:lnTo>
                    <a:lnTo>
                      <a:pt x="20442" y="984"/>
                    </a:lnTo>
                    <a:lnTo>
                      <a:pt x="20212" y="1109"/>
                    </a:lnTo>
                    <a:lnTo>
                      <a:pt x="20212" y="1047"/>
                    </a:lnTo>
                    <a:lnTo>
                      <a:pt x="20380" y="900"/>
                    </a:lnTo>
                    <a:lnTo>
                      <a:pt x="20422" y="754"/>
                    </a:lnTo>
                    <a:lnTo>
                      <a:pt x="20317" y="670"/>
                    </a:lnTo>
                    <a:lnTo>
                      <a:pt x="20212" y="712"/>
                    </a:lnTo>
                    <a:lnTo>
                      <a:pt x="20129" y="733"/>
                    </a:lnTo>
                    <a:lnTo>
                      <a:pt x="20212" y="670"/>
                    </a:lnTo>
                    <a:lnTo>
                      <a:pt x="20191" y="586"/>
                    </a:lnTo>
                    <a:lnTo>
                      <a:pt x="19898" y="419"/>
                    </a:lnTo>
                    <a:lnTo>
                      <a:pt x="19815" y="293"/>
                    </a:lnTo>
                    <a:lnTo>
                      <a:pt x="19752" y="252"/>
                    </a:lnTo>
                    <a:lnTo>
                      <a:pt x="19773" y="105"/>
                    </a:lnTo>
                    <a:lnTo>
                      <a:pt x="1945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grpSp>
        <p:sp>
          <p:nvSpPr>
            <p:cNvPr id="634" name="Google Shape;634;p68"/>
            <p:cNvSpPr/>
            <p:nvPr/>
          </p:nvSpPr>
          <p:spPr>
            <a:xfrm>
              <a:off x="3216902" y="3020658"/>
              <a:ext cx="15456" cy="5959"/>
            </a:xfrm>
            <a:custGeom>
              <a:avLst/>
              <a:gdLst/>
              <a:ahLst/>
              <a:cxnLst/>
              <a:rect l="l" t="t" r="r" b="b"/>
              <a:pathLst>
                <a:path w="1298" h="524" extrusionOk="0">
                  <a:moveTo>
                    <a:pt x="503" y="0"/>
                  </a:moveTo>
                  <a:lnTo>
                    <a:pt x="293" y="42"/>
                  </a:lnTo>
                  <a:lnTo>
                    <a:pt x="168" y="21"/>
                  </a:lnTo>
                  <a:lnTo>
                    <a:pt x="63" y="42"/>
                  </a:lnTo>
                  <a:lnTo>
                    <a:pt x="1" y="147"/>
                  </a:lnTo>
                  <a:lnTo>
                    <a:pt x="105" y="230"/>
                  </a:lnTo>
                  <a:lnTo>
                    <a:pt x="189" y="209"/>
                  </a:lnTo>
                  <a:lnTo>
                    <a:pt x="252" y="230"/>
                  </a:lnTo>
                  <a:lnTo>
                    <a:pt x="314" y="377"/>
                  </a:lnTo>
                  <a:lnTo>
                    <a:pt x="398" y="439"/>
                  </a:lnTo>
                  <a:lnTo>
                    <a:pt x="524" y="439"/>
                  </a:lnTo>
                  <a:lnTo>
                    <a:pt x="607" y="523"/>
                  </a:lnTo>
                  <a:lnTo>
                    <a:pt x="775" y="523"/>
                  </a:lnTo>
                  <a:lnTo>
                    <a:pt x="775" y="377"/>
                  </a:lnTo>
                  <a:lnTo>
                    <a:pt x="879" y="377"/>
                  </a:lnTo>
                  <a:lnTo>
                    <a:pt x="900" y="439"/>
                  </a:lnTo>
                  <a:lnTo>
                    <a:pt x="984" y="439"/>
                  </a:lnTo>
                  <a:lnTo>
                    <a:pt x="1005" y="335"/>
                  </a:lnTo>
                  <a:lnTo>
                    <a:pt x="1089" y="377"/>
                  </a:lnTo>
                  <a:lnTo>
                    <a:pt x="1298" y="377"/>
                  </a:lnTo>
                  <a:lnTo>
                    <a:pt x="1298" y="335"/>
                  </a:lnTo>
                  <a:lnTo>
                    <a:pt x="1193" y="230"/>
                  </a:lnTo>
                  <a:lnTo>
                    <a:pt x="1047" y="209"/>
                  </a:lnTo>
                  <a:lnTo>
                    <a:pt x="942" y="21"/>
                  </a:lnTo>
                  <a:lnTo>
                    <a:pt x="50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68"/>
            <p:cNvSpPr/>
            <p:nvPr/>
          </p:nvSpPr>
          <p:spPr>
            <a:xfrm>
              <a:off x="3243063" y="3010423"/>
              <a:ext cx="19695" cy="13340"/>
            </a:xfrm>
            <a:custGeom>
              <a:avLst/>
              <a:gdLst/>
              <a:ahLst/>
              <a:cxnLst/>
              <a:rect l="l" t="t" r="r" b="b"/>
              <a:pathLst>
                <a:path w="1654" h="1173" extrusionOk="0">
                  <a:moveTo>
                    <a:pt x="1089" y="0"/>
                  </a:moveTo>
                  <a:lnTo>
                    <a:pt x="1005" y="63"/>
                  </a:lnTo>
                  <a:lnTo>
                    <a:pt x="900" y="21"/>
                  </a:lnTo>
                  <a:lnTo>
                    <a:pt x="691" y="21"/>
                  </a:lnTo>
                  <a:lnTo>
                    <a:pt x="649" y="84"/>
                  </a:lnTo>
                  <a:lnTo>
                    <a:pt x="754" y="168"/>
                  </a:lnTo>
                  <a:lnTo>
                    <a:pt x="1068" y="272"/>
                  </a:lnTo>
                  <a:lnTo>
                    <a:pt x="1047" y="314"/>
                  </a:lnTo>
                  <a:lnTo>
                    <a:pt x="1109" y="398"/>
                  </a:lnTo>
                  <a:lnTo>
                    <a:pt x="1047" y="544"/>
                  </a:lnTo>
                  <a:lnTo>
                    <a:pt x="1109" y="649"/>
                  </a:lnTo>
                  <a:lnTo>
                    <a:pt x="1214" y="691"/>
                  </a:lnTo>
                  <a:lnTo>
                    <a:pt x="1340" y="795"/>
                  </a:lnTo>
                  <a:lnTo>
                    <a:pt x="1319" y="858"/>
                  </a:lnTo>
                  <a:lnTo>
                    <a:pt x="1068" y="858"/>
                  </a:lnTo>
                  <a:lnTo>
                    <a:pt x="1026" y="900"/>
                  </a:lnTo>
                  <a:lnTo>
                    <a:pt x="921" y="858"/>
                  </a:lnTo>
                  <a:lnTo>
                    <a:pt x="796" y="858"/>
                  </a:lnTo>
                  <a:lnTo>
                    <a:pt x="649" y="816"/>
                  </a:lnTo>
                  <a:lnTo>
                    <a:pt x="524" y="858"/>
                  </a:lnTo>
                  <a:lnTo>
                    <a:pt x="524" y="816"/>
                  </a:lnTo>
                  <a:lnTo>
                    <a:pt x="482" y="795"/>
                  </a:lnTo>
                  <a:lnTo>
                    <a:pt x="293" y="837"/>
                  </a:lnTo>
                  <a:lnTo>
                    <a:pt x="189" y="733"/>
                  </a:lnTo>
                  <a:lnTo>
                    <a:pt x="63" y="795"/>
                  </a:lnTo>
                  <a:lnTo>
                    <a:pt x="0" y="858"/>
                  </a:lnTo>
                  <a:lnTo>
                    <a:pt x="63" y="963"/>
                  </a:lnTo>
                  <a:lnTo>
                    <a:pt x="189" y="1005"/>
                  </a:lnTo>
                  <a:lnTo>
                    <a:pt x="314" y="1151"/>
                  </a:lnTo>
                  <a:lnTo>
                    <a:pt x="377" y="1172"/>
                  </a:lnTo>
                  <a:lnTo>
                    <a:pt x="377" y="1067"/>
                  </a:lnTo>
                  <a:lnTo>
                    <a:pt x="419" y="1026"/>
                  </a:lnTo>
                  <a:lnTo>
                    <a:pt x="691" y="1026"/>
                  </a:lnTo>
                  <a:lnTo>
                    <a:pt x="796" y="1067"/>
                  </a:lnTo>
                  <a:lnTo>
                    <a:pt x="1109" y="1067"/>
                  </a:lnTo>
                  <a:lnTo>
                    <a:pt x="1151" y="1047"/>
                  </a:lnTo>
                  <a:lnTo>
                    <a:pt x="1256" y="1109"/>
                  </a:lnTo>
                  <a:lnTo>
                    <a:pt x="1340" y="1109"/>
                  </a:lnTo>
                  <a:lnTo>
                    <a:pt x="1340" y="1047"/>
                  </a:lnTo>
                  <a:lnTo>
                    <a:pt x="1570" y="921"/>
                  </a:lnTo>
                  <a:lnTo>
                    <a:pt x="1570" y="837"/>
                  </a:lnTo>
                  <a:lnTo>
                    <a:pt x="1570" y="733"/>
                  </a:lnTo>
                  <a:lnTo>
                    <a:pt x="1528" y="607"/>
                  </a:lnTo>
                  <a:lnTo>
                    <a:pt x="1549" y="544"/>
                  </a:lnTo>
                  <a:lnTo>
                    <a:pt x="1633" y="502"/>
                  </a:lnTo>
                  <a:lnTo>
                    <a:pt x="1653" y="377"/>
                  </a:lnTo>
                  <a:lnTo>
                    <a:pt x="1612" y="293"/>
                  </a:lnTo>
                  <a:lnTo>
                    <a:pt x="1653" y="189"/>
                  </a:lnTo>
                  <a:lnTo>
                    <a:pt x="1633" y="126"/>
                  </a:lnTo>
                  <a:lnTo>
                    <a:pt x="1528" y="105"/>
                  </a:lnTo>
                  <a:lnTo>
                    <a:pt x="1423" y="126"/>
                  </a:lnTo>
                  <a:lnTo>
                    <a:pt x="1319" y="21"/>
                  </a:lnTo>
                  <a:lnTo>
                    <a:pt x="108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68"/>
            <p:cNvSpPr/>
            <p:nvPr/>
          </p:nvSpPr>
          <p:spPr>
            <a:xfrm>
              <a:off x="3173297" y="2986859"/>
              <a:ext cx="73267" cy="24997"/>
            </a:xfrm>
            <a:custGeom>
              <a:avLst/>
              <a:gdLst/>
              <a:ahLst/>
              <a:cxnLst/>
              <a:rect l="l" t="t" r="r" b="b"/>
              <a:pathLst>
                <a:path w="6153" h="2198" extrusionOk="0">
                  <a:moveTo>
                    <a:pt x="1570" y="1"/>
                  </a:moveTo>
                  <a:lnTo>
                    <a:pt x="1445" y="106"/>
                  </a:lnTo>
                  <a:lnTo>
                    <a:pt x="1131" y="106"/>
                  </a:lnTo>
                  <a:lnTo>
                    <a:pt x="901" y="168"/>
                  </a:lnTo>
                  <a:lnTo>
                    <a:pt x="817" y="252"/>
                  </a:lnTo>
                  <a:lnTo>
                    <a:pt x="566" y="315"/>
                  </a:lnTo>
                  <a:lnTo>
                    <a:pt x="482" y="419"/>
                  </a:lnTo>
                  <a:lnTo>
                    <a:pt x="377" y="482"/>
                  </a:lnTo>
                  <a:lnTo>
                    <a:pt x="357" y="608"/>
                  </a:lnTo>
                  <a:lnTo>
                    <a:pt x="419" y="712"/>
                  </a:lnTo>
                  <a:lnTo>
                    <a:pt x="398" y="775"/>
                  </a:lnTo>
                  <a:lnTo>
                    <a:pt x="294" y="712"/>
                  </a:lnTo>
                  <a:lnTo>
                    <a:pt x="85" y="817"/>
                  </a:lnTo>
                  <a:lnTo>
                    <a:pt x="1" y="796"/>
                  </a:lnTo>
                  <a:lnTo>
                    <a:pt x="1" y="880"/>
                  </a:lnTo>
                  <a:lnTo>
                    <a:pt x="105" y="922"/>
                  </a:lnTo>
                  <a:lnTo>
                    <a:pt x="252" y="796"/>
                  </a:lnTo>
                  <a:lnTo>
                    <a:pt x="273" y="817"/>
                  </a:lnTo>
                  <a:lnTo>
                    <a:pt x="273" y="922"/>
                  </a:lnTo>
                  <a:lnTo>
                    <a:pt x="419" y="817"/>
                  </a:lnTo>
                  <a:lnTo>
                    <a:pt x="524" y="817"/>
                  </a:lnTo>
                  <a:lnTo>
                    <a:pt x="629" y="629"/>
                  </a:lnTo>
                  <a:lnTo>
                    <a:pt x="796" y="670"/>
                  </a:lnTo>
                  <a:lnTo>
                    <a:pt x="838" y="608"/>
                  </a:lnTo>
                  <a:lnTo>
                    <a:pt x="922" y="691"/>
                  </a:lnTo>
                  <a:lnTo>
                    <a:pt x="1026" y="670"/>
                  </a:lnTo>
                  <a:lnTo>
                    <a:pt x="1214" y="461"/>
                  </a:lnTo>
                  <a:lnTo>
                    <a:pt x="1319" y="419"/>
                  </a:lnTo>
                  <a:lnTo>
                    <a:pt x="1361" y="357"/>
                  </a:lnTo>
                  <a:lnTo>
                    <a:pt x="1528" y="378"/>
                  </a:lnTo>
                  <a:lnTo>
                    <a:pt x="1654" y="378"/>
                  </a:lnTo>
                  <a:lnTo>
                    <a:pt x="1884" y="398"/>
                  </a:lnTo>
                  <a:lnTo>
                    <a:pt x="1968" y="461"/>
                  </a:lnTo>
                  <a:lnTo>
                    <a:pt x="1884" y="503"/>
                  </a:lnTo>
                  <a:lnTo>
                    <a:pt x="1758" y="503"/>
                  </a:lnTo>
                  <a:lnTo>
                    <a:pt x="1675" y="566"/>
                  </a:lnTo>
                  <a:lnTo>
                    <a:pt x="1758" y="629"/>
                  </a:lnTo>
                  <a:lnTo>
                    <a:pt x="2093" y="691"/>
                  </a:lnTo>
                  <a:lnTo>
                    <a:pt x="2177" y="670"/>
                  </a:lnTo>
                  <a:lnTo>
                    <a:pt x="2282" y="670"/>
                  </a:lnTo>
                  <a:lnTo>
                    <a:pt x="2386" y="733"/>
                  </a:lnTo>
                  <a:lnTo>
                    <a:pt x="2554" y="775"/>
                  </a:lnTo>
                  <a:lnTo>
                    <a:pt x="2616" y="775"/>
                  </a:lnTo>
                  <a:lnTo>
                    <a:pt x="2658" y="691"/>
                  </a:lnTo>
                  <a:lnTo>
                    <a:pt x="2721" y="775"/>
                  </a:lnTo>
                  <a:lnTo>
                    <a:pt x="2763" y="817"/>
                  </a:lnTo>
                  <a:lnTo>
                    <a:pt x="2930" y="942"/>
                  </a:lnTo>
                  <a:lnTo>
                    <a:pt x="3077" y="984"/>
                  </a:lnTo>
                  <a:lnTo>
                    <a:pt x="3139" y="942"/>
                  </a:lnTo>
                  <a:lnTo>
                    <a:pt x="3244" y="1026"/>
                  </a:lnTo>
                  <a:lnTo>
                    <a:pt x="3349" y="1005"/>
                  </a:lnTo>
                  <a:lnTo>
                    <a:pt x="3432" y="1047"/>
                  </a:lnTo>
                  <a:lnTo>
                    <a:pt x="3600" y="1005"/>
                  </a:lnTo>
                  <a:lnTo>
                    <a:pt x="3663" y="1026"/>
                  </a:lnTo>
                  <a:lnTo>
                    <a:pt x="3746" y="1361"/>
                  </a:lnTo>
                  <a:lnTo>
                    <a:pt x="3955" y="1570"/>
                  </a:lnTo>
                  <a:lnTo>
                    <a:pt x="4039" y="1612"/>
                  </a:lnTo>
                  <a:lnTo>
                    <a:pt x="4081" y="1549"/>
                  </a:lnTo>
                  <a:lnTo>
                    <a:pt x="4227" y="1633"/>
                  </a:lnTo>
                  <a:lnTo>
                    <a:pt x="4437" y="1633"/>
                  </a:lnTo>
                  <a:lnTo>
                    <a:pt x="4458" y="1675"/>
                  </a:lnTo>
                  <a:lnTo>
                    <a:pt x="4541" y="1738"/>
                  </a:lnTo>
                  <a:lnTo>
                    <a:pt x="4541" y="1842"/>
                  </a:lnTo>
                  <a:lnTo>
                    <a:pt x="4374" y="1863"/>
                  </a:lnTo>
                  <a:lnTo>
                    <a:pt x="4186" y="2051"/>
                  </a:lnTo>
                  <a:lnTo>
                    <a:pt x="4186" y="2156"/>
                  </a:lnTo>
                  <a:lnTo>
                    <a:pt x="4374" y="2177"/>
                  </a:lnTo>
                  <a:lnTo>
                    <a:pt x="4541" y="2135"/>
                  </a:lnTo>
                  <a:lnTo>
                    <a:pt x="4604" y="2156"/>
                  </a:lnTo>
                  <a:lnTo>
                    <a:pt x="4897" y="2093"/>
                  </a:lnTo>
                  <a:lnTo>
                    <a:pt x="5064" y="2093"/>
                  </a:lnTo>
                  <a:lnTo>
                    <a:pt x="5274" y="2198"/>
                  </a:lnTo>
                  <a:lnTo>
                    <a:pt x="5546" y="2135"/>
                  </a:lnTo>
                  <a:lnTo>
                    <a:pt x="5587" y="2072"/>
                  </a:lnTo>
                  <a:lnTo>
                    <a:pt x="5650" y="2072"/>
                  </a:lnTo>
                  <a:lnTo>
                    <a:pt x="5734" y="2030"/>
                  </a:lnTo>
                  <a:lnTo>
                    <a:pt x="5943" y="2051"/>
                  </a:lnTo>
                  <a:lnTo>
                    <a:pt x="6069" y="1989"/>
                  </a:lnTo>
                  <a:lnTo>
                    <a:pt x="6152" y="1884"/>
                  </a:lnTo>
                  <a:lnTo>
                    <a:pt x="6111" y="1842"/>
                  </a:lnTo>
                  <a:lnTo>
                    <a:pt x="6006" y="1821"/>
                  </a:lnTo>
                  <a:lnTo>
                    <a:pt x="5922" y="1654"/>
                  </a:lnTo>
                  <a:lnTo>
                    <a:pt x="5692" y="1549"/>
                  </a:lnTo>
                  <a:lnTo>
                    <a:pt x="5378" y="1549"/>
                  </a:lnTo>
                  <a:lnTo>
                    <a:pt x="5295" y="1528"/>
                  </a:lnTo>
                  <a:lnTo>
                    <a:pt x="5336" y="1466"/>
                  </a:lnTo>
                  <a:lnTo>
                    <a:pt x="5399" y="1319"/>
                  </a:lnTo>
                  <a:lnTo>
                    <a:pt x="5315" y="1298"/>
                  </a:lnTo>
                  <a:lnTo>
                    <a:pt x="5232" y="1340"/>
                  </a:lnTo>
                  <a:lnTo>
                    <a:pt x="5127" y="1340"/>
                  </a:lnTo>
                  <a:lnTo>
                    <a:pt x="4918" y="1194"/>
                  </a:lnTo>
                  <a:lnTo>
                    <a:pt x="4855" y="1235"/>
                  </a:lnTo>
                  <a:lnTo>
                    <a:pt x="4771" y="1152"/>
                  </a:lnTo>
                  <a:lnTo>
                    <a:pt x="4604" y="1026"/>
                  </a:lnTo>
                  <a:lnTo>
                    <a:pt x="4541" y="1131"/>
                  </a:lnTo>
                  <a:lnTo>
                    <a:pt x="4479" y="1089"/>
                  </a:lnTo>
                  <a:lnTo>
                    <a:pt x="4499" y="1005"/>
                  </a:lnTo>
                  <a:lnTo>
                    <a:pt x="4437" y="984"/>
                  </a:lnTo>
                  <a:lnTo>
                    <a:pt x="4395" y="1047"/>
                  </a:lnTo>
                  <a:lnTo>
                    <a:pt x="4332" y="984"/>
                  </a:lnTo>
                  <a:lnTo>
                    <a:pt x="4123" y="922"/>
                  </a:lnTo>
                  <a:lnTo>
                    <a:pt x="3955" y="796"/>
                  </a:lnTo>
                  <a:lnTo>
                    <a:pt x="3830" y="712"/>
                  </a:lnTo>
                  <a:lnTo>
                    <a:pt x="3704" y="587"/>
                  </a:lnTo>
                  <a:lnTo>
                    <a:pt x="3349" y="587"/>
                  </a:lnTo>
                  <a:lnTo>
                    <a:pt x="3244" y="524"/>
                  </a:lnTo>
                  <a:lnTo>
                    <a:pt x="3202" y="398"/>
                  </a:lnTo>
                  <a:lnTo>
                    <a:pt x="3077" y="252"/>
                  </a:lnTo>
                  <a:lnTo>
                    <a:pt x="2972" y="273"/>
                  </a:lnTo>
                  <a:lnTo>
                    <a:pt x="2909" y="210"/>
                  </a:lnTo>
                  <a:lnTo>
                    <a:pt x="2491" y="147"/>
                  </a:lnTo>
                  <a:lnTo>
                    <a:pt x="2365" y="210"/>
                  </a:lnTo>
                  <a:lnTo>
                    <a:pt x="2177" y="168"/>
                  </a:lnTo>
                  <a:lnTo>
                    <a:pt x="2072" y="43"/>
                  </a:lnTo>
                  <a:lnTo>
                    <a:pt x="182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68"/>
            <p:cNvSpPr/>
            <p:nvPr/>
          </p:nvSpPr>
          <p:spPr>
            <a:xfrm>
              <a:off x="3371128" y="3527019"/>
              <a:ext cx="18695" cy="10247"/>
            </a:xfrm>
            <a:custGeom>
              <a:avLst/>
              <a:gdLst/>
              <a:ahLst/>
              <a:cxnLst/>
              <a:rect l="l" t="t" r="r" b="b"/>
              <a:pathLst>
                <a:path w="1570" h="901" extrusionOk="0">
                  <a:moveTo>
                    <a:pt x="1025" y="0"/>
                  </a:moveTo>
                  <a:lnTo>
                    <a:pt x="984" y="84"/>
                  </a:lnTo>
                  <a:lnTo>
                    <a:pt x="921" y="105"/>
                  </a:lnTo>
                  <a:lnTo>
                    <a:pt x="942" y="189"/>
                  </a:lnTo>
                  <a:lnTo>
                    <a:pt x="921" y="252"/>
                  </a:lnTo>
                  <a:lnTo>
                    <a:pt x="691" y="314"/>
                  </a:lnTo>
                  <a:lnTo>
                    <a:pt x="733" y="273"/>
                  </a:lnTo>
                  <a:lnTo>
                    <a:pt x="774" y="126"/>
                  </a:lnTo>
                  <a:lnTo>
                    <a:pt x="733" y="63"/>
                  </a:lnTo>
                  <a:lnTo>
                    <a:pt x="649" y="84"/>
                  </a:lnTo>
                  <a:lnTo>
                    <a:pt x="607" y="168"/>
                  </a:lnTo>
                  <a:lnTo>
                    <a:pt x="544" y="168"/>
                  </a:lnTo>
                  <a:lnTo>
                    <a:pt x="461" y="84"/>
                  </a:lnTo>
                  <a:lnTo>
                    <a:pt x="377" y="84"/>
                  </a:lnTo>
                  <a:lnTo>
                    <a:pt x="377" y="252"/>
                  </a:lnTo>
                  <a:lnTo>
                    <a:pt x="272" y="210"/>
                  </a:lnTo>
                  <a:lnTo>
                    <a:pt x="168" y="105"/>
                  </a:lnTo>
                  <a:lnTo>
                    <a:pt x="105" y="168"/>
                  </a:lnTo>
                  <a:lnTo>
                    <a:pt x="230" y="356"/>
                  </a:lnTo>
                  <a:lnTo>
                    <a:pt x="377" y="377"/>
                  </a:lnTo>
                  <a:lnTo>
                    <a:pt x="377" y="419"/>
                  </a:lnTo>
                  <a:lnTo>
                    <a:pt x="230" y="419"/>
                  </a:lnTo>
                  <a:lnTo>
                    <a:pt x="168" y="482"/>
                  </a:lnTo>
                  <a:lnTo>
                    <a:pt x="189" y="565"/>
                  </a:lnTo>
                  <a:lnTo>
                    <a:pt x="84" y="670"/>
                  </a:lnTo>
                  <a:lnTo>
                    <a:pt x="0" y="670"/>
                  </a:lnTo>
                  <a:lnTo>
                    <a:pt x="0" y="712"/>
                  </a:lnTo>
                  <a:lnTo>
                    <a:pt x="126" y="796"/>
                  </a:lnTo>
                  <a:lnTo>
                    <a:pt x="189" y="712"/>
                  </a:lnTo>
                  <a:lnTo>
                    <a:pt x="293" y="796"/>
                  </a:lnTo>
                  <a:lnTo>
                    <a:pt x="377" y="691"/>
                  </a:lnTo>
                  <a:lnTo>
                    <a:pt x="230" y="628"/>
                  </a:lnTo>
                  <a:lnTo>
                    <a:pt x="335" y="586"/>
                  </a:lnTo>
                  <a:lnTo>
                    <a:pt x="523" y="607"/>
                  </a:lnTo>
                  <a:lnTo>
                    <a:pt x="649" y="565"/>
                  </a:lnTo>
                  <a:lnTo>
                    <a:pt x="649" y="461"/>
                  </a:lnTo>
                  <a:cubicBezTo>
                    <a:pt x="649" y="461"/>
                    <a:pt x="667" y="470"/>
                    <a:pt x="680" y="470"/>
                  </a:cubicBezTo>
                  <a:cubicBezTo>
                    <a:pt x="686" y="470"/>
                    <a:pt x="691" y="468"/>
                    <a:pt x="691" y="461"/>
                  </a:cubicBezTo>
                  <a:cubicBezTo>
                    <a:pt x="795" y="398"/>
                    <a:pt x="900" y="377"/>
                    <a:pt x="1005" y="314"/>
                  </a:cubicBezTo>
                  <a:lnTo>
                    <a:pt x="1046" y="398"/>
                  </a:lnTo>
                  <a:lnTo>
                    <a:pt x="1025" y="461"/>
                  </a:lnTo>
                  <a:lnTo>
                    <a:pt x="942" y="419"/>
                  </a:lnTo>
                  <a:lnTo>
                    <a:pt x="858" y="461"/>
                  </a:lnTo>
                  <a:lnTo>
                    <a:pt x="691" y="712"/>
                  </a:lnTo>
                  <a:lnTo>
                    <a:pt x="753" y="733"/>
                  </a:lnTo>
                  <a:lnTo>
                    <a:pt x="837" y="879"/>
                  </a:lnTo>
                  <a:lnTo>
                    <a:pt x="921" y="900"/>
                  </a:lnTo>
                  <a:lnTo>
                    <a:pt x="921" y="837"/>
                  </a:lnTo>
                  <a:lnTo>
                    <a:pt x="837" y="733"/>
                  </a:lnTo>
                  <a:lnTo>
                    <a:pt x="858" y="712"/>
                  </a:lnTo>
                  <a:lnTo>
                    <a:pt x="963" y="775"/>
                  </a:lnTo>
                  <a:lnTo>
                    <a:pt x="1025" y="733"/>
                  </a:lnTo>
                  <a:lnTo>
                    <a:pt x="963" y="691"/>
                  </a:lnTo>
                  <a:lnTo>
                    <a:pt x="963" y="607"/>
                  </a:lnTo>
                  <a:lnTo>
                    <a:pt x="1067" y="628"/>
                  </a:lnTo>
                  <a:lnTo>
                    <a:pt x="1172" y="607"/>
                  </a:lnTo>
                  <a:lnTo>
                    <a:pt x="1172" y="586"/>
                  </a:lnTo>
                  <a:lnTo>
                    <a:pt x="1088" y="586"/>
                  </a:lnTo>
                  <a:lnTo>
                    <a:pt x="1046" y="524"/>
                  </a:lnTo>
                  <a:lnTo>
                    <a:pt x="1088" y="503"/>
                  </a:lnTo>
                  <a:lnTo>
                    <a:pt x="1193" y="524"/>
                  </a:lnTo>
                  <a:lnTo>
                    <a:pt x="1339" y="503"/>
                  </a:lnTo>
                  <a:lnTo>
                    <a:pt x="1444" y="419"/>
                  </a:lnTo>
                  <a:lnTo>
                    <a:pt x="1549" y="398"/>
                  </a:lnTo>
                  <a:lnTo>
                    <a:pt x="1507" y="314"/>
                  </a:lnTo>
                  <a:lnTo>
                    <a:pt x="1465" y="293"/>
                  </a:lnTo>
                  <a:lnTo>
                    <a:pt x="1444" y="273"/>
                  </a:lnTo>
                  <a:lnTo>
                    <a:pt x="1486" y="210"/>
                  </a:lnTo>
                  <a:lnTo>
                    <a:pt x="1569" y="189"/>
                  </a:lnTo>
                  <a:lnTo>
                    <a:pt x="1528" y="126"/>
                  </a:lnTo>
                  <a:lnTo>
                    <a:pt x="1381" y="105"/>
                  </a:lnTo>
                  <a:lnTo>
                    <a:pt x="1318" y="126"/>
                  </a:lnTo>
                  <a:lnTo>
                    <a:pt x="1339" y="189"/>
                  </a:lnTo>
                  <a:lnTo>
                    <a:pt x="1256" y="210"/>
                  </a:lnTo>
                  <a:lnTo>
                    <a:pt x="1172" y="105"/>
                  </a:lnTo>
                  <a:lnTo>
                    <a:pt x="1172" y="42"/>
                  </a:lnTo>
                  <a:lnTo>
                    <a:pt x="1025"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68"/>
            <p:cNvSpPr/>
            <p:nvPr/>
          </p:nvSpPr>
          <p:spPr>
            <a:xfrm>
              <a:off x="3183264" y="3080853"/>
              <a:ext cx="38140" cy="16672"/>
            </a:xfrm>
            <a:custGeom>
              <a:avLst/>
              <a:gdLst/>
              <a:ahLst/>
              <a:cxnLst/>
              <a:rect l="l" t="t" r="r" b="b"/>
              <a:pathLst>
                <a:path w="3203" h="1466" extrusionOk="0">
                  <a:moveTo>
                    <a:pt x="2072" y="1"/>
                  </a:moveTo>
                  <a:lnTo>
                    <a:pt x="2030" y="43"/>
                  </a:lnTo>
                  <a:lnTo>
                    <a:pt x="1863" y="147"/>
                  </a:lnTo>
                  <a:lnTo>
                    <a:pt x="1675" y="189"/>
                  </a:lnTo>
                  <a:lnTo>
                    <a:pt x="1319" y="377"/>
                  </a:lnTo>
                  <a:lnTo>
                    <a:pt x="1214" y="461"/>
                  </a:lnTo>
                  <a:lnTo>
                    <a:pt x="1131" y="482"/>
                  </a:lnTo>
                  <a:lnTo>
                    <a:pt x="921" y="482"/>
                  </a:lnTo>
                  <a:lnTo>
                    <a:pt x="733" y="315"/>
                  </a:lnTo>
                  <a:lnTo>
                    <a:pt x="608" y="273"/>
                  </a:lnTo>
                  <a:lnTo>
                    <a:pt x="566" y="294"/>
                  </a:lnTo>
                  <a:lnTo>
                    <a:pt x="629" y="356"/>
                  </a:lnTo>
                  <a:lnTo>
                    <a:pt x="629" y="398"/>
                  </a:lnTo>
                  <a:lnTo>
                    <a:pt x="566" y="419"/>
                  </a:lnTo>
                  <a:lnTo>
                    <a:pt x="461" y="377"/>
                  </a:lnTo>
                  <a:lnTo>
                    <a:pt x="419" y="315"/>
                  </a:lnTo>
                  <a:lnTo>
                    <a:pt x="461" y="294"/>
                  </a:lnTo>
                  <a:lnTo>
                    <a:pt x="482" y="294"/>
                  </a:lnTo>
                  <a:lnTo>
                    <a:pt x="461" y="252"/>
                  </a:lnTo>
                  <a:lnTo>
                    <a:pt x="398" y="252"/>
                  </a:lnTo>
                  <a:lnTo>
                    <a:pt x="315" y="210"/>
                  </a:lnTo>
                  <a:lnTo>
                    <a:pt x="273" y="168"/>
                  </a:lnTo>
                  <a:lnTo>
                    <a:pt x="252" y="84"/>
                  </a:lnTo>
                  <a:lnTo>
                    <a:pt x="147" y="84"/>
                  </a:lnTo>
                  <a:lnTo>
                    <a:pt x="85" y="147"/>
                  </a:lnTo>
                  <a:lnTo>
                    <a:pt x="85" y="252"/>
                  </a:lnTo>
                  <a:lnTo>
                    <a:pt x="43" y="315"/>
                  </a:lnTo>
                  <a:lnTo>
                    <a:pt x="1" y="398"/>
                  </a:lnTo>
                  <a:lnTo>
                    <a:pt x="85" y="419"/>
                  </a:lnTo>
                  <a:lnTo>
                    <a:pt x="147" y="524"/>
                  </a:lnTo>
                  <a:lnTo>
                    <a:pt x="64" y="587"/>
                  </a:lnTo>
                  <a:lnTo>
                    <a:pt x="43" y="691"/>
                  </a:lnTo>
                  <a:lnTo>
                    <a:pt x="43" y="733"/>
                  </a:lnTo>
                  <a:lnTo>
                    <a:pt x="64" y="796"/>
                  </a:lnTo>
                  <a:lnTo>
                    <a:pt x="168" y="796"/>
                  </a:lnTo>
                  <a:lnTo>
                    <a:pt x="252" y="817"/>
                  </a:lnTo>
                  <a:lnTo>
                    <a:pt x="357" y="796"/>
                  </a:lnTo>
                  <a:lnTo>
                    <a:pt x="398" y="733"/>
                  </a:lnTo>
                  <a:lnTo>
                    <a:pt x="461" y="796"/>
                  </a:lnTo>
                  <a:lnTo>
                    <a:pt x="461" y="838"/>
                  </a:lnTo>
                  <a:lnTo>
                    <a:pt x="524" y="880"/>
                  </a:lnTo>
                  <a:lnTo>
                    <a:pt x="733" y="900"/>
                  </a:lnTo>
                  <a:lnTo>
                    <a:pt x="775" y="1026"/>
                  </a:lnTo>
                  <a:lnTo>
                    <a:pt x="817" y="1193"/>
                  </a:lnTo>
                  <a:lnTo>
                    <a:pt x="921" y="1235"/>
                  </a:lnTo>
                  <a:lnTo>
                    <a:pt x="1026" y="1235"/>
                  </a:lnTo>
                  <a:lnTo>
                    <a:pt x="1047" y="1152"/>
                  </a:lnTo>
                  <a:lnTo>
                    <a:pt x="1005" y="1131"/>
                  </a:lnTo>
                  <a:lnTo>
                    <a:pt x="1047" y="1047"/>
                  </a:lnTo>
                  <a:lnTo>
                    <a:pt x="1131" y="1089"/>
                  </a:lnTo>
                  <a:lnTo>
                    <a:pt x="1152" y="1131"/>
                  </a:lnTo>
                  <a:lnTo>
                    <a:pt x="1131" y="1193"/>
                  </a:lnTo>
                  <a:lnTo>
                    <a:pt x="1152" y="1319"/>
                  </a:lnTo>
                  <a:lnTo>
                    <a:pt x="1152" y="1403"/>
                  </a:lnTo>
                  <a:lnTo>
                    <a:pt x="1193" y="1444"/>
                  </a:lnTo>
                  <a:lnTo>
                    <a:pt x="1340" y="1465"/>
                  </a:lnTo>
                  <a:lnTo>
                    <a:pt x="1424" y="1361"/>
                  </a:lnTo>
                  <a:lnTo>
                    <a:pt x="1507" y="1298"/>
                  </a:lnTo>
                  <a:lnTo>
                    <a:pt x="1612" y="1319"/>
                  </a:lnTo>
                  <a:lnTo>
                    <a:pt x="1654" y="1298"/>
                  </a:lnTo>
                  <a:lnTo>
                    <a:pt x="1654" y="1152"/>
                  </a:lnTo>
                  <a:lnTo>
                    <a:pt x="1570" y="1089"/>
                  </a:lnTo>
                  <a:lnTo>
                    <a:pt x="1465" y="1026"/>
                  </a:lnTo>
                  <a:lnTo>
                    <a:pt x="1445" y="921"/>
                  </a:lnTo>
                  <a:lnTo>
                    <a:pt x="1445" y="880"/>
                  </a:lnTo>
                  <a:lnTo>
                    <a:pt x="1549" y="817"/>
                  </a:lnTo>
                  <a:lnTo>
                    <a:pt x="1737" y="775"/>
                  </a:lnTo>
                  <a:lnTo>
                    <a:pt x="1884" y="628"/>
                  </a:lnTo>
                  <a:lnTo>
                    <a:pt x="1884" y="587"/>
                  </a:lnTo>
                  <a:lnTo>
                    <a:pt x="1863" y="566"/>
                  </a:lnTo>
                  <a:lnTo>
                    <a:pt x="1863" y="419"/>
                  </a:lnTo>
                  <a:lnTo>
                    <a:pt x="2051" y="356"/>
                  </a:lnTo>
                  <a:lnTo>
                    <a:pt x="2177" y="315"/>
                  </a:lnTo>
                  <a:lnTo>
                    <a:pt x="2261" y="377"/>
                  </a:lnTo>
                  <a:lnTo>
                    <a:pt x="2365" y="482"/>
                  </a:lnTo>
                  <a:lnTo>
                    <a:pt x="2449" y="482"/>
                  </a:lnTo>
                  <a:lnTo>
                    <a:pt x="2553" y="608"/>
                  </a:lnTo>
                  <a:lnTo>
                    <a:pt x="2574" y="712"/>
                  </a:lnTo>
                  <a:lnTo>
                    <a:pt x="2616" y="775"/>
                  </a:lnTo>
                  <a:lnTo>
                    <a:pt x="2679" y="733"/>
                  </a:lnTo>
                  <a:lnTo>
                    <a:pt x="2763" y="670"/>
                  </a:lnTo>
                  <a:lnTo>
                    <a:pt x="2805" y="670"/>
                  </a:lnTo>
                  <a:lnTo>
                    <a:pt x="2826" y="733"/>
                  </a:lnTo>
                  <a:lnTo>
                    <a:pt x="2784" y="796"/>
                  </a:lnTo>
                  <a:lnTo>
                    <a:pt x="2721" y="796"/>
                  </a:lnTo>
                  <a:lnTo>
                    <a:pt x="2616" y="942"/>
                  </a:lnTo>
                  <a:lnTo>
                    <a:pt x="2595" y="984"/>
                  </a:lnTo>
                  <a:lnTo>
                    <a:pt x="2616" y="1131"/>
                  </a:lnTo>
                  <a:lnTo>
                    <a:pt x="2763" y="1319"/>
                  </a:lnTo>
                  <a:lnTo>
                    <a:pt x="2888" y="1424"/>
                  </a:lnTo>
                  <a:lnTo>
                    <a:pt x="2972" y="1235"/>
                  </a:lnTo>
                  <a:lnTo>
                    <a:pt x="3014" y="1235"/>
                  </a:lnTo>
                  <a:lnTo>
                    <a:pt x="3098" y="1193"/>
                  </a:lnTo>
                  <a:lnTo>
                    <a:pt x="3118" y="1047"/>
                  </a:lnTo>
                  <a:lnTo>
                    <a:pt x="3202" y="900"/>
                  </a:lnTo>
                  <a:lnTo>
                    <a:pt x="3139" y="733"/>
                  </a:lnTo>
                  <a:lnTo>
                    <a:pt x="3139" y="691"/>
                  </a:lnTo>
                  <a:lnTo>
                    <a:pt x="3181" y="587"/>
                  </a:lnTo>
                  <a:lnTo>
                    <a:pt x="3118" y="524"/>
                  </a:lnTo>
                  <a:lnTo>
                    <a:pt x="3035" y="482"/>
                  </a:lnTo>
                  <a:lnTo>
                    <a:pt x="3014" y="419"/>
                  </a:lnTo>
                  <a:lnTo>
                    <a:pt x="2909" y="294"/>
                  </a:lnTo>
                  <a:lnTo>
                    <a:pt x="2679" y="168"/>
                  </a:lnTo>
                  <a:lnTo>
                    <a:pt x="2512" y="147"/>
                  </a:lnTo>
                  <a:lnTo>
                    <a:pt x="2281" y="147"/>
                  </a:lnTo>
                  <a:lnTo>
                    <a:pt x="2198" y="105"/>
                  </a:lnTo>
                  <a:lnTo>
                    <a:pt x="2156" y="63"/>
                  </a:lnTo>
                  <a:lnTo>
                    <a:pt x="207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68"/>
            <p:cNvSpPr/>
            <p:nvPr/>
          </p:nvSpPr>
          <p:spPr>
            <a:xfrm>
              <a:off x="3163092" y="3070629"/>
              <a:ext cx="23172" cy="20709"/>
            </a:xfrm>
            <a:custGeom>
              <a:avLst/>
              <a:gdLst/>
              <a:ahLst/>
              <a:cxnLst/>
              <a:rect l="l" t="t" r="r" b="b"/>
              <a:pathLst>
                <a:path w="1946" h="1821" extrusionOk="0">
                  <a:moveTo>
                    <a:pt x="293" y="0"/>
                  </a:moveTo>
                  <a:lnTo>
                    <a:pt x="105" y="21"/>
                  </a:lnTo>
                  <a:lnTo>
                    <a:pt x="105" y="42"/>
                  </a:lnTo>
                  <a:lnTo>
                    <a:pt x="63" y="63"/>
                  </a:lnTo>
                  <a:lnTo>
                    <a:pt x="84" y="63"/>
                  </a:lnTo>
                  <a:lnTo>
                    <a:pt x="63" y="209"/>
                  </a:lnTo>
                  <a:lnTo>
                    <a:pt x="0" y="230"/>
                  </a:lnTo>
                  <a:lnTo>
                    <a:pt x="63" y="251"/>
                  </a:lnTo>
                  <a:lnTo>
                    <a:pt x="126" y="272"/>
                  </a:lnTo>
                  <a:lnTo>
                    <a:pt x="167" y="377"/>
                  </a:lnTo>
                  <a:lnTo>
                    <a:pt x="63" y="460"/>
                  </a:lnTo>
                  <a:lnTo>
                    <a:pt x="0" y="586"/>
                  </a:lnTo>
                  <a:lnTo>
                    <a:pt x="21" y="690"/>
                  </a:lnTo>
                  <a:lnTo>
                    <a:pt x="188" y="837"/>
                  </a:lnTo>
                  <a:lnTo>
                    <a:pt x="335" y="837"/>
                  </a:lnTo>
                  <a:lnTo>
                    <a:pt x="418" y="879"/>
                  </a:lnTo>
                  <a:lnTo>
                    <a:pt x="481" y="983"/>
                  </a:lnTo>
                  <a:lnTo>
                    <a:pt x="523" y="983"/>
                  </a:lnTo>
                  <a:lnTo>
                    <a:pt x="607" y="879"/>
                  </a:lnTo>
                  <a:lnTo>
                    <a:pt x="586" y="774"/>
                  </a:lnTo>
                  <a:lnTo>
                    <a:pt x="418" y="670"/>
                  </a:lnTo>
                  <a:lnTo>
                    <a:pt x="377" y="586"/>
                  </a:lnTo>
                  <a:lnTo>
                    <a:pt x="418" y="565"/>
                  </a:lnTo>
                  <a:lnTo>
                    <a:pt x="523" y="649"/>
                  </a:lnTo>
                  <a:lnTo>
                    <a:pt x="628" y="690"/>
                  </a:lnTo>
                  <a:lnTo>
                    <a:pt x="649" y="774"/>
                  </a:lnTo>
                  <a:lnTo>
                    <a:pt x="753" y="858"/>
                  </a:lnTo>
                  <a:lnTo>
                    <a:pt x="795" y="983"/>
                  </a:lnTo>
                  <a:lnTo>
                    <a:pt x="921" y="1067"/>
                  </a:lnTo>
                  <a:lnTo>
                    <a:pt x="1025" y="1151"/>
                  </a:lnTo>
                  <a:lnTo>
                    <a:pt x="1109" y="1193"/>
                  </a:lnTo>
                  <a:lnTo>
                    <a:pt x="1234" y="1318"/>
                  </a:lnTo>
                  <a:lnTo>
                    <a:pt x="1255" y="1402"/>
                  </a:lnTo>
                  <a:lnTo>
                    <a:pt x="1172" y="1486"/>
                  </a:lnTo>
                  <a:lnTo>
                    <a:pt x="1172" y="1569"/>
                  </a:lnTo>
                  <a:lnTo>
                    <a:pt x="1234" y="1632"/>
                  </a:lnTo>
                  <a:lnTo>
                    <a:pt x="1360" y="1695"/>
                  </a:lnTo>
                  <a:lnTo>
                    <a:pt x="1444" y="1737"/>
                  </a:lnTo>
                  <a:lnTo>
                    <a:pt x="1486" y="1716"/>
                  </a:lnTo>
                  <a:lnTo>
                    <a:pt x="1527" y="1632"/>
                  </a:lnTo>
                  <a:lnTo>
                    <a:pt x="1465" y="1569"/>
                  </a:lnTo>
                  <a:lnTo>
                    <a:pt x="1360" y="1507"/>
                  </a:lnTo>
                  <a:lnTo>
                    <a:pt x="1360" y="1486"/>
                  </a:lnTo>
                  <a:lnTo>
                    <a:pt x="1381" y="1465"/>
                  </a:lnTo>
                  <a:lnTo>
                    <a:pt x="1465" y="1507"/>
                  </a:lnTo>
                  <a:lnTo>
                    <a:pt x="1548" y="1632"/>
                  </a:lnTo>
                  <a:lnTo>
                    <a:pt x="1548" y="1737"/>
                  </a:lnTo>
                  <a:lnTo>
                    <a:pt x="1590" y="1737"/>
                  </a:lnTo>
                  <a:lnTo>
                    <a:pt x="1632" y="1779"/>
                  </a:lnTo>
                  <a:lnTo>
                    <a:pt x="1674" y="1820"/>
                  </a:lnTo>
                  <a:lnTo>
                    <a:pt x="1737" y="1820"/>
                  </a:lnTo>
                  <a:lnTo>
                    <a:pt x="1758" y="1779"/>
                  </a:lnTo>
                  <a:lnTo>
                    <a:pt x="1758" y="1695"/>
                  </a:lnTo>
                  <a:lnTo>
                    <a:pt x="1737" y="1632"/>
                  </a:lnTo>
                  <a:lnTo>
                    <a:pt x="1737" y="1590"/>
                  </a:lnTo>
                  <a:lnTo>
                    <a:pt x="1758" y="1486"/>
                  </a:lnTo>
                  <a:lnTo>
                    <a:pt x="1841" y="1423"/>
                  </a:lnTo>
                  <a:lnTo>
                    <a:pt x="1779" y="1318"/>
                  </a:lnTo>
                  <a:lnTo>
                    <a:pt x="1695" y="1297"/>
                  </a:lnTo>
                  <a:lnTo>
                    <a:pt x="1737" y="1214"/>
                  </a:lnTo>
                  <a:lnTo>
                    <a:pt x="1779" y="1151"/>
                  </a:lnTo>
                  <a:lnTo>
                    <a:pt x="1779" y="1046"/>
                  </a:lnTo>
                  <a:lnTo>
                    <a:pt x="1841" y="983"/>
                  </a:lnTo>
                  <a:lnTo>
                    <a:pt x="1946" y="983"/>
                  </a:lnTo>
                  <a:lnTo>
                    <a:pt x="1946" y="962"/>
                  </a:lnTo>
                  <a:lnTo>
                    <a:pt x="1862" y="900"/>
                  </a:lnTo>
                  <a:lnTo>
                    <a:pt x="1758" y="879"/>
                  </a:lnTo>
                  <a:lnTo>
                    <a:pt x="1695" y="795"/>
                  </a:lnTo>
                  <a:lnTo>
                    <a:pt x="1653" y="732"/>
                  </a:lnTo>
                  <a:lnTo>
                    <a:pt x="1548" y="586"/>
                  </a:lnTo>
                  <a:lnTo>
                    <a:pt x="1465" y="481"/>
                  </a:lnTo>
                  <a:lnTo>
                    <a:pt x="1465" y="356"/>
                  </a:lnTo>
                  <a:lnTo>
                    <a:pt x="1423" y="251"/>
                  </a:lnTo>
                  <a:lnTo>
                    <a:pt x="1360" y="272"/>
                  </a:lnTo>
                  <a:lnTo>
                    <a:pt x="1339" y="335"/>
                  </a:lnTo>
                  <a:lnTo>
                    <a:pt x="1234" y="335"/>
                  </a:lnTo>
                  <a:lnTo>
                    <a:pt x="1255" y="272"/>
                  </a:lnTo>
                  <a:lnTo>
                    <a:pt x="1172" y="272"/>
                  </a:lnTo>
                  <a:lnTo>
                    <a:pt x="1130" y="314"/>
                  </a:lnTo>
                  <a:lnTo>
                    <a:pt x="1025" y="209"/>
                  </a:lnTo>
                  <a:lnTo>
                    <a:pt x="1025" y="146"/>
                  </a:lnTo>
                  <a:lnTo>
                    <a:pt x="942" y="126"/>
                  </a:lnTo>
                  <a:lnTo>
                    <a:pt x="858" y="42"/>
                  </a:lnTo>
                  <a:lnTo>
                    <a:pt x="711" y="42"/>
                  </a:lnTo>
                  <a:lnTo>
                    <a:pt x="607" y="63"/>
                  </a:lnTo>
                  <a:lnTo>
                    <a:pt x="29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68"/>
            <p:cNvSpPr/>
            <p:nvPr/>
          </p:nvSpPr>
          <p:spPr>
            <a:xfrm>
              <a:off x="3150875" y="3043494"/>
              <a:ext cx="32150" cy="30467"/>
            </a:xfrm>
            <a:custGeom>
              <a:avLst/>
              <a:gdLst/>
              <a:ahLst/>
              <a:cxnLst/>
              <a:rect l="l" t="t" r="r" b="b"/>
              <a:pathLst>
                <a:path w="2700" h="2679" extrusionOk="0">
                  <a:moveTo>
                    <a:pt x="2470" y="1"/>
                  </a:moveTo>
                  <a:lnTo>
                    <a:pt x="2407" y="22"/>
                  </a:lnTo>
                  <a:lnTo>
                    <a:pt x="2386" y="105"/>
                  </a:lnTo>
                  <a:lnTo>
                    <a:pt x="2302" y="126"/>
                  </a:lnTo>
                  <a:lnTo>
                    <a:pt x="2198" y="210"/>
                  </a:lnTo>
                  <a:lnTo>
                    <a:pt x="2093" y="210"/>
                  </a:lnTo>
                  <a:lnTo>
                    <a:pt x="2072" y="294"/>
                  </a:lnTo>
                  <a:lnTo>
                    <a:pt x="1988" y="252"/>
                  </a:lnTo>
                  <a:lnTo>
                    <a:pt x="1884" y="294"/>
                  </a:lnTo>
                  <a:lnTo>
                    <a:pt x="1863" y="231"/>
                  </a:lnTo>
                  <a:lnTo>
                    <a:pt x="1779" y="189"/>
                  </a:lnTo>
                  <a:lnTo>
                    <a:pt x="1737" y="189"/>
                  </a:lnTo>
                  <a:lnTo>
                    <a:pt x="1696" y="294"/>
                  </a:lnTo>
                  <a:lnTo>
                    <a:pt x="1591" y="294"/>
                  </a:lnTo>
                  <a:lnTo>
                    <a:pt x="1528" y="419"/>
                  </a:lnTo>
                  <a:lnTo>
                    <a:pt x="1528" y="461"/>
                  </a:lnTo>
                  <a:lnTo>
                    <a:pt x="1465" y="503"/>
                  </a:lnTo>
                  <a:lnTo>
                    <a:pt x="1361" y="587"/>
                  </a:lnTo>
                  <a:lnTo>
                    <a:pt x="1235" y="649"/>
                  </a:lnTo>
                  <a:lnTo>
                    <a:pt x="1214" y="691"/>
                  </a:lnTo>
                  <a:lnTo>
                    <a:pt x="1131" y="670"/>
                  </a:lnTo>
                  <a:lnTo>
                    <a:pt x="1068" y="691"/>
                  </a:lnTo>
                  <a:lnTo>
                    <a:pt x="1005" y="649"/>
                  </a:lnTo>
                  <a:lnTo>
                    <a:pt x="859" y="628"/>
                  </a:lnTo>
                  <a:lnTo>
                    <a:pt x="691" y="733"/>
                  </a:lnTo>
                  <a:lnTo>
                    <a:pt x="503" y="754"/>
                  </a:lnTo>
                  <a:lnTo>
                    <a:pt x="503" y="859"/>
                  </a:lnTo>
                  <a:lnTo>
                    <a:pt x="503" y="942"/>
                  </a:lnTo>
                  <a:lnTo>
                    <a:pt x="482" y="1089"/>
                  </a:lnTo>
                  <a:lnTo>
                    <a:pt x="419" y="1172"/>
                  </a:lnTo>
                  <a:lnTo>
                    <a:pt x="294" y="1172"/>
                  </a:lnTo>
                  <a:lnTo>
                    <a:pt x="189" y="1193"/>
                  </a:lnTo>
                  <a:lnTo>
                    <a:pt x="189" y="1256"/>
                  </a:lnTo>
                  <a:lnTo>
                    <a:pt x="126" y="1256"/>
                  </a:lnTo>
                  <a:lnTo>
                    <a:pt x="22" y="1214"/>
                  </a:lnTo>
                  <a:lnTo>
                    <a:pt x="1" y="1256"/>
                  </a:lnTo>
                  <a:lnTo>
                    <a:pt x="210" y="1507"/>
                  </a:lnTo>
                  <a:lnTo>
                    <a:pt x="315" y="1591"/>
                  </a:lnTo>
                  <a:lnTo>
                    <a:pt x="315" y="1675"/>
                  </a:lnTo>
                  <a:lnTo>
                    <a:pt x="482" y="1821"/>
                  </a:lnTo>
                  <a:lnTo>
                    <a:pt x="628" y="2030"/>
                  </a:lnTo>
                  <a:lnTo>
                    <a:pt x="900" y="2323"/>
                  </a:lnTo>
                  <a:lnTo>
                    <a:pt x="963" y="2323"/>
                  </a:lnTo>
                  <a:lnTo>
                    <a:pt x="1026" y="2344"/>
                  </a:lnTo>
                  <a:lnTo>
                    <a:pt x="1068" y="2323"/>
                  </a:lnTo>
                  <a:lnTo>
                    <a:pt x="1068" y="2407"/>
                  </a:lnTo>
                  <a:lnTo>
                    <a:pt x="1131" y="2407"/>
                  </a:lnTo>
                  <a:lnTo>
                    <a:pt x="1319" y="2386"/>
                  </a:lnTo>
                  <a:lnTo>
                    <a:pt x="1633" y="2449"/>
                  </a:lnTo>
                  <a:lnTo>
                    <a:pt x="1737" y="2428"/>
                  </a:lnTo>
                  <a:lnTo>
                    <a:pt x="1884" y="2428"/>
                  </a:lnTo>
                  <a:lnTo>
                    <a:pt x="1947" y="2512"/>
                  </a:lnTo>
                  <a:lnTo>
                    <a:pt x="2009" y="2532"/>
                  </a:lnTo>
                  <a:lnTo>
                    <a:pt x="2009" y="2595"/>
                  </a:lnTo>
                  <a:lnTo>
                    <a:pt x="2156" y="2679"/>
                  </a:lnTo>
                  <a:lnTo>
                    <a:pt x="2198" y="2658"/>
                  </a:lnTo>
                  <a:lnTo>
                    <a:pt x="2260" y="2658"/>
                  </a:lnTo>
                  <a:lnTo>
                    <a:pt x="2302" y="2637"/>
                  </a:lnTo>
                  <a:lnTo>
                    <a:pt x="2281" y="2553"/>
                  </a:lnTo>
                  <a:lnTo>
                    <a:pt x="2219" y="2470"/>
                  </a:lnTo>
                  <a:lnTo>
                    <a:pt x="2198" y="2344"/>
                  </a:lnTo>
                  <a:lnTo>
                    <a:pt x="2281" y="2219"/>
                  </a:lnTo>
                  <a:lnTo>
                    <a:pt x="2302" y="2135"/>
                  </a:lnTo>
                  <a:lnTo>
                    <a:pt x="2302" y="2009"/>
                  </a:lnTo>
                  <a:lnTo>
                    <a:pt x="2281" y="2093"/>
                  </a:lnTo>
                  <a:lnTo>
                    <a:pt x="2260" y="2135"/>
                  </a:lnTo>
                  <a:lnTo>
                    <a:pt x="2198" y="2156"/>
                  </a:lnTo>
                  <a:lnTo>
                    <a:pt x="2198" y="2093"/>
                  </a:lnTo>
                  <a:lnTo>
                    <a:pt x="2219" y="2009"/>
                  </a:lnTo>
                  <a:lnTo>
                    <a:pt x="2281" y="1884"/>
                  </a:lnTo>
                  <a:lnTo>
                    <a:pt x="2260" y="1800"/>
                  </a:lnTo>
                  <a:lnTo>
                    <a:pt x="2260" y="1716"/>
                  </a:lnTo>
                  <a:lnTo>
                    <a:pt x="2344" y="1528"/>
                  </a:lnTo>
                  <a:lnTo>
                    <a:pt x="2386" y="1528"/>
                  </a:lnTo>
                  <a:lnTo>
                    <a:pt x="2365" y="1591"/>
                  </a:lnTo>
                  <a:lnTo>
                    <a:pt x="2365" y="1675"/>
                  </a:lnTo>
                  <a:lnTo>
                    <a:pt x="2365" y="1800"/>
                  </a:lnTo>
                  <a:lnTo>
                    <a:pt x="2386" y="1800"/>
                  </a:lnTo>
                  <a:lnTo>
                    <a:pt x="2428" y="1716"/>
                  </a:lnTo>
                  <a:lnTo>
                    <a:pt x="2470" y="1486"/>
                  </a:lnTo>
                  <a:lnTo>
                    <a:pt x="2470" y="1214"/>
                  </a:lnTo>
                  <a:lnTo>
                    <a:pt x="2491" y="1172"/>
                  </a:lnTo>
                  <a:lnTo>
                    <a:pt x="2428" y="1089"/>
                  </a:lnTo>
                  <a:lnTo>
                    <a:pt x="2407" y="1068"/>
                  </a:lnTo>
                  <a:lnTo>
                    <a:pt x="2407" y="1005"/>
                  </a:lnTo>
                  <a:lnTo>
                    <a:pt x="2470" y="963"/>
                  </a:lnTo>
                  <a:lnTo>
                    <a:pt x="2491" y="963"/>
                  </a:lnTo>
                  <a:lnTo>
                    <a:pt x="2512" y="984"/>
                  </a:lnTo>
                  <a:lnTo>
                    <a:pt x="2533" y="838"/>
                  </a:lnTo>
                  <a:lnTo>
                    <a:pt x="2637" y="691"/>
                  </a:lnTo>
                  <a:lnTo>
                    <a:pt x="2700" y="628"/>
                  </a:lnTo>
                  <a:lnTo>
                    <a:pt x="2700" y="566"/>
                  </a:lnTo>
                  <a:lnTo>
                    <a:pt x="2637" y="524"/>
                  </a:lnTo>
                  <a:lnTo>
                    <a:pt x="2637" y="461"/>
                  </a:lnTo>
                  <a:lnTo>
                    <a:pt x="2679" y="377"/>
                  </a:lnTo>
                  <a:lnTo>
                    <a:pt x="2637" y="273"/>
                  </a:lnTo>
                  <a:lnTo>
                    <a:pt x="2637" y="126"/>
                  </a:lnTo>
                  <a:lnTo>
                    <a:pt x="2679" y="63"/>
                  </a:lnTo>
                  <a:lnTo>
                    <a:pt x="2700" y="43"/>
                  </a:lnTo>
                  <a:lnTo>
                    <a:pt x="2533" y="43"/>
                  </a:lnTo>
                  <a:lnTo>
                    <a:pt x="251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68"/>
            <p:cNvSpPr/>
            <p:nvPr/>
          </p:nvSpPr>
          <p:spPr>
            <a:xfrm>
              <a:off x="3140409" y="3037308"/>
              <a:ext cx="43617" cy="20948"/>
            </a:xfrm>
            <a:custGeom>
              <a:avLst/>
              <a:gdLst/>
              <a:ahLst/>
              <a:cxnLst/>
              <a:rect l="l" t="t" r="r" b="b"/>
              <a:pathLst>
                <a:path w="3663" h="1842" extrusionOk="0">
                  <a:moveTo>
                    <a:pt x="1926" y="1"/>
                  </a:moveTo>
                  <a:lnTo>
                    <a:pt x="1905" y="43"/>
                  </a:lnTo>
                  <a:lnTo>
                    <a:pt x="1968" y="105"/>
                  </a:lnTo>
                  <a:lnTo>
                    <a:pt x="1863" y="126"/>
                  </a:lnTo>
                  <a:lnTo>
                    <a:pt x="1800" y="168"/>
                  </a:lnTo>
                  <a:lnTo>
                    <a:pt x="1696" y="147"/>
                  </a:lnTo>
                  <a:lnTo>
                    <a:pt x="1507" y="168"/>
                  </a:lnTo>
                  <a:lnTo>
                    <a:pt x="943" y="168"/>
                  </a:lnTo>
                  <a:lnTo>
                    <a:pt x="775" y="252"/>
                  </a:lnTo>
                  <a:lnTo>
                    <a:pt x="712" y="210"/>
                  </a:lnTo>
                  <a:lnTo>
                    <a:pt x="712" y="252"/>
                  </a:lnTo>
                  <a:lnTo>
                    <a:pt x="629" y="315"/>
                  </a:lnTo>
                  <a:lnTo>
                    <a:pt x="566" y="419"/>
                  </a:lnTo>
                  <a:lnTo>
                    <a:pt x="419" y="482"/>
                  </a:lnTo>
                  <a:lnTo>
                    <a:pt x="336" y="482"/>
                  </a:lnTo>
                  <a:lnTo>
                    <a:pt x="189" y="649"/>
                  </a:lnTo>
                  <a:lnTo>
                    <a:pt x="106" y="754"/>
                  </a:lnTo>
                  <a:lnTo>
                    <a:pt x="126" y="838"/>
                  </a:lnTo>
                  <a:lnTo>
                    <a:pt x="43" y="984"/>
                  </a:lnTo>
                  <a:lnTo>
                    <a:pt x="1" y="1047"/>
                  </a:lnTo>
                  <a:lnTo>
                    <a:pt x="43" y="1005"/>
                  </a:lnTo>
                  <a:lnTo>
                    <a:pt x="126" y="1047"/>
                  </a:lnTo>
                  <a:lnTo>
                    <a:pt x="147" y="1068"/>
                  </a:lnTo>
                  <a:lnTo>
                    <a:pt x="210" y="1089"/>
                  </a:lnTo>
                  <a:lnTo>
                    <a:pt x="252" y="1151"/>
                  </a:lnTo>
                  <a:lnTo>
                    <a:pt x="399" y="1110"/>
                  </a:lnTo>
                  <a:lnTo>
                    <a:pt x="503" y="1151"/>
                  </a:lnTo>
                  <a:lnTo>
                    <a:pt x="566" y="1256"/>
                  </a:lnTo>
                  <a:lnTo>
                    <a:pt x="608" y="1298"/>
                  </a:lnTo>
                  <a:lnTo>
                    <a:pt x="650" y="1361"/>
                  </a:lnTo>
                  <a:lnTo>
                    <a:pt x="671" y="1298"/>
                  </a:lnTo>
                  <a:lnTo>
                    <a:pt x="712" y="1256"/>
                  </a:lnTo>
                  <a:lnTo>
                    <a:pt x="817" y="1214"/>
                  </a:lnTo>
                  <a:lnTo>
                    <a:pt x="859" y="1256"/>
                  </a:lnTo>
                  <a:lnTo>
                    <a:pt x="943" y="1277"/>
                  </a:lnTo>
                  <a:lnTo>
                    <a:pt x="943" y="1382"/>
                  </a:lnTo>
                  <a:lnTo>
                    <a:pt x="922" y="1486"/>
                  </a:lnTo>
                  <a:lnTo>
                    <a:pt x="922" y="1507"/>
                  </a:lnTo>
                  <a:lnTo>
                    <a:pt x="880" y="1612"/>
                  </a:lnTo>
                  <a:lnTo>
                    <a:pt x="922" y="1675"/>
                  </a:lnTo>
                  <a:lnTo>
                    <a:pt x="963" y="1696"/>
                  </a:lnTo>
                  <a:lnTo>
                    <a:pt x="984" y="1716"/>
                  </a:lnTo>
                  <a:lnTo>
                    <a:pt x="1047" y="1716"/>
                  </a:lnTo>
                  <a:lnTo>
                    <a:pt x="1068" y="1696"/>
                  </a:lnTo>
                  <a:lnTo>
                    <a:pt x="1131" y="1716"/>
                  </a:lnTo>
                  <a:lnTo>
                    <a:pt x="1131" y="1800"/>
                  </a:lnTo>
                  <a:lnTo>
                    <a:pt x="1152" y="1842"/>
                  </a:lnTo>
                  <a:lnTo>
                    <a:pt x="1256" y="1821"/>
                  </a:lnTo>
                  <a:lnTo>
                    <a:pt x="1382" y="1821"/>
                  </a:lnTo>
                  <a:lnTo>
                    <a:pt x="1445" y="1737"/>
                  </a:lnTo>
                  <a:lnTo>
                    <a:pt x="1445" y="1591"/>
                  </a:lnTo>
                  <a:lnTo>
                    <a:pt x="1445" y="1507"/>
                  </a:lnTo>
                  <a:lnTo>
                    <a:pt x="1445" y="1403"/>
                  </a:lnTo>
                  <a:lnTo>
                    <a:pt x="1612" y="1382"/>
                  </a:lnTo>
                  <a:lnTo>
                    <a:pt x="1800" y="1277"/>
                  </a:lnTo>
                  <a:lnTo>
                    <a:pt x="1926" y="1298"/>
                  </a:lnTo>
                  <a:lnTo>
                    <a:pt x="2010" y="1361"/>
                  </a:lnTo>
                  <a:lnTo>
                    <a:pt x="2072" y="1361"/>
                  </a:lnTo>
                  <a:lnTo>
                    <a:pt x="2135" y="1382"/>
                  </a:lnTo>
                  <a:lnTo>
                    <a:pt x="2177" y="1298"/>
                  </a:lnTo>
                  <a:lnTo>
                    <a:pt x="2303" y="1277"/>
                  </a:lnTo>
                  <a:lnTo>
                    <a:pt x="2407" y="1151"/>
                  </a:lnTo>
                  <a:lnTo>
                    <a:pt x="2449" y="1110"/>
                  </a:lnTo>
                  <a:lnTo>
                    <a:pt x="2491" y="1068"/>
                  </a:lnTo>
                  <a:lnTo>
                    <a:pt x="2554" y="900"/>
                  </a:lnTo>
                  <a:lnTo>
                    <a:pt x="2658" y="900"/>
                  </a:lnTo>
                  <a:lnTo>
                    <a:pt x="2700" y="796"/>
                  </a:lnTo>
                  <a:lnTo>
                    <a:pt x="2742" y="796"/>
                  </a:lnTo>
                  <a:lnTo>
                    <a:pt x="2826" y="879"/>
                  </a:lnTo>
                  <a:lnTo>
                    <a:pt x="2847" y="900"/>
                  </a:lnTo>
                  <a:lnTo>
                    <a:pt x="2951" y="900"/>
                  </a:lnTo>
                  <a:lnTo>
                    <a:pt x="3035" y="942"/>
                  </a:lnTo>
                  <a:lnTo>
                    <a:pt x="3056" y="859"/>
                  </a:lnTo>
                  <a:lnTo>
                    <a:pt x="3139" y="859"/>
                  </a:lnTo>
                  <a:lnTo>
                    <a:pt x="3244" y="775"/>
                  </a:lnTo>
                  <a:lnTo>
                    <a:pt x="3328" y="754"/>
                  </a:lnTo>
                  <a:lnTo>
                    <a:pt x="3349" y="670"/>
                  </a:lnTo>
                  <a:lnTo>
                    <a:pt x="3391" y="649"/>
                  </a:lnTo>
                  <a:lnTo>
                    <a:pt x="3453" y="649"/>
                  </a:lnTo>
                  <a:lnTo>
                    <a:pt x="3474" y="670"/>
                  </a:lnTo>
                  <a:lnTo>
                    <a:pt x="3642" y="670"/>
                  </a:lnTo>
                  <a:lnTo>
                    <a:pt x="3663" y="628"/>
                  </a:lnTo>
                  <a:lnTo>
                    <a:pt x="3642" y="566"/>
                  </a:lnTo>
                  <a:lnTo>
                    <a:pt x="3495" y="461"/>
                  </a:lnTo>
                  <a:lnTo>
                    <a:pt x="3370" y="419"/>
                  </a:lnTo>
                  <a:lnTo>
                    <a:pt x="3370" y="419"/>
                  </a:lnTo>
                  <a:lnTo>
                    <a:pt x="3432" y="524"/>
                  </a:lnTo>
                  <a:lnTo>
                    <a:pt x="3286" y="524"/>
                  </a:lnTo>
                  <a:lnTo>
                    <a:pt x="3139" y="482"/>
                  </a:lnTo>
                  <a:lnTo>
                    <a:pt x="3077" y="461"/>
                  </a:lnTo>
                  <a:lnTo>
                    <a:pt x="2972" y="440"/>
                  </a:lnTo>
                  <a:lnTo>
                    <a:pt x="2867" y="440"/>
                  </a:lnTo>
                  <a:lnTo>
                    <a:pt x="2909" y="377"/>
                  </a:lnTo>
                  <a:lnTo>
                    <a:pt x="2972" y="377"/>
                  </a:lnTo>
                  <a:lnTo>
                    <a:pt x="2972" y="315"/>
                  </a:lnTo>
                  <a:lnTo>
                    <a:pt x="3035" y="315"/>
                  </a:lnTo>
                  <a:lnTo>
                    <a:pt x="3119" y="335"/>
                  </a:lnTo>
                  <a:lnTo>
                    <a:pt x="3265" y="377"/>
                  </a:lnTo>
                  <a:lnTo>
                    <a:pt x="3286" y="356"/>
                  </a:lnTo>
                  <a:lnTo>
                    <a:pt x="3181" y="273"/>
                  </a:lnTo>
                  <a:lnTo>
                    <a:pt x="3035" y="210"/>
                  </a:lnTo>
                  <a:lnTo>
                    <a:pt x="2951" y="168"/>
                  </a:lnTo>
                  <a:lnTo>
                    <a:pt x="2847" y="210"/>
                  </a:lnTo>
                  <a:lnTo>
                    <a:pt x="2805" y="168"/>
                  </a:lnTo>
                  <a:lnTo>
                    <a:pt x="2763" y="252"/>
                  </a:lnTo>
                  <a:lnTo>
                    <a:pt x="2700" y="210"/>
                  </a:lnTo>
                  <a:lnTo>
                    <a:pt x="2428" y="168"/>
                  </a:lnTo>
                  <a:lnTo>
                    <a:pt x="2198" y="147"/>
                  </a:lnTo>
                  <a:lnTo>
                    <a:pt x="2072" y="43"/>
                  </a:lnTo>
                  <a:lnTo>
                    <a:pt x="192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68"/>
            <p:cNvSpPr/>
            <p:nvPr/>
          </p:nvSpPr>
          <p:spPr>
            <a:xfrm>
              <a:off x="3134431" y="3048737"/>
              <a:ext cx="17206" cy="9519"/>
            </a:xfrm>
            <a:custGeom>
              <a:avLst/>
              <a:gdLst/>
              <a:ahLst/>
              <a:cxnLst/>
              <a:rect l="l" t="t" r="r" b="b"/>
              <a:pathLst>
                <a:path w="1445" h="837" extrusionOk="0">
                  <a:moveTo>
                    <a:pt x="545" y="0"/>
                  </a:moveTo>
                  <a:lnTo>
                    <a:pt x="503" y="42"/>
                  </a:lnTo>
                  <a:lnTo>
                    <a:pt x="398" y="105"/>
                  </a:lnTo>
                  <a:lnTo>
                    <a:pt x="398" y="167"/>
                  </a:lnTo>
                  <a:lnTo>
                    <a:pt x="294" y="188"/>
                  </a:lnTo>
                  <a:lnTo>
                    <a:pt x="168" y="251"/>
                  </a:lnTo>
                  <a:lnTo>
                    <a:pt x="64" y="356"/>
                  </a:lnTo>
                  <a:lnTo>
                    <a:pt x="64" y="398"/>
                  </a:lnTo>
                  <a:lnTo>
                    <a:pt x="1" y="481"/>
                  </a:lnTo>
                  <a:lnTo>
                    <a:pt x="168" y="481"/>
                  </a:lnTo>
                  <a:lnTo>
                    <a:pt x="273" y="586"/>
                  </a:lnTo>
                  <a:lnTo>
                    <a:pt x="398" y="607"/>
                  </a:lnTo>
                  <a:lnTo>
                    <a:pt x="440" y="607"/>
                  </a:lnTo>
                  <a:lnTo>
                    <a:pt x="649" y="691"/>
                  </a:lnTo>
                  <a:lnTo>
                    <a:pt x="838" y="795"/>
                  </a:lnTo>
                  <a:lnTo>
                    <a:pt x="859" y="732"/>
                  </a:lnTo>
                  <a:lnTo>
                    <a:pt x="796" y="691"/>
                  </a:lnTo>
                  <a:lnTo>
                    <a:pt x="817" y="670"/>
                  </a:lnTo>
                  <a:lnTo>
                    <a:pt x="921" y="670"/>
                  </a:lnTo>
                  <a:lnTo>
                    <a:pt x="1005" y="795"/>
                  </a:lnTo>
                  <a:lnTo>
                    <a:pt x="1068" y="837"/>
                  </a:lnTo>
                  <a:lnTo>
                    <a:pt x="1340" y="837"/>
                  </a:lnTo>
                  <a:lnTo>
                    <a:pt x="1424" y="732"/>
                  </a:lnTo>
                  <a:lnTo>
                    <a:pt x="1382" y="691"/>
                  </a:lnTo>
                  <a:lnTo>
                    <a:pt x="1424" y="670"/>
                  </a:lnTo>
                  <a:lnTo>
                    <a:pt x="1382" y="607"/>
                  </a:lnTo>
                  <a:lnTo>
                    <a:pt x="1424" y="502"/>
                  </a:lnTo>
                  <a:lnTo>
                    <a:pt x="1424" y="481"/>
                  </a:lnTo>
                  <a:lnTo>
                    <a:pt x="1445" y="377"/>
                  </a:lnTo>
                  <a:lnTo>
                    <a:pt x="1445" y="272"/>
                  </a:lnTo>
                  <a:lnTo>
                    <a:pt x="1361" y="251"/>
                  </a:lnTo>
                  <a:lnTo>
                    <a:pt x="1319" y="209"/>
                  </a:lnTo>
                  <a:lnTo>
                    <a:pt x="1214" y="251"/>
                  </a:lnTo>
                  <a:lnTo>
                    <a:pt x="1173" y="293"/>
                  </a:lnTo>
                  <a:lnTo>
                    <a:pt x="1152" y="356"/>
                  </a:lnTo>
                  <a:lnTo>
                    <a:pt x="1110" y="293"/>
                  </a:lnTo>
                  <a:lnTo>
                    <a:pt x="1068" y="251"/>
                  </a:lnTo>
                  <a:lnTo>
                    <a:pt x="1005" y="146"/>
                  </a:lnTo>
                  <a:lnTo>
                    <a:pt x="901" y="105"/>
                  </a:lnTo>
                  <a:lnTo>
                    <a:pt x="754" y="146"/>
                  </a:lnTo>
                  <a:lnTo>
                    <a:pt x="712" y="84"/>
                  </a:lnTo>
                  <a:lnTo>
                    <a:pt x="649" y="63"/>
                  </a:lnTo>
                  <a:lnTo>
                    <a:pt x="628" y="42"/>
                  </a:lnTo>
                  <a:lnTo>
                    <a:pt x="545"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68"/>
            <p:cNvSpPr/>
            <p:nvPr/>
          </p:nvSpPr>
          <p:spPr>
            <a:xfrm>
              <a:off x="3142159" y="3021841"/>
              <a:ext cx="7978" cy="16672"/>
            </a:xfrm>
            <a:custGeom>
              <a:avLst/>
              <a:gdLst/>
              <a:ahLst/>
              <a:cxnLst/>
              <a:rect l="l" t="t" r="r" b="b"/>
              <a:pathLst>
                <a:path w="670" h="1466" extrusionOk="0">
                  <a:moveTo>
                    <a:pt x="398" y="1"/>
                  </a:moveTo>
                  <a:lnTo>
                    <a:pt x="377" y="43"/>
                  </a:lnTo>
                  <a:lnTo>
                    <a:pt x="356" y="147"/>
                  </a:lnTo>
                  <a:lnTo>
                    <a:pt x="272" y="231"/>
                  </a:lnTo>
                  <a:lnTo>
                    <a:pt x="272" y="252"/>
                  </a:lnTo>
                  <a:lnTo>
                    <a:pt x="210" y="273"/>
                  </a:lnTo>
                  <a:lnTo>
                    <a:pt x="189" y="315"/>
                  </a:lnTo>
                  <a:lnTo>
                    <a:pt x="168" y="273"/>
                  </a:lnTo>
                  <a:lnTo>
                    <a:pt x="168" y="231"/>
                  </a:lnTo>
                  <a:lnTo>
                    <a:pt x="84" y="231"/>
                  </a:lnTo>
                  <a:lnTo>
                    <a:pt x="42" y="273"/>
                  </a:lnTo>
                  <a:lnTo>
                    <a:pt x="0" y="356"/>
                  </a:lnTo>
                  <a:lnTo>
                    <a:pt x="0" y="1423"/>
                  </a:lnTo>
                  <a:lnTo>
                    <a:pt x="84" y="1423"/>
                  </a:lnTo>
                  <a:lnTo>
                    <a:pt x="105" y="1465"/>
                  </a:lnTo>
                  <a:lnTo>
                    <a:pt x="168" y="1465"/>
                  </a:lnTo>
                  <a:lnTo>
                    <a:pt x="210" y="1361"/>
                  </a:lnTo>
                  <a:lnTo>
                    <a:pt x="314" y="1256"/>
                  </a:lnTo>
                  <a:lnTo>
                    <a:pt x="398" y="1298"/>
                  </a:lnTo>
                  <a:lnTo>
                    <a:pt x="565" y="1068"/>
                  </a:lnTo>
                  <a:lnTo>
                    <a:pt x="607" y="900"/>
                  </a:lnTo>
                  <a:lnTo>
                    <a:pt x="607" y="733"/>
                  </a:lnTo>
                  <a:lnTo>
                    <a:pt x="565" y="670"/>
                  </a:lnTo>
                  <a:lnTo>
                    <a:pt x="586" y="482"/>
                  </a:lnTo>
                  <a:lnTo>
                    <a:pt x="628" y="377"/>
                  </a:lnTo>
                  <a:lnTo>
                    <a:pt x="670" y="105"/>
                  </a:lnTo>
                  <a:lnTo>
                    <a:pt x="670" y="43"/>
                  </a:lnTo>
                  <a:lnTo>
                    <a:pt x="670" y="1"/>
                  </a:lnTo>
                  <a:lnTo>
                    <a:pt x="586" y="1"/>
                  </a:lnTo>
                  <a:lnTo>
                    <a:pt x="524" y="43"/>
                  </a:lnTo>
                  <a:lnTo>
                    <a:pt x="50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68"/>
            <p:cNvSpPr/>
            <p:nvPr/>
          </p:nvSpPr>
          <p:spPr>
            <a:xfrm>
              <a:off x="3120487" y="3025651"/>
              <a:ext cx="28411" cy="28568"/>
            </a:xfrm>
            <a:custGeom>
              <a:avLst/>
              <a:gdLst/>
              <a:ahLst/>
              <a:cxnLst/>
              <a:rect l="l" t="t" r="r" b="b"/>
              <a:pathLst>
                <a:path w="2386" h="2512" extrusionOk="0">
                  <a:moveTo>
                    <a:pt x="837" y="0"/>
                  </a:moveTo>
                  <a:lnTo>
                    <a:pt x="816" y="314"/>
                  </a:lnTo>
                  <a:lnTo>
                    <a:pt x="565" y="335"/>
                  </a:lnTo>
                  <a:lnTo>
                    <a:pt x="649" y="419"/>
                  </a:lnTo>
                  <a:lnTo>
                    <a:pt x="670" y="461"/>
                  </a:lnTo>
                  <a:lnTo>
                    <a:pt x="774" y="565"/>
                  </a:lnTo>
                  <a:lnTo>
                    <a:pt x="858" y="649"/>
                  </a:lnTo>
                  <a:lnTo>
                    <a:pt x="942" y="649"/>
                  </a:lnTo>
                  <a:lnTo>
                    <a:pt x="963" y="712"/>
                  </a:lnTo>
                  <a:lnTo>
                    <a:pt x="983" y="816"/>
                  </a:lnTo>
                  <a:lnTo>
                    <a:pt x="1025" y="837"/>
                  </a:lnTo>
                  <a:lnTo>
                    <a:pt x="1130" y="858"/>
                  </a:lnTo>
                  <a:lnTo>
                    <a:pt x="1193" y="879"/>
                  </a:lnTo>
                  <a:lnTo>
                    <a:pt x="1193" y="963"/>
                  </a:lnTo>
                  <a:lnTo>
                    <a:pt x="1130" y="1026"/>
                  </a:lnTo>
                  <a:lnTo>
                    <a:pt x="398" y="1026"/>
                  </a:lnTo>
                  <a:lnTo>
                    <a:pt x="42" y="1570"/>
                  </a:lnTo>
                  <a:lnTo>
                    <a:pt x="42" y="1674"/>
                  </a:lnTo>
                  <a:lnTo>
                    <a:pt x="84" y="1695"/>
                  </a:lnTo>
                  <a:lnTo>
                    <a:pt x="42" y="1758"/>
                  </a:lnTo>
                  <a:lnTo>
                    <a:pt x="84" y="1800"/>
                  </a:lnTo>
                  <a:lnTo>
                    <a:pt x="105" y="1821"/>
                  </a:lnTo>
                  <a:lnTo>
                    <a:pt x="105" y="1863"/>
                  </a:lnTo>
                  <a:lnTo>
                    <a:pt x="42" y="1904"/>
                  </a:lnTo>
                  <a:lnTo>
                    <a:pt x="21" y="1967"/>
                  </a:lnTo>
                  <a:lnTo>
                    <a:pt x="0" y="1988"/>
                  </a:lnTo>
                  <a:lnTo>
                    <a:pt x="105" y="2093"/>
                  </a:lnTo>
                  <a:lnTo>
                    <a:pt x="147" y="2218"/>
                  </a:lnTo>
                  <a:lnTo>
                    <a:pt x="251" y="2218"/>
                  </a:lnTo>
                  <a:lnTo>
                    <a:pt x="335" y="2323"/>
                  </a:lnTo>
                  <a:lnTo>
                    <a:pt x="628" y="2428"/>
                  </a:lnTo>
                  <a:lnTo>
                    <a:pt x="942" y="2428"/>
                  </a:lnTo>
                  <a:lnTo>
                    <a:pt x="1172" y="2511"/>
                  </a:lnTo>
                  <a:lnTo>
                    <a:pt x="1235" y="2428"/>
                  </a:lnTo>
                  <a:lnTo>
                    <a:pt x="1235" y="2386"/>
                  </a:lnTo>
                  <a:lnTo>
                    <a:pt x="1339" y="2281"/>
                  </a:lnTo>
                  <a:lnTo>
                    <a:pt x="1465" y="2218"/>
                  </a:lnTo>
                  <a:lnTo>
                    <a:pt x="1569" y="2197"/>
                  </a:lnTo>
                  <a:lnTo>
                    <a:pt x="1569" y="2135"/>
                  </a:lnTo>
                  <a:lnTo>
                    <a:pt x="1716" y="2009"/>
                  </a:lnTo>
                  <a:lnTo>
                    <a:pt x="1799" y="1863"/>
                  </a:lnTo>
                  <a:lnTo>
                    <a:pt x="1779" y="1779"/>
                  </a:lnTo>
                  <a:lnTo>
                    <a:pt x="1862" y="1674"/>
                  </a:lnTo>
                  <a:lnTo>
                    <a:pt x="2009" y="1507"/>
                  </a:lnTo>
                  <a:lnTo>
                    <a:pt x="2092" y="1507"/>
                  </a:lnTo>
                  <a:lnTo>
                    <a:pt x="2239" y="1444"/>
                  </a:lnTo>
                  <a:lnTo>
                    <a:pt x="2302" y="1340"/>
                  </a:lnTo>
                  <a:lnTo>
                    <a:pt x="2385" y="1277"/>
                  </a:lnTo>
                  <a:lnTo>
                    <a:pt x="2385" y="1235"/>
                  </a:lnTo>
                  <a:lnTo>
                    <a:pt x="2344" y="1172"/>
                  </a:lnTo>
                  <a:lnTo>
                    <a:pt x="2239" y="1172"/>
                  </a:lnTo>
                  <a:lnTo>
                    <a:pt x="2218" y="1256"/>
                  </a:lnTo>
                  <a:lnTo>
                    <a:pt x="2113" y="1172"/>
                  </a:lnTo>
                  <a:lnTo>
                    <a:pt x="2030" y="1172"/>
                  </a:lnTo>
                  <a:lnTo>
                    <a:pt x="1988" y="1130"/>
                  </a:lnTo>
                  <a:lnTo>
                    <a:pt x="1925" y="1130"/>
                  </a:lnTo>
                  <a:lnTo>
                    <a:pt x="1904" y="1088"/>
                  </a:lnTo>
                  <a:lnTo>
                    <a:pt x="1820" y="1088"/>
                  </a:lnTo>
                  <a:lnTo>
                    <a:pt x="1820" y="21"/>
                  </a:lnTo>
                  <a:lnTo>
                    <a:pt x="83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68"/>
            <p:cNvSpPr/>
            <p:nvPr/>
          </p:nvSpPr>
          <p:spPr>
            <a:xfrm>
              <a:off x="2965761" y="2909287"/>
              <a:ext cx="196343" cy="138983"/>
            </a:xfrm>
            <a:custGeom>
              <a:avLst/>
              <a:gdLst/>
              <a:ahLst/>
              <a:cxnLst/>
              <a:rect l="l" t="t" r="r" b="b"/>
              <a:pathLst>
                <a:path w="16489" h="12221" extrusionOk="0">
                  <a:moveTo>
                    <a:pt x="1381" y="1"/>
                  </a:moveTo>
                  <a:lnTo>
                    <a:pt x="1" y="22"/>
                  </a:lnTo>
                  <a:lnTo>
                    <a:pt x="21" y="168"/>
                  </a:lnTo>
                  <a:lnTo>
                    <a:pt x="105" y="482"/>
                  </a:lnTo>
                  <a:lnTo>
                    <a:pt x="168" y="587"/>
                  </a:lnTo>
                  <a:lnTo>
                    <a:pt x="231" y="691"/>
                  </a:lnTo>
                  <a:lnTo>
                    <a:pt x="168" y="712"/>
                  </a:lnTo>
                  <a:lnTo>
                    <a:pt x="168" y="796"/>
                  </a:lnTo>
                  <a:lnTo>
                    <a:pt x="189" y="901"/>
                  </a:lnTo>
                  <a:lnTo>
                    <a:pt x="356" y="1110"/>
                  </a:lnTo>
                  <a:lnTo>
                    <a:pt x="356" y="1152"/>
                  </a:lnTo>
                  <a:lnTo>
                    <a:pt x="314" y="1173"/>
                  </a:lnTo>
                  <a:lnTo>
                    <a:pt x="335" y="1256"/>
                  </a:lnTo>
                  <a:lnTo>
                    <a:pt x="461" y="1361"/>
                  </a:lnTo>
                  <a:lnTo>
                    <a:pt x="482" y="1486"/>
                  </a:lnTo>
                  <a:lnTo>
                    <a:pt x="440" y="1549"/>
                  </a:lnTo>
                  <a:lnTo>
                    <a:pt x="440" y="1654"/>
                  </a:lnTo>
                  <a:lnTo>
                    <a:pt x="524" y="1696"/>
                  </a:lnTo>
                  <a:lnTo>
                    <a:pt x="545" y="1779"/>
                  </a:lnTo>
                  <a:lnTo>
                    <a:pt x="545" y="1968"/>
                  </a:lnTo>
                  <a:lnTo>
                    <a:pt x="586" y="2114"/>
                  </a:lnTo>
                  <a:lnTo>
                    <a:pt x="691" y="2219"/>
                  </a:lnTo>
                  <a:lnTo>
                    <a:pt x="754" y="2219"/>
                  </a:lnTo>
                  <a:lnTo>
                    <a:pt x="942" y="2386"/>
                  </a:lnTo>
                  <a:lnTo>
                    <a:pt x="1005" y="2512"/>
                  </a:lnTo>
                  <a:lnTo>
                    <a:pt x="1047" y="2595"/>
                  </a:lnTo>
                  <a:lnTo>
                    <a:pt x="1172" y="2721"/>
                  </a:lnTo>
                  <a:lnTo>
                    <a:pt x="1214" y="2909"/>
                  </a:lnTo>
                  <a:lnTo>
                    <a:pt x="1277" y="2930"/>
                  </a:lnTo>
                  <a:lnTo>
                    <a:pt x="1361" y="3056"/>
                  </a:lnTo>
                  <a:lnTo>
                    <a:pt x="1298" y="3139"/>
                  </a:lnTo>
                  <a:lnTo>
                    <a:pt x="1277" y="3202"/>
                  </a:lnTo>
                  <a:lnTo>
                    <a:pt x="1319" y="3265"/>
                  </a:lnTo>
                  <a:lnTo>
                    <a:pt x="1298" y="3349"/>
                  </a:lnTo>
                  <a:lnTo>
                    <a:pt x="1214" y="3328"/>
                  </a:lnTo>
                  <a:lnTo>
                    <a:pt x="1172" y="3411"/>
                  </a:lnTo>
                  <a:lnTo>
                    <a:pt x="1193" y="3432"/>
                  </a:lnTo>
                  <a:lnTo>
                    <a:pt x="1277" y="3432"/>
                  </a:lnTo>
                  <a:lnTo>
                    <a:pt x="1277" y="3516"/>
                  </a:lnTo>
                  <a:lnTo>
                    <a:pt x="1214" y="3558"/>
                  </a:lnTo>
                  <a:lnTo>
                    <a:pt x="1151" y="3516"/>
                  </a:lnTo>
                  <a:lnTo>
                    <a:pt x="1005" y="3516"/>
                  </a:lnTo>
                  <a:lnTo>
                    <a:pt x="900" y="3453"/>
                  </a:lnTo>
                  <a:lnTo>
                    <a:pt x="775" y="3474"/>
                  </a:lnTo>
                  <a:lnTo>
                    <a:pt x="712" y="3516"/>
                  </a:lnTo>
                  <a:lnTo>
                    <a:pt x="858" y="3662"/>
                  </a:lnTo>
                  <a:lnTo>
                    <a:pt x="963" y="3725"/>
                  </a:lnTo>
                  <a:lnTo>
                    <a:pt x="963" y="3830"/>
                  </a:lnTo>
                  <a:lnTo>
                    <a:pt x="1005" y="3934"/>
                  </a:lnTo>
                  <a:lnTo>
                    <a:pt x="1109" y="3955"/>
                  </a:lnTo>
                  <a:lnTo>
                    <a:pt x="1235" y="4039"/>
                  </a:lnTo>
                  <a:lnTo>
                    <a:pt x="1235" y="4081"/>
                  </a:lnTo>
                  <a:lnTo>
                    <a:pt x="1319" y="4081"/>
                  </a:lnTo>
                  <a:lnTo>
                    <a:pt x="1402" y="4102"/>
                  </a:lnTo>
                  <a:lnTo>
                    <a:pt x="1381" y="4144"/>
                  </a:lnTo>
                  <a:lnTo>
                    <a:pt x="1423" y="4206"/>
                  </a:lnTo>
                  <a:lnTo>
                    <a:pt x="1507" y="4186"/>
                  </a:lnTo>
                  <a:lnTo>
                    <a:pt x="1591" y="4186"/>
                  </a:lnTo>
                  <a:lnTo>
                    <a:pt x="1674" y="4081"/>
                  </a:lnTo>
                  <a:lnTo>
                    <a:pt x="1716" y="4081"/>
                  </a:lnTo>
                  <a:lnTo>
                    <a:pt x="1695" y="4186"/>
                  </a:lnTo>
                  <a:lnTo>
                    <a:pt x="1716" y="4374"/>
                  </a:lnTo>
                  <a:lnTo>
                    <a:pt x="1905" y="4562"/>
                  </a:lnTo>
                  <a:lnTo>
                    <a:pt x="2009" y="4583"/>
                  </a:lnTo>
                  <a:lnTo>
                    <a:pt x="2051" y="4583"/>
                  </a:lnTo>
                  <a:lnTo>
                    <a:pt x="2114" y="4667"/>
                  </a:lnTo>
                  <a:lnTo>
                    <a:pt x="2197" y="4897"/>
                  </a:lnTo>
                  <a:lnTo>
                    <a:pt x="2197" y="5127"/>
                  </a:lnTo>
                  <a:lnTo>
                    <a:pt x="2156" y="5315"/>
                  </a:lnTo>
                  <a:lnTo>
                    <a:pt x="2051" y="5462"/>
                  </a:lnTo>
                  <a:lnTo>
                    <a:pt x="2093" y="5546"/>
                  </a:lnTo>
                  <a:lnTo>
                    <a:pt x="2197" y="5650"/>
                  </a:lnTo>
                  <a:lnTo>
                    <a:pt x="2239" y="5629"/>
                  </a:lnTo>
                  <a:lnTo>
                    <a:pt x="2260" y="5713"/>
                  </a:lnTo>
                  <a:lnTo>
                    <a:pt x="2407" y="5734"/>
                  </a:lnTo>
                  <a:lnTo>
                    <a:pt x="2449" y="5859"/>
                  </a:lnTo>
                  <a:lnTo>
                    <a:pt x="2679" y="6131"/>
                  </a:lnTo>
                  <a:lnTo>
                    <a:pt x="2762" y="6152"/>
                  </a:lnTo>
                  <a:lnTo>
                    <a:pt x="2804" y="6236"/>
                  </a:lnTo>
                  <a:lnTo>
                    <a:pt x="2888" y="6341"/>
                  </a:lnTo>
                  <a:lnTo>
                    <a:pt x="3034" y="6362"/>
                  </a:lnTo>
                  <a:lnTo>
                    <a:pt x="3076" y="6445"/>
                  </a:lnTo>
                  <a:lnTo>
                    <a:pt x="3076" y="6571"/>
                  </a:lnTo>
                  <a:lnTo>
                    <a:pt x="3160" y="6655"/>
                  </a:lnTo>
                  <a:lnTo>
                    <a:pt x="3160" y="6717"/>
                  </a:lnTo>
                  <a:lnTo>
                    <a:pt x="3202" y="6822"/>
                  </a:lnTo>
                  <a:lnTo>
                    <a:pt x="3286" y="6864"/>
                  </a:lnTo>
                  <a:lnTo>
                    <a:pt x="3474" y="6780"/>
                  </a:lnTo>
                  <a:lnTo>
                    <a:pt x="3578" y="6613"/>
                  </a:lnTo>
                  <a:lnTo>
                    <a:pt x="3578" y="6487"/>
                  </a:lnTo>
                  <a:lnTo>
                    <a:pt x="3495" y="6445"/>
                  </a:lnTo>
                  <a:lnTo>
                    <a:pt x="3474" y="6341"/>
                  </a:lnTo>
                  <a:lnTo>
                    <a:pt x="3411" y="6278"/>
                  </a:lnTo>
                  <a:lnTo>
                    <a:pt x="3390" y="6173"/>
                  </a:lnTo>
                  <a:lnTo>
                    <a:pt x="3286" y="6131"/>
                  </a:lnTo>
                  <a:lnTo>
                    <a:pt x="3265" y="6048"/>
                  </a:lnTo>
                  <a:lnTo>
                    <a:pt x="3202" y="5964"/>
                  </a:lnTo>
                  <a:lnTo>
                    <a:pt x="3139" y="5943"/>
                  </a:lnTo>
                  <a:lnTo>
                    <a:pt x="3097" y="5964"/>
                  </a:lnTo>
                  <a:lnTo>
                    <a:pt x="3097" y="6048"/>
                  </a:lnTo>
                  <a:lnTo>
                    <a:pt x="3055" y="6069"/>
                  </a:lnTo>
                  <a:lnTo>
                    <a:pt x="3055" y="5985"/>
                  </a:lnTo>
                  <a:lnTo>
                    <a:pt x="2972" y="5943"/>
                  </a:lnTo>
                  <a:lnTo>
                    <a:pt x="2867" y="5818"/>
                  </a:lnTo>
                  <a:lnTo>
                    <a:pt x="2846" y="5734"/>
                  </a:lnTo>
                  <a:lnTo>
                    <a:pt x="2888" y="5629"/>
                  </a:lnTo>
                  <a:lnTo>
                    <a:pt x="2888" y="5504"/>
                  </a:lnTo>
                  <a:lnTo>
                    <a:pt x="2804" y="5399"/>
                  </a:lnTo>
                  <a:lnTo>
                    <a:pt x="2846" y="5294"/>
                  </a:lnTo>
                  <a:lnTo>
                    <a:pt x="2846" y="5232"/>
                  </a:lnTo>
                  <a:lnTo>
                    <a:pt x="2783" y="5148"/>
                  </a:lnTo>
                  <a:lnTo>
                    <a:pt x="2783" y="5085"/>
                  </a:lnTo>
                  <a:lnTo>
                    <a:pt x="2721" y="5002"/>
                  </a:lnTo>
                  <a:lnTo>
                    <a:pt x="2721" y="4897"/>
                  </a:lnTo>
                  <a:lnTo>
                    <a:pt x="2679" y="4834"/>
                  </a:lnTo>
                  <a:lnTo>
                    <a:pt x="2679" y="4688"/>
                  </a:lnTo>
                  <a:lnTo>
                    <a:pt x="2721" y="4604"/>
                  </a:lnTo>
                  <a:lnTo>
                    <a:pt x="2658" y="4395"/>
                  </a:lnTo>
                  <a:lnTo>
                    <a:pt x="2616" y="4290"/>
                  </a:lnTo>
                  <a:lnTo>
                    <a:pt x="2553" y="4206"/>
                  </a:lnTo>
                  <a:lnTo>
                    <a:pt x="2532" y="4186"/>
                  </a:lnTo>
                  <a:lnTo>
                    <a:pt x="2532" y="4248"/>
                  </a:lnTo>
                  <a:lnTo>
                    <a:pt x="2532" y="4290"/>
                  </a:lnTo>
                  <a:lnTo>
                    <a:pt x="2469" y="4353"/>
                  </a:lnTo>
                  <a:lnTo>
                    <a:pt x="2365" y="4186"/>
                  </a:lnTo>
                  <a:lnTo>
                    <a:pt x="2365" y="4102"/>
                  </a:lnTo>
                  <a:lnTo>
                    <a:pt x="2407" y="4039"/>
                  </a:lnTo>
                  <a:lnTo>
                    <a:pt x="2365" y="3976"/>
                  </a:lnTo>
                  <a:lnTo>
                    <a:pt x="2323" y="3955"/>
                  </a:lnTo>
                  <a:lnTo>
                    <a:pt x="2281" y="3746"/>
                  </a:lnTo>
                  <a:lnTo>
                    <a:pt x="2197" y="3579"/>
                  </a:lnTo>
                  <a:lnTo>
                    <a:pt x="2135" y="3558"/>
                  </a:lnTo>
                  <a:lnTo>
                    <a:pt x="2030" y="3453"/>
                  </a:lnTo>
                  <a:lnTo>
                    <a:pt x="2030" y="3328"/>
                  </a:lnTo>
                  <a:lnTo>
                    <a:pt x="2051" y="3202"/>
                  </a:lnTo>
                  <a:lnTo>
                    <a:pt x="1946" y="3056"/>
                  </a:lnTo>
                  <a:lnTo>
                    <a:pt x="1884" y="3035"/>
                  </a:lnTo>
                  <a:lnTo>
                    <a:pt x="1821" y="2993"/>
                  </a:lnTo>
                  <a:lnTo>
                    <a:pt x="1821" y="2846"/>
                  </a:lnTo>
                  <a:lnTo>
                    <a:pt x="1737" y="2784"/>
                  </a:lnTo>
                  <a:lnTo>
                    <a:pt x="1633" y="2742"/>
                  </a:lnTo>
                  <a:lnTo>
                    <a:pt x="1612" y="2637"/>
                  </a:lnTo>
                  <a:lnTo>
                    <a:pt x="1633" y="2574"/>
                  </a:lnTo>
                  <a:lnTo>
                    <a:pt x="1612" y="2407"/>
                  </a:lnTo>
                  <a:lnTo>
                    <a:pt x="1465" y="2302"/>
                  </a:lnTo>
                  <a:lnTo>
                    <a:pt x="1402" y="2219"/>
                  </a:lnTo>
                  <a:lnTo>
                    <a:pt x="1319" y="2198"/>
                  </a:lnTo>
                  <a:lnTo>
                    <a:pt x="1319" y="2093"/>
                  </a:lnTo>
                  <a:lnTo>
                    <a:pt x="1235" y="1947"/>
                  </a:lnTo>
                  <a:lnTo>
                    <a:pt x="1193" y="1863"/>
                  </a:lnTo>
                  <a:lnTo>
                    <a:pt x="1235" y="1779"/>
                  </a:lnTo>
                  <a:lnTo>
                    <a:pt x="1214" y="1361"/>
                  </a:lnTo>
                  <a:lnTo>
                    <a:pt x="1193" y="1131"/>
                  </a:lnTo>
                  <a:lnTo>
                    <a:pt x="1235" y="1005"/>
                  </a:lnTo>
                  <a:lnTo>
                    <a:pt x="1298" y="796"/>
                  </a:lnTo>
                  <a:lnTo>
                    <a:pt x="1277" y="691"/>
                  </a:lnTo>
                  <a:lnTo>
                    <a:pt x="1235" y="545"/>
                  </a:lnTo>
                  <a:lnTo>
                    <a:pt x="1319" y="691"/>
                  </a:lnTo>
                  <a:lnTo>
                    <a:pt x="1486" y="754"/>
                  </a:lnTo>
                  <a:lnTo>
                    <a:pt x="1570" y="921"/>
                  </a:lnTo>
                  <a:lnTo>
                    <a:pt x="1633" y="963"/>
                  </a:lnTo>
                  <a:lnTo>
                    <a:pt x="1737" y="963"/>
                  </a:lnTo>
                  <a:lnTo>
                    <a:pt x="1800" y="921"/>
                  </a:lnTo>
                  <a:lnTo>
                    <a:pt x="1884" y="1026"/>
                  </a:lnTo>
                  <a:lnTo>
                    <a:pt x="1925" y="1068"/>
                  </a:lnTo>
                  <a:lnTo>
                    <a:pt x="2030" y="1068"/>
                  </a:lnTo>
                  <a:lnTo>
                    <a:pt x="2156" y="1152"/>
                  </a:lnTo>
                  <a:lnTo>
                    <a:pt x="2156" y="1214"/>
                  </a:lnTo>
                  <a:lnTo>
                    <a:pt x="2093" y="1319"/>
                  </a:lnTo>
                  <a:lnTo>
                    <a:pt x="2093" y="1382"/>
                  </a:lnTo>
                  <a:lnTo>
                    <a:pt x="2135" y="1549"/>
                  </a:lnTo>
                  <a:lnTo>
                    <a:pt x="2156" y="1737"/>
                  </a:lnTo>
                  <a:lnTo>
                    <a:pt x="2218" y="1842"/>
                  </a:lnTo>
                  <a:lnTo>
                    <a:pt x="2239" y="1968"/>
                  </a:lnTo>
                  <a:lnTo>
                    <a:pt x="2218" y="2051"/>
                  </a:lnTo>
                  <a:lnTo>
                    <a:pt x="2239" y="2156"/>
                  </a:lnTo>
                  <a:lnTo>
                    <a:pt x="2407" y="2323"/>
                  </a:lnTo>
                  <a:lnTo>
                    <a:pt x="2365" y="2386"/>
                  </a:lnTo>
                  <a:lnTo>
                    <a:pt x="2344" y="2470"/>
                  </a:lnTo>
                  <a:lnTo>
                    <a:pt x="2407" y="2533"/>
                  </a:lnTo>
                  <a:lnTo>
                    <a:pt x="2428" y="2533"/>
                  </a:lnTo>
                  <a:lnTo>
                    <a:pt x="2469" y="2595"/>
                  </a:lnTo>
                  <a:lnTo>
                    <a:pt x="2532" y="2784"/>
                  </a:lnTo>
                  <a:lnTo>
                    <a:pt x="2616" y="2805"/>
                  </a:lnTo>
                  <a:lnTo>
                    <a:pt x="2658" y="2909"/>
                  </a:lnTo>
                  <a:lnTo>
                    <a:pt x="2658" y="3035"/>
                  </a:lnTo>
                  <a:lnTo>
                    <a:pt x="2721" y="3097"/>
                  </a:lnTo>
                  <a:lnTo>
                    <a:pt x="2783" y="3118"/>
                  </a:lnTo>
                  <a:lnTo>
                    <a:pt x="2846" y="3244"/>
                  </a:lnTo>
                  <a:lnTo>
                    <a:pt x="2867" y="3349"/>
                  </a:lnTo>
                  <a:lnTo>
                    <a:pt x="2951" y="3411"/>
                  </a:lnTo>
                  <a:lnTo>
                    <a:pt x="2972" y="3453"/>
                  </a:lnTo>
                  <a:lnTo>
                    <a:pt x="3055" y="3453"/>
                  </a:lnTo>
                  <a:lnTo>
                    <a:pt x="3097" y="3516"/>
                  </a:lnTo>
                  <a:lnTo>
                    <a:pt x="3181" y="3453"/>
                  </a:lnTo>
                  <a:lnTo>
                    <a:pt x="3244" y="3516"/>
                  </a:lnTo>
                  <a:lnTo>
                    <a:pt x="3244" y="3642"/>
                  </a:lnTo>
                  <a:lnTo>
                    <a:pt x="3181" y="3725"/>
                  </a:lnTo>
                  <a:lnTo>
                    <a:pt x="3202" y="3872"/>
                  </a:lnTo>
                  <a:lnTo>
                    <a:pt x="3390" y="4060"/>
                  </a:lnTo>
                  <a:lnTo>
                    <a:pt x="3474" y="4039"/>
                  </a:lnTo>
                  <a:lnTo>
                    <a:pt x="3558" y="4060"/>
                  </a:lnTo>
                  <a:lnTo>
                    <a:pt x="3516" y="4165"/>
                  </a:lnTo>
                  <a:lnTo>
                    <a:pt x="3578" y="4269"/>
                  </a:lnTo>
                  <a:lnTo>
                    <a:pt x="3683" y="4290"/>
                  </a:lnTo>
                  <a:lnTo>
                    <a:pt x="3767" y="4290"/>
                  </a:lnTo>
                  <a:lnTo>
                    <a:pt x="3850" y="4395"/>
                  </a:lnTo>
                  <a:lnTo>
                    <a:pt x="3892" y="4499"/>
                  </a:lnTo>
                  <a:lnTo>
                    <a:pt x="3976" y="4520"/>
                  </a:lnTo>
                  <a:lnTo>
                    <a:pt x="3997" y="4499"/>
                  </a:lnTo>
                  <a:lnTo>
                    <a:pt x="4018" y="4520"/>
                  </a:lnTo>
                  <a:lnTo>
                    <a:pt x="4039" y="4604"/>
                  </a:lnTo>
                  <a:lnTo>
                    <a:pt x="3997" y="4667"/>
                  </a:lnTo>
                  <a:lnTo>
                    <a:pt x="3934" y="4604"/>
                  </a:lnTo>
                  <a:lnTo>
                    <a:pt x="3850" y="4625"/>
                  </a:lnTo>
                  <a:lnTo>
                    <a:pt x="3767" y="4730"/>
                  </a:lnTo>
                  <a:lnTo>
                    <a:pt x="3704" y="4897"/>
                  </a:lnTo>
                  <a:lnTo>
                    <a:pt x="3725" y="5002"/>
                  </a:lnTo>
                  <a:lnTo>
                    <a:pt x="3809" y="5085"/>
                  </a:lnTo>
                  <a:lnTo>
                    <a:pt x="3913" y="5085"/>
                  </a:lnTo>
                  <a:lnTo>
                    <a:pt x="3997" y="5148"/>
                  </a:lnTo>
                  <a:lnTo>
                    <a:pt x="4206" y="5315"/>
                  </a:lnTo>
                  <a:lnTo>
                    <a:pt x="4353" y="5357"/>
                  </a:lnTo>
                  <a:lnTo>
                    <a:pt x="4415" y="5357"/>
                  </a:lnTo>
                  <a:lnTo>
                    <a:pt x="4436" y="5420"/>
                  </a:lnTo>
                  <a:lnTo>
                    <a:pt x="4499" y="5525"/>
                  </a:lnTo>
                  <a:lnTo>
                    <a:pt x="4541" y="5608"/>
                  </a:lnTo>
                  <a:lnTo>
                    <a:pt x="4499" y="5713"/>
                  </a:lnTo>
                  <a:lnTo>
                    <a:pt x="4415" y="5734"/>
                  </a:lnTo>
                  <a:lnTo>
                    <a:pt x="4436" y="5776"/>
                  </a:lnTo>
                  <a:lnTo>
                    <a:pt x="4520" y="5838"/>
                  </a:lnTo>
                  <a:lnTo>
                    <a:pt x="4708" y="5880"/>
                  </a:lnTo>
                  <a:lnTo>
                    <a:pt x="4708" y="5964"/>
                  </a:lnTo>
                  <a:lnTo>
                    <a:pt x="4750" y="5985"/>
                  </a:lnTo>
                  <a:lnTo>
                    <a:pt x="4897" y="6131"/>
                  </a:lnTo>
                  <a:lnTo>
                    <a:pt x="5085" y="6362"/>
                  </a:lnTo>
                  <a:lnTo>
                    <a:pt x="5231" y="6592"/>
                  </a:lnTo>
                  <a:lnTo>
                    <a:pt x="5399" y="6801"/>
                  </a:lnTo>
                  <a:lnTo>
                    <a:pt x="5399" y="6906"/>
                  </a:lnTo>
                  <a:lnTo>
                    <a:pt x="5608" y="7178"/>
                  </a:lnTo>
                  <a:lnTo>
                    <a:pt x="5650" y="7282"/>
                  </a:lnTo>
                  <a:lnTo>
                    <a:pt x="5587" y="7408"/>
                  </a:lnTo>
                  <a:lnTo>
                    <a:pt x="5650" y="7491"/>
                  </a:lnTo>
                  <a:lnTo>
                    <a:pt x="5692" y="7638"/>
                  </a:lnTo>
                  <a:lnTo>
                    <a:pt x="5817" y="7952"/>
                  </a:lnTo>
                  <a:lnTo>
                    <a:pt x="5817" y="8077"/>
                  </a:lnTo>
                  <a:lnTo>
                    <a:pt x="5775" y="8182"/>
                  </a:lnTo>
                  <a:lnTo>
                    <a:pt x="5650" y="8287"/>
                  </a:lnTo>
                  <a:lnTo>
                    <a:pt x="5608" y="8370"/>
                  </a:lnTo>
                  <a:lnTo>
                    <a:pt x="5671" y="8370"/>
                  </a:lnTo>
                  <a:lnTo>
                    <a:pt x="5754" y="8454"/>
                  </a:lnTo>
                  <a:lnTo>
                    <a:pt x="5692" y="8496"/>
                  </a:lnTo>
                  <a:lnTo>
                    <a:pt x="5566" y="8496"/>
                  </a:lnTo>
                  <a:lnTo>
                    <a:pt x="5482" y="8538"/>
                  </a:lnTo>
                  <a:lnTo>
                    <a:pt x="5482" y="8579"/>
                  </a:lnTo>
                  <a:lnTo>
                    <a:pt x="5566" y="8789"/>
                  </a:lnTo>
                  <a:lnTo>
                    <a:pt x="5650" y="8872"/>
                  </a:lnTo>
                  <a:lnTo>
                    <a:pt x="5650" y="8956"/>
                  </a:lnTo>
                  <a:lnTo>
                    <a:pt x="5754" y="9103"/>
                  </a:lnTo>
                  <a:lnTo>
                    <a:pt x="5796" y="9228"/>
                  </a:lnTo>
                  <a:lnTo>
                    <a:pt x="5859" y="9291"/>
                  </a:lnTo>
                  <a:lnTo>
                    <a:pt x="5922" y="9291"/>
                  </a:lnTo>
                  <a:lnTo>
                    <a:pt x="5943" y="9333"/>
                  </a:lnTo>
                  <a:lnTo>
                    <a:pt x="6131" y="9395"/>
                  </a:lnTo>
                  <a:lnTo>
                    <a:pt x="6278" y="9375"/>
                  </a:lnTo>
                  <a:lnTo>
                    <a:pt x="6340" y="9375"/>
                  </a:lnTo>
                  <a:lnTo>
                    <a:pt x="6299" y="9437"/>
                  </a:lnTo>
                  <a:lnTo>
                    <a:pt x="6299" y="9500"/>
                  </a:lnTo>
                  <a:lnTo>
                    <a:pt x="6424" y="9542"/>
                  </a:lnTo>
                  <a:lnTo>
                    <a:pt x="6591" y="9688"/>
                  </a:lnTo>
                  <a:lnTo>
                    <a:pt x="6696" y="9835"/>
                  </a:lnTo>
                  <a:lnTo>
                    <a:pt x="6759" y="9960"/>
                  </a:lnTo>
                  <a:lnTo>
                    <a:pt x="6863" y="10023"/>
                  </a:lnTo>
                  <a:lnTo>
                    <a:pt x="6926" y="10002"/>
                  </a:lnTo>
                  <a:lnTo>
                    <a:pt x="7031" y="10044"/>
                  </a:lnTo>
                  <a:lnTo>
                    <a:pt x="7115" y="10044"/>
                  </a:lnTo>
                  <a:lnTo>
                    <a:pt x="7345" y="10149"/>
                  </a:lnTo>
                  <a:lnTo>
                    <a:pt x="7428" y="10149"/>
                  </a:lnTo>
                  <a:lnTo>
                    <a:pt x="7449" y="10107"/>
                  </a:lnTo>
                  <a:lnTo>
                    <a:pt x="7512" y="10107"/>
                  </a:lnTo>
                  <a:lnTo>
                    <a:pt x="7575" y="10170"/>
                  </a:lnTo>
                  <a:lnTo>
                    <a:pt x="7847" y="10442"/>
                  </a:lnTo>
                  <a:lnTo>
                    <a:pt x="7910" y="10442"/>
                  </a:lnTo>
                  <a:lnTo>
                    <a:pt x="8098" y="10630"/>
                  </a:lnTo>
                  <a:lnTo>
                    <a:pt x="8328" y="10735"/>
                  </a:lnTo>
                  <a:lnTo>
                    <a:pt x="8621" y="10756"/>
                  </a:lnTo>
                  <a:lnTo>
                    <a:pt x="8747" y="10839"/>
                  </a:lnTo>
                  <a:lnTo>
                    <a:pt x="8830" y="10965"/>
                  </a:lnTo>
                  <a:lnTo>
                    <a:pt x="8998" y="10965"/>
                  </a:lnTo>
                  <a:lnTo>
                    <a:pt x="9144" y="11048"/>
                  </a:lnTo>
                  <a:lnTo>
                    <a:pt x="9228" y="10986"/>
                  </a:lnTo>
                  <a:lnTo>
                    <a:pt x="9249" y="11007"/>
                  </a:lnTo>
                  <a:lnTo>
                    <a:pt x="9332" y="11153"/>
                  </a:lnTo>
                  <a:lnTo>
                    <a:pt x="9479" y="11216"/>
                  </a:lnTo>
                  <a:lnTo>
                    <a:pt x="9625" y="11216"/>
                  </a:lnTo>
                  <a:lnTo>
                    <a:pt x="9730" y="11279"/>
                  </a:lnTo>
                  <a:lnTo>
                    <a:pt x="9960" y="11362"/>
                  </a:lnTo>
                  <a:lnTo>
                    <a:pt x="10148" y="11362"/>
                  </a:lnTo>
                  <a:lnTo>
                    <a:pt x="10295" y="11467"/>
                  </a:lnTo>
                  <a:lnTo>
                    <a:pt x="10588" y="11572"/>
                  </a:lnTo>
                  <a:lnTo>
                    <a:pt x="10692" y="11530"/>
                  </a:lnTo>
                  <a:lnTo>
                    <a:pt x="11006" y="11404"/>
                  </a:lnTo>
                  <a:lnTo>
                    <a:pt x="11111" y="11404"/>
                  </a:lnTo>
                  <a:lnTo>
                    <a:pt x="11299" y="11300"/>
                  </a:lnTo>
                  <a:lnTo>
                    <a:pt x="11404" y="11279"/>
                  </a:lnTo>
                  <a:lnTo>
                    <a:pt x="11613" y="11279"/>
                  </a:lnTo>
                  <a:lnTo>
                    <a:pt x="11613" y="11258"/>
                  </a:lnTo>
                  <a:lnTo>
                    <a:pt x="11467" y="11216"/>
                  </a:lnTo>
                  <a:lnTo>
                    <a:pt x="11404" y="11216"/>
                  </a:lnTo>
                  <a:lnTo>
                    <a:pt x="11404" y="11174"/>
                  </a:lnTo>
                  <a:lnTo>
                    <a:pt x="11529" y="11090"/>
                  </a:lnTo>
                  <a:lnTo>
                    <a:pt x="11550" y="11111"/>
                  </a:lnTo>
                  <a:lnTo>
                    <a:pt x="11550" y="11195"/>
                  </a:lnTo>
                  <a:lnTo>
                    <a:pt x="11634" y="11153"/>
                  </a:lnTo>
                  <a:lnTo>
                    <a:pt x="11718" y="11153"/>
                  </a:lnTo>
                  <a:lnTo>
                    <a:pt x="11718" y="11195"/>
                  </a:lnTo>
                  <a:lnTo>
                    <a:pt x="11655" y="11195"/>
                  </a:lnTo>
                  <a:lnTo>
                    <a:pt x="11634" y="11216"/>
                  </a:lnTo>
                  <a:lnTo>
                    <a:pt x="11655" y="11258"/>
                  </a:lnTo>
                  <a:lnTo>
                    <a:pt x="11760" y="11258"/>
                  </a:lnTo>
                  <a:lnTo>
                    <a:pt x="11864" y="11279"/>
                  </a:lnTo>
                  <a:lnTo>
                    <a:pt x="12032" y="11404"/>
                  </a:lnTo>
                  <a:lnTo>
                    <a:pt x="12094" y="11467"/>
                  </a:lnTo>
                  <a:lnTo>
                    <a:pt x="12094" y="11425"/>
                  </a:lnTo>
                  <a:lnTo>
                    <a:pt x="11969" y="11300"/>
                  </a:lnTo>
                  <a:lnTo>
                    <a:pt x="11780" y="11216"/>
                  </a:lnTo>
                  <a:lnTo>
                    <a:pt x="11780" y="11174"/>
                  </a:lnTo>
                  <a:lnTo>
                    <a:pt x="11822" y="11174"/>
                  </a:lnTo>
                  <a:lnTo>
                    <a:pt x="11843" y="11195"/>
                  </a:lnTo>
                  <a:lnTo>
                    <a:pt x="11948" y="11216"/>
                  </a:lnTo>
                  <a:lnTo>
                    <a:pt x="12053" y="11300"/>
                  </a:lnTo>
                  <a:lnTo>
                    <a:pt x="12157" y="11425"/>
                  </a:lnTo>
                  <a:lnTo>
                    <a:pt x="12157" y="11488"/>
                  </a:lnTo>
                  <a:lnTo>
                    <a:pt x="12199" y="11530"/>
                  </a:lnTo>
                  <a:lnTo>
                    <a:pt x="12597" y="11885"/>
                  </a:lnTo>
                  <a:lnTo>
                    <a:pt x="12722" y="11906"/>
                  </a:lnTo>
                  <a:lnTo>
                    <a:pt x="12764" y="11990"/>
                  </a:lnTo>
                  <a:lnTo>
                    <a:pt x="12910" y="12116"/>
                  </a:lnTo>
                  <a:lnTo>
                    <a:pt x="12994" y="12220"/>
                  </a:lnTo>
                  <a:lnTo>
                    <a:pt x="13015" y="12199"/>
                  </a:lnTo>
                  <a:lnTo>
                    <a:pt x="13036" y="12136"/>
                  </a:lnTo>
                  <a:lnTo>
                    <a:pt x="13099" y="12095"/>
                  </a:lnTo>
                  <a:lnTo>
                    <a:pt x="13099" y="12053"/>
                  </a:lnTo>
                  <a:lnTo>
                    <a:pt x="13078" y="12032"/>
                  </a:lnTo>
                  <a:lnTo>
                    <a:pt x="13036" y="11990"/>
                  </a:lnTo>
                  <a:lnTo>
                    <a:pt x="13078" y="11927"/>
                  </a:lnTo>
                  <a:lnTo>
                    <a:pt x="13036" y="11906"/>
                  </a:lnTo>
                  <a:lnTo>
                    <a:pt x="13036" y="11802"/>
                  </a:lnTo>
                  <a:lnTo>
                    <a:pt x="13392" y="11258"/>
                  </a:lnTo>
                  <a:lnTo>
                    <a:pt x="14124" y="11258"/>
                  </a:lnTo>
                  <a:lnTo>
                    <a:pt x="14187" y="11195"/>
                  </a:lnTo>
                  <a:lnTo>
                    <a:pt x="14187" y="11111"/>
                  </a:lnTo>
                  <a:lnTo>
                    <a:pt x="14124" y="11090"/>
                  </a:lnTo>
                  <a:lnTo>
                    <a:pt x="14019" y="11069"/>
                  </a:lnTo>
                  <a:lnTo>
                    <a:pt x="13977" y="11048"/>
                  </a:lnTo>
                  <a:lnTo>
                    <a:pt x="13957" y="10944"/>
                  </a:lnTo>
                  <a:lnTo>
                    <a:pt x="13936" y="10881"/>
                  </a:lnTo>
                  <a:lnTo>
                    <a:pt x="13852" y="10881"/>
                  </a:lnTo>
                  <a:lnTo>
                    <a:pt x="13768" y="10797"/>
                  </a:lnTo>
                  <a:lnTo>
                    <a:pt x="13664" y="10693"/>
                  </a:lnTo>
                  <a:lnTo>
                    <a:pt x="13643" y="10651"/>
                  </a:lnTo>
                  <a:lnTo>
                    <a:pt x="13559" y="10567"/>
                  </a:lnTo>
                  <a:lnTo>
                    <a:pt x="13810" y="10546"/>
                  </a:lnTo>
                  <a:lnTo>
                    <a:pt x="13831" y="10232"/>
                  </a:lnTo>
                  <a:lnTo>
                    <a:pt x="14814" y="10253"/>
                  </a:lnTo>
                  <a:lnTo>
                    <a:pt x="14856" y="10170"/>
                  </a:lnTo>
                  <a:lnTo>
                    <a:pt x="14898" y="10128"/>
                  </a:lnTo>
                  <a:lnTo>
                    <a:pt x="14982" y="10128"/>
                  </a:lnTo>
                  <a:lnTo>
                    <a:pt x="14982" y="10170"/>
                  </a:lnTo>
                  <a:lnTo>
                    <a:pt x="15003" y="10212"/>
                  </a:lnTo>
                  <a:lnTo>
                    <a:pt x="15024" y="10170"/>
                  </a:lnTo>
                  <a:lnTo>
                    <a:pt x="15086" y="10149"/>
                  </a:lnTo>
                  <a:lnTo>
                    <a:pt x="15086" y="10128"/>
                  </a:lnTo>
                  <a:lnTo>
                    <a:pt x="15170" y="10044"/>
                  </a:lnTo>
                  <a:lnTo>
                    <a:pt x="15191" y="9940"/>
                  </a:lnTo>
                  <a:lnTo>
                    <a:pt x="15212" y="9898"/>
                  </a:lnTo>
                  <a:lnTo>
                    <a:pt x="15317" y="9898"/>
                  </a:lnTo>
                  <a:lnTo>
                    <a:pt x="15421" y="9793"/>
                  </a:lnTo>
                  <a:lnTo>
                    <a:pt x="15526" y="9647"/>
                  </a:lnTo>
                  <a:lnTo>
                    <a:pt x="15610" y="9626"/>
                  </a:lnTo>
                  <a:lnTo>
                    <a:pt x="15610" y="9626"/>
                  </a:lnTo>
                  <a:lnTo>
                    <a:pt x="15589" y="9730"/>
                  </a:lnTo>
                  <a:lnTo>
                    <a:pt x="15526" y="9793"/>
                  </a:lnTo>
                  <a:lnTo>
                    <a:pt x="15547" y="9835"/>
                  </a:lnTo>
                  <a:lnTo>
                    <a:pt x="15651" y="9919"/>
                  </a:lnTo>
                  <a:lnTo>
                    <a:pt x="15714" y="10023"/>
                  </a:lnTo>
                  <a:lnTo>
                    <a:pt x="15735" y="10002"/>
                  </a:lnTo>
                  <a:lnTo>
                    <a:pt x="15840" y="9814"/>
                  </a:lnTo>
                  <a:lnTo>
                    <a:pt x="15944" y="9437"/>
                  </a:lnTo>
                  <a:lnTo>
                    <a:pt x="16007" y="9333"/>
                  </a:lnTo>
                  <a:lnTo>
                    <a:pt x="15944" y="9375"/>
                  </a:lnTo>
                  <a:lnTo>
                    <a:pt x="15902" y="9416"/>
                  </a:lnTo>
                  <a:lnTo>
                    <a:pt x="15840" y="9395"/>
                  </a:lnTo>
                  <a:lnTo>
                    <a:pt x="15840" y="9333"/>
                  </a:lnTo>
                  <a:lnTo>
                    <a:pt x="15965" y="9207"/>
                  </a:lnTo>
                  <a:lnTo>
                    <a:pt x="16007" y="9123"/>
                  </a:lnTo>
                  <a:lnTo>
                    <a:pt x="15902" y="9123"/>
                  </a:lnTo>
                  <a:lnTo>
                    <a:pt x="15819" y="9061"/>
                  </a:lnTo>
                  <a:lnTo>
                    <a:pt x="15840" y="9019"/>
                  </a:lnTo>
                  <a:lnTo>
                    <a:pt x="15965" y="8956"/>
                  </a:lnTo>
                  <a:lnTo>
                    <a:pt x="15965" y="8789"/>
                  </a:lnTo>
                  <a:lnTo>
                    <a:pt x="16028" y="8705"/>
                  </a:lnTo>
                  <a:lnTo>
                    <a:pt x="16279" y="8475"/>
                  </a:lnTo>
                  <a:lnTo>
                    <a:pt x="16426" y="8266"/>
                  </a:lnTo>
                  <a:lnTo>
                    <a:pt x="16488" y="8119"/>
                  </a:lnTo>
                  <a:lnTo>
                    <a:pt x="16488" y="8015"/>
                  </a:lnTo>
                  <a:lnTo>
                    <a:pt x="16321" y="7763"/>
                  </a:lnTo>
                  <a:lnTo>
                    <a:pt x="16216" y="7805"/>
                  </a:lnTo>
                  <a:lnTo>
                    <a:pt x="16237" y="7847"/>
                  </a:lnTo>
                  <a:lnTo>
                    <a:pt x="16174" y="7868"/>
                  </a:lnTo>
                  <a:lnTo>
                    <a:pt x="15923" y="7826"/>
                  </a:lnTo>
                  <a:lnTo>
                    <a:pt x="15693" y="7826"/>
                  </a:lnTo>
                  <a:lnTo>
                    <a:pt x="15693" y="7868"/>
                  </a:lnTo>
                  <a:lnTo>
                    <a:pt x="15547" y="7952"/>
                  </a:lnTo>
                  <a:lnTo>
                    <a:pt x="15505" y="7910"/>
                  </a:lnTo>
                  <a:lnTo>
                    <a:pt x="15379" y="7931"/>
                  </a:lnTo>
                  <a:lnTo>
                    <a:pt x="15275" y="8035"/>
                  </a:lnTo>
                  <a:lnTo>
                    <a:pt x="14793" y="8035"/>
                  </a:lnTo>
                  <a:lnTo>
                    <a:pt x="14396" y="8119"/>
                  </a:lnTo>
                  <a:lnTo>
                    <a:pt x="14396" y="8182"/>
                  </a:lnTo>
                  <a:lnTo>
                    <a:pt x="14501" y="8224"/>
                  </a:lnTo>
                  <a:lnTo>
                    <a:pt x="14291" y="8454"/>
                  </a:lnTo>
                  <a:lnTo>
                    <a:pt x="14270" y="8810"/>
                  </a:lnTo>
                  <a:lnTo>
                    <a:pt x="14291" y="8851"/>
                  </a:lnTo>
                  <a:lnTo>
                    <a:pt x="14082" y="9082"/>
                  </a:lnTo>
                  <a:lnTo>
                    <a:pt x="14082" y="9270"/>
                  </a:lnTo>
                  <a:lnTo>
                    <a:pt x="13957" y="9395"/>
                  </a:lnTo>
                  <a:lnTo>
                    <a:pt x="13873" y="9416"/>
                  </a:lnTo>
                  <a:lnTo>
                    <a:pt x="13622" y="9542"/>
                  </a:lnTo>
                  <a:lnTo>
                    <a:pt x="13643" y="9584"/>
                  </a:lnTo>
                  <a:lnTo>
                    <a:pt x="13747" y="9500"/>
                  </a:lnTo>
                  <a:lnTo>
                    <a:pt x="13726" y="9605"/>
                  </a:lnTo>
                  <a:lnTo>
                    <a:pt x="13726" y="9793"/>
                  </a:lnTo>
                  <a:lnTo>
                    <a:pt x="13622" y="9919"/>
                  </a:lnTo>
                  <a:lnTo>
                    <a:pt x="13538" y="9919"/>
                  </a:lnTo>
                  <a:lnTo>
                    <a:pt x="13517" y="9960"/>
                  </a:lnTo>
                  <a:lnTo>
                    <a:pt x="13454" y="9919"/>
                  </a:lnTo>
                  <a:lnTo>
                    <a:pt x="13329" y="9835"/>
                  </a:lnTo>
                  <a:lnTo>
                    <a:pt x="13350" y="9793"/>
                  </a:lnTo>
                  <a:lnTo>
                    <a:pt x="13454" y="9730"/>
                  </a:lnTo>
                  <a:lnTo>
                    <a:pt x="13308" y="9688"/>
                  </a:lnTo>
                  <a:lnTo>
                    <a:pt x="13245" y="9730"/>
                  </a:lnTo>
                  <a:lnTo>
                    <a:pt x="13120" y="9709"/>
                  </a:lnTo>
                  <a:lnTo>
                    <a:pt x="12973" y="9709"/>
                  </a:lnTo>
                  <a:lnTo>
                    <a:pt x="12869" y="9793"/>
                  </a:lnTo>
                  <a:lnTo>
                    <a:pt x="12722" y="9814"/>
                  </a:lnTo>
                  <a:lnTo>
                    <a:pt x="12513" y="9814"/>
                  </a:lnTo>
                  <a:lnTo>
                    <a:pt x="12492" y="9856"/>
                  </a:lnTo>
                  <a:lnTo>
                    <a:pt x="12262" y="10002"/>
                  </a:lnTo>
                  <a:lnTo>
                    <a:pt x="12178" y="10002"/>
                  </a:lnTo>
                  <a:lnTo>
                    <a:pt x="12157" y="9940"/>
                  </a:lnTo>
                  <a:lnTo>
                    <a:pt x="11948" y="10002"/>
                  </a:lnTo>
                  <a:lnTo>
                    <a:pt x="11822" y="10044"/>
                  </a:lnTo>
                  <a:lnTo>
                    <a:pt x="11760" y="9919"/>
                  </a:lnTo>
                  <a:lnTo>
                    <a:pt x="11634" y="9730"/>
                  </a:lnTo>
                  <a:lnTo>
                    <a:pt x="11467" y="9647"/>
                  </a:lnTo>
                  <a:lnTo>
                    <a:pt x="11425" y="9605"/>
                  </a:lnTo>
                  <a:lnTo>
                    <a:pt x="11257" y="9605"/>
                  </a:lnTo>
                  <a:lnTo>
                    <a:pt x="11216" y="9626"/>
                  </a:lnTo>
                  <a:lnTo>
                    <a:pt x="11132" y="9521"/>
                  </a:lnTo>
                  <a:lnTo>
                    <a:pt x="10902" y="9270"/>
                  </a:lnTo>
                  <a:lnTo>
                    <a:pt x="10881" y="9165"/>
                  </a:lnTo>
                  <a:lnTo>
                    <a:pt x="10881" y="9082"/>
                  </a:lnTo>
                  <a:lnTo>
                    <a:pt x="10776" y="8914"/>
                  </a:lnTo>
                  <a:lnTo>
                    <a:pt x="10713" y="8789"/>
                  </a:lnTo>
                  <a:lnTo>
                    <a:pt x="10400" y="8454"/>
                  </a:lnTo>
                  <a:lnTo>
                    <a:pt x="10379" y="8328"/>
                  </a:lnTo>
                  <a:lnTo>
                    <a:pt x="10316" y="8245"/>
                  </a:lnTo>
                  <a:lnTo>
                    <a:pt x="10358" y="8161"/>
                  </a:lnTo>
                  <a:lnTo>
                    <a:pt x="10316" y="8077"/>
                  </a:lnTo>
                  <a:lnTo>
                    <a:pt x="10253" y="7847"/>
                  </a:lnTo>
                  <a:lnTo>
                    <a:pt x="10169" y="7763"/>
                  </a:lnTo>
                  <a:lnTo>
                    <a:pt x="10190" y="7638"/>
                  </a:lnTo>
                  <a:lnTo>
                    <a:pt x="10316" y="7805"/>
                  </a:lnTo>
                  <a:lnTo>
                    <a:pt x="10316" y="8015"/>
                  </a:lnTo>
                  <a:lnTo>
                    <a:pt x="10379" y="7973"/>
                  </a:lnTo>
                  <a:lnTo>
                    <a:pt x="10379" y="7805"/>
                  </a:lnTo>
                  <a:lnTo>
                    <a:pt x="10211" y="7554"/>
                  </a:lnTo>
                  <a:lnTo>
                    <a:pt x="10253" y="7429"/>
                  </a:lnTo>
                  <a:lnTo>
                    <a:pt x="10190" y="7219"/>
                  </a:lnTo>
                  <a:lnTo>
                    <a:pt x="10169" y="7115"/>
                  </a:lnTo>
                  <a:lnTo>
                    <a:pt x="10253" y="7010"/>
                  </a:lnTo>
                  <a:lnTo>
                    <a:pt x="10295" y="6717"/>
                  </a:lnTo>
                  <a:lnTo>
                    <a:pt x="10253" y="6571"/>
                  </a:lnTo>
                  <a:lnTo>
                    <a:pt x="10316" y="6278"/>
                  </a:lnTo>
                  <a:lnTo>
                    <a:pt x="10316" y="6173"/>
                  </a:lnTo>
                  <a:lnTo>
                    <a:pt x="10358" y="6090"/>
                  </a:lnTo>
                  <a:lnTo>
                    <a:pt x="10316" y="6048"/>
                  </a:lnTo>
                  <a:lnTo>
                    <a:pt x="10316" y="5922"/>
                  </a:lnTo>
                  <a:lnTo>
                    <a:pt x="10379" y="5859"/>
                  </a:lnTo>
                  <a:lnTo>
                    <a:pt x="10400" y="5713"/>
                  </a:lnTo>
                  <a:lnTo>
                    <a:pt x="10420" y="5650"/>
                  </a:lnTo>
                  <a:lnTo>
                    <a:pt x="10358" y="5608"/>
                  </a:lnTo>
                  <a:lnTo>
                    <a:pt x="10420" y="5504"/>
                  </a:lnTo>
                  <a:lnTo>
                    <a:pt x="10420" y="5336"/>
                  </a:lnTo>
                  <a:lnTo>
                    <a:pt x="10525" y="5336"/>
                  </a:lnTo>
                  <a:lnTo>
                    <a:pt x="10504" y="5441"/>
                  </a:lnTo>
                  <a:lnTo>
                    <a:pt x="10504" y="5525"/>
                  </a:lnTo>
                  <a:lnTo>
                    <a:pt x="10567" y="5504"/>
                  </a:lnTo>
                  <a:lnTo>
                    <a:pt x="10588" y="5399"/>
                  </a:lnTo>
                  <a:lnTo>
                    <a:pt x="10672" y="5294"/>
                  </a:lnTo>
                  <a:lnTo>
                    <a:pt x="10692" y="5148"/>
                  </a:lnTo>
                  <a:lnTo>
                    <a:pt x="10734" y="5106"/>
                  </a:lnTo>
                  <a:lnTo>
                    <a:pt x="10776" y="4939"/>
                  </a:lnTo>
                  <a:lnTo>
                    <a:pt x="10776" y="4897"/>
                  </a:lnTo>
                  <a:lnTo>
                    <a:pt x="10692" y="4939"/>
                  </a:lnTo>
                  <a:lnTo>
                    <a:pt x="10672" y="5127"/>
                  </a:lnTo>
                  <a:lnTo>
                    <a:pt x="10567" y="5190"/>
                  </a:lnTo>
                  <a:lnTo>
                    <a:pt x="10588" y="5106"/>
                  </a:lnTo>
                  <a:lnTo>
                    <a:pt x="10525" y="5085"/>
                  </a:lnTo>
                  <a:lnTo>
                    <a:pt x="10504" y="5002"/>
                  </a:lnTo>
                  <a:lnTo>
                    <a:pt x="10400" y="5002"/>
                  </a:lnTo>
                  <a:lnTo>
                    <a:pt x="10295" y="4918"/>
                  </a:lnTo>
                  <a:lnTo>
                    <a:pt x="10107" y="4876"/>
                  </a:lnTo>
                  <a:lnTo>
                    <a:pt x="10002" y="4771"/>
                  </a:lnTo>
                  <a:lnTo>
                    <a:pt x="9939" y="4730"/>
                  </a:lnTo>
                  <a:lnTo>
                    <a:pt x="9856" y="4730"/>
                  </a:lnTo>
                  <a:lnTo>
                    <a:pt x="9793" y="4709"/>
                  </a:lnTo>
                  <a:lnTo>
                    <a:pt x="9772" y="4709"/>
                  </a:lnTo>
                  <a:lnTo>
                    <a:pt x="9730" y="4667"/>
                  </a:lnTo>
                  <a:lnTo>
                    <a:pt x="9751" y="4499"/>
                  </a:lnTo>
                  <a:lnTo>
                    <a:pt x="9625" y="4165"/>
                  </a:lnTo>
                  <a:lnTo>
                    <a:pt x="9625" y="4144"/>
                  </a:lnTo>
                  <a:lnTo>
                    <a:pt x="9625" y="4081"/>
                  </a:lnTo>
                  <a:lnTo>
                    <a:pt x="9625" y="3976"/>
                  </a:lnTo>
                  <a:lnTo>
                    <a:pt x="9646" y="3872"/>
                  </a:lnTo>
                  <a:lnTo>
                    <a:pt x="9542" y="3788"/>
                  </a:lnTo>
                  <a:lnTo>
                    <a:pt x="9479" y="3683"/>
                  </a:lnTo>
                  <a:lnTo>
                    <a:pt x="9458" y="3579"/>
                  </a:lnTo>
                  <a:lnTo>
                    <a:pt x="9374" y="3537"/>
                  </a:lnTo>
                  <a:lnTo>
                    <a:pt x="9353" y="3453"/>
                  </a:lnTo>
                  <a:lnTo>
                    <a:pt x="9312" y="3432"/>
                  </a:lnTo>
                  <a:lnTo>
                    <a:pt x="9228" y="3223"/>
                  </a:lnTo>
                  <a:lnTo>
                    <a:pt x="9207" y="3139"/>
                  </a:lnTo>
                  <a:lnTo>
                    <a:pt x="9123" y="3118"/>
                  </a:lnTo>
                  <a:lnTo>
                    <a:pt x="9123" y="2951"/>
                  </a:lnTo>
                  <a:lnTo>
                    <a:pt x="9123" y="2888"/>
                  </a:lnTo>
                  <a:lnTo>
                    <a:pt x="9060" y="2825"/>
                  </a:lnTo>
                  <a:lnTo>
                    <a:pt x="9040" y="2721"/>
                  </a:lnTo>
                  <a:lnTo>
                    <a:pt x="8935" y="2574"/>
                  </a:lnTo>
                  <a:lnTo>
                    <a:pt x="8830" y="2491"/>
                  </a:lnTo>
                  <a:lnTo>
                    <a:pt x="8788" y="2386"/>
                  </a:lnTo>
                  <a:lnTo>
                    <a:pt x="8705" y="2365"/>
                  </a:lnTo>
                  <a:lnTo>
                    <a:pt x="8621" y="2365"/>
                  </a:lnTo>
                  <a:lnTo>
                    <a:pt x="8600" y="2323"/>
                  </a:lnTo>
                  <a:lnTo>
                    <a:pt x="8579" y="2302"/>
                  </a:lnTo>
                  <a:lnTo>
                    <a:pt x="8475" y="2323"/>
                  </a:lnTo>
                  <a:lnTo>
                    <a:pt x="8370" y="2302"/>
                  </a:lnTo>
                  <a:lnTo>
                    <a:pt x="8265" y="2302"/>
                  </a:lnTo>
                  <a:lnTo>
                    <a:pt x="8223" y="2386"/>
                  </a:lnTo>
                  <a:lnTo>
                    <a:pt x="8182" y="2386"/>
                  </a:lnTo>
                  <a:lnTo>
                    <a:pt x="8161" y="2365"/>
                  </a:lnTo>
                  <a:lnTo>
                    <a:pt x="8119" y="2365"/>
                  </a:lnTo>
                  <a:lnTo>
                    <a:pt x="8035" y="2386"/>
                  </a:lnTo>
                  <a:lnTo>
                    <a:pt x="7993" y="2428"/>
                  </a:lnTo>
                  <a:lnTo>
                    <a:pt x="7910" y="2595"/>
                  </a:lnTo>
                  <a:lnTo>
                    <a:pt x="7868" y="2679"/>
                  </a:lnTo>
                  <a:lnTo>
                    <a:pt x="7868" y="2700"/>
                  </a:lnTo>
                  <a:lnTo>
                    <a:pt x="7868" y="2742"/>
                  </a:lnTo>
                  <a:lnTo>
                    <a:pt x="7805" y="2742"/>
                  </a:lnTo>
                  <a:lnTo>
                    <a:pt x="7700" y="2825"/>
                  </a:lnTo>
                  <a:lnTo>
                    <a:pt x="7700" y="2846"/>
                  </a:lnTo>
                  <a:lnTo>
                    <a:pt x="7659" y="2888"/>
                  </a:lnTo>
                  <a:lnTo>
                    <a:pt x="7596" y="2888"/>
                  </a:lnTo>
                  <a:lnTo>
                    <a:pt x="7575" y="2825"/>
                  </a:lnTo>
                  <a:lnTo>
                    <a:pt x="7449" y="2784"/>
                  </a:lnTo>
                  <a:lnTo>
                    <a:pt x="7366" y="2742"/>
                  </a:lnTo>
                  <a:lnTo>
                    <a:pt x="7345" y="2700"/>
                  </a:lnTo>
                  <a:lnTo>
                    <a:pt x="7219" y="2637"/>
                  </a:lnTo>
                  <a:lnTo>
                    <a:pt x="7156" y="2637"/>
                  </a:lnTo>
                  <a:lnTo>
                    <a:pt x="7115" y="2595"/>
                  </a:lnTo>
                  <a:lnTo>
                    <a:pt x="7115" y="2574"/>
                  </a:lnTo>
                  <a:lnTo>
                    <a:pt x="7073" y="2512"/>
                  </a:lnTo>
                  <a:lnTo>
                    <a:pt x="7031" y="2491"/>
                  </a:lnTo>
                  <a:lnTo>
                    <a:pt x="6989" y="2491"/>
                  </a:lnTo>
                  <a:lnTo>
                    <a:pt x="6947" y="2470"/>
                  </a:lnTo>
                  <a:lnTo>
                    <a:pt x="6926" y="2470"/>
                  </a:lnTo>
                  <a:lnTo>
                    <a:pt x="6926" y="2428"/>
                  </a:lnTo>
                  <a:lnTo>
                    <a:pt x="6905" y="2323"/>
                  </a:lnTo>
                  <a:lnTo>
                    <a:pt x="6822" y="2261"/>
                  </a:lnTo>
                  <a:lnTo>
                    <a:pt x="6717" y="2114"/>
                  </a:lnTo>
                  <a:lnTo>
                    <a:pt x="6717" y="2093"/>
                  </a:lnTo>
                  <a:lnTo>
                    <a:pt x="6801" y="2072"/>
                  </a:lnTo>
                  <a:lnTo>
                    <a:pt x="6822" y="2051"/>
                  </a:lnTo>
                  <a:lnTo>
                    <a:pt x="6822" y="1968"/>
                  </a:lnTo>
                  <a:lnTo>
                    <a:pt x="6738" y="1884"/>
                  </a:lnTo>
                  <a:lnTo>
                    <a:pt x="6717" y="1863"/>
                  </a:lnTo>
                  <a:lnTo>
                    <a:pt x="6696" y="1842"/>
                  </a:lnTo>
                  <a:lnTo>
                    <a:pt x="6654" y="1800"/>
                  </a:lnTo>
                  <a:lnTo>
                    <a:pt x="6633" y="1675"/>
                  </a:lnTo>
                  <a:lnTo>
                    <a:pt x="6591" y="1591"/>
                  </a:lnTo>
                  <a:lnTo>
                    <a:pt x="6508" y="1549"/>
                  </a:lnTo>
                  <a:lnTo>
                    <a:pt x="6424" y="1528"/>
                  </a:lnTo>
                  <a:lnTo>
                    <a:pt x="6466" y="1465"/>
                  </a:lnTo>
                  <a:lnTo>
                    <a:pt x="6466" y="1424"/>
                  </a:lnTo>
                  <a:lnTo>
                    <a:pt x="6403" y="1340"/>
                  </a:lnTo>
                  <a:lnTo>
                    <a:pt x="6299" y="1319"/>
                  </a:lnTo>
                  <a:lnTo>
                    <a:pt x="6319" y="1256"/>
                  </a:lnTo>
                  <a:lnTo>
                    <a:pt x="6278" y="1173"/>
                  </a:lnTo>
                  <a:lnTo>
                    <a:pt x="6215" y="1173"/>
                  </a:lnTo>
                  <a:lnTo>
                    <a:pt x="6194" y="1131"/>
                  </a:lnTo>
                  <a:lnTo>
                    <a:pt x="6131" y="1068"/>
                  </a:lnTo>
                  <a:lnTo>
                    <a:pt x="6068" y="942"/>
                  </a:lnTo>
                  <a:lnTo>
                    <a:pt x="5943" y="859"/>
                  </a:lnTo>
                  <a:lnTo>
                    <a:pt x="5022" y="838"/>
                  </a:lnTo>
                  <a:lnTo>
                    <a:pt x="4980" y="1047"/>
                  </a:lnTo>
                  <a:lnTo>
                    <a:pt x="3327" y="1005"/>
                  </a:lnTo>
                  <a:lnTo>
                    <a:pt x="1402" y="105"/>
                  </a:lnTo>
                  <a:lnTo>
                    <a:pt x="1402" y="64"/>
                  </a:lnTo>
                  <a:lnTo>
                    <a:pt x="138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68"/>
            <p:cNvSpPr/>
            <p:nvPr/>
          </p:nvSpPr>
          <p:spPr>
            <a:xfrm>
              <a:off x="3378594" y="3107749"/>
              <a:ext cx="19445" cy="26657"/>
            </a:xfrm>
            <a:custGeom>
              <a:avLst/>
              <a:gdLst/>
              <a:ahLst/>
              <a:cxnLst/>
              <a:rect l="l" t="t" r="r" b="b"/>
              <a:pathLst>
                <a:path w="1633" h="2344" extrusionOk="0">
                  <a:moveTo>
                    <a:pt x="336" y="0"/>
                  </a:moveTo>
                  <a:lnTo>
                    <a:pt x="231" y="84"/>
                  </a:lnTo>
                  <a:lnTo>
                    <a:pt x="126" y="147"/>
                  </a:lnTo>
                  <a:lnTo>
                    <a:pt x="85" y="209"/>
                  </a:lnTo>
                  <a:lnTo>
                    <a:pt x="1" y="314"/>
                  </a:lnTo>
                  <a:lnTo>
                    <a:pt x="1" y="460"/>
                  </a:lnTo>
                  <a:lnTo>
                    <a:pt x="64" y="607"/>
                  </a:lnTo>
                  <a:lnTo>
                    <a:pt x="22" y="732"/>
                  </a:lnTo>
                  <a:lnTo>
                    <a:pt x="22" y="816"/>
                  </a:lnTo>
                  <a:lnTo>
                    <a:pt x="126" y="879"/>
                  </a:lnTo>
                  <a:lnTo>
                    <a:pt x="189" y="963"/>
                  </a:lnTo>
                  <a:lnTo>
                    <a:pt x="231" y="1067"/>
                  </a:lnTo>
                  <a:lnTo>
                    <a:pt x="273" y="1193"/>
                  </a:lnTo>
                  <a:lnTo>
                    <a:pt x="294" y="1256"/>
                  </a:lnTo>
                  <a:lnTo>
                    <a:pt x="273" y="1360"/>
                  </a:lnTo>
                  <a:lnTo>
                    <a:pt x="189" y="1444"/>
                  </a:lnTo>
                  <a:lnTo>
                    <a:pt x="189" y="1590"/>
                  </a:lnTo>
                  <a:lnTo>
                    <a:pt x="231" y="1653"/>
                  </a:lnTo>
                  <a:lnTo>
                    <a:pt x="189" y="1779"/>
                  </a:lnTo>
                  <a:lnTo>
                    <a:pt x="64" y="1883"/>
                  </a:lnTo>
                  <a:lnTo>
                    <a:pt x="1" y="1883"/>
                  </a:lnTo>
                  <a:lnTo>
                    <a:pt x="22" y="1925"/>
                  </a:lnTo>
                  <a:lnTo>
                    <a:pt x="85" y="2009"/>
                  </a:lnTo>
                  <a:lnTo>
                    <a:pt x="106" y="2030"/>
                  </a:lnTo>
                  <a:lnTo>
                    <a:pt x="106" y="2113"/>
                  </a:lnTo>
                  <a:lnTo>
                    <a:pt x="189" y="2197"/>
                  </a:lnTo>
                  <a:lnTo>
                    <a:pt x="294" y="2218"/>
                  </a:lnTo>
                  <a:lnTo>
                    <a:pt x="336" y="2134"/>
                  </a:lnTo>
                  <a:lnTo>
                    <a:pt x="419" y="2113"/>
                  </a:lnTo>
                  <a:lnTo>
                    <a:pt x="503" y="2113"/>
                  </a:lnTo>
                  <a:lnTo>
                    <a:pt x="503" y="2176"/>
                  </a:lnTo>
                  <a:lnTo>
                    <a:pt x="545" y="2197"/>
                  </a:lnTo>
                  <a:lnTo>
                    <a:pt x="545" y="2323"/>
                  </a:lnTo>
                  <a:lnTo>
                    <a:pt x="608" y="2344"/>
                  </a:lnTo>
                  <a:lnTo>
                    <a:pt x="712" y="2281"/>
                  </a:lnTo>
                  <a:lnTo>
                    <a:pt x="733" y="2197"/>
                  </a:lnTo>
                  <a:lnTo>
                    <a:pt x="817" y="2134"/>
                  </a:lnTo>
                  <a:lnTo>
                    <a:pt x="880" y="2113"/>
                  </a:lnTo>
                  <a:lnTo>
                    <a:pt x="963" y="1988"/>
                  </a:lnTo>
                  <a:lnTo>
                    <a:pt x="1068" y="1820"/>
                  </a:lnTo>
                  <a:lnTo>
                    <a:pt x="1173" y="1590"/>
                  </a:lnTo>
                  <a:lnTo>
                    <a:pt x="1173" y="1486"/>
                  </a:lnTo>
                  <a:lnTo>
                    <a:pt x="1340" y="1297"/>
                  </a:lnTo>
                  <a:lnTo>
                    <a:pt x="1466" y="1130"/>
                  </a:lnTo>
                  <a:lnTo>
                    <a:pt x="1528" y="1046"/>
                  </a:lnTo>
                  <a:lnTo>
                    <a:pt x="1633" y="921"/>
                  </a:lnTo>
                  <a:lnTo>
                    <a:pt x="1591" y="774"/>
                  </a:lnTo>
                  <a:lnTo>
                    <a:pt x="1487" y="649"/>
                  </a:lnTo>
                  <a:lnTo>
                    <a:pt x="1466" y="711"/>
                  </a:lnTo>
                  <a:lnTo>
                    <a:pt x="1382" y="649"/>
                  </a:lnTo>
                  <a:lnTo>
                    <a:pt x="1361" y="544"/>
                  </a:lnTo>
                  <a:lnTo>
                    <a:pt x="1173" y="335"/>
                  </a:lnTo>
                  <a:lnTo>
                    <a:pt x="1131" y="335"/>
                  </a:lnTo>
                  <a:lnTo>
                    <a:pt x="963" y="209"/>
                  </a:lnTo>
                  <a:lnTo>
                    <a:pt x="650" y="105"/>
                  </a:lnTo>
                  <a:lnTo>
                    <a:pt x="524" y="21"/>
                  </a:lnTo>
                  <a:lnTo>
                    <a:pt x="336"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68"/>
            <p:cNvSpPr/>
            <p:nvPr/>
          </p:nvSpPr>
          <p:spPr>
            <a:xfrm>
              <a:off x="3354434" y="3105122"/>
              <a:ext cx="27661" cy="28807"/>
            </a:xfrm>
            <a:custGeom>
              <a:avLst/>
              <a:gdLst/>
              <a:ahLst/>
              <a:cxnLst/>
              <a:rect l="l" t="t" r="r" b="b"/>
              <a:pathLst>
                <a:path w="2323" h="2533" extrusionOk="0">
                  <a:moveTo>
                    <a:pt x="1632" y="1"/>
                  </a:moveTo>
                  <a:lnTo>
                    <a:pt x="1528" y="43"/>
                  </a:lnTo>
                  <a:lnTo>
                    <a:pt x="1339" y="22"/>
                  </a:lnTo>
                  <a:lnTo>
                    <a:pt x="1151" y="64"/>
                  </a:lnTo>
                  <a:lnTo>
                    <a:pt x="963" y="22"/>
                  </a:lnTo>
                  <a:lnTo>
                    <a:pt x="691" y="22"/>
                  </a:lnTo>
                  <a:lnTo>
                    <a:pt x="544" y="64"/>
                  </a:lnTo>
                  <a:lnTo>
                    <a:pt x="544" y="210"/>
                  </a:lnTo>
                  <a:lnTo>
                    <a:pt x="482" y="336"/>
                  </a:lnTo>
                  <a:lnTo>
                    <a:pt x="523" y="419"/>
                  </a:lnTo>
                  <a:lnTo>
                    <a:pt x="440" y="524"/>
                  </a:lnTo>
                  <a:lnTo>
                    <a:pt x="335" y="566"/>
                  </a:lnTo>
                  <a:lnTo>
                    <a:pt x="168" y="566"/>
                  </a:lnTo>
                  <a:lnTo>
                    <a:pt x="105" y="691"/>
                  </a:lnTo>
                  <a:lnTo>
                    <a:pt x="105" y="838"/>
                  </a:lnTo>
                  <a:lnTo>
                    <a:pt x="0" y="1068"/>
                  </a:lnTo>
                  <a:lnTo>
                    <a:pt x="21" y="1152"/>
                  </a:lnTo>
                  <a:lnTo>
                    <a:pt x="126" y="1194"/>
                  </a:lnTo>
                  <a:lnTo>
                    <a:pt x="168" y="1277"/>
                  </a:lnTo>
                  <a:lnTo>
                    <a:pt x="210" y="1319"/>
                  </a:lnTo>
                  <a:lnTo>
                    <a:pt x="272" y="1424"/>
                  </a:lnTo>
                  <a:lnTo>
                    <a:pt x="272" y="1507"/>
                  </a:lnTo>
                  <a:lnTo>
                    <a:pt x="335" y="1570"/>
                  </a:lnTo>
                  <a:lnTo>
                    <a:pt x="419" y="1570"/>
                  </a:lnTo>
                  <a:lnTo>
                    <a:pt x="461" y="1591"/>
                  </a:lnTo>
                  <a:lnTo>
                    <a:pt x="482" y="1696"/>
                  </a:lnTo>
                  <a:lnTo>
                    <a:pt x="523" y="1842"/>
                  </a:lnTo>
                  <a:lnTo>
                    <a:pt x="523" y="1989"/>
                  </a:lnTo>
                  <a:lnTo>
                    <a:pt x="586" y="2010"/>
                  </a:lnTo>
                  <a:lnTo>
                    <a:pt x="670" y="2135"/>
                  </a:lnTo>
                  <a:lnTo>
                    <a:pt x="691" y="2219"/>
                  </a:lnTo>
                  <a:lnTo>
                    <a:pt x="795" y="2261"/>
                  </a:lnTo>
                  <a:lnTo>
                    <a:pt x="795" y="2323"/>
                  </a:lnTo>
                  <a:lnTo>
                    <a:pt x="858" y="2407"/>
                  </a:lnTo>
                  <a:lnTo>
                    <a:pt x="942" y="2449"/>
                  </a:lnTo>
                  <a:lnTo>
                    <a:pt x="984" y="2449"/>
                  </a:lnTo>
                  <a:lnTo>
                    <a:pt x="1005" y="2470"/>
                  </a:lnTo>
                  <a:lnTo>
                    <a:pt x="1172" y="2533"/>
                  </a:lnTo>
                  <a:lnTo>
                    <a:pt x="1256" y="2533"/>
                  </a:lnTo>
                  <a:lnTo>
                    <a:pt x="1277" y="2470"/>
                  </a:lnTo>
                  <a:lnTo>
                    <a:pt x="1214" y="2344"/>
                  </a:lnTo>
                  <a:lnTo>
                    <a:pt x="1193" y="2303"/>
                  </a:lnTo>
                  <a:lnTo>
                    <a:pt x="1088" y="2198"/>
                  </a:lnTo>
                  <a:lnTo>
                    <a:pt x="1109" y="2093"/>
                  </a:lnTo>
                  <a:lnTo>
                    <a:pt x="1214" y="2010"/>
                  </a:lnTo>
                  <a:lnTo>
                    <a:pt x="1339" y="2031"/>
                  </a:lnTo>
                  <a:lnTo>
                    <a:pt x="1591" y="2031"/>
                  </a:lnTo>
                  <a:lnTo>
                    <a:pt x="1695" y="1989"/>
                  </a:lnTo>
                  <a:lnTo>
                    <a:pt x="1842" y="1989"/>
                  </a:lnTo>
                  <a:lnTo>
                    <a:pt x="1946" y="2093"/>
                  </a:lnTo>
                  <a:lnTo>
                    <a:pt x="2030" y="2114"/>
                  </a:lnTo>
                  <a:lnTo>
                    <a:pt x="2093" y="2114"/>
                  </a:lnTo>
                  <a:lnTo>
                    <a:pt x="2218" y="2010"/>
                  </a:lnTo>
                  <a:lnTo>
                    <a:pt x="2260" y="1884"/>
                  </a:lnTo>
                  <a:lnTo>
                    <a:pt x="2218" y="1821"/>
                  </a:lnTo>
                  <a:lnTo>
                    <a:pt x="2218" y="1675"/>
                  </a:lnTo>
                  <a:lnTo>
                    <a:pt x="2302" y="1591"/>
                  </a:lnTo>
                  <a:lnTo>
                    <a:pt x="2323" y="1487"/>
                  </a:lnTo>
                  <a:lnTo>
                    <a:pt x="2302" y="1424"/>
                  </a:lnTo>
                  <a:lnTo>
                    <a:pt x="2260" y="1298"/>
                  </a:lnTo>
                  <a:lnTo>
                    <a:pt x="2218" y="1194"/>
                  </a:lnTo>
                  <a:lnTo>
                    <a:pt x="2155" y="1110"/>
                  </a:lnTo>
                  <a:lnTo>
                    <a:pt x="2051" y="1047"/>
                  </a:lnTo>
                  <a:lnTo>
                    <a:pt x="2051" y="963"/>
                  </a:lnTo>
                  <a:lnTo>
                    <a:pt x="2093" y="838"/>
                  </a:lnTo>
                  <a:lnTo>
                    <a:pt x="2030" y="691"/>
                  </a:lnTo>
                  <a:lnTo>
                    <a:pt x="2030" y="545"/>
                  </a:lnTo>
                  <a:lnTo>
                    <a:pt x="2114" y="440"/>
                  </a:lnTo>
                  <a:lnTo>
                    <a:pt x="2155" y="378"/>
                  </a:lnTo>
                  <a:lnTo>
                    <a:pt x="2260" y="231"/>
                  </a:lnTo>
                  <a:lnTo>
                    <a:pt x="2260" y="147"/>
                  </a:lnTo>
                  <a:lnTo>
                    <a:pt x="2135" y="106"/>
                  </a:lnTo>
                  <a:lnTo>
                    <a:pt x="1946" y="64"/>
                  </a:lnTo>
                  <a:lnTo>
                    <a:pt x="171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68"/>
            <p:cNvSpPr/>
            <p:nvPr/>
          </p:nvSpPr>
          <p:spPr>
            <a:xfrm>
              <a:off x="3331012" y="3088711"/>
              <a:ext cx="34639" cy="49743"/>
            </a:xfrm>
            <a:custGeom>
              <a:avLst/>
              <a:gdLst/>
              <a:ahLst/>
              <a:cxnLst/>
              <a:rect l="l" t="t" r="r" b="b"/>
              <a:pathLst>
                <a:path w="2909" h="4374" extrusionOk="0">
                  <a:moveTo>
                    <a:pt x="879" y="0"/>
                  </a:moveTo>
                  <a:lnTo>
                    <a:pt x="858" y="84"/>
                  </a:lnTo>
                  <a:lnTo>
                    <a:pt x="712" y="251"/>
                  </a:lnTo>
                  <a:lnTo>
                    <a:pt x="565" y="356"/>
                  </a:lnTo>
                  <a:lnTo>
                    <a:pt x="503" y="335"/>
                  </a:lnTo>
                  <a:lnTo>
                    <a:pt x="335" y="544"/>
                  </a:lnTo>
                  <a:lnTo>
                    <a:pt x="356" y="628"/>
                  </a:lnTo>
                  <a:lnTo>
                    <a:pt x="419" y="733"/>
                  </a:lnTo>
                  <a:lnTo>
                    <a:pt x="565" y="753"/>
                  </a:lnTo>
                  <a:lnTo>
                    <a:pt x="649" y="837"/>
                  </a:lnTo>
                  <a:lnTo>
                    <a:pt x="649" y="963"/>
                  </a:lnTo>
                  <a:lnTo>
                    <a:pt x="461" y="1046"/>
                  </a:lnTo>
                  <a:lnTo>
                    <a:pt x="398" y="1025"/>
                  </a:lnTo>
                  <a:lnTo>
                    <a:pt x="293" y="1046"/>
                  </a:lnTo>
                  <a:lnTo>
                    <a:pt x="210" y="1025"/>
                  </a:lnTo>
                  <a:lnTo>
                    <a:pt x="126" y="1088"/>
                  </a:lnTo>
                  <a:lnTo>
                    <a:pt x="105" y="1277"/>
                  </a:lnTo>
                  <a:lnTo>
                    <a:pt x="1" y="1381"/>
                  </a:lnTo>
                  <a:lnTo>
                    <a:pt x="42" y="1507"/>
                  </a:lnTo>
                  <a:lnTo>
                    <a:pt x="189" y="1716"/>
                  </a:lnTo>
                  <a:lnTo>
                    <a:pt x="419" y="1904"/>
                  </a:lnTo>
                  <a:lnTo>
                    <a:pt x="419" y="1925"/>
                  </a:lnTo>
                  <a:lnTo>
                    <a:pt x="461" y="1925"/>
                  </a:lnTo>
                  <a:lnTo>
                    <a:pt x="524" y="1988"/>
                  </a:lnTo>
                  <a:lnTo>
                    <a:pt x="565" y="1925"/>
                  </a:lnTo>
                  <a:lnTo>
                    <a:pt x="712" y="1967"/>
                  </a:lnTo>
                  <a:lnTo>
                    <a:pt x="817" y="2072"/>
                  </a:lnTo>
                  <a:lnTo>
                    <a:pt x="817" y="2218"/>
                  </a:lnTo>
                  <a:lnTo>
                    <a:pt x="733" y="2344"/>
                  </a:lnTo>
                  <a:lnTo>
                    <a:pt x="670" y="2406"/>
                  </a:lnTo>
                  <a:lnTo>
                    <a:pt x="775" y="2448"/>
                  </a:lnTo>
                  <a:lnTo>
                    <a:pt x="879" y="2448"/>
                  </a:lnTo>
                  <a:lnTo>
                    <a:pt x="942" y="2532"/>
                  </a:lnTo>
                  <a:lnTo>
                    <a:pt x="984" y="2616"/>
                  </a:lnTo>
                  <a:lnTo>
                    <a:pt x="1089" y="2616"/>
                  </a:lnTo>
                  <a:lnTo>
                    <a:pt x="1089" y="2657"/>
                  </a:lnTo>
                  <a:lnTo>
                    <a:pt x="984" y="2804"/>
                  </a:lnTo>
                  <a:lnTo>
                    <a:pt x="963" y="2950"/>
                  </a:lnTo>
                  <a:lnTo>
                    <a:pt x="837" y="3160"/>
                  </a:lnTo>
                  <a:lnTo>
                    <a:pt x="858" y="3264"/>
                  </a:lnTo>
                  <a:lnTo>
                    <a:pt x="817" y="3369"/>
                  </a:lnTo>
                  <a:lnTo>
                    <a:pt x="817" y="3474"/>
                  </a:lnTo>
                  <a:lnTo>
                    <a:pt x="837" y="3536"/>
                  </a:lnTo>
                  <a:lnTo>
                    <a:pt x="817" y="3599"/>
                  </a:lnTo>
                  <a:lnTo>
                    <a:pt x="817" y="3704"/>
                  </a:lnTo>
                  <a:lnTo>
                    <a:pt x="921" y="3808"/>
                  </a:lnTo>
                  <a:lnTo>
                    <a:pt x="1047" y="3955"/>
                  </a:lnTo>
                  <a:lnTo>
                    <a:pt x="1047" y="4018"/>
                  </a:lnTo>
                  <a:lnTo>
                    <a:pt x="1130" y="4122"/>
                  </a:lnTo>
                  <a:lnTo>
                    <a:pt x="1361" y="4331"/>
                  </a:lnTo>
                  <a:lnTo>
                    <a:pt x="1444" y="4373"/>
                  </a:lnTo>
                  <a:lnTo>
                    <a:pt x="1507" y="4290"/>
                  </a:lnTo>
                  <a:lnTo>
                    <a:pt x="1591" y="4269"/>
                  </a:lnTo>
                  <a:lnTo>
                    <a:pt x="1612" y="4290"/>
                  </a:lnTo>
                  <a:lnTo>
                    <a:pt x="1758" y="4290"/>
                  </a:lnTo>
                  <a:lnTo>
                    <a:pt x="1821" y="4185"/>
                  </a:lnTo>
                  <a:lnTo>
                    <a:pt x="1863" y="4122"/>
                  </a:lnTo>
                  <a:lnTo>
                    <a:pt x="1967" y="4101"/>
                  </a:lnTo>
                  <a:lnTo>
                    <a:pt x="2198" y="4101"/>
                  </a:lnTo>
                  <a:lnTo>
                    <a:pt x="2260" y="3913"/>
                  </a:lnTo>
                  <a:lnTo>
                    <a:pt x="2386" y="3871"/>
                  </a:lnTo>
                  <a:lnTo>
                    <a:pt x="2553" y="3871"/>
                  </a:lnTo>
                  <a:lnTo>
                    <a:pt x="2616" y="3913"/>
                  </a:lnTo>
                  <a:lnTo>
                    <a:pt x="2721" y="3892"/>
                  </a:lnTo>
                  <a:lnTo>
                    <a:pt x="2909" y="3892"/>
                  </a:lnTo>
                  <a:lnTo>
                    <a:pt x="2825" y="3850"/>
                  </a:lnTo>
                  <a:lnTo>
                    <a:pt x="2762" y="3766"/>
                  </a:lnTo>
                  <a:lnTo>
                    <a:pt x="2762" y="3704"/>
                  </a:lnTo>
                  <a:lnTo>
                    <a:pt x="2658" y="3662"/>
                  </a:lnTo>
                  <a:lnTo>
                    <a:pt x="2637" y="3578"/>
                  </a:lnTo>
                  <a:lnTo>
                    <a:pt x="2553" y="3453"/>
                  </a:lnTo>
                  <a:lnTo>
                    <a:pt x="2490" y="3432"/>
                  </a:lnTo>
                  <a:lnTo>
                    <a:pt x="2490" y="3285"/>
                  </a:lnTo>
                  <a:lnTo>
                    <a:pt x="2449" y="3139"/>
                  </a:lnTo>
                  <a:lnTo>
                    <a:pt x="2428" y="3034"/>
                  </a:lnTo>
                  <a:lnTo>
                    <a:pt x="2386" y="3013"/>
                  </a:lnTo>
                  <a:lnTo>
                    <a:pt x="2302" y="3013"/>
                  </a:lnTo>
                  <a:lnTo>
                    <a:pt x="2239" y="2950"/>
                  </a:lnTo>
                  <a:lnTo>
                    <a:pt x="2239" y="2867"/>
                  </a:lnTo>
                  <a:lnTo>
                    <a:pt x="2177" y="2762"/>
                  </a:lnTo>
                  <a:lnTo>
                    <a:pt x="2135" y="2720"/>
                  </a:lnTo>
                  <a:lnTo>
                    <a:pt x="2093" y="2637"/>
                  </a:lnTo>
                  <a:lnTo>
                    <a:pt x="1988" y="2595"/>
                  </a:lnTo>
                  <a:lnTo>
                    <a:pt x="1967" y="2511"/>
                  </a:lnTo>
                  <a:lnTo>
                    <a:pt x="2072" y="2281"/>
                  </a:lnTo>
                  <a:lnTo>
                    <a:pt x="2072" y="2134"/>
                  </a:lnTo>
                  <a:lnTo>
                    <a:pt x="2135" y="2009"/>
                  </a:lnTo>
                  <a:lnTo>
                    <a:pt x="2302" y="2009"/>
                  </a:lnTo>
                  <a:lnTo>
                    <a:pt x="2407" y="1967"/>
                  </a:lnTo>
                  <a:lnTo>
                    <a:pt x="2490" y="1862"/>
                  </a:lnTo>
                  <a:lnTo>
                    <a:pt x="2449" y="1779"/>
                  </a:lnTo>
                  <a:lnTo>
                    <a:pt x="2511" y="1653"/>
                  </a:lnTo>
                  <a:lnTo>
                    <a:pt x="2449" y="1549"/>
                  </a:lnTo>
                  <a:lnTo>
                    <a:pt x="2449" y="1381"/>
                  </a:lnTo>
                  <a:lnTo>
                    <a:pt x="2428" y="1297"/>
                  </a:lnTo>
                  <a:lnTo>
                    <a:pt x="2218" y="1256"/>
                  </a:lnTo>
                  <a:lnTo>
                    <a:pt x="2009" y="1046"/>
                  </a:lnTo>
                  <a:lnTo>
                    <a:pt x="1905" y="963"/>
                  </a:lnTo>
                  <a:lnTo>
                    <a:pt x="1863" y="984"/>
                  </a:lnTo>
                  <a:lnTo>
                    <a:pt x="1716" y="1046"/>
                  </a:lnTo>
                  <a:lnTo>
                    <a:pt x="1653" y="1130"/>
                  </a:lnTo>
                  <a:lnTo>
                    <a:pt x="1612" y="1235"/>
                  </a:lnTo>
                  <a:lnTo>
                    <a:pt x="1591" y="1088"/>
                  </a:lnTo>
                  <a:lnTo>
                    <a:pt x="1612" y="921"/>
                  </a:lnTo>
                  <a:lnTo>
                    <a:pt x="1674" y="816"/>
                  </a:lnTo>
                  <a:lnTo>
                    <a:pt x="1612" y="628"/>
                  </a:lnTo>
                  <a:lnTo>
                    <a:pt x="1507" y="565"/>
                  </a:lnTo>
                  <a:lnTo>
                    <a:pt x="1298" y="419"/>
                  </a:lnTo>
                  <a:lnTo>
                    <a:pt x="1151" y="251"/>
                  </a:lnTo>
                  <a:lnTo>
                    <a:pt x="1130" y="147"/>
                  </a:lnTo>
                  <a:lnTo>
                    <a:pt x="1026" y="42"/>
                  </a:lnTo>
                  <a:lnTo>
                    <a:pt x="921" y="21"/>
                  </a:lnTo>
                  <a:lnTo>
                    <a:pt x="87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68"/>
            <p:cNvSpPr/>
            <p:nvPr/>
          </p:nvSpPr>
          <p:spPr>
            <a:xfrm>
              <a:off x="3250041" y="3063487"/>
              <a:ext cx="91450" cy="78538"/>
            </a:xfrm>
            <a:custGeom>
              <a:avLst/>
              <a:gdLst/>
              <a:ahLst/>
              <a:cxnLst/>
              <a:rect l="l" t="t" r="r" b="b"/>
              <a:pathLst>
                <a:path w="7680" h="6906" extrusionOk="0">
                  <a:moveTo>
                    <a:pt x="1988" y="0"/>
                  </a:moveTo>
                  <a:lnTo>
                    <a:pt x="1821" y="63"/>
                  </a:lnTo>
                  <a:lnTo>
                    <a:pt x="1674" y="251"/>
                  </a:lnTo>
                  <a:lnTo>
                    <a:pt x="1695" y="377"/>
                  </a:lnTo>
                  <a:lnTo>
                    <a:pt x="1758" y="440"/>
                  </a:lnTo>
                  <a:lnTo>
                    <a:pt x="1863" y="356"/>
                  </a:lnTo>
                  <a:lnTo>
                    <a:pt x="1967" y="377"/>
                  </a:lnTo>
                  <a:lnTo>
                    <a:pt x="2072" y="461"/>
                  </a:lnTo>
                  <a:lnTo>
                    <a:pt x="2030" y="544"/>
                  </a:lnTo>
                  <a:lnTo>
                    <a:pt x="1925" y="565"/>
                  </a:lnTo>
                  <a:lnTo>
                    <a:pt x="1821" y="523"/>
                  </a:lnTo>
                  <a:lnTo>
                    <a:pt x="1779" y="482"/>
                  </a:lnTo>
                  <a:lnTo>
                    <a:pt x="1758" y="523"/>
                  </a:lnTo>
                  <a:lnTo>
                    <a:pt x="1758" y="565"/>
                  </a:lnTo>
                  <a:lnTo>
                    <a:pt x="1611" y="649"/>
                  </a:lnTo>
                  <a:lnTo>
                    <a:pt x="1360" y="670"/>
                  </a:lnTo>
                  <a:lnTo>
                    <a:pt x="1088" y="774"/>
                  </a:lnTo>
                  <a:lnTo>
                    <a:pt x="1026" y="879"/>
                  </a:lnTo>
                  <a:lnTo>
                    <a:pt x="1026" y="984"/>
                  </a:lnTo>
                  <a:lnTo>
                    <a:pt x="1088" y="1088"/>
                  </a:lnTo>
                  <a:lnTo>
                    <a:pt x="1088" y="1318"/>
                  </a:lnTo>
                  <a:lnTo>
                    <a:pt x="1130" y="1486"/>
                  </a:lnTo>
                  <a:lnTo>
                    <a:pt x="1151" y="1611"/>
                  </a:lnTo>
                  <a:lnTo>
                    <a:pt x="1067" y="1800"/>
                  </a:lnTo>
                  <a:lnTo>
                    <a:pt x="879" y="1925"/>
                  </a:lnTo>
                  <a:lnTo>
                    <a:pt x="775" y="1904"/>
                  </a:lnTo>
                  <a:lnTo>
                    <a:pt x="775" y="1737"/>
                  </a:lnTo>
                  <a:lnTo>
                    <a:pt x="649" y="1611"/>
                  </a:lnTo>
                  <a:lnTo>
                    <a:pt x="628" y="1486"/>
                  </a:lnTo>
                  <a:lnTo>
                    <a:pt x="733" y="1402"/>
                  </a:lnTo>
                  <a:lnTo>
                    <a:pt x="754" y="1318"/>
                  </a:lnTo>
                  <a:lnTo>
                    <a:pt x="963" y="1109"/>
                  </a:lnTo>
                  <a:lnTo>
                    <a:pt x="963" y="942"/>
                  </a:lnTo>
                  <a:lnTo>
                    <a:pt x="879" y="795"/>
                  </a:lnTo>
                  <a:lnTo>
                    <a:pt x="921" y="754"/>
                  </a:lnTo>
                  <a:lnTo>
                    <a:pt x="879" y="670"/>
                  </a:lnTo>
                  <a:lnTo>
                    <a:pt x="816" y="628"/>
                  </a:lnTo>
                  <a:lnTo>
                    <a:pt x="754" y="523"/>
                  </a:lnTo>
                  <a:lnTo>
                    <a:pt x="775" y="440"/>
                  </a:lnTo>
                  <a:lnTo>
                    <a:pt x="921" y="377"/>
                  </a:lnTo>
                  <a:lnTo>
                    <a:pt x="1067" y="356"/>
                  </a:lnTo>
                  <a:lnTo>
                    <a:pt x="1172" y="210"/>
                  </a:lnTo>
                  <a:lnTo>
                    <a:pt x="1130" y="210"/>
                  </a:lnTo>
                  <a:lnTo>
                    <a:pt x="1088" y="230"/>
                  </a:lnTo>
                  <a:lnTo>
                    <a:pt x="775" y="356"/>
                  </a:lnTo>
                  <a:lnTo>
                    <a:pt x="628" y="628"/>
                  </a:lnTo>
                  <a:lnTo>
                    <a:pt x="565" y="670"/>
                  </a:lnTo>
                  <a:lnTo>
                    <a:pt x="461" y="691"/>
                  </a:lnTo>
                  <a:lnTo>
                    <a:pt x="356" y="837"/>
                  </a:lnTo>
                  <a:lnTo>
                    <a:pt x="293" y="900"/>
                  </a:lnTo>
                  <a:lnTo>
                    <a:pt x="105" y="1172"/>
                  </a:lnTo>
                  <a:lnTo>
                    <a:pt x="84" y="1298"/>
                  </a:lnTo>
                  <a:lnTo>
                    <a:pt x="105" y="1402"/>
                  </a:lnTo>
                  <a:lnTo>
                    <a:pt x="84" y="1590"/>
                  </a:lnTo>
                  <a:lnTo>
                    <a:pt x="0" y="1779"/>
                  </a:lnTo>
                  <a:lnTo>
                    <a:pt x="0" y="1821"/>
                  </a:lnTo>
                  <a:lnTo>
                    <a:pt x="147" y="1821"/>
                  </a:lnTo>
                  <a:lnTo>
                    <a:pt x="398" y="2239"/>
                  </a:lnTo>
                  <a:lnTo>
                    <a:pt x="503" y="2407"/>
                  </a:lnTo>
                  <a:lnTo>
                    <a:pt x="523" y="2511"/>
                  </a:lnTo>
                  <a:lnTo>
                    <a:pt x="461" y="2637"/>
                  </a:lnTo>
                  <a:lnTo>
                    <a:pt x="461" y="2720"/>
                  </a:lnTo>
                  <a:lnTo>
                    <a:pt x="440" y="2762"/>
                  </a:lnTo>
                  <a:lnTo>
                    <a:pt x="440" y="2867"/>
                  </a:lnTo>
                  <a:lnTo>
                    <a:pt x="565" y="2971"/>
                  </a:lnTo>
                  <a:lnTo>
                    <a:pt x="733" y="3034"/>
                  </a:lnTo>
                  <a:lnTo>
                    <a:pt x="837" y="3055"/>
                  </a:lnTo>
                  <a:lnTo>
                    <a:pt x="963" y="3097"/>
                  </a:lnTo>
                  <a:lnTo>
                    <a:pt x="1047" y="3055"/>
                  </a:lnTo>
                  <a:lnTo>
                    <a:pt x="1193" y="3055"/>
                  </a:lnTo>
                  <a:lnTo>
                    <a:pt x="1339" y="3097"/>
                  </a:lnTo>
                  <a:lnTo>
                    <a:pt x="1381" y="3076"/>
                  </a:lnTo>
                  <a:lnTo>
                    <a:pt x="1549" y="3055"/>
                  </a:lnTo>
                  <a:lnTo>
                    <a:pt x="1716" y="3076"/>
                  </a:lnTo>
                  <a:lnTo>
                    <a:pt x="1821" y="3139"/>
                  </a:lnTo>
                  <a:lnTo>
                    <a:pt x="2281" y="3557"/>
                  </a:lnTo>
                  <a:lnTo>
                    <a:pt x="2427" y="3515"/>
                  </a:lnTo>
                  <a:lnTo>
                    <a:pt x="2448" y="3557"/>
                  </a:lnTo>
                  <a:lnTo>
                    <a:pt x="2511" y="3515"/>
                  </a:lnTo>
                  <a:lnTo>
                    <a:pt x="2637" y="3578"/>
                  </a:lnTo>
                  <a:lnTo>
                    <a:pt x="2699" y="3599"/>
                  </a:lnTo>
                  <a:lnTo>
                    <a:pt x="2825" y="3557"/>
                  </a:lnTo>
                  <a:lnTo>
                    <a:pt x="2930" y="3557"/>
                  </a:lnTo>
                  <a:lnTo>
                    <a:pt x="3076" y="3578"/>
                  </a:lnTo>
                  <a:lnTo>
                    <a:pt x="3118" y="3515"/>
                  </a:lnTo>
                  <a:lnTo>
                    <a:pt x="3223" y="3515"/>
                  </a:lnTo>
                  <a:lnTo>
                    <a:pt x="3285" y="3578"/>
                  </a:lnTo>
                  <a:lnTo>
                    <a:pt x="3348" y="3808"/>
                  </a:lnTo>
                  <a:lnTo>
                    <a:pt x="3285" y="3892"/>
                  </a:lnTo>
                  <a:lnTo>
                    <a:pt x="3285" y="3997"/>
                  </a:lnTo>
                  <a:lnTo>
                    <a:pt x="3264" y="4080"/>
                  </a:lnTo>
                  <a:lnTo>
                    <a:pt x="3118" y="4101"/>
                  </a:lnTo>
                  <a:lnTo>
                    <a:pt x="3055" y="4185"/>
                  </a:lnTo>
                  <a:lnTo>
                    <a:pt x="3076" y="4394"/>
                  </a:lnTo>
                  <a:lnTo>
                    <a:pt x="3118" y="4457"/>
                  </a:lnTo>
                  <a:lnTo>
                    <a:pt x="3055" y="4624"/>
                  </a:lnTo>
                  <a:lnTo>
                    <a:pt x="3055" y="4813"/>
                  </a:lnTo>
                  <a:lnTo>
                    <a:pt x="3139" y="4875"/>
                  </a:lnTo>
                  <a:lnTo>
                    <a:pt x="3139" y="4959"/>
                  </a:lnTo>
                  <a:lnTo>
                    <a:pt x="3244" y="5252"/>
                  </a:lnTo>
                  <a:lnTo>
                    <a:pt x="3055" y="5587"/>
                  </a:lnTo>
                  <a:lnTo>
                    <a:pt x="3076" y="5692"/>
                  </a:lnTo>
                  <a:lnTo>
                    <a:pt x="3139" y="5692"/>
                  </a:lnTo>
                  <a:lnTo>
                    <a:pt x="3223" y="5671"/>
                  </a:lnTo>
                  <a:lnTo>
                    <a:pt x="3223" y="5692"/>
                  </a:lnTo>
                  <a:lnTo>
                    <a:pt x="3244" y="5775"/>
                  </a:lnTo>
                  <a:lnTo>
                    <a:pt x="3327" y="5817"/>
                  </a:lnTo>
                  <a:lnTo>
                    <a:pt x="3369" y="5922"/>
                  </a:lnTo>
                  <a:lnTo>
                    <a:pt x="3348" y="5984"/>
                  </a:lnTo>
                  <a:lnTo>
                    <a:pt x="3390" y="6131"/>
                  </a:lnTo>
                  <a:lnTo>
                    <a:pt x="3536" y="6424"/>
                  </a:lnTo>
                  <a:lnTo>
                    <a:pt x="3536" y="6528"/>
                  </a:lnTo>
                  <a:lnTo>
                    <a:pt x="3746" y="6696"/>
                  </a:lnTo>
                  <a:lnTo>
                    <a:pt x="3976" y="6863"/>
                  </a:lnTo>
                  <a:lnTo>
                    <a:pt x="4101" y="6905"/>
                  </a:lnTo>
                  <a:lnTo>
                    <a:pt x="4332" y="6863"/>
                  </a:lnTo>
                  <a:lnTo>
                    <a:pt x="4478" y="6717"/>
                  </a:lnTo>
                  <a:lnTo>
                    <a:pt x="4687" y="6591"/>
                  </a:lnTo>
                  <a:lnTo>
                    <a:pt x="4750" y="6487"/>
                  </a:lnTo>
                  <a:lnTo>
                    <a:pt x="5064" y="6319"/>
                  </a:lnTo>
                  <a:lnTo>
                    <a:pt x="5127" y="6173"/>
                  </a:lnTo>
                  <a:lnTo>
                    <a:pt x="5168" y="6110"/>
                  </a:lnTo>
                  <a:lnTo>
                    <a:pt x="5210" y="6068"/>
                  </a:lnTo>
                  <a:lnTo>
                    <a:pt x="5482" y="6005"/>
                  </a:lnTo>
                  <a:lnTo>
                    <a:pt x="5629" y="5964"/>
                  </a:lnTo>
                  <a:lnTo>
                    <a:pt x="5587" y="5817"/>
                  </a:lnTo>
                  <a:lnTo>
                    <a:pt x="5440" y="5796"/>
                  </a:lnTo>
                  <a:lnTo>
                    <a:pt x="5252" y="5817"/>
                  </a:lnTo>
                  <a:lnTo>
                    <a:pt x="4959" y="5712"/>
                  </a:lnTo>
                  <a:lnTo>
                    <a:pt x="5022" y="5545"/>
                  </a:lnTo>
                  <a:lnTo>
                    <a:pt x="5001" y="5482"/>
                  </a:lnTo>
                  <a:lnTo>
                    <a:pt x="4938" y="5440"/>
                  </a:lnTo>
                  <a:lnTo>
                    <a:pt x="5127" y="5168"/>
                  </a:lnTo>
                  <a:lnTo>
                    <a:pt x="5064" y="5064"/>
                  </a:lnTo>
                  <a:lnTo>
                    <a:pt x="4938" y="4938"/>
                  </a:lnTo>
                  <a:lnTo>
                    <a:pt x="4834" y="4917"/>
                  </a:lnTo>
                  <a:lnTo>
                    <a:pt x="4750" y="4750"/>
                  </a:lnTo>
                  <a:lnTo>
                    <a:pt x="4917" y="4813"/>
                  </a:lnTo>
                  <a:lnTo>
                    <a:pt x="5106" y="4834"/>
                  </a:lnTo>
                  <a:lnTo>
                    <a:pt x="5273" y="4938"/>
                  </a:lnTo>
                  <a:lnTo>
                    <a:pt x="5461" y="4938"/>
                  </a:lnTo>
                  <a:lnTo>
                    <a:pt x="5733" y="4875"/>
                  </a:lnTo>
                  <a:lnTo>
                    <a:pt x="5796" y="4938"/>
                  </a:lnTo>
                  <a:lnTo>
                    <a:pt x="5985" y="4875"/>
                  </a:lnTo>
                  <a:lnTo>
                    <a:pt x="6173" y="4708"/>
                  </a:lnTo>
                  <a:lnTo>
                    <a:pt x="6319" y="4708"/>
                  </a:lnTo>
                  <a:lnTo>
                    <a:pt x="6424" y="4729"/>
                  </a:lnTo>
                  <a:lnTo>
                    <a:pt x="6675" y="4624"/>
                  </a:lnTo>
                  <a:lnTo>
                    <a:pt x="6884" y="4624"/>
                  </a:lnTo>
                  <a:lnTo>
                    <a:pt x="7156" y="4394"/>
                  </a:lnTo>
                  <a:lnTo>
                    <a:pt x="7219" y="4248"/>
                  </a:lnTo>
                  <a:lnTo>
                    <a:pt x="7219" y="4143"/>
                  </a:lnTo>
                  <a:lnTo>
                    <a:pt x="7219" y="4122"/>
                  </a:lnTo>
                  <a:lnTo>
                    <a:pt x="6989" y="3934"/>
                  </a:lnTo>
                  <a:lnTo>
                    <a:pt x="6842" y="3725"/>
                  </a:lnTo>
                  <a:lnTo>
                    <a:pt x="6801" y="3599"/>
                  </a:lnTo>
                  <a:lnTo>
                    <a:pt x="6905" y="3495"/>
                  </a:lnTo>
                  <a:lnTo>
                    <a:pt x="6926" y="3306"/>
                  </a:lnTo>
                  <a:lnTo>
                    <a:pt x="7010" y="3243"/>
                  </a:lnTo>
                  <a:lnTo>
                    <a:pt x="7093" y="3264"/>
                  </a:lnTo>
                  <a:lnTo>
                    <a:pt x="7198" y="3243"/>
                  </a:lnTo>
                  <a:lnTo>
                    <a:pt x="7261" y="3264"/>
                  </a:lnTo>
                  <a:lnTo>
                    <a:pt x="7449" y="3181"/>
                  </a:lnTo>
                  <a:lnTo>
                    <a:pt x="7449" y="3055"/>
                  </a:lnTo>
                  <a:lnTo>
                    <a:pt x="7365" y="2971"/>
                  </a:lnTo>
                  <a:lnTo>
                    <a:pt x="7219" y="2951"/>
                  </a:lnTo>
                  <a:lnTo>
                    <a:pt x="7156" y="2846"/>
                  </a:lnTo>
                  <a:lnTo>
                    <a:pt x="7135" y="2762"/>
                  </a:lnTo>
                  <a:lnTo>
                    <a:pt x="7303" y="2553"/>
                  </a:lnTo>
                  <a:lnTo>
                    <a:pt x="7365" y="2574"/>
                  </a:lnTo>
                  <a:lnTo>
                    <a:pt x="7512" y="2469"/>
                  </a:lnTo>
                  <a:lnTo>
                    <a:pt x="7658" y="2302"/>
                  </a:lnTo>
                  <a:lnTo>
                    <a:pt x="7679" y="2218"/>
                  </a:lnTo>
                  <a:lnTo>
                    <a:pt x="7658" y="2218"/>
                  </a:lnTo>
                  <a:lnTo>
                    <a:pt x="7428" y="2114"/>
                  </a:lnTo>
                  <a:lnTo>
                    <a:pt x="7345" y="2114"/>
                  </a:lnTo>
                  <a:lnTo>
                    <a:pt x="7261" y="2135"/>
                  </a:lnTo>
                  <a:lnTo>
                    <a:pt x="7156" y="2114"/>
                  </a:lnTo>
                  <a:lnTo>
                    <a:pt x="7093" y="2114"/>
                  </a:lnTo>
                  <a:lnTo>
                    <a:pt x="7010" y="2155"/>
                  </a:lnTo>
                  <a:lnTo>
                    <a:pt x="6821" y="2197"/>
                  </a:lnTo>
                  <a:lnTo>
                    <a:pt x="6675" y="2155"/>
                  </a:lnTo>
                  <a:lnTo>
                    <a:pt x="6612" y="2155"/>
                  </a:lnTo>
                  <a:lnTo>
                    <a:pt x="6717" y="2135"/>
                  </a:lnTo>
                  <a:lnTo>
                    <a:pt x="6801" y="2135"/>
                  </a:lnTo>
                  <a:lnTo>
                    <a:pt x="6884" y="2093"/>
                  </a:lnTo>
                  <a:lnTo>
                    <a:pt x="6926" y="2009"/>
                  </a:lnTo>
                  <a:lnTo>
                    <a:pt x="7052" y="1904"/>
                  </a:lnTo>
                  <a:lnTo>
                    <a:pt x="7093" y="1842"/>
                  </a:lnTo>
                  <a:lnTo>
                    <a:pt x="7010" y="1800"/>
                  </a:lnTo>
                  <a:lnTo>
                    <a:pt x="7010" y="1779"/>
                  </a:lnTo>
                  <a:lnTo>
                    <a:pt x="6989" y="1674"/>
                  </a:lnTo>
                  <a:lnTo>
                    <a:pt x="6821" y="1590"/>
                  </a:lnTo>
                  <a:lnTo>
                    <a:pt x="6612" y="1528"/>
                  </a:lnTo>
                  <a:lnTo>
                    <a:pt x="6570" y="1486"/>
                  </a:lnTo>
                  <a:lnTo>
                    <a:pt x="6487" y="1423"/>
                  </a:lnTo>
                  <a:lnTo>
                    <a:pt x="6382" y="1423"/>
                  </a:lnTo>
                  <a:lnTo>
                    <a:pt x="6361" y="1381"/>
                  </a:lnTo>
                  <a:lnTo>
                    <a:pt x="6215" y="1318"/>
                  </a:lnTo>
                  <a:lnTo>
                    <a:pt x="6173" y="1318"/>
                  </a:lnTo>
                  <a:lnTo>
                    <a:pt x="6173" y="1423"/>
                  </a:lnTo>
                  <a:lnTo>
                    <a:pt x="6089" y="1318"/>
                  </a:lnTo>
                  <a:lnTo>
                    <a:pt x="6047" y="1214"/>
                  </a:lnTo>
                  <a:lnTo>
                    <a:pt x="5943" y="1172"/>
                  </a:lnTo>
                  <a:lnTo>
                    <a:pt x="5901" y="1088"/>
                  </a:lnTo>
                  <a:lnTo>
                    <a:pt x="5964" y="1046"/>
                  </a:lnTo>
                  <a:lnTo>
                    <a:pt x="6215" y="1067"/>
                  </a:lnTo>
                  <a:lnTo>
                    <a:pt x="6319" y="984"/>
                  </a:lnTo>
                  <a:lnTo>
                    <a:pt x="6487" y="984"/>
                  </a:lnTo>
                  <a:lnTo>
                    <a:pt x="6487" y="879"/>
                  </a:lnTo>
                  <a:lnTo>
                    <a:pt x="6361" y="900"/>
                  </a:lnTo>
                  <a:lnTo>
                    <a:pt x="6089" y="858"/>
                  </a:lnTo>
                  <a:lnTo>
                    <a:pt x="5901" y="879"/>
                  </a:lnTo>
                  <a:lnTo>
                    <a:pt x="5775" y="879"/>
                  </a:lnTo>
                  <a:lnTo>
                    <a:pt x="5524" y="963"/>
                  </a:lnTo>
                  <a:lnTo>
                    <a:pt x="5440" y="942"/>
                  </a:lnTo>
                  <a:lnTo>
                    <a:pt x="5336" y="942"/>
                  </a:lnTo>
                  <a:lnTo>
                    <a:pt x="5127" y="1088"/>
                  </a:lnTo>
                  <a:lnTo>
                    <a:pt x="5022" y="1109"/>
                  </a:lnTo>
                  <a:lnTo>
                    <a:pt x="4896" y="1172"/>
                  </a:lnTo>
                  <a:lnTo>
                    <a:pt x="4834" y="1256"/>
                  </a:lnTo>
                  <a:lnTo>
                    <a:pt x="4645" y="1277"/>
                  </a:lnTo>
                  <a:lnTo>
                    <a:pt x="4604" y="1298"/>
                  </a:lnTo>
                  <a:lnTo>
                    <a:pt x="4520" y="1277"/>
                  </a:lnTo>
                  <a:lnTo>
                    <a:pt x="4269" y="1088"/>
                  </a:lnTo>
                  <a:lnTo>
                    <a:pt x="4206" y="984"/>
                  </a:lnTo>
                  <a:lnTo>
                    <a:pt x="3871" y="984"/>
                  </a:lnTo>
                  <a:lnTo>
                    <a:pt x="3327" y="1088"/>
                  </a:lnTo>
                  <a:lnTo>
                    <a:pt x="3055" y="1088"/>
                  </a:lnTo>
                  <a:lnTo>
                    <a:pt x="2951" y="1046"/>
                  </a:lnTo>
                  <a:lnTo>
                    <a:pt x="2909" y="963"/>
                  </a:lnTo>
                  <a:lnTo>
                    <a:pt x="2909" y="858"/>
                  </a:lnTo>
                  <a:lnTo>
                    <a:pt x="2972" y="858"/>
                  </a:lnTo>
                  <a:lnTo>
                    <a:pt x="2951" y="733"/>
                  </a:lnTo>
                  <a:lnTo>
                    <a:pt x="2846" y="565"/>
                  </a:lnTo>
                  <a:lnTo>
                    <a:pt x="2741" y="544"/>
                  </a:lnTo>
                  <a:lnTo>
                    <a:pt x="2448" y="565"/>
                  </a:lnTo>
                  <a:lnTo>
                    <a:pt x="2323" y="482"/>
                  </a:lnTo>
                  <a:lnTo>
                    <a:pt x="2239" y="482"/>
                  </a:lnTo>
                  <a:lnTo>
                    <a:pt x="2176" y="523"/>
                  </a:lnTo>
                  <a:lnTo>
                    <a:pt x="2072" y="356"/>
                  </a:lnTo>
                  <a:lnTo>
                    <a:pt x="2072" y="210"/>
                  </a:lnTo>
                  <a:lnTo>
                    <a:pt x="2030" y="21"/>
                  </a:lnTo>
                  <a:lnTo>
                    <a:pt x="1988"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68"/>
            <p:cNvSpPr/>
            <p:nvPr/>
          </p:nvSpPr>
          <p:spPr>
            <a:xfrm>
              <a:off x="3209425" y="3061815"/>
              <a:ext cx="82733" cy="112565"/>
            </a:xfrm>
            <a:custGeom>
              <a:avLst/>
              <a:gdLst/>
              <a:ahLst/>
              <a:cxnLst/>
              <a:rect l="l" t="t" r="r" b="b"/>
              <a:pathLst>
                <a:path w="6948" h="9898" extrusionOk="0">
                  <a:moveTo>
                    <a:pt x="4353" y="1"/>
                  </a:moveTo>
                  <a:lnTo>
                    <a:pt x="4332" y="64"/>
                  </a:lnTo>
                  <a:lnTo>
                    <a:pt x="4290" y="105"/>
                  </a:lnTo>
                  <a:lnTo>
                    <a:pt x="4227" y="147"/>
                  </a:lnTo>
                  <a:lnTo>
                    <a:pt x="4165" y="168"/>
                  </a:lnTo>
                  <a:lnTo>
                    <a:pt x="4060" y="168"/>
                  </a:lnTo>
                  <a:lnTo>
                    <a:pt x="3976" y="189"/>
                  </a:lnTo>
                  <a:lnTo>
                    <a:pt x="3955" y="252"/>
                  </a:lnTo>
                  <a:lnTo>
                    <a:pt x="3976" y="294"/>
                  </a:lnTo>
                  <a:lnTo>
                    <a:pt x="3955" y="357"/>
                  </a:lnTo>
                  <a:lnTo>
                    <a:pt x="3809" y="419"/>
                  </a:lnTo>
                  <a:lnTo>
                    <a:pt x="3621" y="566"/>
                  </a:lnTo>
                  <a:lnTo>
                    <a:pt x="3495" y="670"/>
                  </a:lnTo>
                  <a:lnTo>
                    <a:pt x="3328" y="691"/>
                  </a:lnTo>
                  <a:lnTo>
                    <a:pt x="2972" y="691"/>
                  </a:lnTo>
                  <a:lnTo>
                    <a:pt x="2867" y="733"/>
                  </a:lnTo>
                  <a:lnTo>
                    <a:pt x="2867" y="817"/>
                  </a:lnTo>
                  <a:lnTo>
                    <a:pt x="2888" y="901"/>
                  </a:lnTo>
                  <a:lnTo>
                    <a:pt x="2888" y="1005"/>
                  </a:lnTo>
                  <a:lnTo>
                    <a:pt x="2805" y="1089"/>
                  </a:lnTo>
                  <a:lnTo>
                    <a:pt x="2721" y="1047"/>
                  </a:lnTo>
                  <a:lnTo>
                    <a:pt x="2763" y="942"/>
                  </a:lnTo>
                  <a:lnTo>
                    <a:pt x="2763" y="921"/>
                  </a:lnTo>
                  <a:lnTo>
                    <a:pt x="2825" y="901"/>
                  </a:lnTo>
                  <a:lnTo>
                    <a:pt x="2700" y="880"/>
                  </a:lnTo>
                  <a:lnTo>
                    <a:pt x="2574" y="817"/>
                  </a:lnTo>
                  <a:lnTo>
                    <a:pt x="2491" y="817"/>
                  </a:lnTo>
                  <a:lnTo>
                    <a:pt x="2302" y="942"/>
                  </a:lnTo>
                  <a:lnTo>
                    <a:pt x="2261" y="1026"/>
                  </a:lnTo>
                  <a:lnTo>
                    <a:pt x="2135" y="1152"/>
                  </a:lnTo>
                  <a:lnTo>
                    <a:pt x="1968" y="1465"/>
                  </a:lnTo>
                  <a:lnTo>
                    <a:pt x="1947" y="1549"/>
                  </a:lnTo>
                  <a:lnTo>
                    <a:pt x="1947" y="1549"/>
                  </a:lnTo>
                  <a:lnTo>
                    <a:pt x="1989" y="1528"/>
                  </a:lnTo>
                  <a:lnTo>
                    <a:pt x="2051" y="1570"/>
                  </a:lnTo>
                  <a:lnTo>
                    <a:pt x="2051" y="1654"/>
                  </a:lnTo>
                  <a:lnTo>
                    <a:pt x="2030" y="1758"/>
                  </a:lnTo>
                  <a:lnTo>
                    <a:pt x="1947" y="1821"/>
                  </a:lnTo>
                  <a:lnTo>
                    <a:pt x="1842" y="1821"/>
                  </a:lnTo>
                  <a:lnTo>
                    <a:pt x="1737" y="1863"/>
                  </a:lnTo>
                  <a:lnTo>
                    <a:pt x="1612" y="1989"/>
                  </a:lnTo>
                  <a:lnTo>
                    <a:pt x="1528" y="2051"/>
                  </a:lnTo>
                  <a:lnTo>
                    <a:pt x="1424" y="2198"/>
                  </a:lnTo>
                  <a:lnTo>
                    <a:pt x="1340" y="2198"/>
                  </a:lnTo>
                  <a:lnTo>
                    <a:pt x="1256" y="2240"/>
                  </a:lnTo>
                  <a:lnTo>
                    <a:pt x="1298" y="2344"/>
                  </a:lnTo>
                  <a:lnTo>
                    <a:pt x="1403" y="2449"/>
                  </a:lnTo>
                  <a:lnTo>
                    <a:pt x="1403" y="2574"/>
                  </a:lnTo>
                  <a:lnTo>
                    <a:pt x="1340" y="2700"/>
                  </a:lnTo>
                  <a:lnTo>
                    <a:pt x="1256" y="2700"/>
                  </a:lnTo>
                  <a:lnTo>
                    <a:pt x="1152" y="2616"/>
                  </a:lnTo>
                  <a:lnTo>
                    <a:pt x="1193" y="2574"/>
                  </a:lnTo>
                  <a:lnTo>
                    <a:pt x="1214" y="2512"/>
                  </a:lnTo>
                  <a:lnTo>
                    <a:pt x="1131" y="2470"/>
                  </a:lnTo>
                  <a:lnTo>
                    <a:pt x="1089" y="2365"/>
                  </a:lnTo>
                  <a:lnTo>
                    <a:pt x="984" y="2261"/>
                  </a:lnTo>
                  <a:lnTo>
                    <a:pt x="942" y="2365"/>
                  </a:lnTo>
                  <a:lnTo>
                    <a:pt x="942" y="2407"/>
                  </a:lnTo>
                  <a:lnTo>
                    <a:pt x="1005" y="2574"/>
                  </a:lnTo>
                  <a:lnTo>
                    <a:pt x="921" y="2721"/>
                  </a:lnTo>
                  <a:lnTo>
                    <a:pt x="901" y="2867"/>
                  </a:lnTo>
                  <a:lnTo>
                    <a:pt x="817" y="2909"/>
                  </a:lnTo>
                  <a:lnTo>
                    <a:pt x="775" y="2909"/>
                  </a:lnTo>
                  <a:lnTo>
                    <a:pt x="691" y="3098"/>
                  </a:lnTo>
                  <a:lnTo>
                    <a:pt x="712" y="3118"/>
                  </a:lnTo>
                  <a:lnTo>
                    <a:pt x="733" y="3244"/>
                  </a:lnTo>
                  <a:lnTo>
                    <a:pt x="733" y="3390"/>
                  </a:lnTo>
                  <a:lnTo>
                    <a:pt x="880" y="3516"/>
                  </a:lnTo>
                  <a:lnTo>
                    <a:pt x="901" y="3516"/>
                  </a:lnTo>
                  <a:lnTo>
                    <a:pt x="942" y="3495"/>
                  </a:lnTo>
                  <a:lnTo>
                    <a:pt x="1005" y="3537"/>
                  </a:lnTo>
                  <a:lnTo>
                    <a:pt x="1005" y="3662"/>
                  </a:lnTo>
                  <a:lnTo>
                    <a:pt x="921" y="3746"/>
                  </a:lnTo>
                  <a:lnTo>
                    <a:pt x="921" y="3809"/>
                  </a:lnTo>
                  <a:lnTo>
                    <a:pt x="1005" y="3872"/>
                  </a:lnTo>
                  <a:lnTo>
                    <a:pt x="1005" y="4039"/>
                  </a:lnTo>
                  <a:lnTo>
                    <a:pt x="921" y="4081"/>
                  </a:lnTo>
                  <a:lnTo>
                    <a:pt x="880" y="4165"/>
                  </a:lnTo>
                  <a:lnTo>
                    <a:pt x="921" y="4186"/>
                  </a:lnTo>
                  <a:lnTo>
                    <a:pt x="984" y="4290"/>
                  </a:lnTo>
                  <a:lnTo>
                    <a:pt x="942" y="4478"/>
                  </a:lnTo>
                  <a:lnTo>
                    <a:pt x="984" y="4771"/>
                  </a:lnTo>
                  <a:lnTo>
                    <a:pt x="901" y="4855"/>
                  </a:lnTo>
                  <a:lnTo>
                    <a:pt x="880" y="4918"/>
                  </a:lnTo>
                  <a:lnTo>
                    <a:pt x="942" y="5022"/>
                  </a:lnTo>
                  <a:lnTo>
                    <a:pt x="1047" y="4981"/>
                  </a:lnTo>
                  <a:lnTo>
                    <a:pt x="1047" y="4981"/>
                  </a:lnTo>
                  <a:lnTo>
                    <a:pt x="1026" y="5064"/>
                  </a:lnTo>
                  <a:lnTo>
                    <a:pt x="1089" y="5127"/>
                  </a:lnTo>
                  <a:lnTo>
                    <a:pt x="1152" y="5127"/>
                  </a:lnTo>
                  <a:lnTo>
                    <a:pt x="1152" y="5190"/>
                  </a:lnTo>
                  <a:lnTo>
                    <a:pt x="1110" y="5274"/>
                  </a:lnTo>
                  <a:lnTo>
                    <a:pt x="1047" y="5378"/>
                  </a:lnTo>
                  <a:lnTo>
                    <a:pt x="817" y="5608"/>
                  </a:lnTo>
                  <a:lnTo>
                    <a:pt x="775" y="5713"/>
                  </a:lnTo>
                  <a:lnTo>
                    <a:pt x="608" y="5859"/>
                  </a:lnTo>
                  <a:lnTo>
                    <a:pt x="398" y="5922"/>
                  </a:lnTo>
                  <a:lnTo>
                    <a:pt x="210" y="6048"/>
                  </a:lnTo>
                  <a:lnTo>
                    <a:pt x="64" y="6278"/>
                  </a:lnTo>
                  <a:lnTo>
                    <a:pt x="43" y="6466"/>
                  </a:lnTo>
                  <a:lnTo>
                    <a:pt x="1" y="6571"/>
                  </a:lnTo>
                  <a:lnTo>
                    <a:pt x="189" y="6655"/>
                  </a:lnTo>
                  <a:lnTo>
                    <a:pt x="377" y="6780"/>
                  </a:lnTo>
                  <a:lnTo>
                    <a:pt x="629" y="6947"/>
                  </a:lnTo>
                  <a:lnTo>
                    <a:pt x="733" y="6947"/>
                  </a:lnTo>
                  <a:lnTo>
                    <a:pt x="880" y="7094"/>
                  </a:lnTo>
                  <a:lnTo>
                    <a:pt x="838" y="7178"/>
                  </a:lnTo>
                  <a:lnTo>
                    <a:pt x="880" y="7261"/>
                  </a:lnTo>
                  <a:lnTo>
                    <a:pt x="1047" y="7282"/>
                  </a:lnTo>
                  <a:lnTo>
                    <a:pt x="1256" y="7366"/>
                  </a:lnTo>
                  <a:lnTo>
                    <a:pt x="1319" y="7408"/>
                  </a:lnTo>
                  <a:lnTo>
                    <a:pt x="1507" y="7471"/>
                  </a:lnTo>
                  <a:lnTo>
                    <a:pt x="1570" y="7387"/>
                  </a:lnTo>
                  <a:lnTo>
                    <a:pt x="1570" y="7282"/>
                  </a:lnTo>
                  <a:lnTo>
                    <a:pt x="1654" y="7199"/>
                  </a:lnTo>
                  <a:lnTo>
                    <a:pt x="1717" y="7199"/>
                  </a:lnTo>
                  <a:lnTo>
                    <a:pt x="1863" y="7282"/>
                  </a:lnTo>
                  <a:lnTo>
                    <a:pt x="1968" y="7303"/>
                  </a:lnTo>
                  <a:lnTo>
                    <a:pt x="1989" y="7387"/>
                  </a:lnTo>
                  <a:lnTo>
                    <a:pt x="2072" y="7429"/>
                  </a:lnTo>
                  <a:lnTo>
                    <a:pt x="2135" y="7429"/>
                  </a:lnTo>
                  <a:lnTo>
                    <a:pt x="2177" y="7512"/>
                  </a:lnTo>
                  <a:lnTo>
                    <a:pt x="2386" y="7575"/>
                  </a:lnTo>
                  <a:lnTo>
                    <a:pt x="2512" y="7596"/>
                  </a:lnTo>
                  <a:lnTo>
                    <a:pt x="2553" y="7638"/>
                  </a:lnTo>
                  <a:lnTo>
                    <a:pt x="2700" y="7805"/>
                  </a:lnTo>
                  <a:lnTo>
                    <a:pt x="2700" y="7910"/>
                  </a:lnTo>
                  <a:lnTo>
                    <a:pt x="2805" y="8098"/>
                  </a:lnTo>
                  <a:lnTo>
                    <a:pt x="2888" y="8098"/>
                  </a:lnTo>
                  <a:lnTo>
                    <a:pt x="3139" y="8203"/>
                  </a:lnTo>
                  <a:lnTo>
                    <a:pt x="3244" y="8349"/>
                  </a:lnTo>
                  <a:lnTo>
                    <a:pt x="3244" y="8517"/>
                  </a:lnTo>
                  <a:lnTo>
                    <a:pt x="3307" y="8517"/>
                  </a:lnTo>
                  <a:lnTo>
                    <a:pt x="3411" y="8559"/>
                  </a:lnTo>
                  <a:lnTo>
                    <a:pt x="3432" y="8684"/>
                  </a:lnTo>
                  <a:lnTo>
                    <a:pt x="3411" y="8768"/>
                  </a:lnTo>
                  <a:lnTo>
                    <a:pt x="3432" y="8852"/>
                  </a:lnTo>
                  <a:lnTo>
                    <a:pt x="3537" y="8872"/>
                  </a:lnTo>
                  <a:lnTo>
                    <a:pt x="3662" y="8852"/>
                  </a:lnTo>
                  <a:lnTo>
                    <a:pt x="3767" y="8872"/>
                  </a:lnTo>
                  <a:lnTo>
                    <a:pt x="3914" y="8872"/>
                  </a:lnTo>
                  <a:lnTo>
                    <a:pt x="3955" y="8831"/>
                  </a:lnTo>
                  <a:lnTo>
                    <a:pt x="4144" y="8747"/>
                  </a:lnTo>
                  <a:lnTo>
                    <a:pt x="4290" y="8768"/>
                  </a:lnTo>
                  <a:lnTo>
                    <a:pt x="4458" y="8852"/>
                  </a:lnTo>
                  <a:lnTo>
                    <a:pt x="4646" y="8747"/>
                  </a:lnTo>
                  <a:lnTo>
                    <a:pt x="4750" y="8747"/>
                  </a:lnTo>
                  <a:lnTo>
                    <a:pt x="4792" y="8831"/>
                  </a:lnTo>
                  <a:lnTo>
                    <a:pt x="4876" y="8831"/>
                  </a:lnTo>
                  <a:lnTo>
                    <a:pt x="4981" y="8872"/>
                  </a:lnTo>
                  <a:lnTo>
                    <a:pt x="5064" y="8956"/>
                  </a:lnTo>
                  <a:lnTo>
                    <a:pt x="5169" y="8935"/>
                  </a:lnTo>
                  <a:lnTo>
                    <a:pt x="5169" y="8998"/>
                  </a:lnTo>
                  <a:lnTo>
                    <a:pt x="4792" y="9626"/>
                  </a:lnTo>
                  <a:lnTo>
                    <a:pt x="4813" y="9709"/>
                  </a:lnTo>
                  <a:lnTo>
                    <a:pt x="4960" y="9688"/>
                  </a:lnTo>
                  <a:lnTo>
                    <a:pt x="5085" y="9688"/>
                  </a:lnTo>
                  <a:lnTo>
                    <a:pt x="5190" y="9772"/>
                  </a:lnTo>
                  <a:lnTo>
                    <a:pt x="5211" y="9898"/>
                  </a:lnTo>
                  <a:lnTo>
                    <a:pt x="5294" y="9584"/>
                  </a:lnTo>
                  <a:lnTo>
                    <a:pt x="5629" y="8370"/>
                  </a:lnTo>
                  <a:lnTo>
                    <a:pt x="5629" y="8308"/>
                  </a:lnTo>
                  <a:lnTo>
                    <a:pt x="5629" y="8098"/>
                  </a:lnTo>
                  <a:lnTo>
                    <a:pt x="5504" y="7847"/>
                  </a:lnTo>
                  <a:lnTo>
                    <a:pt x="5294" y="7680"/>
                  </a:lnTo>
                  <a:lnTo>
                    <a:pt x="5190" y="7533"/>
                  </a:lnTo>
                  <a:lnTo>
                    <a:pt x="5169" y="7219"/>
                  </a:lnTo>
                  <a:lnTo>
                    <a:pt x="5546" y="7094"/>
                  </a:lnTo>
                  <a:lnTo>
                    <a:pt x="5692" y="7199"/>
                  </a:lnTo>
                  <a:lnTo>
                    <a:pt x="5713" y="7094"/>
                  </a:lnTo>
                  <a:lnTo>
                    <a:pt x="5650" y="7010"/>
                  </a:lnTo>
                  <a:lnTo>
                    <a:pt x="5713" y="6968"/>
                  </a:lnTo>
                  <a:lnTo>
                    <a:pt x="5629" y="6801"/>
                  </a:lnTo>
                  <a:lnTo>
                    <a:pt x="5420" y="6738"/>
                  </a:lnTo>
                  <a:lnTo>
                    <a:pt x="5336" y="6592"/>
                  </a:lnTo>
                  <a:lnTo>
                    <a:pt x="5399" y="6424"/>
                  </a:lnTo>
                  <a:lnTo>
                    <a:pt x="6048" y="6424"/>
                  </a:lnTo>
                  <a:lnTo>
                    <a:pt x="6131" y="6341"/>
                  </a:lnTo>
                  <a:lnTo>
                    <a:pt x="6236" y="6341"/>
                  </a:lnTo>
                  <a:lnTo>
                    <a:pt x="6278" y="6383"/>
                  </a:lnTo>
                  <a:lnTo>
                    <a:pt x="6362" y="6383"/>
                  </a:lnTo>
                  <a:lnTo>
                    <a:pt x="6466" y="6257"/>
                  </a:lnTo>
                  <a:lnTo>
                    <a:pt x="6634" y="6215"/>
                  </a:lnTo>
                  <a:lnTo>
                    <a:pt x="6675" y="6320"/>
                  </a:lnTo>
                  <a:lnTo>
                    <a:pt x="6759" y="6424"/>
                  </a:lnTo>
                  <a:lnTo>
                    <a:pt x="6780" y="6550"/>
                  </a:lnTo>
                  <a:lnTo>
                    <a:pt x="6780" y="6696"/>
                  </a:lnTo>
                  <a:lnTo>
                    <a:pt x="6947" y="6675"/>
                  </a:lnTo>
                  <a:lnTo>
                    <a:pt x="6947" y="6571"/>
                  </a:lnTo>
                  <a:lnTo>
                    <a:pt x="6801" y="6278"/>
                  </a:lnTo>
                  <a:lnTo>
                    <a:pt x="6759" y="6131"/>
                  </a:lnTo>
                  <a:lnTo>
                    <a:pt x="6780" y="6069"/>
                  </a:lnTo>
                  <a:lnTo>
                    <a:pt x="6738" y="5964"/>
                  </a:lnTo>
                  <a:lnTo>
                    <a:pt x="6655" y="5922"/>
                  </a:lnTo>
                  <a:lnTo>
                    <a:pt x="6634" y="5839"/>
                  </a:lnTo>
                  <a:lnTo>
                    <a:pt x="6634" y="5818"/>
                  </a:lnTo>
                  <a:lnTo>
                    <a:pt x="6550" y="5839"/>
                  </a:lnTo>
                  <a:lnTo>
                    <a:pt x="6487" y="5839"/>
                  </a:lnTo>
                  <a:lnTo>
                    <a:pt x="6466" y="5734"/>
                  </a:lnTo>
                  <a:lnTo>
                    <a:pt x="6655" y="5399"/>
                  </a:lnTo>
                  <a:lnTo>
                    <a:pt x="6550" y="5106"/>
                  </a:lnTo>
                  <a:lnTo>
                    <a:pt x="6550" y="5022"/>
                  </a:lnTo>
                  <a:lnTo>
                    <a:pt x="6466" y="4960"/>
                  </a:lnTo>
                  <a:lnTo>
                    <a:pt x="6466" y="4771"/>
                  </a:lnTo>
                  <a:lnTo>
                    <a:pt x="6529" y="4604"/>
                  </a:lnTo>
                  <a:lnTo>
                    <a:pt x="6487" y="4541"/>
                  </a:lnTo>
                  <a:lnTo>
                    <a:pt x="6466" y="4332"/>
                  </a:lnTo>
                  <a:lnTo>
                    <a:pt x="6529" y="4248"/>
                  </a:lnTo>
                  <a:lnTo>
                    <a:pt x="6675" y="4227"/>
                  </a:lnTo>
                  <a:lnTo>
                    <a:pt x="6696" y="4144"/>
                  </a:lnTo>
                  <a:lnTo>
                    <a:pt x="6696" y="4039"/>
                  </a:lnTo>
                  <a:lnTo>
                    <a:pt x="6759" y="3955"/>
                  </a:lnTo>
                  <a:lnTo>
                    <a:pt x="6696" y="3725"/>
                  </a:lnTo>
                  <a:lnTo>
                    <a:pt x="6634" y="3662"/>
                  </a:lnTo>
                  <a:lnTo>
                    <a:pt x="6529" y="3662"/>
                  </a:lnTo>
                  <a:lnTo>
                    <a:pt x="6487" y="3725"/>
                  </a:lnTo>
                  <a:lnTo>
                    <a:pt x="6341" y="3704"/>
                  </a:lnTo>
                  <a:lnTo>
                    <a:pt x="6236" y="3704"/>
                  </a:lnTo>
                  <a:lnTo>
                    <a:pt x="6110" y="3746"/>
                  </a:lnTo>
                  <a:lnTo>
                    <a:pt x="6048" y="3725"/>
                  </a:lnTo>
                  <a:lnTo>
                    <a:pt x="5922" y="3662"/>
                  </a:lnTo>
                  <a:lnTo>
                    <a:pt x="5859" y="3704"/>
                  </a:lnTo>
                  <a:lnTo>
                    <a:pt x="5838" y="3662"/>
                  </a:lnTo>
                  <a:lnTo>
                    <a:pt x="5692" y="3704"/>
                  </a:lnTo>
                  <a:lnTo>
                    <a:pt x="5232" y="3286"/>
                  </a:lnTo>
                  <a:lnTo>
                    <a:pt x="5127" y="3223"/>
                  </a:lnTo>
                  <a:lnTo>
                    <a:pt x="4960" y="3202"/>
                  </a:lnTo>
                  <a:lnTo>
                    <a:pt x="4792" y="3223"/>
                  </a:lnTo>
                  <a:lnTo>
                    <a:pt x="4750" y="3244"/>
                  </a:lnTo>
                  <a:lnTo>
                    <a:pt x="4604" y="3202"/>
                  </a:lnTo>
                  <a:lnTo>
                    <a:pt x="4458" y="3202"/>
                  </a:lnTo>
                  <a:lnTo>
                    <a:pt x="4374" y="3244"/>
                  </a:lnTo>
                  <a:lnTo>
                    <a:pt x="4248" y="3202"/>
                  </a:lnTo>
                  <a:lnTo>
                    <a:pt x="4144" y="3181"/>
                  </a:lnTo>
                  <a:lnTo>
                    <a:pt x="3976" y="3118"/>
                  </a:lnTo>
                  <a:lnTo>
                    <a:pt x="3851" y="3014"/>
                  </a:lnTo>
                  <a:lnTo>
                    <a:pt x="3851" y="2909"/>
                  </a:lnTo>
                  <a:lnTo>
                    <a:pt x="3872" y="2867"/>
                  </a:lnTo>
                  <a:lnTo>
                    <a:pt x="3872" y="2784"/>
                  </a:lnTo>
                  <a:lnTo>
                    <a:pt x="3934" y="2658"/>
                  </a:lnTo>
                  <a:lnTo>
                    <a:pt x="3914" y="2554"/>
                  </a:lnTo>
                  <a:lnTo>
                    <a:pt x="3809" y="2386"/>
                  </a:lnTo>
                  <a:lnTo>
                    <a:pt x="3558" y="1968"/>
                  </a:lnTo>
                  <a:lnTo>
                    <a:pt x="3411" y="1968"/>
                  </a:lnTo>
                  <a:lnTo>
                    <a:pt x="3411" y="1926"/>
                  </a:lnTo>
                  <a:lnTo>
                    <a:pt x="3495" y="1737"/>
                  </a:lnTo>
                  <a:lnTo>
                    <a:pt x="3516" y="1549"/>
                  </a:lnTo>
                  <a:lnTo>
                    <a:pt x="3495" y="1445"/>
                  </a:lnTo>
                  <a:lnTo>
                    <a:pt x="3516" y="1319"/>
                  </a:lnTo>
                  <a:lnTo>
                    <a:pt x="3704" y="1047"/>
                  </a:lnTo>
                  <a:lnTo>
                    <a:pt x="3767" y="984"/>
                  </a:lnTo>
                  <a:lnTo>
                    <a:pt x="3872" y="838"/>
                  </a:lnTo>
                  <a:lnTo>
                    <a:pt x="3976" y="817"/>
                  </a:lnTo>
                  <a:lnTo>
                    <a:pt x="4039" y="775"/>
                  </a:lnTo>
                  <a:lnTo>
                    <a:pt x="4186" y="503"/>
                  </a:lnTo>
                  <a:lnTo>
                    <a:pt x="4499" y="377"/>
                  </a:lnTo>
                  <a:lnTo>
                    <a:pt x="4541" y="357"/>
                  </a:lnTo>
                  <a:lnTo>
                    <a:pt x="4604" y="357"/>
                  </a:lnTo>
                  <a:lnTo>
                    <a:pt x="4667" y="294"/>
                  </a:lnTo>
                  <a:lnTo>
                    <a:pt x="4688" y="210"/>
                  </a:lnTo>
                  <a:lnTo>
                    <a:pt x="4646" y="147"/>
                  </a:lnTo>
                  <a:lnTo>
                    <a:pt x="4437" y="43"/>
                  </a:lnTo>
                  <a:lnTo>
                    <a:pt x="435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68"/>
            <p:cNvSpPr/>
            <p:nvPr/>
          </p:nvSpPr>
          <p:spPr>
            <a:xfrm>
              <a:off x="3195231" y="3136533"/>
              <a:ext cx="40867" cy="42852"/>
            </a:xfrm>
            <a:custGeom>
              <a:avLst/>
              <a:gdLst/>
              <a:ahLst/>
              <a:cxnLst/>
              <a:rect l="l" t="t" r="r" b="b"/>
              <a:pathLst>
                <a:path w="3432" h="3768" extrusionOk="0">
                  <a:moveTo>
                    <a:pt x="1193" y="1"/>
                  </a:moveTo>
                  <a:lnTo>
                    <a:pt x="1172" y="168"/>
                  </a:lnTo>
                  <a:lnTo>
                    <a:pt x="1025" y="168"/>
                  </a:lnTo>
                  <a:lnTo>
                    <a:pt x="732" y="336"/>
                  </a:lnTo>
                  <a:lnTo>
                    <a:pt x="607" y="377"/>
                  </a:lnTo>
                  <a:lnTo>
                    <a:pt x="440" y="440"/>
                  </a:lnTo>
                  <a:lnTo>
                    <a:pt x="523" y="587"/>
                  </a:lnTo>
                  <a:lnTo>
                    <a:pt x="523" y="649"/>
                  </a:lnTo>
                  <a:lnTo>
                    <a:pt x="565" y="733"/>
                  </a:lnTo>
                  <a:lnTo>
                    <a:pt x="544" y="901"/>
                  </a:lnTo>
                  <a:lnTo>
                    <a:pt x="335" y="1131"/>
                  </a:lnTo>
                  <a:lnTo>
                    <a:pt x="314" y="1235"/>
                  </a:lnTo>
                  <a:lnTo>
                    <a:pt x="356" y="1277"/>
                  </a:lnTo>
                  <a:lnTo>
                    <a:pt x="251" y="1445"/>
                  </a:lnTo>
                  <a:lnTo>
                    <a:pt x="126" y="1465"/>
                  </a:lnTo>
                  <a:lnTo>
                    <a:pt x="21" y="1591"/>
                  </a:lnTo>
                  <a:lnTo>
                    <a:pt x="84" y="1696"/>
                  </a:lnTo>
                  <a:lnTo>
                    <a:pt x="126" y="1800"/>
                  </a:lnTo>
                  <a:lnTo>
                    <a:pt x="105" y="1905"/>
                  </a:lnTo>
                  <a:lnTo>
                    <a:pt x="126" y="2072"/>
                  </a:lnTo>
                  <a:lnTo>
                    <a:pt x="84" y="2198"/>
                  </a:lnTo>
                  <a:lnTo>
                    <a:pt x="0" y="2261"/>
                  </a:lnTo>
                  <a:lnTo>
                    <a:pt x="84" y="2323"/>
                  </a:lnTo>
                  <a:lnTo>
                    <a:pt x="209" y="2386"/>
                  </a:lnTo>
                  <a:lnTo>
                    <a:pt x="314" y="2491"/>
                  </a:lnTo>
                  <a:lnTo>
                    <a:pt x="419" y="2574"/>
                  </a:lnTo>
                  <a:lnTo>
                    <a:pt x="440" y="2533"/>
                  </a:lnTo>
                  <a:lnTo>
                    <a:pt x="502" y="2386"/>
                  </a:lnTo>
                  <a:lnTo>
                    <a:pt x="544" y="2323"/>
                  </a:lnTo>
                  <a:lnTo>
                    <a:pt x="628" y="2219"/>
                  </a:lnTo>
                  <a:lnTo>
                    <a:pt x="628" y="2323"/>
                  </a:lnTo>
                  <a:lnTo>
                    <a:pt x="649" y="2428"/>
                  </a:lnTo>
                  <a:lnTo>
                    <a:pt x="649" y="2365"/>
                  </a:lnTo>
                  <a:lnTo>
                    <a:pt x="649" y="2282"/>
                  </a:lnTo>
                  <a:lnTo>
                    <a:pt x="712" y="2282"/>
                  </a:lnTo>
                  <a:lnTo>
                    <a:pt x="732" y="2428"/>
                  </a:lnTo>
                  <a:lnTo>
                    <a:pt x="712" y="2595"/>
                  </a:lnTo>
                  <a:lnTo>
                    <a:pt x="712" y="2700"/>
                  </a:lnTo>
                  <a:lnTo>
                    <a:pt x="649" y="2826"/>
                  </a:lnTo>
                  <a:lnTo>
                    <a:pt x="502" y="2951"/>
                  </a:lnTo>
                  <a:lnTo>
                    <a:pt x="544" y="2993"/>
                  </a:lnTo>
                  <a:lnTo>
                    <a:pt x="607" y="3139"/>
                  </a:lnTo>
                  <a:lnTo>
                    <a:pt x="502" y="3202"/>
                  </a:lnTo>
                  <a:lnTo>
                    <a:pt x="398" y="3328"/>
                  </a:lnTo>
                  <a:lnTo>
                    <a:pt x="419" y="3432"/>
                  </a:lnTo>
                  <a:lnTo>
                    <a:pt x="523" y="3432"/>
                  </a:lnTo>
                  <a:lnTo>
                    <a:pt x="649" y="3370"/>
                  </a:lnTo>
                  <a:lnTo>
                    <a:pt x="712" y="3453"/>
                  </a:lnTo>
                  <a:lnTo>
                    <a:pt x="879" y="3516"/>
                  </a:lnTo>
                  <a:lnTo>
                    <a:pt x="984" y="3537"/>
                  </a:lnTo>
                  <a:lnTo>
                    <a:pt x="1151" y="3767"/>
                  </a:lnTo>
                  <a:lnTo>
                    <a:pt x="1235" y="3767"/>
                  </a:lnTo>
                  <a:lnTo>
                    <a:pt x="1339" y="3662"/>
                  </a:lnTo>
                  <a:lnTo>
                    <a:pt x="1779" y="2721"/>
                  </a:lnTo>
                  <a:lnTo>
                    <a:pt x="1883" y="2637"/>
                  </a:lnTo>
                  <a:lnTo>
                    <a:pt x="2448" y="2470"/>
                  </a:lnTo>
                  <a:lnTo>
                    <a:pt x="2720" y="2282"/>
                  </a:lnTo>
                  <a:lnTo>
                    <a:pt x="3118" y="1905"/>
                  </a:lnTo>
                  <a:lnTo>
                    <a:pt x="3264" y="1549"/>
                  </a:lnTo>
                  <a:lnTo>
                    <a:pt x="3369" y="1549"/>
                  </a:lnTo>
                  <a:lnTo>
                    <a:pt x="3390" y="1486"/>
                  </a:lnTo>
                  <a:lnTo>
                    <a:pt x="3432" y="1361"/>
                  </a:lnTo>
                  <a:lnTo>
                    <a:pt x="3390" y="1235"/>
                  </a:lnTo>
                  <a:lnTo>
                    <a:pt x="3285" y="1026"/>
                  </a:lnTo>
                  <a:lnTo>
                    <a:pt x="3285" y="963"/>
                  </a:lnTo>
                  <a:lnTo>
                    <a:pt x="3264" y="859"/>
                  </a:lnTo>
                  <a:lnTo>
                    <a:pt x="3181" y="817"/>
                  </a:lnTo>
                  <a:lnTo>
                    <a:pt x="3160" y="733"/>
                  </a:lnTo>
                  <a:lnTo>
                    <a:pt x="3055" y="712"/>
                  </a:lnTo>
                  <a:lnTo>
                    <a:pt x="2909" y="629"/>
                  </a:lnTo>
                  <a:lnTo>
                    <a:pt x="2846" y="629"/>
                  </a:lnTo>
                  <a:lnTo>
                    <a:pt x="2762" y="712"/>
                  </a:lnTo>
                  <a:lnTo>
                    <a:pt x="2762" y="817"/>
                  </a:lnTo>
                  <a:lnTo>
                    <a:pt x="2699" y="901"/>
                  </a:lnTo>
                  <a:lnTo>
                    <a:pt x="2511" y="838"/>
                  </a:lnTo>
                  <a:lnTo>
                    <a:pt x="2448" y="796"/>
                  </a:lnTo>
                  <a:lnTo>
                    <a:pt x="2239" y="712"/>
                  </a:lnTo>
                  <a:lnTo>
                    <a:pt x="2072" y="691"/>
                  </a:lnTo>
                  <a:lnTo>
                    <a:pt x="2030" y="608"/>
                  </a:lnTo>
                  <a:lnTo>
                    <a:pt x="2072" y="524"/>
                  </a:lnTo>
                  <a:lnTo>
                    <a:pt x="1925" y="377"/>
                  </a:lnTo>
                  <a:lnTo>
                    <a:pt x="1821" y="377"/>
                  </a:lnTo>
                  <a:lnTo>
                    <a:pt x="1569" y="210"/>
                  </a:lnTo>
                  <a:lnTo>
                    <a:pt x="1381" y="85"/>
                  </a:lnTo>
                  <a:lnTo>
                    <a:pt x="119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68"/>
            <p:cNvSpPr/>
            <p:nvPr/>
          </p:nvSpPr>
          <p:spPr>
            <a:xfrm>
              <a:off x="3192980" y="3146290"/>
              <a:ext cx="88711" cy="124938"/>
            </a:xfrm>
            <a:custGeom>
              <a:avLst/>
              <a:gdLst/>
              <a:ahLst/>
              <a:cxnLst/>
              <a:rect l="l" t="t" r="r" b="b"/>
              <a:pathLst>
                <a:path w="7450" h="10986" extrusionOk="0">
                  <a:moveTo>
                    <a:pt x="3453" y="1"/>
                  </a:moveTo>
                  <a:lnTo>
                    <a:pt x="3474" y="105"/>
                  </a:lnTo>
                  <a:lnTo>
                    <a:pt x="3474" y="168"/>
                  </a:lnTo>
                  <a:lnTo>
                    <a:pt x="3579" y="377"/>
                  </a:lnTo>
                  <a:lnTo>
                    <a:pt x="3621" y="503"/>
                  </a:lnTo>
                  <a:lnTo>
                    <a:pt x="3579" y="628"/>
                  </a:lnTo>
                  <a:lnTo>
                    <a:pt x="3558" y="691"/>
                  </a:lnTo>
                  <a:lnTo>
                    <a:pt x="3453" y="691"/>
                  </a:lnTo>
                  <a:lnTo>
                    <a:pt x="3307" y="1047"/>
                  </a:lnTo>
                  <a:lnTo>
                    <a:pt x="2909" y="1424"/>
                  </a:lnTo>
                  <a:lnTo>
                    <a:pt x="2637" y="1612"/>
                  </a:lnTo>
                  <a:lnTo>
                    <a:pt x="2072" y="1779"/>
                  </a:lnTo>
                  <a:lnTo>
                    <a:pt x="1968" y="1863"/>
                  </a:lnTo>
                  <a:lnTo>
                    <a:pt x="1528" y="2804"/>
                  </a:lnTo>
                  <a:lnTo>
                    <a:pt x="1424" y="2909"/>
                  </a:lnTo>
                  <a:lnTo>
                    <a:pt x="1340" y="2909"/>
                  </a:lnTo>
                  <a:lnTo>
                    <a:pt x="1173" y="2679"/>
                  </a:lnTo>
                  <a:lnTo>
                    <a:pt x="1068" y="2658"/>
                  </a:lnTo>
                  <a:lnTo>
                    <a:pt x="901" y="2595"/>
                  </a:lnTo>
                  <a:lnTo>
                    <a:pt x="838" y="2512"/>
                  </a:lnTo>
                  <a:lnTo>
                    <a:pt x="712" y="2574"/>
                  </a:lnTo>
                  <a:lnTo>
                    <a:pt x="608" y="2574"/>
                  </a:lnTo>
                  <a:lnTo>
                    <a:pt x="587" y="2470"/>
                  </a:lnTo>
                  <a:lnTo>
                    <a:pt x="691" y="2344"/>
                  </a:lnTo>
                  <a:lnTo>
                    <a:pt x="796" y="2281"/>
                  </a:lnTo>
                  <a:lnTo>
                    <a:pt x="733" y="2135"/>
                  </a:lnTo>
                  <a:lnTo>
                    <a:pt x="691" y="2093"/>
                  </a:lnTo>
                  <a:lnTo>
                    <a:pt x="398" y="2240"/>
                  </a:lnTo>
                  <a:lnTo>
                    <a:pt x="294" y="2344"/>
                  </a:lnTo>
                  <a:lnTo>
                    <a:pt x="105" y="2512"/>
                  </a:lnTo>
                  <a:lnTo>
                    <a:pt x="64" y="2679"/>
                  </a:lnTo>
                  <a:lnTo>
                    <a:pt x="1" y="2784"/>
                  </a:lnTo>
                  <a:lnTo>
                    <a:pt x="22" y="2825"/>
                  </a:lnTo>
                  <a:lnTo>
                    <a:pt x="105" y="2909"/>
                  </a:lnTo>
                  <a:lnTo>
                    <a:pt x="126" y="2993"/>
                  </a:lnTo>
                  <a:lnTo>
                    <a:pt x="64" y="3035"/>
                  </a:lnTo>
                  <a:lnTo>
                    <a:pt x="64" y="3097"/>
                  </a:lnTo>
                  <a:lnTo>
                    <a:pt x="189" y="3202"/>
                  </a:lnTo>
                  <a:lnTo>
                    <a:pt x="273" y="3348"/>
                  </a:lnTo>
                  <a:lnTo>
                    <a:pt x="231" y="3495"/>
                  </a:lnTo>
                  <a:lnTo>
                    <a:pt x="168" y="3495"/>
                  </a:lnTo>
                  <a:lnTo>
                    <a:pt x="85" y="3516"/>
                  </a:lnTo>
                  <a:lnTo>
                    <a:pt x="22" y="3621"/>
                  </a:lnTo>
                  <a:lnTo>
                    <a:pt x="126" y="3704"/>
                  </a:lnTo>
                  <a:lnTo>
                    <a:pt x="231" y="3746"/>
                  </a:lnTo>
                  <a:lnTo>
                    <a:pt x="419" y="3872"/>
                  </a:lnTo>
                  <a:lnTo>
                    <a:pt x="587" y="3913"/>
                  </a:lnTo>
                  <a:lnTo>
                    <a:pt x="817" y="4060"/>
                  </a:lnTo>
                  <a:lnTo>
                    <a:pt x="921" y="4081"/>
                  </a:lnTo>
                  <a:lnTo>
                    <a:pt x="963" y="4185"/>
                  </a:lnTo>
                  <a:lnTo>
                    <a:pt x="1068" y="4374"/>
                  </a:lnTo>
                  <a:lnTo>
                    <a:pt x="1110" y="4541"/>
                  </a:lnTo>
                  <a:lnTo>
                    <a:pt x="1173" y="4667"/>
                  </a:lnTo>
                  <a:lnTo>
                    <a:pt x="1424" y="4771"/>
                  </a:lnTo>
                  <a:lnTo>
                    <a:pt x="1486" y="4960"/>
                  </a:lnTo>
                  <a:lnTo>
                    <a:pt x="1549" y="5106"/>
                  </a:lnTo>
                  <a:lnTo>
                    <a:pt x="1591" y="5211"/>
                  </a:lnTo>
                  <a:lnTo>
                    <a:pt x="1633" y="5399"/>
                  </a:lnTo>
                  <a:lnTo>
                    <a:pt x="1696" y="5525"/>
                  </a:lnTo>
                  <a:lnTo>
                    <a:pt x="1800" y="5587"/>
                  </a:lnTo>
                  <a:lnTo>
                    <a:pt x="1905" y="5797"/>
                  </a:lnTo>
                  <a:lnTo>
                    <a:pt x="1905" y="5922"/>
                  </a:lnTo>
                  <a:lnTo>
                    <a:pt x="1884" y="5964"/>
                  </a:lnTo>
                  <a:lnTo>
                    <a:pt x="1989" y="6152"/>
                  </a:lnTo>
                  <a:lnTo>
                    <a:pt x="2177" y="6382"/>
                  </a:lnTo>
                  <a:lnTo>
                    <a:pt x="2219" y="6487"/>
                  </a:lnTo>
                  <a:lnTo>
                    <a:pt x="2198" y="6592"/>
                  </a:lnTo>
                  <a:lnTo>
                    <a:pt x="2219" y="6675"/>
                  </a:lnTo>
                  <a:lnTo>
                    <a:pt x="2302" y="6696"/>
                  </a:lnTo>
                  <a:lnTo>
                    <a:pt x="2491" y="6885"/>
                  </a:lnTo>
                  <a:lnTo>
                    <a:pt x="2533" y="6989"/>
                  </a:lnTo>
                  <a:lnTo>
                    <a:pt x="2574" y="7157"/>
                  </a:lnTo>
                  <a:lnTo>
                    <a:pt x="2616" y="7219"/>
                  </a:lnTo>
                  <a:lnTo>
                    <a:pt x="2784" y="7282"/>
                  </a:lnTo>
                  <a:lnTo>
                    <a:pt x="2805" y="7408"/>
                  </a:lnTo>
                  <a:lnTo>
                    <a:pt x="2951" y="7680"/>
                  </a:lnTo>
                  <a:lnTo>
                    <a:pt x="3014" y="7805"/>
                  </a:lnTo>
                  <a:lnTo>
                    <a:pt x="3202" y="8056"/>
                  </a:lnTo>
                  <a:lnTo>
                    <a:pt x="3202" y="8203"/>
                  </a:lnTo>
                  <a:lnTo>
                    <a:pt x="3139" y="8203"/>
                  </a:lnTo>
                  <a:lnTo>
                    <a:pt x="3098" y="8161"/>
                  </a:lnTo>
                  <a:lnTo>
                    <a:pt x="3098" y="8224"/>
                  </a:lnTo>
                  <a:lnTo>
                    <a:pt x="3118" y="8328"/>
                  </a:lnTo>
                  <a:lnTo>
                    <a:pt x="3118" y="8412"/>
                  </a:lnTo>
                  <a:lnTo>
                    <a:pt x="3160" y="8412"/>
                  </a:lnTo>
                  <a:lnTo>
                    <a:pt x="3244" y="8454"/>
                  </a:lnTo>
                  <a:lnTo>
                    <a:pt x="3265" y="8538"/>
                  </a:lnTo>
                  <a:lnTo>
                    <a:pt x="3244" y="8579"/>
                  </a:lnTo>
                  <a:lnTo>
                    <a:pt x="3432" y="8726"/>
                  </a:lnTo>
                  <a:lnTo>
                    <a:pt x="3621" y="8789"/>
                  </a:lnTo>
                  <a:lnTo>
                    <a:pt x="3642" y="8872"/>
                  </a:lnTo>
                  <a:lnTo>
                    <a:pt x="3725" y="8977"/>
                  </a:lnTo>
                  <a:lnTo>
                    <a:pt x="3830" y="8998"/>
                  </a:lnTo>
                  <a:lnTo>
                    <a:pt x="3872" y="9061"/>
                  </a:lnTo>
                  <a:lnTo>
                    <a:pt x="3893" y="9165"/>
                  </a:lnTo>
                  <a:lnTo>
                    <a:pt x="3976" y="9207"/>
                  </a:lnTo>
                  <a:lnTo>
                    <a:pt x="4165" y="9186"/>
                  </a:lnTo>
                  <a:lnTo>
                    <a:pt x="4206" y="9144"/>
                  </a:lnTo>
                  <a:lnTo>
                    <a:pt x="4186" y="9207"/>
                  </a:lnTo>
                  <a:lnTo>
                    <a:pt x="4269" y="9354"/>
                  </a:lnTo>
                  <a:lnTo>
                    <a:pt x="4458" y="9416"/>
                  </a:lnTo>
                  <a:lnTo>
                    <a:pt x="4562" y="9500"/>
                  </a:lnTo>
                  <a:lnTo>
                    <a:pt x="4562" y="9605"/>
                  </a:lnTo>
                  <a:lnTo>
                    <a:pt x="4667" y="9667"/>
                  </a:lnTo>
                  <a:lnTo>
                    <a:pt x="4792" y="9709"/>
                  </a:lnTo>
                  <a:lnTo>
                    <a:pt x="4834" y="9688"/>
                  </a:lnTo>
                  <a:lnTo>
                    <a:pt x="4939" y="9709"/>
                  </a:lnTo>
                  <a:lnTo>
                    <a:pt x="5148" y="9835"/>
                  </a:lnTo>
                  <a:lnTo>
                    <a:pt x="5315" y="9919"/>
                  </a:lnTo>
                  <a:lnTo>
                    <a:pt x="5420" y="9919"/>
                  </a:lnTo>
                  <a:lnTo>
                    <a:pt x="5462" y="9939"/>
                  </a:lnTo>
                  <a:lnTo>
                    <a:pt x="5504" y="10023"/>
                  </a:lnTo>
                  <a:lnTo>
                    <a:pt x="5650" y="10128"/>
                  </a:lnTo>
                  <a:lnTo>
                    <a:pt x="5755" y="10191"/>
                  </a:lnTo>
                  <a:lnTo>
                    <a:pt x="5859" y="10316"/>
                  </a:lnTo>
                  <a:lnTo>
                    <a:pt x="5943" y="10337"/>
                  </a:lnTo>
                  <a:lnTo>
                    <a:pt x="5985" y="10421"/>
                  </a:lnTo>
                  <a:lnTo>
                    <a:pt x="5964" y="10463"/>
                  </a:lnTo>
                  <a:lnTo>
                    <a:pt x="5964" y="10546"/>
                  </a:lnTo>
                  <a:lnTo>
                    <a:pt x="6090" y="10567"/>
                  </a:lnTo>
                  <a:lnTo>
                    <a:pt x="6236" y="10630"/>
                  </a:lnTo>
                  <a:lnTo>
                    <a:pt x="6403" y="10776"/>
                  </a:lnTo>
                  <a:lnTo>
                    <a:pt x="6550" y="10944"/>
                  </a:lnTo>
                  <a:lnTo>
                    <a:pt x="6655" y="10965"/>
                  </a:lnTo>
                  <a:lnTo>
                    <a:pt x="6675" y="10986"/>
                  </a:lnTo>
                  <a:lnTo>
                    <a:pt x="6801" y="10923"/>
                  </a:lnTo>
                  <a:lnTo>
                    <a:pt x="6927" y="10839"/>
                  </a:lnTo>
                  <a:lnTo>
                    <a:pt x="7010" y="10839"/>
                  </a:lnTo>
                  <a:lnTo>
                    <a:pt x="7115" y="10776"/>
                  </a:lnTo>
                  <a:lnTo>
                    <a:pt x="7178" y="10672"/>
                  </a:lnTo>
                  <a:lnTo>
                    <a:pt x="7073" y="10567"/>
                  </a:lnTo>
                  <a:lnTo>
                    <a:pt x="7094" y="10463"/>
                  </a:lnTo>
                  <a:lnTo>
                    <a:pt x="7136" y="10400"/>
                  </a:lnTo>
                  <a:lnTo>
                    <a:pt x="7240" y="10421"/>
                  </a:lnTo>
                  <a:lnTo>
                    <a:pt x="7219" y="10337"/>
                  </a:lnTo>
                  <a:lnTo>
                    <a:pt x="7136" y="10316"/>
                  </a:lnTo>
                  <a:lnTo>
                    <a:pt x="7094" y="10253"/>
                  </a:lnTo>
                  <a:lnTo>
                    <a:pt x="7199" y="10086"/>
                  </a:lnTo>
                  <a:lnTo>
                    <a:pt x="7324" y="10002"/>
                  </a:lnTo>
                  <a:lnTo>
                    <a:pt x="7429" y="9835"/>
                  </a:lnTo>
                  <a:lnTo>
                    <a:pt x="7450" y="9709"/>
                  </a:lnTo>
                  <a:lnTo>
                    <a:pt x="7282" y="9312"/>
                  </a:lnTo>
                  <a:lnTo>
                    <a:pt x="7324" y="9207"/>
                  </a:lnTo>
                  <a:lnTo>
                    <a:pt x="7324" y="9082"/>
                  </a:lnTo>
                  <a:lnTo>
                    <a:pt x="7303" y="8998"/>
                  </a:lnTo>
                  <a:lnTo>
                    <a:pt x="7282" y="8872"/>
                  </a:lnTo>
                  <a:lnTo>
                    <a:pt x="7324" y="8789"/>
                  </a:lnTo>
                  <a:lnTo>
                    <a:pt x="7387" y="8621"/>
                  </a:lnTo>
                  <a:lnTo>
                    <a:pt x="7345" y="8245"/>
                  </a:lnTo>
                  <a:lnTo>
                    <a:pt x="7303" y="8098"/>
                  </a:lnTo>
                  <a:lnTo>
                    <a:pt x="7387" y="7910"/>
                  </a:lnTo>
                  <a:lnTo>
                    <a:pt x="7387" y="7491"/>
                  </a:lnTo>
                  <a:lnTo>
                    <a:pt x="7450" y="7324"/>
                  </a:lnTo>
                  <a:lnTo>
                    <a:pt x="7450" y="7261"/>
                  </a:lnTo>
                  <a:lnTo>
                    <a:pt x="6927" y="6487"/>
                  </a:lnTo>
                  <a:lnTo>
                    <a:pt x="6906" y="6487"/>
                  </a:lnTo>
                  <a:lnTo>
                    <a:pt x="6864" y="6466"/>
                  </a:lnTo>
                  <a:lnTo>
                    <a:pt x="6675" y="6466"/>
                  </a:lnTo>
                  <a:lnTo>
                    <a:pt x="6571" y="6529"/>
                  </a:lnTo>
                  <a:lnTo>
                    <a:pt x="6445" y="6529"/>
                  </a:lnTo>
                  <a:lnTo>
                    <a:pt x="6383" y="6466"/>
                  </a:lnTo>
                  <a:lnTo>
                    <a:pt x="6362" y="6341"/>
                  </a:lnTo>
                  <a:lnTo>
                    <a:pt x="6341" y="6006"/>
                  </a:lnTo>
                  <a:lnTo>
                    <a:pt x="6341" y="5797"/>
                  </a:lnTo>
                  <a:lnTo>
                    <a:pt x="6383" y="5734"/>
                  </a:lnTo>
                  <a:lnTo>
                    <a:pt x="6403" y="5608"/>
                  </a:lnTo>
                  <a:lnTo>
                    <a:pt x="6362" y="5545"/>
                  </a:lnTo>
                  <a:lnTo>
                    <a:pt x="6152" y="5650"/>
                  </a:lnTo>
                  <a:lnTo>
                    <a:pt x="5922" y="5901"/>
                  </a:lnTo>
                  <a:lnTo>
                    <a:pt x="5608" y="5859"/>
                  </a:lnTo>
                  <a:lnTo>
                    <a:pt x="5357" y="5859"/>
                  </a:lnTo>
                  <a:lnTo>
                    <a:pt x="5315" y="5713"/>
                  </a:lnTo>
                  <a:lnTo>
                    <a:pt x="5211" y="5525"/>
                  </a:lnTo>
                  <a:lnTo>
                    <a:pt x="5023" y="5483"/>
                  </a:lnTo>
                  <a:lnTo>
                    <a:pt x="4688" y="5525"/>
                  </a:lnTo>
                  <a:lnTo>
                    <a:pt x="4813" y="5336"/>
                  </a:lnTo>
                  <a:lnTo>
                    <a:pt x="4520" y="4876"/>
                  </a:lnTo>
                  <a:lnTo>
                    <a:pt x="4374" y="4709"/>
                  </a:lnTo>
                  <a:lnTo>
                    <a:pt x="4395" y="4646"/>
                  </a:lnTo>
                  <a:lnTo>
                    <a:pt x="4374" y="4541"/>
                  </a:lnTo>
                  <a:lnTo>
                    <a:pt x="4416" y="4437"/>
                  </a:lnTo>
                  <a:lnTo>
                    <a:pt x="4416" y="4290"/>
                  </a:lnTo>
                  <a:lnTo>
                    <a:pt x="4395" y="4227"/>
                  </a:lnTo>
                  <a:lnTo>
                    <a:pt x="4458" y="4165"/>
                  </a:lnTo>
                  <a:lnTo>
                    <a:pt x="4458" y="4039"/>
                  </a:lnTo>
                  <a:lnTo>
                    <a:pt x="4625" y="3934"/>
                  </a:lnTo>
                  <a:lnTo>
                    <a:pt x="4709" y="3955"/>
                  </a:lnTo>
                  <a:lnTo>
                    <a:pt x="4792" y="3851"/>
                  </a:lnTo>
                  <a:lnTo>
                    <a:pt x="4730" y="3746"/>
                  </a:lnTo>
                  <a:lnTo>
                    <a:pt x="4688" y="3558"/>
                  </a:lnTo>
                  <a:lnTo>
                    <a:pt x="4834" y="3411"/>
                  </a:lnTo>
                  <a:lnTo>
                    <a:pt x="4813" y="3307"/>
                  </a:lnTo>
                  <a:lnTo>
                    <a:pt x="4897" y="3223"/>
                  </a:lnTo>
                  <a:lnTo>
                    <a:pt x="4876" y="3076"/>
                  </a:lnTo>
                  <a:lnTo>
                    <a:pt x="4981" y="3014"/>
                  </a:lnTo>
                  <a:lnTo>
                    <a:pt x="5106" y="2930"/>
                  </a:lnTo>
                  <a:lnTo>
                    <a:pt x="5232" y="2825"/>
                  </a:lnTo>
                  <a:lnTo>
                    <a:pt x="5295" y="2804"/>
                  </a:lnTo>
                  <a:lnTo>
                    <a:pt x="5357" y="2721"/>
                  </a:lnTo>
                  <a:lnTo>
                    <a:pt x="5650" y="2679"/>
                  </a:lnTo>
                  <a:lnTo>
                    <a:pt x="6069" y="2553"/>
                  </a:lnTo>
                  <a:lnTo>
                    <a:pt x="6090" y="2449"/>
                  </a:lnTo>
                  <a:lnTo>
                    <a:pt x="6152" y="2470"/>
                  </a:lnTo>
                  <a:lnTo>
                    <a:pt x="6299" y="2470"/>
                  </a:lnTo>
                  <a:lnTo>
                    <a:pt x="6445" y="2553"/>
                  </a:lnTo>
                  <a:lnTo>
                    <a:pt x="6445" y="2574"/>
                  </a:lnTo>
                  <a:lnTo>
                    <a:pt x="6550" y="2595"/>
                  </a:lnTo>
                  <a:lnTo>
                    <a:pt x="6592" y="2512"/>
                  </a:lnTo>
                  <a:lnTo>
                    <a:pt x="6592" y="2470"/>
                  </a:lnTo>
                  <a:lnTo>
                    <a:pt x="6571" y="2344"/>
                  </a:lnTo>
                  <a:lnTo>
                    <a:pt x="6466" y="2260"/>
                  </a:lnTo>
                  <a:lnTo>
                    <a:pt x="6341" y="2260"/>
                  </a:lnTo>
                  <a:lnTo>
                    <a:pt x="6194" y="2281"/>
                  </a:lnTo>
                  <a:lnTo>
                    <a:pt x="6173" y="2198"/>
                  </a:lnTo>
                  <a:lnTo>
                    <a:pt x="6550" y="1570"/>
                  </a:lnTo>
                  <a:lnTo>
                    <a:pt x="6550" y="1507"/>
                  </a:lnTo>
                  <a:lnTo>
                    <a:pt x="6445" y="1528"/>
                  </a:lnTo>
                  <a:lnTo>
                    <a:pt x="6362" y="1444"/>
                  </a:lnTo>
                  <a:lnTo>
                    <a:pt x="6257" y="1403"/>
                  </a:lnTo>
                  <a:lnTo>
                    <a:pt x="6173" y="1403"/>
                  </a:lnTo>
                  <a:lnTo>
                    <a:pt x="6131" y="1319"/>
                  </a:lnTo>
                  <a:lnTo>
                    <a:pt x="6027" y="1319"/>
                  </a:lnTo>
                  <a:lnTo>
                    <a:pt x="5839" y="1424"/>
                  </a:lnTo>
                  <a:lnTo>
                    <a:pt x="5671" y="1340"/>
                  </a:lnTo>
                  <a:lnTo>
                    <a:pt x="5525" y="1319"/>
                  </a:lnTo>
                  <a:lnTo>
                    <a:pt x="5336" y="1403"/>
                  </a:lnTo>
                  <a:lnTo>
                    <a:pt x="5295" y="1444"/>
                  </a:lnTo>
                  <a:lnTo>
                    <a:pt x="5148" y="1444"/>
                  </a:lnTo>
                  <a:lnTo>
                    <a:pt x="5043" y="1424"/>
                  </a:lnTo>
                  <a:lnTo>
                    <a:pt x="4918" y="1444"/>
                  </a:lnTo>
                  <a:lnTo>
                    <a:pt x="4813" y="1424"/>
                  </a:lnTo>
                  <a:lnTo>
                    <a:pt x="4792" y="1340"/>
                  </a:lnTo>
                  <a:lnTo>
                    <a:pt x="4813" y="1256"/>
                  </a:lnTo>
                  <a:lnTo>
                    <a:pt x="4792" y="1131"/>
                  </a:lnTo>
                  <a:lnTo>
                    <a:pt x="4688" y="1089"/>
                  </a:lnTo>
                  <a:lnTo>
                    <a:pt x="4625" y="1089"/>
                  </a:lnTo>
                  <a:lnTo>
                    <a:pt x="4625" y="921"/>
                  </a:lnTo>
                  <a:lnTo>
                    <a:pt x="4520" y="775"/>
                  </a:lnTo>
                  <a:lnTo>
                    <a:pt x="4269" y="670"/>
                  </a:lnTo>
                  <a:lnTo>
                    <a:pt x="4186" y="670"/>
                  </a:lnTo>
                  <a:lnTo>
                    <a:pt x="4081" y="482"/>
                  </a:lnTo>
                  <a:lnTo>
                    <a:pt x="4081" y="377"/>
                  </a:lnTo>
                  <a:lnTo>
                    <a:pt x="3934" y="210"/>
                  </a:lnTo>
                  <a:lnTo>
                    <a:pt x="3893" y="168"/>
                  </a:lnTo>
                  <a:lnTo>
                    <a:pt x="3767" y="147"/>
                  </a:lnTo>
                  <a:lnTo>
                    <a:pt x="3558" y="84"/>
                  </a:lnTo>
                  <a:lnTo>
                    <a:pt x="351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68"/>
            <p:cNvSpPr/>
            <p:nvPr/>
          </p:nvSpPr>
          <p:spPr>
            <a:xfrm>
              <a:off x="3275452" y="3211250"/>
              <a:ext cx="85722" cy="91389"/>
            </a:xfrm>
            <a:custGeom>
              <a:avLst/>
              <a:gdLst/>
              <a:ahLst/>
              <a:cxnLst/>
              <a:rect l="l" t="t" r="r" b="b"/>
              <a:pathLst>
                <a:path w="7199" h="8036" extrusionOk="0">
                  <a:moveTo>
                    <a:pt x="1967" y="1"/>
                  </a:moveTo>
                  <a:lnTo>
                    <a:pt x="1779" y="85"/>
                  </a:lnTo>
                  <a:lnTo>
                    <a:pt x="1612" y="126"/>
                  </a:lnTo>
                  <a:lnTo>
                    <a:pt x="1319" y="294"/>
                  </a:lnTo>
                  <a:lnTo>
                    <a:pt x="1235" y="545"/>
                  </a:lnTo>
                  <a:lnTo>
                    <a:pt x="1047" y="608"/>
                  </a:lnTo>
                  <a:lnTo>
                    <a:pt x="921" y="608"/>
                  </a:lnTo>
                  <a:lnTo>
                    <a:pt x="796" y="712"/>
                  </a:lnTo>
                  <a:lnTo>
                    <a:pt x="712" y="712"/>
                  </a:lnTo>
                  <a:lnTo>
                    <a:pt x="524" y="775"/>
                  </a:lnTo>
                  <a:lnTo>
                    <a:pt x="1" y="775"/>
                  </a:lnTo>
                  <a:lnTo>
                    <a:pt x="524" y="1549"/>
                  </a:lnTo>
                  <a:lnTo>
                    <a:pt x="524" y="1612"/>
                  </a:lnTo>
                  <a:lnTo>
                    <a:pt x="461" y="1779"/>
                  </a:lnTo>
                  <a:lnTo>
                    <a:pt x="461" y="2198"/>
                  </a:lnTo>
                  <a:lnTo>
                    <a:pt x="377" y="2386"/>
                  </a:lnTo>
                  <a:lnTo>
                    <a:pt x="419" y="2533"/>
                  </a:lnTo>
                  <a:lnTo>
                    <a:pt x="461" y="2909"/>
                  </a:lnTo>
                  <a:lnTo>
                    <a:pt x="398" y="3077"/>
                  </a:lnTo>
                  <a:lnTo>
                    <a:pt x="356" y="3160"/>
                  </a:lnTo>
                  <a:lnTo>
                    <a:pt x="377" y="3286"/>
                  </a:lnTo>
                  <a:lnTo>
                    <a:pt x="398" y="3370"/>
                  </a:lnTo>
                  <a:lnTo>
                    <a:pt x="398" y="3495"/>
                  </a:lnTo>
                  <a:lnTo>
                    <a:pt x="356" y="3600"/>
                  </a:lnTo>
                  <a:lnTo>
                    <a:pt x="524" y="3997"/>
                  </a:lnTo>
                  <a:lnTo>
                    <a:pt x="503" y="4123"/>
                  </a:lnTo>
                  <a:lnTo>
                    <a:pt x="398" y="4290"/>
                  </a:lnTo>
                  <a:lnTo>
                    <a:pt x="273" y="4374"/>
                  </a:lnTo>
                  <a:lnTo>
                    <a:pt x="168" y="4541"/>
                  </a:lnTo>
                  <a:lnTo>
                    <a:pt x="210" y="4604"/>
                  </a:lnTo>
                  <a:lnTo>
                    <a:pt x="293" y="4625"/>
                  </a:lnTo>
                  <a:lnTo>
                    <a:pt x="314" y="4709"/>
                  </a:lnTo>
                  <a:lnTo>
                    <a:pt x="356" y="4709"/>
                  </a:lnTo>
                  <a:lnTo>
                    <a:pt x="356" y="4834"/>
                  </a:lnTo>
                  <a:lnTo>
                    <a:pt x="482" y="4939"/>
                  </a:lnTo>
                  <a:lnTo>
                    <a:pt x="524" y="5002"/>
                  </a:lnTo>
                  <a:lnTo>
                    <a:pt x="565" y="5127"/>
                  </a:lnTo>
                  <a:lnTo>
                    <a:pt x="524" y="5232"/>
                  </a:lnTo>
                  <a:lnTo>
                    <a:pt x="524" y="5274"/>
                  </a:lnTo>
                  <a:lnTo>
                    <a:pt x="586" y="5483"/>
                  </a:lnTo>
                  <a:lnTo>
                    <a:pt x="670" y="5629"/>
                  </a:lnTo>
                  <a:lnTo>
                    <a:pt x="921" y="5839"/>
                  </a:lnTo>
                  <a:lnTo>
                    <a:pt x="942" y="5901"/>
                  </a:lnTo>
                  <a:lnTo>
                    <a:pt x="879" y="6090"/>
                  </a:lnTo>
                  <a:lnTo>
                    <a:pt x="921" y="6194"/>
                  </a:lnTo>
                  <a:lnTo>
                    <a:pt x="775" y="6508"/>
                  </a:lnTo>
                  <a:lnTo>
                    <a:pt x="879" y="6613"/>
                  </a:lnTo>
                  <a:lnTo>
                    <a:pt x="1130" y="6885"/>
                  </a:lnTo>
                  <a:lnTo>
                    <a:pt x="1570" y="8036"/>
                  </a:lnTo>
                  <a:lnTo>
                    <a:pt x="1737" y="8036"/>
                  </a:lnTo>
                  <a:lnTo>
                    <a:pt x="1758" y="7952"/>
                  </a:lnTo>
                  <a:lnTo>
                    <a:pt x="1863" y="7931"/>
                  </a:lnTo>
                  <a:lnTo>
                    <a:pt x="1863" y="7952"/>
                  </a:lnTo>
                  <a:lnTo>
                    <a:pt x="1946" y="7847"/>
                  </a:lnTo>
                  <a:lnTo>
                    <a:pt x="2051" y="7638"/>
                  </a:lnTo>
                  <a:lnTo>
                    <a:pt x="2260" y="7408"/>
                  </a:lnTo>
                  <a:lnTo>
                    <a:pt x="2407" y="7345"/>
                  </a:lnTo>
                  <a:lnTo>
                    <a:pt x="2553" y="7471"/>
                  </a:lnTo>
                  <a:lnTo>
                    <a:pt x="2721" y="7450"/>
                  </a:lnTo>
                  <a:lnTo>
                    <a:pt x="2804" y="7429"/>
                  </a:lnTo>
                  <a:lnTo>
                    <a:pt x="2930" y="7471"/>
                  </a:lnTo>
                  <a:lnTo>
                    <a:pt x="3139" y="7429"/>
                  </a:lnTo>
                  <a:lnTo>
                    <a:pt x="3244" y="7450"/>
                  </a:lnTo>
                  <a:lnTo>
                    <a:pt x="3286" y="7575"/>
                  </a:lnTo>
                  <a:lnTo>
                    <a:pt x="3348" y="7847"/>
                  </a:lnTo>
                  <a:lnTo>
                    <a:pt x="3411" y="7889"/>
                  </a:lnTo>
                  <a:lnTo>
                    <a:pt x="3453" y="7847"/>
                  </a:lnTo>
                  <a:lnTo>
                    <a:pt x="3453" y="7743"/>
                  </a:lnTo>
                  <a:lnTo>
                    <a:pt x="3516" y="7617"/>
                  </a:lnTo>
                  <a:lnTo>
                    <a:pt x="3516" y="7512"/>
                  </a:lnTo>
                  <a:lnTo>
                    <a:pt x="3620" y="7366"/>
                  </a:lnTo>
                  <a:lnTo>
                    <a:pt x="4227" y="7366"/>
                  </a:lnTo>
                  <a:lnTo>
                    <a:pt x="4353" y="7471"/>
                  </a:lnTo>
                  <a:lnTo>
                    <a:pt x="4374" y="7303"/>
                  </a:lnTo>
                  <a:lnTo>
                    <a:pt x="4541" y="6989"/>
                  </a:lnTo>
                  <a:lnTo>
                    <a:pt x="4562" y="6822"/>
                  </a:lnTo>
                  <a:lnTo>
                    <a:pt x="4541" y="6675"/>
                  </a:lnTo>
                  <a:lnTo>
                    <a:pt x="4478" y="6592"/>
                  </a:lnTo>
                  <a:lnTo>
                    <a:pt x="4667" y="6299"/>
                  </a:lnTo>
                  <a:lnTo>
                    <a:pt x="4750" y="6090"/>
                  </a:lnTo>
                  <a:lnTo>
                    <a:pt x="4750" y="5985"/>
                  </a:lnTo>
                  <a:lnTo>
                    <a:pt x="4876" y="5901"/>
                  </a:lnTo>
                  <a:lnTo>
                    <a:pt x="5650" y="5692"/>
                  </a:lnTo>
                  <a:lnTo>
                    <a:pt x="6319" y="5692"/>
                  </a:lnTo>
                  <a:lnTo>
                    <a:pt x="6696" y="5985"/>
                  </a:lnTo>
                  <a:lnTo>
                    <a:pt x="6780" y="5985"/>
                  </a:lnTo>
                  <a:lnTo>
                    <a:pt x="6864" y="6069"/>
                  </a:lnTo>
                  <a:lnTo>
                    <a:pt x="6926" y="5964"/>
                  </a:lnTo>
                  <a:lnTo>
                    <a:pt x="6905" y="5880"/>
                  </a:lnTo>
                  <a:lnTo>
                    <a:pt x="7198" y="5315"/>
                  </a:lnTo>
                  <a:lnTo>
                    <a:pt x="7177" y="5043"/>
                  </a:lnTo>
                  <a:lnTo>
                    <a:pt x="6884" y="4499"/>
                  </a:lnTo>
                  <a:lnTo>
                    <a:pt x="6571" y="4437"/>
                  </a:lnTo>
                  <a:lnTo>
                    <a:pt x="6591" y="4207"/>
                  </a:lnTo>
                  <a:lnTo>
                    <a:pt x="6550" y="3851"/>
                  </a:lnTo>
                  <a:lnTo>
                    <a:pt x="5524" y="3809"/>
                  </a:lnTo>
                  <a:lnTo>
                    <a:pt x="5545" y="3558"/>
                  </a:lnTo>
                  <a:lnTo>
                    <a:pt x="5315" y="3181"/>
                  </a:lnTo>
                  <a:lnTo>
                    <a:pt x="5399" y="3056"/>
                  </a:lnTo>
                  <a:lnTo>
                    <a:pt x="5336" y="2846"/>
                  </a:lnTo>
                  <a:lnTo>
                    <a:pt x="5378" y="2554"/>
                  </a:lnTo>
                  <a:lnTo>
                    <a:pt x="5315" y="2491"/>
                  </a:lnTo>
                  <a:lnTo>
                    <a:pt x="5106" y="2323"/>
                  </a:lnTo>
                  <a:lnTo>
                    <a:pt x="4771" y="2386"/>
                  </a:lnTo>
                  <a:lnTo>
                    <a:pt x="4604" y="2302"/>
                  </a:lnTo>
                  <a:lnTo>
                    <a:pt x="4499" y="2240"/>
                  </a:lnTo>
                  <a:lnTo>
                    <a:pt x="4457" y="2093"/>
                  </a:lnTo>
                  <a:lnTo>
                    <a:pt x="4290" y="2030"/>
                  </a:lnTo>
                  <a:lnTo>
                    <a:pt x="4060" y="1968"/>
                  </a:lnTo>
                  <a:lnTo>
                    <a:pt x="3955" y="1968"/>
                  </a:lnTo>
                  <a:lnTo>
                    <a:pt x="3746" y="1717"/>
                  </a:lnTo>
                  <a:lnTo>
                    <a:pt x="3620" y="1779"/>
                  </a:lnTo>
                  <a:lnTo>
                    <a:pt x="3411" y="1570"/>
                  </a:lnTo>
                  <a:lnTo>
                    <a:pt x="3181" y="1612"/>
                  </a:lnTo>
                  <a:lnTo>
                    <a:pt x="3118" y="1696"/>
                  </a:lnTo>
                  <a:lnTo>
                    <a:pt x="2993" y="1570"/>
                  </a:lnTo>
                  <a:lnTo>
                    <a:pt x="2804" y="1466"/>
                  </a:lnTo>
                  <a:lnTo>
                    <a:pt x="2679" y="1382"/>
                  </a:lnTo>
                  <a:lnTo>
                    <a:pt x="2616" y="1235"/>
                  </a:lnTo>
                  <a:lnTo>
                    <a:pt x="2490" y="1152"/>
                  </a:lnTo>
                  <a:lnTo>
                    <a:pt x="2407" y="942"/>
                  </a:lnTo>
                  <a:lnTo>
                    <a:pt x="2449" y="838"/>
                  </a:lnTo>
                  <a:lnTo>
                    <a:pt x="2386" y="545"/>
                  </a:lnTo>
                  <a:lnTo>
                    <a:pt x="2470" y="398"/>
                  </a:lnTo>
                  <a:lnTo>
                    <a:pt x="2407" y="189"/>
                  </a:lnTo>
                  <a:lnTo>
                    <a:pt x="2407" y="43"/>
                  </a:lnTo>
                  <a:lnTo>
                    <a:pt x="2365" y="1"/>
                  </a:lnTo>
                  <a:lnTo>
                    <a:pt x="2239" y="85"/>
                  </a:lnTo>
                  <a:lnTo>
                    <a:pt x="209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654" name="Google Shape;654;p68"/>
            <p:cNvSpPr/>
            <p:nvPr/>
          </p:nvSpPr>
          <p:spPr>
            <a:xfrm>
              <a:off x="3327273" y="3275982"/>
              <a:ext cx="58811" cy="59262"/>
            </a:xfrm>
            <a:custGeom>
              <a:avLst/>
              <a:gdLst/>
              <a:ahLst/>
              <a:cxnLst/>
              <a:rect l="l" t="t" r="r" b="b"/>
              <a:pathLst>
                <a:path w="4939" h="5211" extrusionOk="0">
                  <a:moveTo>
                    <a:pt x="1298" y="0"/>
                  </a:moveTo>
                  <a:lnTo>
                    <a:pt x="524" y="209"/>
                  </a:lnTo>
                  <a:lnTo>
                    <a:pt x="398" y="293"/>
                  </a:lnTo>
                  <a:lnTo>
                    <a:pt x="398" y="398"/>
                  </a:lnTo>
                  <a:lnTo>
                    <a:pt x="315" y="607"/>
                  </a:lnTo>
                  <a:lnTo>
                    <a:pt x="126" y="900"/>
                  </a:lnTo>
                  <a:lnTo>
                    <a:pt x="189" y="983"/>
                  </a:lnTo>
                  <a:lnTo>
                    <a:pt x="210" y="1130"/>
                  </a:lnTo>
                  <a:lnTo>
                    <a:pt x="189" y="1297"/>
                  </a:lnTo>
                  <a:lnTo>
                    <a:pt x="22" y="1611"/>
                  </a:lnTo>
                  <a:lnTo>
                    <a:pt x="1" y="1779"/>
                  </a:lnTo>
                  <a:lnTo>
                    <a:pt x="1" y="1820"/>
                  </a:lnTo>
                  <a:lnTo>
                    <a:pt x="126" y="1946"/>
                  </a:lnTo>
                  <a:lnTo>
                    <a:pt x="231" y="1967"/>
                  </a:lnTo>
                  <a:lnTo>
                    <a:pt x="398" y="2239"/>
                  </a:lnTo>
                  <a:lnTo>
                    <a:pt x="754" y="2595"/>
                  </a:lnTo>
                  <a:lnTo>
                    <a:pt x="879" y="2595"/>
                  </a:lnTo>
                  <a:lnTo>
                    <a:pt x="1026" y="2720"/>
                  </a:lnTo>
                  <a:lnTo>
                    <a:pt x="1131" y="2888"/>
                  </a:lnTo>
                  <a:lnTo>
                    <a:pt x="1465" y="2971"/>
                  </a:lnTo>
                  <a:lnTo>
                    <a:pt x="1695" y="3097"/>
                  </a:lnTo>
                  <a:lnTo>
                    <a:pt x="1800" y="3097"/>
                  </a:lnTo>
                  <a:lnTo>
                    <a:pt x="2030" y="3327"/>
                  </a:lnTo>
                  <a:lnTo>
                    <a:pt x="2302" y="3452"/>
                  </a:lnTo>
                  <a:lnTo>
                    <a:pt x="2637" y="3515"/>
                  </a:lnTo>
                  <a:lnTo>
                    <a:pt x="2804" y="3641"/>
                  </a:lnTo>
                  <a:lnTo>
                    <a:pt x="2951" y="3808"/>
                  </a:lnTo>
                  <a:lnTo>
                    <a:pt x="3035" y="3934"/>
                  </a:lnTo>
                  <a:lnTo>
                    <a:pt x="2972" y="4059"/>
                  </a:lnTo>
                  <a:lnTo>
                    <a:pt x="2909" y="4185"/>
                  </a:lnTo>
                  <a:lnTo>
                    <a:pt x="2804" y="4269"/>
                  </a:lnTo>
                  <a:lnTo>
                    <a:pt x="2742" y="4373"/>
                  </a:lnTo>
                  <a:lnTo>
                    <a:pt x="2763" y="4478"/>
                  </a:lnTo>
                  <a:lnTo>
                    <a:pt x="2700" y="4708"/>
                  </a:lnTo>
                  <a:lnTo>
                    <a:pt x="2512" y="4896"/>
                  </a:lnTo>
                  <a:lnTo>
                    <a:pt x="2491" y="5022"/>
                  </a:lnTo>
                  <a:lnTo>
                    <a:pt x="2574" y="5022"/>
                  </a:lnTo>
                  <a:lnTo>
                    <a:pt x="2972" y="4959"/>
                  </a:lnTo>
                  <a:lnTo>
                    <a:pt x="3328" y="5064"/>
                  </a:lnTo>
                  <a:lnTo>
                    <a:pt x="3579" y="5210"/>
                  </a:lnTo>
                  <a:lnTo>
                    <a:pt x="3704" y="5168"/>
                  </a:lnTo>
                  <a:lnTo>
                    <a:pt x="3788" y="5168"/>
                  </a:lnTo>
                  <a:lnTo>
                    <a:pt x="3851" y="5210"/>
                  </a:lnTo>
                  <a:lnTo>
                    <a:pt x="3955" y="5064"/>
                  </a:lnTo>
                  <a:lnTo>
                    <a:pt x="3997" y="5022"/>
                  </a:lnTo>
                  <a:lnTo>
                    <a:pt x="4123" y="5085"/>
                  </a:lnTo>
                  <a:lnTo>
                    <a:pt x="4227" y="4959"/>
                  </a:lnTo>
                  <a:lnTo>
                    <a:pt x="4290" y="4792"/>
                  </a:lnTo>
                  <a:lnTo>
                    <a:pt x="4541" y="4603"/>
                  </a:lnTo>
                  <a:lnTo>
                    <a:pt x="4583" y="4478"/>
                  </a:lnTo>
                  <a:lnTo>
                    <a:pt x="4646" y="4352"/>
                  </a:lnTo>
                  <a:lnTo>
                    <a:pt x="4750" y="4248"/>
                  </a:lnTo>
                  <a:lnTo>
                    <a:pt x="4792" y="4038"/>
                  </a:lnTo>
                  <a:lnTo>
                    <a:pt x="4750" y="3976"/>
                  </a:lnTo>
                  <a:lnTo>
                    <a:pt x="4750" y="3829"/>
                  </a:lnTo>
                  <a:lnTo>
                    <a:pt x="4813" y="3808"/>
                  </a:lnTo>
                  <a:lnTo>
                    <a:pt x="4813" y="3724"/>
                  </a:lnTo>
                  <a:lnTo>
                    <a:pt x="4813" y="3662"/>
                  </a:lnTo>
                  <a:lnTo>
                    <a:pt x="4813" y="3599"/>
                  </a:lnTo>
                  <a:lnTo>
                    <a:pt x="4834" y="3599"/>
                  </a:lnTo>
                  <a:lnTo>
                    <a:pt x="4855" y="3515"/>
                  </a:lnTo>
                  <a:lnTo>
                    <a:pt x="4855" y="2971"/>
                  </a:lnTo>
                  <a:lnTo>
                    <a:pt x="4939" y="2888"/>
                  </a:lnTo>
                  <a:lnTo>
                    <a:pt x="4834" y="2867"/>
                  </a:lnTo>
                  <a:lnTo>
                    <a:pt x="4750" y="2783"/>
                  </a:lnTo>
                  <a:lnTo>
                    <a:pt x="4625" y="2720"/>
                  </a:lnTo>
                  <a:lnTo>
                    <a:pt x="4395" y="2867"/>
                  </a:lnTo>
                  <a:lnTo>
                    <a:pt x="4290" y="2825"/>
                  </a:lnTo>
                  <a:lnTo>
                    <a:pt x="4206" y="2616"/>
                  </a:lnTo>
                  <a:lnTo>
                    <a:pt x="4060" y="1988"/>
                  </a:lnTo>
                  <a:lnTo>
                    <a:pt x="4018" y="1862"/>
                  </a:lnTo>
                  <a:lnTo>
                    <a:pt x="3892" y="1820"/>
                  </a:lnTo>
                  <a:lnTo>
                    <a:pt x="3767" y="1716"/>
                  </a:lnTo>
                  <a:lnTo>
                    <a:pt x="3495" y="1841"/>
                  </a:lnTo>
                  <a:lnTo>
                    <a:pt x="3328" y="1758"/>
                  </a:lnTo>
                  <a:lnTo>
                    <a:pt x="3056" y="1779"/>
                  </a:lnTo>
                  <a:lnTo>
                    <a:pt x="2972" y="1737"/>
                  </a:lnTo>
                  <a:lnTo>
                    <a:pt x="2763" y="1758"/>
                  </a:lnTo>
                  <a:lnTo>
                    <a:pt x="2721" y="1632"/>
                  </a:lnTo>
                  <a:lnTo>
                    <a:pt x="2763" y="1528"/>
                  </a:lnTo>
                  <a:lnTo>
                    <a:pt x="2721" y="1360"/>
                  </a:lnTo>
                  <a:lnTo>
                    <a:pt x="2763" y="1025"/>
                  </a:lnTo>
                  <a:lnTo>
                    <a:pt x="2658" y="837"/>
                  </a:lnTo>
                  <a:lnTo>
                    <a:pt x="2658" y="670"/>
                  </a:lnTo>
                  <a:lnTo>
                    <a:pt x="2512" y="565"/>
                  </a:lnTo>
                  <a:lnTo>
                    <a:pt x="2553" y="419"/>
                  </a:lnTo>
                  <a:lnTo>
                    <a:pt x="2428" y="293"/>
                  </a:lnTo>
                  <a:lnTo>
                    <a:pt x="2344" y="293"/>
                  </a:lnTo>
                  <a:lnTo>
                    <a:pt x="196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655" name="Google Shape;655;p68"/>
            <p:cNvSpPr/>
            <p:nvPr/>
          </p:nvSpPr>
          <p:spPr>
            <a:xfrm>
              <a:off x="3363150" y="3352838"/>
              <a:ext cx="34889" cy="37848"/>
            </a:xfrm>
            <a:custGeom>
              <a:avLst/>
              <a:gdLst/>
              <a:ahLst/>
              <a:cxnLst/>
              <a:rect l="l" t="t" r="r" b="b"/>
              <a:pathLst>
                <a:path w="2930" h="3328" extrusionOk="0">
                  <a:moveTo>
                    <a:pt x="754" y="0"/>
                  </a:moveTo>
                  <a:lnTo>
                    <a:pt x="440" y="63"/>
                  </a:lnTo>
                  <a:lnTo>
                    <a:pt x="377" y="42"/>
                  </a:lnTo>
                  <a:lnTo>
                    <a:pt x="315" y="42"/>
                  </a:lnTo>
                  <a:lnTo>
                    <a:pt x="273" y="63"/>
                  </a:lnTo>
                  <a:lnTo>
                    <a:pt x="231" y="210"/>
                  </a:lnTo>
                  <a:lnTo>
                    <a:pt x="126" y="335"/>
                  </a:lnTo>
                  <a:lnTo>
                    <a:pt x="168" y="524"/>
                  </a:lnTo>
                  <a:lnTo>
                    <a:pt x="126" y="586"/>
                  </a:lnTo>
                  <a:lnTo>
                    <a:pt x="147" y="712"/>
                  </a:lnTo>
                  <a:lnTo>
                    <a:pt x="147" y="963"/>
                  </a:lnTo>
                  <a:lnTo>
                    <a:pt x="84" y="1047"/>
                  </a:lnTo>
                  <a:lnTo>
                    <a:pt x="84" y="1151"/>
                  </a:lnTo>
                  <a:lnTo>
                    <a:pt x="43" y="1277"/>
                  </a:lnTo>
                  <a:lnTo>
                    <a:pt x="84" y="1465"/>
                  </a:lnTo>
                  <a:lnTo>
                    <a:pt x="43" y="1507"/>
                  </a:lnTo>
                  <a:lnTo>
                    <a:pt x="63" y="1779"/>
                  </a:lnTo>
                  <a:lnTo>
                    <a:pt x="126" y="1967"/>
                  </a:lnTo>
                  <a:lnTo>
                    <a:pt x="84" y="2030"/>
                  </a:lnTo>
                  <a:lnTo>
                    <a:pt x="22" y="2114"/>
                  </a:lnTo>
                  <a:lnTo>
                    <a:pt x="1" y="2156"/>
                  </a:lnTo>
                  <a:lnTo>
                    <a:pt x="1" y="2428"/>
                  </a:lnTo>
                  <a:lnTo>
                    <a:pt x="63" y="2637"/>
                  </a:lnTo>
                  <a:lnTo>
                    <a:pt x="231" y="2867"/>
                  </a:lnTo>
                  <a:lnTo>
                    <a:pt x="315" y="2867"/>
                  </a:lnTo>
                  <a:lnTo>
                    <a:pt x="461" y="3034"/>
                  </a:lnTo>
                  <a:lnTo>
                    <a:pt x="545" y="3055"/>
                  </a:lnTo>
                  <a:lnTo>
                    <a:pt x="796" y="3034"/>
                  </a:lnTo>
                  <a:lnTo>
                    <a:pt x="963" y="3055"/>
                  </a:lnTo>
                  <a:lnTo>
                    <a:pt x="1089" y="3139"/>
                  </a:lnTo>
                  <a:lnTo>
                    <a:pt x="1172" y="3160"/>
                  </a:lnTo>
                  <a:lnTo>
                    <a:pt x="1277" y="3160"/>
                  </a:lnTo>
                  <a:lnTo>
                    <a:pt x="1298" y="3181"/>
                  </a:lnTo>
                  <a:lnTo>
                    <a:pt x="1277" y="3244"/>
                  </a:lnTo>
                  <a:lnTo>
                    <a:pt x="1277" y="3285"/>
                  </a:lnTo>
                  <a:lnTo>
                    <a:pt x="1382" y="3285"/>
                  </a:lnTo>
                  <a:lnTo>
                    <a:pt x="1507" y="3202"/>
                  </a:lnTo>
                  <a:lnTo>
                    <a:pt x="1654" y="3181"/>
                  </a:lnTo>
                  <a:lnTo>
                    <a:pt x="1800" y="3244"/>
                  </a:lnTo>
                  <a:lnTo>
                    <a:pt x="1842" y="3264"/>
                  </a:lnTo>
                  <a:lnTo>
                    <a:pt x="1926" y="3264"/>
                  </a:lnTo>
                  <a:lnTo>
                    <a:pt x="2009" y="3285"/>
                  </a:lnTo>
                  <a:lnTo>
                    <a:pt x="2093" y="3327"/>
                  </a:lnTo>
                  <a:lnTo>
                    <a:pt x="2135" y="3264"/>
                  </a:lnTo>
                  <a:lnTo>
                    <a:pt x="2156" y="3181"/>
                  </a:lnTo>
                  <a:lnTo>
                    <a:pt x="2177" y="3181"/>
                  </a:lnTo>
                  <a:lnTo>
                    <a:pt x="2239" y="3202"/>
                  </a:lnTo>
                  <a:lnTo>
                    <a:pt x="2449" y="3139"/>
                  </a:lnTo>
                  <a:lnTo>
                    <a:pt x="2574" y="2972"/>
                  </a:lnTo>
                  <a:lnTo>
                    <a:pt x="2637" y="2930"/>
                  </a:lnTo>
                  <a:lnTo>
                    <a:pt x="2616" y="2909"/>
                  </a:lnTo>
                  <a:lnTo>
                    <a:pt x="2658" y="2804"/>
                  </a:lnTo>
                  <a:lnTo>
                    <a:pt x="2784" y="2720"/>
                  </a:lnTo>
                  <a:lnTo>
                    <a:pt x="2784" y="2532"/>
                  </a:lnTo>
                  <a:lnTo>
                    <a:pt x="2867" y="2428"/>
                  </a:lnTo>
                  <a:lnTo>
                    <a:pt x="2930" y="2407"/>
                  </a:lnTo>
                  <a:lnTo>
                    <a:pt x="2888" y="2386"/>
                  </a:lnTo>
                  <a:lnTo>
                    <a:pt x="2825" y="2281"/>
                  </a:lnTo>
                  <a:lnTo>
                    <a:pt x="2784" y="2239"/>
                  </a:lnTo>
                  <a:lnTo>
                    <a:pt x="2784" y="2218"/>
                  </a:lnTo>
                  <a:lnTo>
                    <a:pt x="2742" y="2030"/>
                  </a:lnTo>
                  <a:lnTo>
                    <a:pt x="2846" y="1884"/>
                  </a:lnTo>
                  <a:lnTo>
                    <a:pt x="2867" y="1716"/>
                  </a:lnTo>
                  <a:lnTo>
                    <a:pt x="2742" y="1612"/>
                  </a:lnTo>
                  <a:lnTo>
                    <a:pt x="2574" y="1402"/>
                  </a:lnTo>
                  <a:lnTo>
                    <a:pt x="2449" y="1256"/>
                  </a:lnTo>
                  <a:lnTo>
                    <a:pt x="2239" y="1151"/>
                  </a:lnTo>
                  <a:lnTo>
                    <a:pt x="2114" y="1172"/>
                  </a:lnTo>
                  <a:lnTo>
                    <a:pt x="2114" y="1026"/>
                  </a:lnTo>
                  <a:lnTo>
                    <a:pt x="1988" y="879"/>
                  </a:lnTo>
                  <a:lnTo>
                    <a:pt x="1842" y="858"/>
                  </a:lnTo>
                  <a:lnTo>
                    <a:pt x="1695" y="775"/>
                  </a:lnTo>
                  <a:lnTo>
                    <a:pt x="1570" y="565"/>
                  </a:lnTo>
                  <a:lnTo>
                    <a:pt x="1486" y="565"/>
                  </a:lnTo>
                  <a:lnTo>
                    <a:pt x="1382" y="670"/>
                  </a:lnTo>
                  <a:lnTo>
                    <a:pt x="1319" y="670"/>
                  </a:lnTo>
                  <a:lnTo>
                    <a:pt x="1172" y="461"/>
                  </a:lnTo>
                  <a:lnTo>
                    <a:pt x="1110" y="314"/>
                  </a:lnTo>
                  <a:lnTo>
                    <a:pt x="984" y="251"/>
                  </a:lnTo>
                  <a:lnTo>
                    <a:pt x="859" y="63"/>
                  </a:lnTo>
                  <a:lnTo>
                    <a:pt x="754"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6" name="Google Shape;656;p68"/>
            <p:cNvGrpSpPr/>
            <p:nvPr/>
          </p:nvGrpSpPr>
          <p:grpSpPr>
            <a:xfrm>
              <a:off x="3280929" y="3294542"/>
              <a:ext cx="109894" cy="272224"/>
              <a:chOff x="2711750" y="3572300"/>
              <a:chExt cx="230725" cy="598425"/>
            </a:xfrm>
          </p:grpSpPr>
          <p:sp>
            <p:nvSpPr>
              <p:cNvPr id="657" name="Google Shape;657;p68"/>
              <p:cNvSpPr/>
              <p:nvPr/>
            </p:nvSpPr>
            <p:spPr>
              <a:xfrm>
                <a:off x="2711750" y="3572300"/>
                <a:ext cx="230725" cy="538800"/>
              </a:xfrm>
              <a:custGeom>
                <a:avLst/>
                <a:gdLst/>
                <a:ahLst/>
                <a:cxnLst/>
                <a:rect l="l" t="t" r="r" b="b"/>
                <a:pathLst>
                  <a:path w="9229" h="21552" extrusionOk="0">
                    <a:moveTo>
                      <a:pt x="1947" y="0"/>
                    </a:moveTo>
                    <a:lnTo>
                      <a:pt x="1800" y="42"/>
                    </a:lnTo>
                    <a:lnTo>
                      <a:pt x="1570" y="293"/>
                    </a:lnTo>
                    <a:lnTo>
                      <a:pt x="1466" y="502"/>
                    </a:lnTo>
                    <a:lnTo>
                      <a:pt x="1382" y="607"/>
                    </a:lnTo>
                    <a:lnTo>
                      <a:pt x="1466" y="753"/>
                    </a:lnTo>
                    <a:lnTo>
                      <a:pt x="1298" y="1402"/>
                    </a:lnTo>
                    <a:lnTo>
                      <a:pt x="629" y="1779"/>
                    </a:lnTo>
                    <a:lnTo>
                      <a:pt x="566" y="1925"/>
                    </a:lnTo>
                    <a:lnTo>
                      <a:pt x="691" y="2030"/>
                    </a:lnTo>
                    <a:lnTo>
                      <a:pt x="733" y="2134"/>
                    </a:lnTo>
                    <a:lnTo>
                      <a:pt x="650" y="2281"/>
                    </a:lnTo>
                    <a:lnTo>
                      <a:pt x="670" y="2448"/>
                    </a:lnTo>
                    <a:lnTo>
                      <a:pt x="796" y="2616"/>
                    </a:lnTo>
                    <a:lnTo>
                      <a:pt x="796" y="2762"/>
                    </a:lnTo>
                    <a:lnTo>
                      <a:pt x="691" y="2846"/>
                    </a:lnTo>
                    <a:lnTo>
                      <a:pt x="670" y="2950"/>
                    </a:lnTo>
                    <a:lnTo>
                      <a:pt x="754" y="3013"/>
                    </a:lnTo>
                    <a:lnTo>
                      <a:pt x="796" y="3076"/>
                    </a:lnTo>
                    <a:lnTo>
                      <a:pt x="796" y="3243"/>
                    </a:lnTo>
                    <a:lnTo>
                      <a:pt x="859" y="3285"/>
                    </a:lnTo>
                    <a:lnTo>
                      <a:pt x="775" y="3390"/>
                    </a:lnTo>
                    <a:lnTo>
                      <a:pt x="670" y="3453"/>
                    </a:lnTo>
                    <a:lnTo>
                      <a:pt x="524" y="3599"/>
                    </a:lnTo>
                    <a:lnTo>
                      <a:pt x="357" y="3997"/>
                    </a:lnTo>
                    <a:lnTo>
                      <a:pt x="252" y="4164"/>
                    </a:lnTo>
                    <a:lnTo>
                      <a:pt x="210" y="4582"/>
                    </a:lnTo>
                    <a:lnTo>
                      <a:pt x="126" y="4645"/>
                    </a:lnTo>
                    <a:lnTo>
                      <a:pt x="147" y="5022"/>
                    </a:lnTo>
                    <a:lnTo>
                      <a:pt x="252" y="5210"/>
                    </a:lnTo>
                    <a:lnTo>
                      <a:pt x="252" y="5461"/>
                    </a:lnTo>
                    <a:lnTo>
                      <a:pt x="168" y="5566"/>
                    </a:lnTo>
                    <a:lnTo>
                      <a:pt x="168" y="5859"/>
                    </a:lnTo>
                    <a:lnTo>
                      <a:pt x="22" y="5942"/>
                    </a:lnTo>
                    <a:lnTo>
                      <a:pt x="1" y="6152"/>
                    </a:lnTo>
                    <a:lnTo>
                      <a:pt x="43" y="6424"/>
                    </a:lnTo>
                    <a:lnTo>
                      <a:pt x="147" y="6570"/>
                    </a:lnTo>
                    <a:lnTo>
                      <a:pt x="168" y="6675"/>
                    </a:lnTo>
                    <a:lnTo>
                      <a:pt x="315" y="6884"/>
                    </a:lnTo>
                    <a:lnTo>
                      <a:pt x="378" y="7051"/>
                    </a:lnTo>
                    <a:lnTo>
                      <a:pt x="461" y="7407"/>
                    </a:lnTo>
                    <a:lnTo>
                      <a:pt x="545" y="7470"/>
                    </a:lnTo>
                    <a:lnTo>
                      <a:pt x="587" y="7930"/>
                    </a:lnTo>
                    <a:lnTo>
                      <a:pt x="566" y="8181"/>
                    </a:lnTo>
                    <a:lnTo>
                      <a:pt x="461" y="8202"/>
                    </a:lnTo>
                    <a:lnTo>
                      <a:pt x="357" y="8453"/>
                    </a:lnTo>
                    <a:lnTo>
                      <a:pt x="378" y="8683"/>
                    </a:lnTo>
                    <a:lnTo>
                      <a:pt x="252" y="8872"/>
                    </a:lnTo>
                    <a:lnTo>
                      <a:pt x="336" y="8935"/>
                    </a:lnTo>
                    <a:lnTo>
                      <a:pt x="440" y="9123"/>
                    </a:lnTo>
                    <a:lnTo>
                      <a:pt x="461" y="9332"/>
                    </a:lnTo>
                    <a:lnTo>
                      <a:pt x="336" y="9458"/>
                    </a:lnTo>
                    <a:lnTo>
                      <a:pt x="210" y="9709"/>
                    </a:lnTo>
                    <a:lnTo>
                      <a:pt x="210" y="10085"/>
                    </a:lnTo>
                    <a:lnTo>
                      <a:pt x="210" y="10253"/>
                    </a:lnTo>
                    <a:lnTo>
                      <a:pt x="147" y="10483"/>
                    </a:lnTo>
                    <a:lnTo>
                      <a:pt x="482" y="11173"/>
                    </a:lnTo>
                    <a:lnTo>
                      <a:pt x="419" y="11278"/>
                    </a:lnTo>
                    <a:lnTo>
                      <a:pt x="252" y="11341"/>
                    </a:lnTo>
                    <a:lnTo>
                      <a:pt x="231" y="11655"/>
                    </a:lnTo>
                    <a:lnTo>
                      <a:pt x="22" y="11948"/>
                    </a:lnTo>
                    <a:lnTo>
                      <a:pt x="43" y="12157"/>
                    </a:lnTo>
                    <a:lnTo>
                      <a:pt x="147" y="12345"/>
                    </a:lnTo>
                    <a:lnTo>
                      <a:pt x="126" y="12764"/>
                    </a:lnTo>
                    <a:lnTo>
                      <a:pt x="147" y="13119"/>
                    </a:lnTo>
                    <a:lnTo>
                      <a:pt x="210" y="13391"/>
                    </a:lnTo>
                    <a:lnTo>
                      <a:pt x="315" y="13433"/>
                    </a:lnTo>
                    <a:lnTo>
                      <a:pt x="357" y="13538"/>
                    </a:lnTo>
                    <a:lnTo>
                      <a:pt x="336" y="13705"/>
                    </a:lnTo>
                    <a:lnTo>
                      <a:pt x="210" y="13789"/>
                    </a:lnTo>
                    <a:lnTo>
                      <a:pt x="231" y="14103"/>
                    </a:lnTo>
                    <a:cubicBezTo>
                      <a:pt x="252" y="14165"/>
                      <a:pt x="252" y="14270"/>
                      <a:pt x="273" y="14354"/>
                    </a:cubicBezTo>
                    <a:lnTo>
                      <a:pt x="273" y="14375"/>
                    </a:lnTo>
                    <a:lnTo>
                      <a:pt x="461" y="14437"/>
                    </a:lnTo>
                    <a:lnTo>
                      <a:pt x="461" y="14626"/>
                    </a:lnTo>
                    <a:lnTo>
                      <a:pt x="461" y="14772"/>
                    </a:lnTo>
                    <a:lnTo>
                      <a:pt x="566" y="15002"/>
                    </a:lnTo>
                    <a:lnTo>
                      <a:pt x="608" y="15274"/>
                    </a:lnTo>
                    <a:lnTo>
                      <a:pt x="712" y="15295"/>
                    </a:lnTo>
                    <a:lnTo>
                      <a:pt x="796" y="15253"/>
                    </a:lnTo>
                    <a:lnTo>
                      <a:pt x="880" y="15274"/>
                    </a:lnTo>
                    <a:lnTo>
                      <a:pt x="880" y="15400"/>
                    </a:lnTo>
                    <a:lnTo>
                      <a:pt x="754" y="15567"/>
                    </a:lnTo>
                    <a:lnTo>
                      <a:pt x="482" y="15567"/>
                    </a:lnTo>
                    <a:lnTo>
                      <a:pt x="440" y="15672"/>
                    </a:lnTo>
                    <a:lnTo>
                      <a:pt x="524" y="15735"/>
                    </a:lnTo>
                    <a:lnTo>
                      <a:pt x="545" y="15714"/>
                    </a:lnTo>
                    <a:lnTo>
                      <a:pt x="670" y="15714"/>
                    </a:lnTo>
                    <a:lnTo>
                      <a:pt x="859" y="15839"/>
                    </a:lnTo>
                    <a:lnTo>
                      <a:pt x="984" y="16049"/>
                    </a:lnTo>
                    <a:lnTo>
                      <a:pt x="984" y="16195"/>
                    </a:lnTo>
                    <a:lnTo>
                      <a:pt x="838" y="16321"/>
                    </a:lnTo>
                    <a:lnTo>
                      <a:pt x="838" y="16425"/>
                    </a:lnTo>
                    <a:lnTo>
                      <a:pt x="901" y="16572"/>
                    </a:lnTo>
                    <a:lnTo>
                      <a:pt x="963" y="16885"/>
                    </a:lnTo>
                    <a:lnTo>
                      <a:pt x="1047" y="17137"/>
                    </a:lnTo>
                    <a:lnTo>
                      <a:pt x="942" y="17241"/>
                    </a:lnTo>
                    <a:lnTo>
                      <a:pt x="901" y="17367"/>
                    </a:lnTo>
                    <a:lnTo>
                      <a:pt x="1005" y="17618"/>
                    </a:lnTo>
                    <a:lnTo>
                      <a:pt x="901" y="17764"/>
                    </a:lnTo>
                    <a:lnTo>
                      <a:pt x="859" y="18015"/>
                    </a:lnTo>
                    <a:lnTo>
                      <a:pt x="942" y="18246"/>
                    </a:lnTo>
                    <a:lnTo>
                      <a:pt x="984" y="18559"/>
                    </a:lnTo>
                    <a:lnTo>
                      <a:pt x="942" y="18852"/>
                    </a:lnTo>
                    <a:lnTo>
                      <a:pt x="733" y="19062"/>
                    </a:lnTo>
                    <a:lnTo>
                      <a:pt x="587" y="19250"/>
                    </a:lnTo>
                    <a:lnTo>
                      <a:pt x="524" y="19752"/>
                    </a:lnTo>
                    <a:cubicBezTo>
                      <a:pt x="545" y="19815"/>
                      <a:pt x="545" y="19898"/>
                      <a:pt x="566" y="19982"/>
                    </a:cubicBezTo>
                    <a:lnTo>
                      <a:pt x="796" y="20422"/>
                    </a:lnTo>
                    <a:lnTo>
                      <a:pt x="942" y="20422"/>
                    </a:lnTo>
                    <a:lnTo>
                      <a:pt x="1047" y="20317"/>
                    </a:lnTo>
                    <a:lnTo>
                      <a:pt x="1214" y="20233"/>
                    </a:lnTo>
                    <a:lnTo>
                      <a:pt x="1361" y="20233"/>
                    </a:lnTo>
                    <a:lnTo>
                      <a:pt x="1361" y="20401"/>
                    </a:lnTo>
                    <a:lnTo>
                      <a:pt x="1382" y="20735"/>
                    </a:lnTo>
                    <a:lnTo>
                      <a:pt x="1507" y="20840"/>
                    </a:lnTo>
                    <a:lnTo>
                      <a:pt x="1570" y="21049"/>
                    </a:lnTo>
                    <a:lnTo>
                      <a:pt x="1633" y="21279"/>
                    </a:lnTo>
                    <a:lnTo>
                      <a:pt x="1926" y="21321"/>
                    </a:lnTo>
                    <a:lnTo>
                      <a:pt x="2030" y="21363"/>
                    </a:lnTo>
                    <a:lnTo>
                      <a:pt x="2449" y="21279"/>
                    </a:lnTo>
                    <a:lnTo>
                      <a:pt x="3181" y="21279"/>
                    </a:lnTo>
                    <a:lnTo>
                      <a:pt x="3244" y="21342"/>
                    </a:lnTo>
                    <a:lnTo>
                      <a:pt x="3370" y="21363"/>
                    </a:lnTo>
                    <a:lnTo>
                      <a:pt x="3516" y="21489"/>
                    </a:lnTo>
                    <a:lnTo>
                      <a:pt x="3663" y="21551"/>
                    </a:lnTo>
                    <a:lnTo>
                      <a:pt x="3704" y="21551"/>
                    </a:lnTo>
                    <a:lnTo>
                      <a:pt x="3704" y="21447"/>
                    </a:lnTo>
                    <a:lnTo>
                      <a:pt x="3600" y="21363"/>
                    </a:lnTo>
                    <a:lnTo>
                      <a:pt x="3411" y="21238"/>
                    </a:lnTo>
                    <a:lnTo>
                      <a:pt x="3391" y="21133"/>
                    </a:lnTo>
                    <a:lnTo>
                      <a:pt x="3286" y="21028"/>
                    </a:lnTo>
                    <a:lnTo>
                      <a:pt x="3202" y="21049"/>
                    </a:lnTo>
                    <a:lnTo>
                      <a:pt x="3160" y="21007"/>
                    </a:lnTo>
                    <a:lnTo>
                      <a:pt x="3244" y="20945"/>
                    </a:lnTo>
                    <a:lnTo>
                      <a:pt x="3265" y="20861"/>
                    </a:lnTo>
                    <a:lnTo>
                      <a:pt x="3244" y="20840"/>
                    </a:lnTo>
                    <a:lnTo>
                      <a:pt x="3244" y="20756"/>
                    </a:lnTo>
                    <a:lnTo>
                      <a:pt x="3139" y="20505"/>
                    </a:lnTo>
                    <a:lnTo>
                      <a:pt x="3035" y="20317"/>
                    </a:lnTo>
                    <a:lnTo>
                      <a:pt x="2993" y="20129"/>
                    </a:lnTo>
                    <a:lnTo>
                      <a:pt x="3077" y="19961"/>
                    </a:lnTo>
                    <a:lnTo>
                      <a:pt x="3202" y="19857"/>
                    </a:lnTo>
                    <a:lnTo>
                      <a:pt x="3265" y="19752"/>
                    </a:lnTo>
                    <a:lnTo>
                      <a:pt x="3202" y="19689"/>
                    </a:lnTo>
                    <a:lnTo>
                      <a:pt x="3202" y="19585"/>
                    </a:lnTo>
                    <a:lnTo>
                      <a:pt x="3160" y="19501"/>
                    </a:lnTo>
                    <a:lnTo>
                      <a:pt x="3244" y="19564"/>
                    </a:lnTo>
                    <a:lnTo>
                      <a:pt x="3307" y="19647"/>
                    </a:lnTo>
                    <a:lnTo>
                      <a:pt x="3391" y="19668"/>
                    </a:lnTo>
                    <a:lnTo>
                      <a:pt x="3516" y="19564"/>
                    </a:lnTo>
                    <a:lnTo>
                      <a:pt x="3558" y="19480"/>
                    </a:lnTo>
                    <a:lnTo>
                      <a:pt x="3663" y="19354"/>
                    </a:lnTo>
                    <a:lnTo>
                      <a:pt x="3683" y="19250"/>
                    </a:lnTo>
                    <a:lnTo>
                      <a:pt x="3663" y="19062"/>
                    </a:lnTo>
                    <a:lnTo>
                      <a:pt x="3579" y="19041"/>
                    </a:lnTo>
                    <a:lnTo>
                      <a:pt x="3516" y="19082"/>
                    </a:lnTo>
                    <a:lnTo>
                      <a:pt x="3516" y="19082"/>
                    </a:lnTo>
                    <a:lnTo>
                      <a:pt x="3558" y="19020"/>
                    </a:lnTo>
                    <a:lnTo>
                      <a:pt x="3663" y="18915"/>
                    </a:lnTo>
                    <a:lnTo>
                      <a:pt x="3704" y="18769"/>
                    </a:lnTo>
                    <a:lnTo>
                      <a:pt x="3725" y="18643"/>
                    </a:lnTo>
                    <a:lnTo>
                      <a:pt x="3872" y="18518"/>
                    </a:lnTo>
                    <a:lnTo>
                      <a:pt x="3976" y="18518"/>
                    </a:lnTo>
                    <a:lnTo>
                      <a:pt x="4018" y="18392"/>
                    </a:lnTo>
                    <a:lnTo>
                      <a:pt x="4102" y="18287"/>
                    </a:lnTo>
                    <a:lnTo>
                      <a:pt x="4144" y="18246"/>
                    </a:lnTo>
                    <a:lnTo>
                      <a:pt x="4186" y="18141"/>
                    </a:lnTo>
                    <a:lnTo>
                      <a:pt x="4248" y="18099"/>
                    </a:lnTo>
                    <a:lnTo>
                      <a:pt x="4332" y="17994"/>
                    </a:lnTo>
                    <a:lnTo>
                      <a:pt x="4311" y="17932"/>
                    </a:lnTo>
                    <a:lnTo>
                      <a:pt x="4311" y="17869"/>
                    </a:lnTo>
                    <a:lnTo>
                      <a:pt x="4395" y="17806"/>
                    </a:lnTo>
                    <a:lnTo>
                      <a:pt x="4290" y="17702"/>
                    </a:lnTo>
                    <a:lnTo>
                      <a:pt x="4207" y="17702"/>
                    </a:lnTo>
                    <a:lnTo>
                      <a:pt x="4311" y="17597"/>
                    </a:lnTo>
                    <a:lnTo>
                      <a:pt x="4311" y="17492"/>
                    </a:lnTo>
                    <a:lnTo>
                      <a:pt x="4227" y="17367"/>
                    </a:lnTo>
                    <a:lnTo>
                      <a:pt x="4227" y="17423"/>
                    </a:lnTo>
                    <a:lnTo>
                      <a:pt x="4186" y="17409"/>
                    </a:lnTo>
                    <a:lnTo>
                      <a:pt x="4123" y="17429"/>
                    </a:lnTo>
                    <a:lnTo>
                      <a:pt x="4018" y="17429"/>
                    </a:lnTo>
                    <a:lnTo>
                      <a:pt x="3830" y="17471"/>
                    </a:lnTo>
                    <a:lnTo>
                      <a:pt x="3600" y="17262"/>
                    </a:lnTo>
                    <a:lnTo>
                      <a:pt x="3453" y="17137"/>
                    </a:lnTo>
                    <a:lnTo>
                      <a:pt x="3370" y="17095"/>
                    </a:lnTo>
                    <a:lnTo>
                      <a:pt x="3265" y="16990"/>
                    </a:lnTo>
                    <a:lnTo>
                      <a:pt x="3139" y="16781"/>
                    </a:lnTo>
                    <a:lnTo>
                      <a:pt x="3139" y="16655"/>
                    </a:lnTo>
                    <a:lnTo>
                      <a:pt x="3056" y="16551"/>
                    </a:lnTo>
                    <a:lnTo>
                      <a:pt x="3056" y="16467"/>
                    </a:lnTo>
                    <a:lnTo>
                      <a:pt x="3181" y="16362"/>
                    </a:lnTo>
                    <a:lnTo>
                      <a:pt x="3244" y="16258"/>
                    </a:lnTo>
                    <a:lnTo>
                      <a:pt x="3286" y="16132"/>
                    </a:lnTo>
                    <a:lnTo>
                      <a:pt x="3370" y="16111"/>
                    </a:lnTo>
                    <a:lnTo>
                      <a:pt x="3474" y="16007"/>
                    </a:lnTo>
                    <a:lnTo>
                      <a:pt x="3600" y="15986"/>
                    </a:lnTo>
                    <a:lnTo>
                      <a:pt x="3704" y="15881"/>
                    </a:lnTo>
                    <a:lnTo>
                      <a:pt x="3872" y="15839"/>
                    </a:lnTo>
                    <a:lnTo>
                      <a:pt x="3976" y="15881"/>
                    </a:lnTo>
                    <a:lnTo>
                      <a:pt x="4144" y="15839"/>
                    </a:lnTo>
                    <a:lnTo>
                      <a:pt x="4144" y="15797"/>
                    </a:lnTo>
                    <a:lnTo>
                      <a:pt x="4102" y="15735"/>
                    </a:lnTo>
                    <a:lnTo>
                      <a:pt x="3997" y="15693"/>
                    </a:lnTo>
                    <a:lnTo>
                      <a:pt x="4018" y="15630"/>
                    </a:lnTo>
                    <a:lnTo>
                      <a:pt x="4039" y="15567"/>
                    </a:lnTo>
                    <a:lnTo>
                      <a:pt x="4207" y="15463"/>
                    </a:lnTo>
                    <a:lnTo>
                      <a:pt x="4186" y="15421"/>
                    </a:lnTo>
                    <a:lnTo>
                      <a:pt x="4227" y="15358"/>
                    </a:lnTo>
                    <a:lnTo>
                      <a:pt x="4227" y="15295"/>
                    </a:lnTo>
                    <a:lnTo>
                      <a:pt x="4102" y="15128"/>
                    </a:lnTo>
                    <a:lnTo>
                      <a:pt x="4123" y="15065"/>
                    </a:lnTo>
                    <a:lnTo>
                      <a:pt x="4123" y="14981"/>
                    </a:lnTo>
                    <a:lnTo>
                      <a:pt x="4018" y="14940"/>
                    </a:lnTo>
                    <a:lnTo>
                      <a:pt x="3997" y="14772"/>
                    </a:lnTo>
                    <a:lnTo>
                      <a:pt x="4081" y="14668"/>
                    </a:lnTo>
                    <a:lnTo>
                      <a:pt x="4123" y="14563"/>
                    </a:lnTo>
                    <a:lnTo>
                      <a:pt x="4081" y="14521"/>
                    </a:lnTo>
                    <a:lnTo>
                      <a:pt x="4144" y="14437"/>
                    </a:lnTo>
                    <a:lnTo>
                      <a:pt x="4332" y="14354"/>
                    </a:lnTo>
                    <a:lnTo>
                      <a:pt x="4458" y="14249"/>
                    </a:lnTo>
                    <a:lnTo>
                      <a:pt x="4458" y="14207"/>
                    </a:lnTo>
                    <a:lnTo>
                      <a:pt x="4311" y="14144"/>
                    </a:lnTo>
                    <a:lnTo>
                      <a:pt x="4207" y="14144"/>
                    </a:lnTo>
                    <a:lnTo>
                      <a:pt x="4144" y="14061"/>
                    </a:lnTo>
                    <a:lnTo>
                      <a:pt x="4186" y="14019"/>
                    </a:lnTo>
                    <a:lnTo>
                      <a:pt x="4290" y="13935"/>
                    </a:lnTo>
                    <a:lnTo>
                      <a:pt x="4437" y="13893"/>
                    </a:lnTo>
                    <a:lnTo>
                      <a:pt x="4562" y="13956"/>
                    </a:lnTo>
                    <a:lnTo>
                      <a:pt x="4562" y="14040"/>
                    </a:lnTo>
                    <a:lnTo>
                      <a:pt x="4541" y="14082"/>
                    </a:lnTo>
                    <a:lnTo>
                      <a:pt x="4604" y="14186"/>
                    </a:lnTo>
                    <a:lnTo>
                      <a:pt x="4667" y="14228"/>
                    </a:lnTo>
                    <a:lnTo>
                      <a:pt x="4918" y="14082"/>
                    </a:lnTo>
                    <a:lnTo>
                      <a:pt x="4939" y="13998"/>
                    </a:lnTo>
                    <a:lnTo>
                      <a:pt x="4876" y="13852"/>
                    </a:lnTo>
                    <a:lnTo>
                      <a:pt x="4813" y="13747"/>
                    </a:lnTo>
                    <a:lnTo>
                      <a:pt x="4855" y="13726"/>
                    </a:lnTo>
                    <a:lnTo>
                      <a:pt x="4876" y="13621"/>
                    </a:lnTo>
                    <a:lnTo>
                      <a:pt x="4813" y="13496"/>
                    </a:lnTo>
                    <a:lnTo>
                      <a:pt x="4730" y="13496"/>
                    </a:lnTo>
                    <a:lnTo>
                      <a:pt x="4625" y="13559"/>
                    </a:lnTo>
                    <a:lnTo>
                      <a:pt x="4541" y="13559"/>
                    </a:lnTo>
                    <a:lnTo>
                      <a:pt x="4499" y="13621"/>
                    </a:lnTo>
                    <a:lnTo>
                      <a:pt x="4520" y="13642"/>
                    </a:lnTo>
                    <a:lnTo>
                      <a:pt x="4625" y="13684"/>
                    </a:lnTo>
                    <a:lnTo>
                      <a:pt x="4625" y="13726"/>
                    </a:lnTo>
                    <a:lnTo>
                      <a:pt x="4437" y="13789"/>
                    </a:lnTo>
                    <a:lnTo>
                      <a:pt x="4353" y="13747"/>
                    </a:lnTo>
                    <a:lnTo>
                      <a:pt x="4416" y="13705"/>
                    </a:lnTo>
                    <a:lnTo>
                      <a:pt x="4499" y="13684"/>
                    </a:lnTo>
                    <a:lnTo>
                      <a:pt x="4437" y="13642"/>
                    </a:lnTo>
                    <a:lnTo>
                      <a:pt x="4248" y="13642"/>
                    </a:lnTo>
                    <a:lnTo>
                      <a:pt x="4123" y="13580"/>
                    </a:lnTo>
                    <a:lnTo>
                      <a:pt x="4102" y="13475"/>
                    </a:lnTo>
                    <a:lnTo>
                      <a:pt x="4102" y="13203"/>
                    </a:lnTo>
                    <a:lnTo>
                      <a:pt x="4039" y="12994"/>
                    </a:lnTo>
                    <a:lnTo>
                      <a:pt x="3914" y="12889"/>
                    </a:lnTo>
                    <a:lnTo>
                      <a:pt x="3914" y="12680"/>
                    </a:lnTo>
                    <a:lnTo>
                      <a:pt x="4018" y="12575"/>
                    </a:lnTo>
                    <a:lnTo>
                      <a:pt x="4102" y="12575"/>
                    </a:lnTo>
                    <a:lnTo>
                      <a:pt x="4081" y="12659"/>
                    </a:lnTo>
                    <a:lnTo>
                      <a:pt x="4102" y="12680"/>
                    </a:lnTo>
                    <a:lnTo>
                      <a:pt x="4227" y="12680"/>
                    </a:lnTo>
                    <a:lnTo>
                      <a:pt x="4437" y="12764"/>
                    </a:lnTo>
                    <a:lnTo>
                      <a:pt x="4646" y="12910"/>
                    </a:lnTo>
                    <a:lnTo>
                      <a:pt x="4834" y="12973"/>
                    </a:lnTo>
                    <a:lnTo>
                      <a:pt x="5148" y="12973"/>
                    </a:lnTo>
                    <a:lnTo>
                      <a:pt x="5336" y="12847"/>
                    </a:lnTo>
                    <a:lnTo>
                      <a:pt x="5295" y="12805"/>
                    </a:lnTo>
                    <a:lnTo>
                      <a:pt x="5441" y="12701"/>
                    </a:lnTo>
                    <a:lnTo>
                      <a:pt x="5462" y="12596"/>
                    </a:lnTo>
                    <a:lnTo>
                      <a:pt x="5441" y="12533"/>
                    </a:lnTo>
                    <a:lnTo>
                      <a:pt x="5462" y="12471"/>
                    </a:lnTo>
                    <a:lnTo>
                      <a:pt x="5483" y="12366"/>
                    </a:lnTo>
                    <a:lnTo>
                      <a:pt x="5378" y="12345"/>
                    </a:lnTo>
                    <a:lnTo>
                      <a:pt x="5295" y="12220"/>
                    </a:lnTo>
                    <a:lnTo>
                      <a:pt x="5295" y="12115"/>
                    </a:lnTo>
                    <a:lnTo>
                      <a:pt x="5357" y="12031"/>
                    </a:lnTo>
                    <a:lnTo>
                      <a:pt x="5336" y="11968"/>
                    </a:lnTo>
                    <a:lnTo>
                      <a:pt x="5441" y="11864"/>
                    </a:lnTo>
                    <a:lnTo>
                      <a:pt x="5441" y="11843"/>
                    </a:lnTo>
                    <a:lnTo>
                      <a:pt x="5483" y="11843"/>
                    </a:lnTo>
                    <a:lnTo>
                      <a:pt x="5504" y="11759"/>
                    </a:lnTo>
                    <a:lnTo>
                      <a:pt x="5483" y="11655"/>
                    </a:lnTo>
                    <a:lnTo>
                      <a:pt x="5378" y="11655"/>
                    </a:lnTo>
                    <a:lnTo>
                      <a:pt x="5378" y="11613"/>
                    </a:lnTo>
                    <a:lnTo>
                      <a:pt x="5336" y="11529"/>
                    </a:lnTo>
                    <a:lnTo>
                      <a:pt x="5336" y="11320"/>
                    </a:lnTo>
                    <a:lnTo>
                      <a:pt x="5295" y="11236"/>
                    </a:lnTo>
                    <a:lnTo>
                      <a:pt x="5295" y="11131"/>
                    </a:lnTo>
                    <a:lnTo>
                      <a:pt x="5336" y="11111"/>
                    </a:lnTo>
                    <a:lnTo>
                      <a:pt x="5378" y="11194"/>
                    </a:lnTo>
                    <a:lnTo>
                      <a:pt x="5462" y="11194"/>
                    </a:lnTo>
                    <a:lnTo>
                      <a:pt x="5608" y="11236"/>
                    </a:lnTo>
                    <a:lnTo>
                      <a:pt x="5755" y="11320"/>
                    </a:lnTo>
                    <a:lnTo>
                      <a:pt x="5859" y="11320"/>
                    </a:lnTo>
                    <a:lnTo>
                      <a:pt x="6027" y="11299"/>
                    </a:lnTo>
                    <a:lnTo>
                      <a:pt x="6215" y="11320"/>
                    </a:lnTo>
                    <a:lnTo>
                      <a:pt x="6445" y="11320"/>
                    </a:lnTo>
                    <a:lnTo>
                      <a:pt x="6843" y="11215"/>
                    </a:lnTo>
                    <a:lnTo>
                      <a:pt x="7178" y="11069"/>
                    </a:lnTo>
                    <a:lnTo>
                      <a:pt x="7220" y="10985"/>
                    </a:lnTo>
                    <a:lnTo>
                      <a:pt x="7261" y="11027"/>
                    </a:lnTo>
                    <a:lnTo>
                      <a:pt x="7492" y="10964"/>
                    </a:lnTo>
                    <a:lnTo>
                      <a:pt x="7805" y="10776"/>
                    </a:lnTo>
                    <a:lnTo>
                      <a:pt x="7868" y="10671"/>
                    </a:lnTo>
                    <a:lnTo>
                      <a:pt x="7826" y="10546"/>
                    </a:lnTo>
                    <a:lnTo>
                      <a:pt x="7889" y="10357"/>
                    </a:lnTo>
                    <a:lnTo>
                      <a:pt x="7931" y="10336"/>
                    </a:lnTo>
                    <a:lnTo>
                      <a:pt x="7973" y="10378"/>
                    </a:lnTo>
                    <a:lnTo>
                      <a:pt x="8015" y="10336"/>
                    </a:lnTo>
                    <a:lnTo>
                      <a:pt x="8077" y="10148"/>
                    </a:lnTo>
                    <a:lnTo>
                      <a:pt x="8182" y="9960"/>
                    </a:lnTo>
                    <a:lnTo>
                      <a:pt x="8203" y="9855"/>
                    </a:lnTo>
                    <a:lnTo>
                      <a:pt x="8203" y="9625"/>
                    </a:lnTo>
                    <a:lnTo>
                      <a:pt x="8182" y="9520"/>
                    </a:lnTo>
                    <a:lnTo>
                      <a:pt x="8140" y="9520"/>
                    </a:lnTo>
                    <a:lnTo>
                      <a:pt x="8077" y="9604"/>
                    </a:lnTo>
                    <a:lnTo>
                      <a:pt x="7931" y="9604"/>
                    </a:lnTo>
                    <a:lnTo>
                      <a:pt x="7784" y="9499"/>
                    </a:lnTo>
                    <a:lnTo>
                      <a:pt x="7701" y="9332"/>
                    </a:lnTo>
                    <a:lnTo>
                      <a:pt x="7701" y="9248"/>
                    </a:lnTo>
                    <a:lnTo>
                      <a:pt x="7826" y="8976"/>
                    </a:lnTo>
                    <a:lnTo>
                      <a:pt x="7826" y="8872"/>
                    </a:lnTo>
                    <a:lnTo>
                      <a:pt x="7764" y="8788"/>
                    </a:lnTo>
                    <a:lnTo>
                      <a:pt x="7471" y="8558"/>
                    </a:lnTo>
                    <a:lnTo>
                      <a:pt x="7240" y="8453"/>
                    </a:lnTo>
                    <a:lnTo>
                      <a:pt x="6989" y="8265"/>
                    </a:lnTo>
                    <a:lnTo>
                      <a:pt x="6948" y="8160"/>
                    </a:lnTo>
                    <a:lnTo>
                      <a:pt x="6968" y="8139"/>
                    </a:lnTo>
                    <a:lnTo>
                      <a:pt x="6968" y="8035"/>
                    </a:lnTo>
                    <a:lnTo>
                      <a:pt x="6885" y="7951"/>
                    </a:lnTo>
                    <a:lnTo>
                      <a:pt x="6927" y="7888"/>
                    </a:lnTo>
                    <a:lnTo>
                      <a:pt x="6864" y="7679"/>
                    </a:lnTo>
                    <a:lnTo>
                      <a:pt x="6885" y="7449"/>
                    </a:lnTo>
                    <a:lnTo>
                      <a:pt x="6927" y="7240"/>
                    </a:lnTo>
                    <a:lnTo>
                      <a:pt x="7010" y="7156"/>
                    </a:lnTo>
                    <a:lnTo>
                      <a:pt x="7031" y="7093"/>
                    </a:lnTo>
                    <a:lnTo>
                      <a:pt x="6968" y="6905"/>
                    </a:lnTo>
                    <a:lnTo>
                      <a:pt x="6948" y="6633"/>
                    </a:lnTo>
                    <a:lnTo>
                      <a:pt x="7010" y="6591"/>
                    </a:lnTo>
                    <a:lnTo>
                      <a:pt x="6948" y="6403"/>
                    </a:lnTo>
                    <a:lnTo>
                      <a:pt x="7031" y="6277"/>
                    </a:lnTo>
                    <a:lnTo>
                      <a:pt x="7031" y="6173"/>
                    </a:lnTo>
                    <a:lnTo>
                      <a:pt x="7073" y="6089"/>
                    </a:lnTo>
                    <a:lnTo>
                      <a:pt x="7115" y="5838"/>
                    </a:lnTo>
                    <a:lnTo>
                      <a:pt x="7073" y="5733"/>
                    </a:lnTo>
                    <a:lnTo>
                      <a:pt x="7136" y="5650"/>
                    </a:lnTo>
                    <a:lnTo>
                      <a:pt x="7115" y="5461"/>
                    </a:lnTo>
                    <a:lnTo>
                      <a:pt x="7220" y="5336"/>
                    </a:lnTo>
                    <a:lnTo>
                      <a:pt x="7261" y="5210"/>
                    </a:lnTo>
                    <a:lnTo>
                      <a:pt x="7261" y="5168"/>
                    </a:lnTo>
                    <a:lnTo>
                      <a:pt x="7282" y="5126"/>
                    </a:lnTo>
                    <a:lnTo>
                      <a:pt x="7387" y="5043"/>
                    </a:lnTo>
                    <a:lnTo>
                      <a:pt x="7387" y="5001"/>
                    </a:lnTo>
                    <a:lnTo>
                      <a:pt x="7492" y="4833"/>
                    </a:lnTo>
                    <a:lnTo>
                      <a:pt x="7575" y="4750"/>
                    </a:lnTo>
                    <a:lnTo>
                      <a:pt x="7680" y="4541"/>
                    </a:lnTo>
                    <a:lnTo>
                      <a:pt x="7722" y="4478"/>
                    </a:lnTo>
                    <a:lnTo>
                      <a:pt x="7805" y="4436"/>
                    </a:lnTo>
                    <a:lnTo>
                      <a:pt x="7805" y="4310"/>
                    </a:lnTo>
                    <a:lnTo>
                      <a:pt x="7826" y="4227"/>
                    </a:lnTo>
                    <a:lnTo>
                      <a:pt x="8015" y="3997"/>
                    </a:lnTo>
                    <a:lnTo>
                      <a:pt x="8098" y="3997"/>
                    </a:lnTo>
                    <a:lnTo>
                      <a:pt x="8182" y="3976"/>
                    </a:lnTo>
                    <a:lnTo>
                      <a:pt x="8182" y="3850"/>
                    </a:lnTo>
                    <a:lnTo>
                      <a:pt x="8266" y="3808"/>
                    </a:lnTo>
                    <a:lnTo>
                      <a:pt x="8475" y="3641"/>
                    </a:lnTo>
                    <a:lnTo>
                      <a:pt x="8538" y="3599"/>
                    </a:lnTo>
                    <a:lnTo>
                      <a:pt x="8600" y="3536"/>
                    </a:lnTo>
                    <a:lnTo>
                      <a:pt x="8831" y="3369"/>
                    </a:lnTo>
                    <a:lnTo>
                      <a:pt x="8852" y="3390"/>
                    </a:lnTo>
                    <a:lnTo>
                      <a:pt x="8935" y="3327"/>
                    </a:lnTo>
                    <a:lnTo>
                      <a:pt x="8956" y="3264"/>
                    </a:lnTo>
                    <a:lnTo>
                      <a:pt x="9103" y="3181"/>
                    </a:lnTo>
                    <a:lnTo>
                      <a:pt x="9207" y="3181"/>
                    </a:lnTo>
                    <a:lnTo>
                      <a:pt x="9228" y="3118"/>
                    </a:lnTo>
                    <a:lnTo>
                      <a:pt x="9207" y="2909"/>
                    </a:lnTo>
                    <a:lnTo>
                      <a:pt x="9165" y="2657"/>
                    </a:lnTo>
                    <a:lnTo>
                      <a:pt x="9165" y="2490"/>
                    </a:lnTo>
                    <a:lnTo>
                      <a:pt x="9061" y="2239"/>
                    </a:lnTo>
                    <a:lnTo>
                      <a:pt x="9061" y="2134"/>
                    </a:lnTo>
                    <a:lnTo>
                      <a:pt x="8810" y="2113"/>
                    </a:lnTo>
                    <a:lnTo>
                      <a:pt x="8705" y="2197"/>
                    </a:lnTo>
                    <a:lnTo>
                      <a:pt x="8684" y="2218"/>
                    </a:lnTo>
                    <a:lnTo>
                      <a:pt x="8684" y="2385"/>
                    </a:lnTo>
                    <a:lnTo>
                      <a:pt x="8705" y="2427"/>
                    </a:lnTo>
                    <a:lnTo>
                      <a:pt x="8705" y="2637"/>
                    </a:lnTo>
                    <a:lnTo>
                      <a:pt x="8600" y="2720"/>
                    </a:lnTo>
                    <a:lnTo>
                      <a:pt x="8517" y="2846"/>
                    </a:lnTo>
                    <a:lnTo>
                      <a:pt x="8496" y="2971"/>
                    </a:lnTo>
                    <a:lnTo>
                      <a:pt x="8224" y="3160"/>
                    </a:lnTo>
                    <a:lnTo>
                      <a:pt x="8182" y="3327"/>
                    </a:lnTo>
                    <a:lnTo>
                      <a:pt x="8077" y="3453"/>
                    </a:lnTo>
                    <a:lnTo>
                      <a:pt x="7952" y="3432"/>
                    </a:lnTo>
                    <a:lnTo>
                      <a:pt x="7889" y="3453"/>
                    </a:lnTo>
                    <a:lnTo>
                      <a:pt x="7784" y="3599"/>
                    </a:lnTo>
                    <a:lnTo>
                      <a:pt x="7743" y="3557"/>
                    </a:lnTo>
                    <a:lnTo>
                      <a:pt x="7659" y="3557"/>
                    </a:lnTo>
                    <a:lnTo>
                      <a:pt x="7533" y="3599"/>
                    </a:lnTo>
                    <a:lnTo>
                      <a:pt x="7282" y="3453"/>
                    </a:lnTo>
                    <a:lnTo>
                      <a:pt x="6948" y="3348"/>
                    </a:lnTo>
                    <a:lnTo>
                      <a:pt x="6529" y="3390"/>
                    </a:lnTo>
                    <a:lnTo>
                      <a:pt x="6424" y="3390"/>
                    </a:lnTo>
                    <a:lnTo>
                      <a:pt x="6445" y="3264"/>
                    </a:lnTo>
                    <a:lnTo>
                      <a:pt x="6634" y="3076"/>
                    </a:lnTo>
                    <a:lnTo>
                      <a:pt x="6717" y="2846"/>
                    </a:lnTo>
                    <a:lnTo>
                      <a:pt x="6696" y="2720"/>
                    </a:lnTo>
                    <a:lnTo>
                      <a:pt x="6738" y="2616"/>
                    </a:lnTo>
                    <a:lnTo>
                      <a:pt x="6843" y="2532"/>
                    </a:lnTo>
                    <a:lnTo>
                      <a:pt x="6927" y="2406"/>
                    </a:lnTo>
                    <a:lnTo>
                      <a:pt x="6948" y="2281"/>
                    </a:lnTo>
                    <a:lnTo>
                      <a:pt x="6864" y="2134"/>
                    </a:lnTo>
                    <a:lnTo>
                      <a:pt x="6696" y="2009"/>
                    </a:lnTo>
                    <a:lnTo>
                      <a:pt x="6550" y="1862"/>
                    </a:lnTo>
                    <a:lnTo>
                      <a:pt x="6215" y="1800"/>
                    </a:lnTo>
                    <a:lnTo>
                      <a:pt x="5964" y="1674"/>
                    </a:lnTo>
                    <a:lnTo>
                      <a:pt x="5692" y="1465"/>
                    </a:lnTo>
                    <a:lnTo>
                      <a:pt x="5587" y="1444"/>
                    </a:lnTo>
                    <a:lnTo>
                      <a:pt x="5357" y="1339"/>
                    </a:lnTo>
                    <a:lnTo>
                      <a:pt x="5023" y="1256"/>
                    </a:lnTo>
                    <a:lnTo>
                      <a:pt x="4939" y="1088"/>
                    </a:lnTo>
                    <a:lnTo>
                      <a:pt x="4813" y="963"/>
                    </a:lnTo>
                    <a:lnTo>
                      <a:pt x="4667" y="942"/>
                    </a:lnTo>
                    <a:lnTo>
                      <a:pt x="4311" y="565"/>
                    </a:lnTo>
                    <a:lnTo>
                      <a:pt x="4186" y="314"/>
                    </a:lnTo>
                    <a:lnTo>
                      <a:pt x="4081" y="293"/>
                    </a:lnTo>
                    <a:lnTo>
                      <a:pt x="3935" y="147"/>
                    </a:lnTo>
                    <a:lnTo>
                      <a:pt x="3914" y="126"/>
                    </a:lnTo>
                    <a:lnTo>
                      <a:pt x="3809" y="21"/>
                    </a:lnTo>
                    <a:lnTo>
                      <a:pt x="3181" y="21"/>
                    </a:lnTo>
                    <a:lnTo>
                      <a:pt x="3077" y="147"/>
                    </a:lnTo>
                    <a:lnTo>
                      <a:pt x="3077" y="251"/>
                    </a:lnTo>
                    <a:lnTo>
                      <a:pt x="2993" y="356"/>
                    </a:lnTo>
                    <a:lnTo>
                      <a:pt x="2993" y="460"/>
                    </a:lnTo>
                    <a:lnTo>
                      <a:pt x="2951" y="544"/>
                    </a:lnTo>
                    <a:lnTo>
                      <a:pt x="2888" y="460"/>
                    </a:lnTo>
                    <a:lnTo>
                      <a:pt x="2826" y="230"/>
                    </a:lnTo>
                    <a:lnTo>
                      <a:pt x="2784" y="84"/>
                    </a:lnTo>
                    <a:lnTo>
                      <a:pt x="2679" y="42"/>
                    </a:lnTo>
                    <a:lnTo>
                      <a:pt x="2470" y="105"/>
                    </a:lnTo>
                    <a:lnTo>
                      <a:pt x="2344" y="84"/>
                    </a:lnTo>
                    <a:lnTo>
                      <a:pt x="2240" y="105"/>
                    </a:lnTo>
                    <a:lnTo>
                      <a:pt x="2093" y="126"/>
                    </a:lnTo>
                    <a:lnTo>
                      <a:pt x="194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68"/>
              <p:cNvSpPr/>
              <p:nvPr/>
            </p:nvSpPr>
            <p:spPr>
              <a:xfrm>
                <a:off x="2804875" y="4134625"/>
                <a:ext cx="51800" cy="36100"/>
              </a:xfrm>
              <a:custGeom>
                <a:avLst/>
                <a:gdLst/>
                <a:ahLst/>
                <a:cxnLst/>
                <a:rect l="l" t="t" r="r" b="b"/>
                <a:pathLst>
                  <a:path w="2072" h="1444" extrusionOk="0">
                    <a:moveTo>
                      <a:pt x="0" y="0"/>
                    </a:moveTo>
                    <a:lnTo>
                      <a:pt x="272" y="1067"/>
                    </a:lnTo>
                    <a:lnTo>
                      <a:pt x="314" y="1067"/>
                    </a:lnTo>
                    <a:lnTo>
                      <a:pt x="502" y="1046"/>
                    </a:lnTo>
                    <a:lnTo>
                      <a:pt x="670" y="1046"/>
                    </a:lnTo>
                    <a:lnTo>
                      <a:pt x="816" y="1004"/>
                    </a:lnTo>
                    <a:lnTo>
                      <a:pt x="816" y="1046"/>
                    </a:lnTo>
                    <a:lnTo>
                      <a:pt x="712" y="1067"/>
                    </a:lnTo>
                    <a:lnTo>
                      <a:pt x="565" y="1130"/>
                    </a:lnTo>
                    <a:lnTo>
                      <a:pt x="293" y="1130"/>
                    </a:lnTo>
                    <a:lnTo>
                      <a:pt x="356" y="1360"/>
                    </a:lnTo>
                    <a:lnTo>
                      <a:pt x="398" y="1360"/>
                    </a:lnTo>
                    <a:lnTo>
                      <a:pt x="607" y="1276"/>
                    </a:lnTo>
                    <a:lnTo>
                      <a:pt x="837" y="1297"/>
                    </a:lnTo>
                    <a:lnTo>
                      <a:pt x="1005" y="1276"/>
                    </a:lnTo>
                    <a:lnTo>
                      <a:pt x="1235" y="1297"/>
                    </a:lnTo>
                    <a:lnTo>
                      <a:pt x="1360" y="1381"/>
                    </a:lnTo>
                    <a:lnTo>
                      <a:pt x="1507" y="1444"/>
                    </a:lnTo>
                    <a:lnTo>
                      <a:pt x="1632" y="1402"/>
                    </a:lnTo>
                    <a:lnTo>
                      <a:pt x="1737" y="1297"/>
                    </a:lnTo>
                    <a:lnTo>
                      <a:pt x="1758" y="1193"/>
                    </a:lnTo>
                    <a:lnTo>
                      <a:pt x="1883" y="1151"/>
                    </a:lnTo>
                    <a:lnTo>
                      <a:pt x="1946" y="1193"/>
                    </a:lnTo>
                    <a:lnTo>
                      <a:pt x="2072" y="1130"/>
                    </a:lnTo>
                    <a:lnTo>
                      <a:pt x="2072" y="1004"/>
                    </a:lnTo>
                    <a:lnTo>
                      <a:pt x="1967" y="983"/>
                    </a:lnTo>
                    <a:lnTo>
                      <a:pt x="1758" y="1046"/>
                    </a:lnTo>
                    <a:lnTo>
                      <a:pt x="1632" y="1004"/>
                    </a:lnTo>
                    <a:lnTo>
                      <a:pt x="1507" y="879"/>
                    </a:lnTo>
                    <a:lnTo>
                      <a:pt x="1318" y="837"/>
                    </a:lnTo>
                    <a:lnTo>
                      <a:pt x="1256" y="774"/>
                    </a:lnTo>
                    <a:lnTo>
                      <a:pt x="816" y="628"/>
                    </a:lnTo>
                    <a:lnTo>
                      <a:pt x="691" y="607"/>
                    </a:lnTo>
                    <a:lnTo>
                      <a:pt x="691" y="460"/>
                    </a:lnTo>
                    <a:lnTo>
                      <a:pt x="565" y="335"/>
                    </a:lnTo>
                    <a:lnTo>
                      <a:pt x="398" y="314"/>
                    </a:lnTo>
                    <a:lnTo>
                      <a:pt x="314" y="126"/>
                    </a:lnTo>
                    <a:lnTo>
                      <a:pt x="272" y="21"/>
                    </a:lnTo>
                    <a:lnTo>
                      <a:pt x="105" y="42"/>
                    </a:lnTo>
                    <a:lnTo>
                      <a:pt x="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9" name="Google Shape;659;p68"/>
            <p:cNvSpPr/>
            <p:nvPr/>
          </p:nvSpPr>
          <p:spPr>
            <a:xfrm>
              <a:off x="4563295" y="2964728"/>
              <a:ext cx="12467" cy="27863"/>
            </a:xfrm>
            <a:custGeom>
              <a:avLst/>
              <a:gdLst/>
              <a:ahLst/>
              <a:cxnLst/>
              <a:rect l="l" t="t" r="r" b="b"/>
              <a:pathLst>
                <a:path w="1047" h="2450" extrusionOk="0">
                  <a:moveTo>
                    <a:pt x="691" y="1"/>
                  </a:moveTo>
                  <a:lnTo>
                    <a:pt x="628" y="43"/>
                  </a:lnTo>
                  <a:lnTo>
                    <a:pt x="628" y="127"/>
                  </a:lnTo>
                  <a:lnTo>
                    <a:pt x="524" y="147"/>
                  </a:lnTo>
                  <a:lnTo>
                    <a:pt x="398" y="315"/>
                  </a:lnTo>
                  <a:lnTo>
                    <a:pt x="294" y="482"/>
                  </a:lnTo>
                  <a:lnTo>
                    <a:pt x="315" y="545"/>
                  </a:lnTo>
                  <a:lnTo>
                    <a:pt x="294" y="629"/>
                  </a:lnTo>
                  <a:lnTo>
                    <a:pt x="231" y="671"/>
                  </a:lnTo>
                  <a:lnTo>
                    <a:pt x="105" y="880"/>
                  </a:lnTo>
                  <a:lnTo>
                    <a:pt x="63" y="1110"/>
                  </a:lnTo>
                  <a:lnTo>
                    <a:pt x="1" y="1152"/>
                  </a:lnTo>
                  <a:lnTo>
                    <a:pt x="63" y="1194"/>
                  </a:lnTo>
                  <a:lnTo>
                    <a:pt x="63" y="1424"/>
                  </a:lnTo>
                  <a:lnTo>
                    <a:pt x="84" y="1675"/>
                  </a:lnTo>
                  <a:lnTo>
                    <a:pt x="126" y="1696"/>
                  </a:lnTo>
                  <a:lnTo>
                    <a:pt x="168" y="1780"/>
                  </a:lnTo>
                  <a:lnTo>
                    <a:pt x="126" y="1780"/>
                  </a:lnTo>
                  <a:lnTo>
                    <a:pt x="105" y="1842"/>
                  </a:lnTo>
                  <a:lnTo>
                    <a:pt x="189" y="1947"/>
                  </a:lnTo>
                  <a:lnTo>
                    <a:pt x="231" y="1947"/>
                  </a:lnTo>
                  <a:lnTo>
                    <a:pt x="273" y="2031"/>
                  </a:lnTo>
                  <a:lnTo>
                    <a:pt x="419" y="2093"/>
                  </a:lnTo>
                  <a:lnTo>
                    <a:pt x="503" y="2219"/>
                  </a:lnTo>
                  <a:lnTo>
                    <a:pt x="503" y="2344"/>
                  </a:lnTo>
                  <a:lnTo>
                    <a:pt x="503" y="2449"/>
                  </a:lnTo>
                  <a:lnTo>
                    <a:pt x="587" y="2407"/>
                  </a:lnTo>
                  <a:lnTo>
                    <a:pt x="691" y="2449"/>
                  </a:lnTo>
                  <a:lnTo>
                    <a:pt x="691" y="2449"/>
                  </a:lnTo>
                  <a:lnTo>
                    <a:pt x="649" y="2324"/>
                  </a:lnTo>
                  <a:lnTo>
                    <a:pt x="691" y="2198"/>
                  </a:lnTo>
                  <a:lnTo>
                    <a:pt x="628" y="2010"/>
                  </a:lnTo>
                  <a:lnTo>
                    <a:pt x="712" y="1884"/>
                  </a:lnTo>
                  <a:lnTo>
                    <a:pt x="859" y="1675"/>
                  </a:lnTo>
                  <a:lnTo>
                    <a:pt x="859" y="1528"/>
                  </a:lnTo>
                  <a:lnTo>
                    <a:pt x="880" y="1487"/>
                  </a:lnTo>
                  <a:lnTo>
                    <a:pt x="838" y="1466"/>
                  </a:lnTo>
                  <a:lnTo>
                    <a:pt x="880" y="1256"/>
                  </a:lnTo>
                  <a:lnTo>
                    <a:pt x="880" y="1089"/>
                  </a:lnTo>
                  <a:lnTo>
                    <a:pt x="859" y="943"/>
                  </a:lnTo>
                  <a:lnTo>
                    <a:pt x="942" y="796"/>
                  </a:lnTo>
                  <a:lnTo>
                    <a:pt x="963" y="524"/>
                  </a:lnTo>
                  <a:lnTo>
                    <a:pt x="1005" y="357"/>
                  </a:lnTo>
                  <a:lnTo>
                    <a:pt x="1047" y="336"/>
                  </a:lnTo>
                  <a:lnTo>
                    <a:pt x="1026" y="252"/>
                  </a:lnTo>
                  <a:lnTo>
                    <a:pt x="921" y="168"/>
                  </a:lnTo>
                  <a:lnTo>
                    <a:pt x="880" y="168"/>
                  </a:lnTo>
                  <a:lnTo>
                    <a:pt x="817" y="43"/>
                  </a:lnTo>
                  <a:lnTo>
                    <a:pt x="69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0" name="Google Shape;660;p68"/>
            <p:cNvGrpSpPr/>
            <p:nvPr/>
          </p:nvGrpSpPr>
          <p:grpSpPr>
            <a:xfrm>
              <a:off x="3790439" y="2408636"/>
              <a:ext cx="73017" cy="75684"/>
              <a:chOff x="3781475" y="1624825"/>
              <a:chExt cx="153300" cy="166375"/>
            </a:xfrm>
          </p:grpSpPr>
          <p:sp>
            <p:nvSpPr>
              <p:cNvPr id="661" name="Google Shape;661;p68"/>
              <p:cNvSpPr/>
              <p:nvPr/>
            </p:nvSpPr>
            <p:spPr>
              <a:xfrm>
                <a:off x="3845300" y="1624825"/>
                <a:ext cx="89475" cy="60700"/>
              </a:xfrm>
              <a:custGeom>
                <a:avLst/>
                <a:gdLst/>
                <a:ahLst/>
                <a:cxnLst/>
                <a:rect l="l" t="t" r="r" b="b"/>
                <a:pathLst>
                  <a:path w="3579" h="2428" extrusionOk="0">
                    <a:moveTo>
                      <a:pt x="1695" y="1"/>
                    </a:moveTo>
                    <a:lnTo>
                      <a:pt x="1674" y="84"/>
                    </a:lnTo>
                    <a:lnTo>
                      <a:pt x="1716" y="168"/>
                    </a:lnTo>
                    <a:lnTo>
                      <a:pt x="1758" y="252"/>
                    </a:lnTo>
                    <a:lnTo>
                      <a:pt x="1674" y="210"/>
                    </a:lnTo>
                    <a:lnTo>
                      <a:pt x="1611" y="168"/>
                    </a:lnTo>
                    <a:lnTo>
                      <a:pt x="1570" y="189"/>
                    </a:lnTo>
                    <a:lnTo>
                      <a:pt x="1570" y="293"/>
                    </a:lnTo>
                    <a:lnTo>
                      <a:pt x="1653" y="377"/>
                    </a:lnTo>
                    <a:lnTo>
                      <a:pt x="1653" y="482"/>
                    </a:lnTo>
                    <a:lnTo>
                      <a:pt x="1611" y="586"/>
                    </a:lnTo>
                    <a:lnTo>
                      <a:pt x="1611" y="712"/>
                    </a:lnTo>
                    <a:lnTo>
                      <a:pt x="1674" y="879"/>
                    </a:lnTo>
                    <a:lnTo>
                      <a:pt x="1653" y="984"/>
                    </a:lnTo>
                    <a:lnTo>
                      <a:pt x="1591" y="984"/>
                    </a:lnTo>
                    <a:lnTo>
                      <a:pt x="1570" y="879"/>
                    </a:lnTo>
                    <a:lnTo>
                      <a:pt x="1465" y="796"/>
                    </a:lnTo>
                    <a:lnTo>
                      <a:pt x="1360" y="733"/>
                    </a:lnTo>
                    <a:lnTo>
                      <a:pt x="1339" y="670"/>
                    </a:lnTo>
                    <a:lnTo>
                      <a:pt x="1381" y="586"/>
                    </a:lnTo>
                    <a:lnTo>
                      <a:pt x="1381" y="524"/>
                    </a:lnTo>
                    <a:lnTo>
                      <a:pt x="1298" y="503"/>
                    </a:lnTo>
                    <a:lnTo>
                      <a:pt x="1193" y="565"/>
                    </a:lnTo>
                    <a:lnTo>
                      <a:pt x="1151" y="565"/>
                    </a:lnTo>
                    <a:lnTo>
                      <a:pt x="1130" y="607"/>
                    </a:lnTo>
                    <a:lnTo>
                      <a:pt x="1026" y="670"/>
                    </a:lnTo>
                    <a:lnTo>
                      <a:pt x="942" y="628"/>
                    </a:lnTo>
                    <a:lnTo>
                      <a:pt x="942" y="586"/>
                    </a:lnTo>
                    <a:lnTo>
                      <a:pt x="942" y="524"/>
                    </a:lnTo>
                    <a:lnTo>
                      <a:pt x="879" y="524"/>
                    </a:lnTo>
                    <a:lnTo>
                      <a:pt x="816" y="461"/>
                    </a:lnTo>
                    <a:lnTo>
                      <a:pt x="775" y="356"/>
                    </a:lnTo>
                    <a:lnTo>
                      <a:pt x="712" y="314"/>
                    </a:lnTo>
                    <a:lnTo>
                      <a:pt x="649" y="356"/>
                    </a:lnTo>
                    <a:lnTo>
                      <a:pt x="565" y="273"/>
                    </a:lnTo>
                    <a:lnTo>
                      <a:pt x="607" y="189"/>
                    </a:lnTo>
                    <a:lnTo>
                      <a:pt x="565" y="84"/>
                    </a:lnTo>
                    <a:lnTo>
                      <a:pt x="523" y="63"/>
                    </a:lnTo>
                    <a:lnTo>
                      <a:pt x="461" y="147"/>
                    </a:lnTo>
                    <a:lnTo>
                      <a:pt x="440" y="293"/>
                    </a:lnTo>
                    <a:lnTo>
                      <a:pt x="461" y="419"/>
                    </a:lnTo>
                    <a:lnTo>
                      <a:pt x="544" y="565"/>
                    </a:lnTo>
                    <a:lnTo>
                      <a:pt x="565" y="712"/>
                    </a:lnTo>
                    <a:lnTo>
                      <a:pt x="523" y="733"/>
                    </a:lnTo>
                    <a:lnTo>
                      <a:pt x="440" y="649"/>
                    </a:lnTo>
                    <a:lnTo>
                      <a:pt x="419" y="545"/>
                    </a:lnTo>
                    <a:lnTo>
                      <a:pt x="398" y="524"/>
                    </a:lnTo>
                    <a:lnTo>
                      <a:pt x="398" y="628"/>
                    </a:lnTo>
                    <a:lnTo>
                      <a:pt x="419" y="754"/>
                    </a:lnTo>
                    <a:lnTo>
                      <a:pt x="461" y="837"/>
                    </a:lnTo>
                    <a:lnTo>
                      <a:pt x="461" y="921"/>
                    </a:lnTo>
                    <a:lnTo>
                      <a:pt x="440" y="1005"/>
                    </a:lnTo>
                    <a:lnTo>
                      <a:pt x="419" y="984"/>
                    </a:lnTo>
                    <a:lnTo>
                      <a:pt x="356" y="837"/>
                    </a:lnTo>
                    <a:lnTo>
                      <a:pt x="314" y="796"/>
                    </a:lnTo>
                    <a:lnTo>
                      <a:pt x="105" y="817"/>
                    </a:lnTo>
                    <a:lnTo>
                      <a:pt x="21" y="775"/>
                    </a:lnTo>
                    <a:lnTo>
                      <a:pt x="0" y="775"/>
                    </a:lnTo>
                    <a:lnTo>
                      <a:pt x="63" y="879"/>
                    </a:lnTo>
                    <a:lnTo>
                      <a:pt x="126" y="879"/>
                    </a:lnTo>
                    <a:lnTo>
                      <a:pt x="189" y="921"/>
                    </a:lnTo>
                    <a:lnTo>
                      <a:pt x="168" y="984"/>
                    </a:lnTo>
                    <a:lnTo>
                      <a:pt x="189" y="1026"/>
                    </a:lnTo>
                    <a:lnTo>
                      <a:pt x="293" y="1026"/>
                    </a:lnTo>
                    <a:lnTo>
                      <a:pt x="314" y="1068"/>
                    </a:lnTo>
                    <a:lnTo>
                      <a:pt x="168" y="1172"/>
                    </a:lnTo>
                    <a:lnTo>
                      <a:pt x="168" y="1235"/>
                    </a:lnTo>
                    <a:lnTo>
                      <a:pt x="293" y="1423"/>
                    </a:lnTo>
                    <a:lnTo>
                      <a:pt x="377" y="1444"/>
                    </a:lnTo>
                    <a:lnTo>
                      <a:pt x="461" y="1486"/>
                    </a:lnTo>
                    <a:lnTo>
                      <a:pt x="607" y="1486"/>
                    </a:lnTo>
                    <a:lnTo>
                      <a:pt x="691" y="1465"/>
                    </a:lnTo>
                    <a:lnTo>
                      <a:pt x="754" y="1528"/>
                    </a:lnTo>
                    <a:lnTo>
                      <a:pt x="816" y="1528"/>
                    </a:lnTo>
                    <a:lnTo>
                      <a:pt x="942" y="1444"/>
                    </a:lnTo>
                    <a:lnTo>
                      <a:pt x="1026" y="1423"/>
                    </a:lnTo>
                    <a:lnTo>
                      <a:pt x="1235" y="1381"/>
                    </a:lnTo>
                    <a:lnTo>
                      <a:pt x="1381" y="1381"/>
                    </a:lnTo>
                    <a:lnTo>
                      <a:pt x="1465" y="1340"/>
                    </a:lnTo>
                    <a:lnTo>
                      <a:pt x="1528" y="1340"/>
                    </a:lnTo>
                    <a:lnTo>
                      <a:pt x="1570" y="1361"/>
                    </a:lnTo>
                    <a:lnTo>
                      <a:pt x="1570" y="1423"/>
                    </a:lnTo>
                    <a:lnTo>
                      <a:pt x="1549" y="1465"/>
                    </a:lnTo>
                    <a:lnTo>
                      <a:pt x="1507" y="1549"/>
                    </a:lnTo>
                    <a:lnTo>
                      <a:pt x="1465" y="1570"/>
                    </a:lnTo>
                    <a:lnTo>
                      <a:pt x="1339" y="1549"/>
                    </a:lnTo>
                    <a:lnTo>
                      <a:pt x="1214" y="1549"/>
                    </a:lnTo>
                    <a:lnTo>
                      <a:pt x="1109" y="1528"/>
                    </a:lnTo>
                    <a:lnTo>
                      <a:pt x="1067" y="1570"/>
                    </a:lnTo>
                    <a:lnTo>
                      <a:pt x="1130" y="1591"/>
                    </a:lnTo>
                    <a:lnTo>
                      <a:pt x="1298" y="1653"/>
                    </a:lnTo>
                    <a:lnTo>
                      <a:pt x="1360" y="1695"/>
                    </a:lnTo>
                    <a:lnTo>
                      <a:pt x="1360" y="1758"/>
                    </a:lnTo>
                    <a:lnTo>
                      <a:pt x="1298" y="1758"/>
                    </a:lnTo>
                    <a:lnTo>
                      <a:pt x="1172" y="1695"/>
                    </a:lnTo>
                    <a:lnTo>
                      <a:pt x="1151" y="1758"/>
                    </a:lnTo>
                    <a:lnTo>
                      <a:pt x="1088" y="1758"/>
                    </a:lnTo>
                    <a:lnTo>
                      <a:pt x="984" y="1674"/>
                    </a:lnTo>
                    <a:lnTo>
                      <a:pt x="900" y="1653"/>
                    </a:lnTo>
                    <a:lnTo>
                      <a:pt x="754" y="1695"/>
                    </a:lnTo>
                    <a:lnTo>
                      <a:pt x="754" y="1758"/>
                    </a:lnTo>
                    <a:lnTo>
                      <a:pt x="837" y="1779"/>
                    </a:lnTo>
                    <a:lnTo>
                      <a:pt x="1047" y="1967"/>
                    </a:lnTo>
                    <a:lnTo>
                      <a:pt x="1130" y="1988"/>
                    </a:lnTo>
                    <a:lnTo>
                      <a:pt x="1235" y="1946"/>
                    </a:lnTo>
                    <a:lnTo>
                      <a:pt x="1277" y="1967"/>
                    </a:lnTo>
                    <a:lnTo>
                      <a:pt x="1339" y="2072"/>
                    </a:lnTo>
                    <a:lnTo>
                      <a:pt x="1339" y="2156"/>
                    </a:lnTo>
                    <a:lnTo>
                      <a:pt x="1423" y="2177"/>
                    </a:lnTo>
                    <a:lnTo>
                      <a:pt x="1507" y="2156"/>
                    </a:lnTo>
                    <a:lnTo>
                      <a:pt x="1674" y="2156"/>
                    </a:lnTo>
                    <a:lnTo>
                      <a:pt x="1842" y="2093"/>
                    </a:lnTo>
                    <a:lnTo>
                      <a:pt x="1946" y="2093"/>
                    </a:lnTo>
                    <a:lnTo>
                      <a:pt x="2093" y="2072"/>
                    </a:lnTo>
                    <a:lnTo>
                      <a:pt x="2093" y="2114"/>
                    </a:lnTo>
                    <a:lnTo>
                      <a:pt x="2072" y="2218"/>
                    </a:lnTo>
                    <a:lnTo>
                      <a:pt x="2093" y="2323"/>
                    </a:lnTo>
                    <a:lnTo>
                      <a:pt x="2218" y="2407"/>
                    </a:lnTo>
                    <a:lnTo>
                      <a:pt x="2365" y="2428"/>
                    </a:lnTo>
                    <a:lnTo>
                      <a:pt x="2532" y="2386"/>
                    </a:lnTo>
                    <a:lnTo>
                      <a:pt x="2574" y="2323"/>
                    </a:lnTo>
                    <a:lnTo>
                      <a:pt x="2532" y="2281"/>
                    </a:lnTo>
                    <a:lnTo>
                      <a:pt x="2532" y="2218"/>
                    </a:lnTo>
                    <a:lnTo>
                      <a:pt x="2595" y="2156"/>
                    </a:lnTo>
                    <a:lnTo>
                      <a:pt x="2699" y="2051"/>
                    </a:lnTo>
                    <a:lnTo>
                      <a:pt x="2783" y="2009"/>
                    </a:lnTo>
                    <a:lnTo>
                      <a:pt x="2846" y="2072"/>
                    </a:lnTo>
                    <a:lnTo>
                      <a:pt x="2930" y="2114"/>
                    </a:lnTo>
                    <a:lnTo>
                      <a:pt x="3034" y="2114"/>
                    </a:lnTo>
                    <a:lnTo>
                      <a:pt x="3160" y="2051"/>
                    </a:lnTo>
                    <a:lnTo>
                      <a:pt x="3202" y="1988"/>
                    </a:lnTo>
                    <a:lnTo>
                      <a:pt x="3160" y="1842"/>
                    </a:lnTo>
                    <a:lnTo>
                      <a:pt x="3139" y="1758"/>
                    </a:lnTo>
                    <a:lnTo>
                      <a:pt x="3181" y="1674"/>
                    </a:lnTo>
                    <a:lnTo>
                      <a:pt x="3264" y="1591"/>
                    </a:lnTo>
                    <a:lnTo>
                      <a:pt x="3348" y="1423"/>
                    </a:lnTo>
                    <a:lnTo>
                      <a:pt x="3432" y="1319"/>
                    </a:lnTo>
                    <a:lnTo>
                      <a:pt x="3557" y="1172"/>
                    </a:lnTo>
                    <a:lnTo>
                      <a:pt x="3578" y="1068"/>
                    </a:lnTo>
                    <a:lnTo>
                      <a:pt x="3578" y="1005"/>
                    </a:lnTo>
                    <a:lnTo>
                      <a:pt x="3557" y="900"/>
                    </a:lnTo>
                    <a:lnTo>
                      <a:pt x="3536" y="817"/>
                    </a:lnTo>
                    <a:lnTo>
                      <a:pt x="3557" y="754"/>
                    </a:lnTo>
                    <a:lnTo>
                      <a:pt x="3557" y="712"/>
                    </a:lnTo>
                    <a:lnTo>
                      <a:pt x="3516" y="691"/>
                    </a:lnTo>
                    <a:lnTo>
                      <a:pt x="3348" y="691"/>
                    </a:lnTo>
                    <a:lnTo>
                      <a:pt x="3264" y="607"/>
                    </a:lnTo>
                    <a:lnTo>
                      <a:pt x="3223" y="607"/>
                    </a:lnTo>
                    <a:lnTo>
                      <a:pt x="3034" y="628"/>
                    </a:lnTo>
                    <a:lnTo>
                      <a:pt x="2930" y="607"/>
                    </a:lnTo>
                    <a:lnTo>
                      <a:pt x="2846" y="545"/>
                    </a:lnTo>
                    <a:lnTo>
                      <a:pt x="2741" y="545"/>
                    </a:lnTo>
                    <a:lnTo>
                      <a:pt x="2679" y="503"/>
                    </a:lnTo>
                    <a:lnTo>
                      <a:pt x="2679" y="440"/>
                    </a:lnTo>
                    <a:lnTo>
                      <a:pt x="2637" y="419"/>
                    </a:lnTo>
                    <a:lnTo>
                      <a:pt x="2532" y="482"/>
                    </a:lnTo>
                    <a:lnTo>
                      <a:pt x="2532" y="419"/>
                    </a:lnTo>
                    <a:lnTo>
                      <a:pt x="2532" y="335"/>
                    </a:lnTo>
                    <a:lnTo>
                      <a:pt x="2532" y="293"/>
                    </a:lnTo>
                    <a:lnTo>
                      <a:pt x="2490" y="335"/>
                    </a:lnTo>
                    <a:lnTo>
                      <a:pt x="2469" y="440"/>
                    </a:lnTo>
                    <a:lnTo>
                      <a:pt x="2407" y="482"/>
                    </a:lnTo>
                    <a:lnTo>
                      <a:pt x="2386" y="335"/>
                    </a:lnTo>
                    <a:lnTo>
                      <a:pt x="2344" y="335"/>
                    </a:lnTo>
                    <a:lnTo>
                      <a:pt x="2302" y="398"/>
                    </a:lnTo>
                    <a:lnTo>
                      <a:pt x="2323" y="440"/>
                    </a:lnTo>
                    <a:lnTo>
                      <a:pt x="2302" y="503"/>
                    </a:lnTo>
                    <a:lnTo>
                      <a:pt x="2093" y="503"/>
                    </a:lnTo>
                    <a:lnTo>
                      <a:pt x="2093" y="607"/>
                    </a:lnTo>
                    <a:lnTo>
                      <a:pt x="2072" y="691"/>
                    </a:lnTo>
                    <a:lnTo>
                      <a:pt x="1988" y="670"/>
                    </a:lnTo>
                    <a:lnTo>
                      <a:pt x="1967" y="586"/>
                    </a:lnTo>
                    <a:lnTo>
                      <a:pt x="1925" y="586"/>
                    </a:lnTo>
                    <a:lnTo>
                      <a:pt x="1925" y="670"/>
                    </a:lnTo>
                    <a:lnTo>
                      <a:pt x="1904" y="733"/>
                    </a:lnTo>
                    <a:lnTo>
                      <a:pt x="1883" y="691"/>
                    </a:lnTo>
                    <a:lnTo>
                      <a:pt x="1883" y="607"/>
                    </a:lnTo>
                    <a:lnTo>
                      <a:pt x="1904" y="482"/>
                    </a:lnTo>
                    <a:lnTo>
                      <a:pt x="1904" y="252"/>
                    </a:lnTo>
                    <a:lnTo>
                      <a:pt x="1883" y="168"/>
                    </a:lnTo>
                    <a:lnTo>
                      <a:pt x="1779" y="84"/>
                    </a:lnTo>
                    <a:lnTo>
                      <a:pt x="171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68"/>
              <p:cNvSpPr/>
              <p:nvPr/>
            </p:nvSpPr>
            <p:spPr>
              <a:xfrm>
                <a:off x="3875625" y="1704850"/>
                <a:ext cx="21475" cy="18350"/>
              </a:xfrm>
              <a:custGeom>
                <a:avLst/>
                <a:gdLst/>
                <a:ahLst/>
                <a:cxnLst/>
                <a:rect l="l" t="t" r="r" b="b"/>
                <a:pathLst>
                  <a:path w="859" h="734" extrusionOk="0">
                    <a:moveTo>
                      <a:pt x="650" y="1"/>
                    </a:moveTo>
                    <a:lnTo>
                      <a:pt x="587" y="43"/>
                    </a:lnTo>
                    <a:lnTo>
                      <a:pt x="419" y="126"/>
                    </a:lnTo>
                    <a:lnTo>
                      <a:pt x="419" y="43"/>
                    </a:lnTo>
                    <a:lnTo>
                      <a:pt x="357" y="43"/>
                    </a:lnTo>
                    <a:lnTo>
                      <a:pt x="273" y="105"/>
                    </a:lnTo>
                    <a:lnTo>
                      <a:pt x="252" y="147"/>
                    </a:lnTo>
                    <a:lnTo>
                      <a:pt x="231" y="210"/>
                    </a:lnTo>
                    <a:lnTo>
                      <a:pt x="126" y="189"/>
                    </a:lnTo>
                    <a:lnTo>
                      <a:pt x="64" y="252"/>
                    </a:lnTo>
                    <a:lnTo>
                      <a:pt x="1" y="315"/>
                    </a:lnTo>
                    <a:lnTo>
                      <a:pt x="64" y="357"/>
                    </a:lnTo>
                    <a:lnTo>
                      <a:pt x="210" y="357"/>
                    </a:lnTo>
                    <a:lnTo>
                      <a:pt x="252" y="461"/>
                    </a:lnTo>
                    <a:lnTo>
                      <a:pt x="273" y="524"/>
                    </a:lnTo>
                    <a:lnTo>
                      <a:pt x="273" y="608"/>
                    </a:lnTo>
                    <a:lnTo>
                      <a:pt x="336" y="629"/>
                    </a:lnTo>
                    <a:lnTo>
                      <a:pt x="273" y="712"/>
                    </a:lnTo>
                    <a:lnTo>
                      <a:pt x="357" y="712"/>
                    </a:lnTo>
                    <a:lnTo>
                      <a:pt x="419" y="733"/>
                    </a:lnTo>
                    <a:lnTo>
                      <a:pt x="440" y="670"/>
                    </a:lnTo>
                    <a:lnTo>
                      <a:pt x="587" y="608"/>
                    </a:lnTo>
                    <a:lnTo>
                      <a:pt x="670" y="608"/>
                    </a:lnTo>
                    <a:lnTo>
                      <a:pt x="754" y="524"/>
                    </a:lnTo>
                    <a:lnTo>
                      <a:pt x="733" y="461"/>
                    </a:lnTo>
                    <a:lnTo>
                      <a:pt x="754" y="315"/>
                    </a:lnTo>
                    <a:lnTo>
                      <a:pt x="796" y="294"/>
                    </a:lnTo>
                    <a:lnTo>
                      <a:pt x="859" y="189"/>
                    </a:lnTo>
                    <a:lnTo>
                      <a:pt x="796" y="105"/>
                    </a:lnTo>
                    <a:lnTo>
                      <a:pt x="733" y="85"/>
                    </a:lnTo>
                    <a:lnTo>
                      <a:pt x="670" y="22"/>
                    </a:lnTo>
                    <a:lnTo>
                      <a:pt x="65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68"/>
              <p:cNvSpPr/>
              <p:nvPr/>
            </p:nvSpPr>
            <p:spPr>
              <a:xfrm>
                <a:off x="3883475" y="1716375"/>
                <a:ext cx="39275" cy="43425"/>
              </a:xfrm>
              <a:custGeom>
                <a:avLst/>
                <a:gdLst/>
                <a:ahLst/>
                <a:cxnLst/>
                <a:rect l="l" t="t" r="r" b="b"/>
                <a:pathLst>
                  <a:path w="1571" h="1737" extrusionOk="0">
                    <a:moveTo>
                      <a:pt x="796" y="0"/>
                    </a:moveTo>
                    <a:lnTo>
                      <a:pt x="649" y="105"/>
                    </a:lnTo>
                    <a:lnTo>
                      <a:pt x="482" y="251"/>
                    </a:lnTo>
                    <a:lnTo>
                      <a:pt x="377" y="251"/>
                    </a:lnTo>
                    <a:lnTo>
                      <a:pt x="147" y="293"/>
                    </a:lnTo>
                    <a:lnTo>
                      <a:pt x="43" y="398"/>
                    </a:lnTo>
                    <a:lnTo>
                      <a:pt x="1" y="502"/>
                    </a:lnTo>
                    <a:lnTo>
                      <a:pt x="105" y="565"/>
                    </a:lnTo>
                    <a:lnTo>
                      <a:pt x="168" y="670"/>
                    </a:lnTo>
                    <a:lnTo>
                      <a:pt x="273" y="670"/>
                    </a:lnTo>
                    <a:lnTo>
                      <a:pt x="315" y="712"/>
                    </a:lnTo>
                    <a:lnTo>
                      <a:pt x="273" y="795"/>
                    </a:lnTo>
                    <a:lnTo>
                      <a:pt x="273" y="900"/>
                    </a:lnTo>
                    <a:lnTo>
                      <a:pt x="168" y="1046"/>
                    </a:lnTo>
                    <a:lnTo>
                      <a:pt x="147" y="1235"/>
                    </a:lnTo>
                    <a:lnTo>
                      <a:pt x="64" y="1297"/>
                    </a:lnTo>
                    <a:lnTo>
                      <a:pt x="105" y="1402"/>
                    </a:lnTo>
                    <a:lnTo>
                      <a:pt x="43" y="1444"/>
                    </a:lnTo>
                    <a:lnTo>
                      <a:pt x="64" y="1548"/>
                    </a:lnTo>
                    <a:lnTo>
                      <a:pt x="126" y="1548"/>
                    </a:lnTo>
                    <a:lnTo>
                      <a:pt x="210" y="1507"/>
                    </a:lnTo>
                    <a:lnTo>
                      <a:pt x="315" y="1465"/>
                    </a:lnTo>
                    <a:lnTo>
                      <a:pt x="440" y="1402"/>
                    </a:lnTo>
                    <a:lnTo>
                      <a:pt x="524" y="1402"/>
                    </a:lnTo>
                    <a:lnTo>
                      <a:pt x="587" y="1318"/>
                    </a:lnTo>
                    <a:lnTo>
                      <a:pt x="649" y="1193"/>
                    </a:lnTo>
                    <a:lnTo>
                      <a:pt x="691" y="1151"/>
                    </a:lnTo>
                    <a:lnTo>
                      <a:pt x="796" y="1151"/>
                    </a:lnTo>
                    <a:lnTo>
                      <a:pt x="838" y="1130"/>
                    </a:lnTo>
                    <a:lnTo>
                      <a:pt x="838" y="1235"/>
                    </a:lnTo>
                    <a:lnTo>
                      <a:pt x="796" y="1423"/>
                    </a:lnTo>
                    <a:lnTo>
                      <a:pt x="796" y="1548"/>
                    </a:lnTo>
                    <a:lnTo>
                      <a:pt x="754" y="1632"/>
                    </a:lnTo>
                    <a:lnTo>
                      <a:pt x="775" y="1737"/>
                    </a:lnTo>
                    <a:lnTo>
                      <a:pt x="859" y="1737"/>
                    </a:lnTo>
                    <a:lnTo>
                      <a:pt x="942" y="1653"/>
                    </a:lnTo>
                    <a:lnTo>
                      <a:pt x="942" y="1569"/>
                    </a:lnTo>
                    <a:lnTo>
                      <a:pt x="984" y="1465"/>
                    </a:lnTo>
                    <a:lnTo>
                      <a:pt x="1089" y="1423"/>
                    </a:lnTo>
                    <a:lnTo>
                      <a:pt x="1193" y="1402"/>
                    </a:lnTo>
                    <a:lnTo>
                      <a:pt x="1277" y="1151"/>
                    </a:lnTo>
                    <a:lnTo>
                      <a:pt x="1277" y="1046"/>
                    </a:lnTo>
                    <a:lnTo>
                      <a:pt x="1382" y="900"/>
                    </a:lnTo>
                    <a:lnTo>
                      <a:pt x="1507" y="837"/>
                    </a:lnTo>
                    <a:lnTo>
                      <a:pt x="1570" y="795"/>
                    </a:lnTo>
                    <a:lnTo>
                      <a:pt x="1465" y="732"/>
                    </a:lnTo>
                    <a:lnTo>
                      <a:pt x="1403" y="691"/>
                    </a:lnTo>
                    <a:lnTo>
                      <a:pt x="1298" y="628"/>
                    </a:lnTo>
                    <a:lnTo>
                      <a:pt x="1172" y="712"/>
                    </a:lnTo>
                    <a:lnTo>
                      <a:pt x="1089" y="774"/>
                    </a:lnTo>
                    <a:lnTo>
                      <a:pt x="963" y="691"/>
                    </a:lnTo>
                    <a:lnTo>
                      <a:pt x="838" y="565"/>
                    </a:lnTo>
                    <a:lnTo>
                      <a:pt x="796" y="398"/>
                    </a:lnTo>
                    <a:lnTo>
                      <a:pt x="838" y="356"/>
                    </a:lnTo>
                    <a:lnTo>
                      <a:pt x="942" y="314"/>
                    </a:lnTo>
                    <a:lnTo>
                      <a:pt x="942" y="272"/>
                    </a:lnTo>
                    <a:lnTo>
                      <a:pt x="859" y="147"/>
                    </a:lnTo>
                    <a:lnTo>
                      <a:pt x="796"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68"/>
              <p:cNvSpPr/>
              <p:nvPr/>
            </p:nvSpPr>
            <p:spPr>
              <a:xfrm>
                <a:off x="3781475" y="1649925"/>
                <a:ext cx="102550" cy="141275"/>
              </a:xfrm>
              <a:custGeom>
                <a:avLst/>
                <a:gdLst/>
                <a:ahLst/>
                <a:cxnLst/>
                <a:rect l="l" t="t" r="r" b="b"/>
                <a:pathLst>
                  <a:path w="4102" h="5651" extrusionOk="0">
                    <a:moveTo>
                      <a:pt x="1988" y="1"/>
                    </a:moveTo>
                    <a:lnTo>
                      <a:pt x="1926" y="22"/>
                    </a:lnTo>
                    <a:lnTo>
                      <a:pt x="1842" y="126"/>
                    </a:lnTo>
                    <a:lnTo>
                      <a:pt x="1884" y="315"/>
                    </a:lnTo>
                    <a:lnTo>
                      <a:pt x="1821" y="419"/>
                    </a:lnTo>
                    <a:lnTo>
                      <a:pt x="1821" y="524"/>
                    </a:lnTo>
                    <a:lnTo>
                      <a:pt x="1800" y="629"/>
                    </a:lnTo>
                    <a:lnTo>
                      <a:pt x="1842" y="649"/>
                    </a:lnTo>
                    <a:lnTo>
                      <a:pt x="1884" y="733"/>
                    </a:lnTo>
                    <a:lnTo>
                      <a:pt x="1884" y="1068"/>
                    </a:lnTo>
                    <a:lnTo>
                      <a:pt x="1884" y="1235"/>
                    </a:lnTo>
                    <a:lnTo>
                      <a:pt x="1926" y="1361"/>
                    </a:lnTo>
                    <a:lnTo>
                      <a:pt x="2030" y="1507"/>
                    </a:lnTo>
                    <a:lnTo>
                      <a:pt x="2030" y="1654"/>
                    </a:lnTo>
                    <a:lnTo>
                      <a:pt x="2135" y="1779"/>
                    </a:lnTo>
                    <a:lnTo>
                      <a:pt x="2135" y="1863"/>
                    </a:lnTo>
                    <a:lnTo>
                      <a:pt x="2051" y="1863"/>
                    </a:lnTo>
                    <a:lnTo>
                      <a:pt x="2009" y="1800"/>
                    </a:lnTo>
                    <a:lnTo>
                      <a:pt x="1926" y="1612"/>
                    </a:lnTo>
                    <a:lnTo>
                      <a:pt x="1842" y="1507"/>
                    </a:lnTo>
                    <a:lnTo>
                      <a:pt x="1800" y="1507"/>
                    </a:lnTo>
                    <a:lnTo>
                      <a:pt x="1716" y="1570"/>
                    </a:lnTo>
                    <a:lnTo>
                      <a:pt x="1675" y="1549"/>
                    </a:lnTo>
                    <a:lnTo>
                      <a:pt x="1675" y="1486"/>
                    </a:lnTo>
                    <a:lnTo>
                      <a:pt x="1737" y="1403"/>
                    </a:lnTo>
                    <a:lnTo>
                      <a:pt x="1779" y="1361"/>
                    </a:lnTo>
                    <a:lnTo>
                      <a:pt x="1779" y="1256"/>
                    </a:lnTo>
                    <a:lnTo>
                      <a:pt x="1695" y="1026"/>
                    </a:lnTo>
                    <a:lnTo>
                      <a:pt x="1695" y="817"/>
                    </a:lnTo>
                    <a:lnTo>
                      <a:pt x="1675" y="733"/>
                    </a:lnTo>
                    <a:lnTo>
                      <a:pt x="1528" y="649"/>
                    </a:lnTo>
                    <a:lnTo>
                      <a:pt x="1465" y="524"/>
                    </a:lnTo>
                    <a:lnTo>
                      <a:pt x="1382" y="503"/>
                    </a:lnTo>
                    <a:lnTo>
                      <a:pt x="1319" y="545"/>
                    </a:lnTo>
                    <a:lnTo>
                      <a:pt x="1319" y="670"/>
                    </a:lnTo>
                    <a:lnTo>
                      <a:pt x="1193" y="838"/>
                    </a:lnTo>
                    <a:lnTo>
                      <a:pt x="1172" y="963"/>
                    </a:lnTo>
                    <a:lnTo>
                      <a:pt x="1193" y="1089"/>
                    </a:lnTo>
                    <a:lnTo>
                      <a:pt x="1256" y="1235"/>
                    </a:lnTo>
                    <a:lnTo>
                      <a:pt x="1277" y="1403"/>
                    </a:lnTo>
                    <a:lnTo>
                      <a:pt x="1214" y="1382"/>
                    </a:lnTo>
                    <a:lnTo>
                      <a:pt x="1172" y="1298"/>
                    </a:lnTo>
                    <a:lnTo>
                      <a:pt x="1151" y="1173"/>
                    </a:lnTo>
                    <a:lnTo>
                      <a:pt x="1172" y="1089"/>
                    </a:lnTo>
                    <a:lnTo>
                      <a:pt x="1110" y="1068"/>
                    </a:lnTo>
                    <a:lnTo>
                      <a:pt x="1068" y="984"/>
                    </a:lnTo>
                    <a:lnTo>
                      <a:pt x="1047" y="984"/>
                    </a:lnTo>
                    <a:lnTo>
                      <a:pt x="984" y="1047"/>
                    </a:lnTo>
                    <a:lnTo>
                      <a:pt x="942" y="1026"/>
                    </a:lnTo>
                    <a:lnTo>
                      <a:pt x="942" y="942"/>
                    </a:lnTo>
                    <a:lnTo>
                      <a:pt x="1047" y="859"/>
                    </a:lnTo>
                    <a:lnTo>
                      <a:pt x="1047" y="838"/>
                    </a:lnTo>
                    <a:lnTo>
                      <a:pt x="984" y="817"/>
                    </a:lnTo>
                    <a:lnTo>
                      <a:pt x="859" y="859"/>
                    </a:lnTo>
                    <a:lnTo>
                      <a:pt x="775" y="921"/>
                    </a:lnTo>
                    <a:lnTo>
                      <a:pt x="691" y="859"/>
                    </a:lnTo>
                    <a:lnTo>
                      <a:pt x="733" y="817"/>
                    </a:lnTo>
                    <a:lnTo>
                      <a:pt x="775" y="775"/>
                    </a:lnTo>
                    <a:lnTo>
                      <a:pt x="796" y="733"/>
                    </a:lnTo>
                    <a:lnTo>
                      <a:pt x="900" y="629"/>
                    </a:lnTo>
                    <a:lnTo>
                      <a:pt x="984" y="629"/>
                    </a:lnTo>
                    <a:lnTo>
                      <a:pt x="1005" y="649"/>
                    </a:lnTo>
                    <a:lnTo>
                      <a:pt x="1089" y="670"/>
                    </a:lnTo>
                    <a:lnTo>
                      <a:pt x="1151" y="608"/>
                    </a:lnTo>
                    <a:lnTo>
                      <a:pt x="1172" y="524"/>
                    </a:lnTo>
                    <a:lnTo>
                      <a:pt x="1089" y="398"/>
                    </a:lnTo>
                    <a:lnTo>
                      <a:pt x="1047" y="336"/>
                    </a:lnTo>
                    <a:lnTo>
                      <a:pt x="900" y="357"/>
                    </a:lnTo>
                    <a:lnTo>
                      <a:pt x="670" y="545"/>
                    </a:lnTo>
                    <a:lnTo>
                      <a:pt x="587" y="566"/>
                    </a:lnTo>
                    <a:lnTo>
                      <a:pt x="545" y="545"/>
                    </a:lnTo>
                    <a:lnTo>
                      <a:pt x="545" y="461"/>
                    </a:lnTo>
                    <a:lnTo>
                      <a:pt x="461" y="419"/>
                    </a:lnTo>
                    <a:lnTo>
                      <a:pt x="419" y="440"/>
                    </a:lnTo>
                    <a:lnTo>
                      <a:pt x="419" y="566"/>
                    </a:lnTo>
                    <a:lnTo>
                      <a:pt x="545" y="712"/>
                    </a:lnTo>
                    <a:lnTo>
                      <a:pt x="524" y="754"/>
                    </a:lnTo>
                    <a:lnTo>
                      <a:pt x="419" y="754"/>
                    </a:lnTo>
                    <a:lnTo>
                      <a:pt x="377" y="649"/>
                    </a:lnTo>
                    <a:lnTo>
                      <a:pt x="315" y="503"/>
                    </a:lnTo>
                    <a:lnTo>
                      <a:pt x="231" y="503"/>
                    </a:lnTo>
                    <a:lnTo>
                      <a:pt x="126" y="608"/>
                    </a:lnTo>
                    <a:lnTo>
                      <a:pt x="147" y="733"/>
                    </a:lnTo>
                    <a:lnTo>
                      <a:pt x="168" y="775"/>
                    </a:lnTo>
                    <a:lnTo>
                      <a:pt x="168" y="880"/>
                    </a:lnTo>
                    <a:lnTo>
                      <a:pt x="147" y="880"/>
                    </a:lnTo>
                    <a:lnTo>
                      <a:pt x="43" y="963"/>
                    </a:lnTo>
                    <a:lnTo>
                      <a:pt x="1" y="984"/>
                    </a:lnTo>
                    <a:lnTo>
                      <a:pt x="1" y="1089"/>
                    </a:lnTo>
                    <a:lnTo>
                      <a:pt x="22" y="1235"/>
                    </a:lnTo>
                    <a:lnTo>
                      <a:pt x="43" y="1361"/>
                    </a:lnTo>
                    <a:lnTo>
                      <a:pt x="147" y="1549"/>
                    </a:lnTo>
                    <a:lnTo>
                      <a:pt x="147" y="1612"/>
                    </a:lnTo>
                    <a:lnTo>
                      <a:pt x="231" y="1591"/>
                    </a:lnTo>
                    <a:lnTo>
                      <a:pt x="273" y="1507"/>
                    </a:lnTo>
                    <a:lnTo>
                      <a:pt x="273" y="1403"/>
                    </a:lnTo>
                    <a:lnTo>
                      <a:pt x="273" y="1298"/>
                    </a:lnTo>
                    <a:lnTo>
                      <a:pt x="335" y="1277"/>
                    </a:lnTo>
                    <a:lnTo>
                      <a:pt x="419" y="1361"/>
                    </a:lnTo>
                    <a:lnTo>
                      <a:pt x="461" y="1298"/>
                    </a:lnTo>
                    <a:lnTo>
                      <a:pt x="482" y="1340"/>
                    </a:lnTo>
                    <a:lnTo>
                      <a:pt x="440" y="1445"/>
                    </a:lnTo>
                    <a:lnTo>
                      <a:pt x="419" y="1591"/>
                    </a:lnTo>
                    <a:lnTo>
                      <a:pt x="377" y="1612"/>
                    </a:lnTo>
                    <a:lnTo>
                      <a:pt x="377" y="1675"/>
                    </a:lnTo>
                    <a:lnTo>
                      <a:pt x="482" y="1779"/>
                    </a:lnTo>
                    <a:lnTo>
                      <a:pt x="482" y="1800"/>
                    </a:lnTo>
                    <a:lnTo>
                      <a:pt x="545" y="1821"/>
                    </a:lnTo>
                    <a:lnTo>
                      <a:pt x="628" y="1821"/>
                    </a:lnTo>
                    <a:lnTo>
                      <a:pt x="649" y="1863"/>
                    </a:lnTo>
                    <a:lnTo>
                      <a:pt x="649" y="1926"/>
                    </a:lnTo>
                    <a:lnTo>
                      <a:pt x="545" y="2010"/>
                    </a:lnTo>
                    <a:lnTo>
                      <a:pt x="482" y="2010"/>
                    </a:lnTo>
                    <a:lnTo>
                      <a:pt x="482" y="1968"/>
                    </a:lnTo>
                    <a:lnTo>
                      <a:pt x="461" y="1905"/>
                    </a:lnTo>
                    <a:lnTo>
                      <a:pt x="315" y="1800"/>
                    </a:lnTo>
                    <a:lnTo>
                      <a:pt x="273" y="1821"/>
                    </a:lnTo>
                    <a:lnTo>
                      <a:pt x="273" y="1884"/>
                    </a:lnTo>
                    <a:lnTo>
                      <a:pt x="335" y="1989"/>
                    </a:lnTo>
                    <a:lnTo>
                      <a:pt x="419" y="2030"/>
                    </a:lnTo>
                    <a:lnTo>
                      <a:pt x="482" y="2093"/>
                    </a:lnTo>
                    <a:lnTo>
                      <a:pt x="482" y="2114"/>
                    </a:lnTo>
                    <a:lnTo>
                      <a:pt x="440" y="2177"/>
                    </a:lnTo>
                    <a:lnTo>
                      <a:pt x="482" y="2240"/>
                    </a:lnTo>
                    <a:lnTo>
                      <a:pt x="587" y="2302"/>
                    </a:lnTo>
                    <a:lnTo>
                      <a:pt x="670" y="2344"/>
                    </a:lnTo>
                    <a:lnTo>
                      <a:pt x="691" y="2428"/>
                    </a:lnTo>
                    <a:lnTo>
                      <a:pt x="775" y="2449"/>
                    </a:lnTo>
                    <a:lnTo>
                      <a:pt x="900" y="2449"/>
                    </a:lnTo>
                    <a:lnTo>
                      <a:pt x="942" y="2491"/>
                    </a:lnTo>
                    <a:lnTo>
                      <a:pt x="879" y="2533"/>
                    </a:lnTo>
                    <a:lnTo>
                      <a:pt x="754" y="2533"/>
                    </a:lnTo>
                    <a:lnTo>
                      <a:pt x="754" y="2637"/>
                    </a:lnTo>
                    <a:lnTo>
                      <a:pt x="796" y="2742"/>
                    </a:lnTo>
                    <a:lnTo>
                      <a:pt x="859" y="2742"/>
                    </a:lnTo>
                    <a:lnTo>
                      <a:pt x="942" y="2763"/>
                    </a:lnTo>
                    <a:lnTo>
                      <a:pt x="1068" y="2909"/>
                    </a:lnTo>
                    <a:lnTo>
                      <a:pt x="1110" y="2972"/>
                    </a:lnTo>
                    <a:lnTo>
                      <a:pt x="1068" y="3035"/>
                    </a:lnTo>
                    <a:lnTo>
                      <a:pt x="1068" y="3077"/>
                    </a:lnTo>
                    <a:lnTo>
                      <a:pt x="1382" y="3077"/>
                    </a:lnTo>
                    <a:lnTo>
                      <a:pt x="1465" y="3014"/>
                    </a:lnTo>
                    <a:lnTo>
                      <a:pt x="1465" y="2930"/>
                    </a:lnTo>
                    <a:lnTo>
                      <a:pt x="1507" y="2805"/>
                    </a:lnTo>
                    <a:lnTo>
                      <a:pt x="1591" y="2763"/>
                    </a:lnTo>
                    <a:lnTo>
                      <a:pt x="1675" y="2805"/>
                    </a:lnTo>
                    <a:lnTo>
                      <a:pt x="1675" y="2721"/>
                    </a:lnTo>
                    <a:lnTo>
                      <a:pt x="1612" y="2616"/>
                    </a:lnTo>
                    <a:lnTo>
                      <a:pt x="1570" y="2512"/>
                    </a:lnTo>
                    <a:lnTo>
                      <a:pt x="1570" y="2386"/>
                    </a:lnTo>
                    <a:lnTo>
                      <a:pt x="1528" y="2302"/>
                    </a:lnTo>
                    <a:lnTo>
                      <a:pt x="1528" y="2219"/>
                    </a:lnTo>
                    <a:lnTo>
                      <a:pt x="1591" y="2198"/>
                    </a:lnTo>
                    <a:lnTo>
                      <a:pt x="1633" y="2219"/>
                    </a:lnTo>
                    <a:lnTo>
                      <a:pt x="1695" y="2323"/>
                    </a:lnTo>
                    <a:lnTo>
                      <a:pt x="1675" y="2344"/>
                    </a:lnTo>
                    <a:lnTo>
                      <a:pt x="1695" y="2428"/>
                    </a:lnTo>
                    <a:lnTo>
                      <a:pt x="1779" y="2344"/>
                    </a:lnTo>
                    <a:lnTo>
                      <a:pt x="1779" y="2282"/>
                    </a:lnTo>
                    <a:lnTo>
                      <a:pt x="1737" y="2093"/>
                    </a:lnTo>
                    <a:lnTo>
                      <a:pt x="1800" y="2010"/>
                    </a:lnTo>
                    <a:lnTo>
                      <a:pt x="1821" y="2010"/>
                    </a:lnTo>
                    <a:lnTo>
                      <a:pt x="1884" y="2093"/>
                    </a:lnTo>
                    <a:lnTo>
                      <a:pt x="1884" y="2219"/>
                    </a:lnTo>
                    <a:lnTo>
                      <a:pt x="1926" y="2282"/>
                    </a:lnTo>
                    <a:lnTo>
                      <a:pt x="1926" y="2344"/>
                    </a:lnTo>
                    <a:lnTo>
                      <a:pt x="1842" y="2428"/>
                    </a:lnTo>
                    <a:lnTo>
                      <a:pt x="1842" y="2491"/>
                    </a:lnTo>
                    <a:lnTo>
                      <a:pt x="1884" y="2637"/>
                    </a:lnTo>
                    <a:lnTo>
                      <a:pt x="1926" y="2658"/>
                    </a:lnTo>
                    <a:lnTo>
                      <a:pt x="2009" y="2637"/>
                    </a:lnTo>
                    <a:lnTo>
                      <a:pt x="2156" y="2491"/>
                    </a:lnTo>
                    <a:lnTo>
                      <a:pt x="2219" y="2344"/>
                    </a:lnTo>
                    <a:lnTo>
                      <a:pt x="2219" y="2240"/>
                    </a:lnTo>
                    <a:lnTo>
                      <a:pt x="2239" y="2177"/>
                    </a:lnTo>
                    <a:lnTo>
                      <a:pt x="2302" y="2198"/>
                    </a:lnTo>
                    <a:lnTo>
                      <a:pt x="2344" y="2282"/>
                    </a:lnTo>
                    <a:lnTo>
                      <a:pt x="2323" y="2407"/>
                    </a:lnTo>
                    <a:lnTo>
                      <a:pt x="2260" y="2512"/>
                    </a:lnTo>
                    <a:lnTo>
                      <a:pt x="2260" y="2595"/>
                    </a:lnTo>
                    <a:lnTo>
                      <a:pt x="2344" y="2637"/>
                    </a:lnTo>
                    <a:lnTo>
                      <a:pt x="2449" y="2616"/>
                    </a:lnTo>
                    <a:lnTo>
                      <a:pt x="2532" y="2533"/>
                    </a:lnTo>
                    <a:lnTo>
                      <a:pt x="2574" y="2533"/>
                    </a:lnTo>
                    <a:lnTo>
                      <a:pt x="2574" y="2595"/>
                    </a:lnTo>
                    <a:lnTo>
                      <a:pt x="2532" y="2637"/>
                    </a:lnTo>
                    <a:lnTo>
                      <a:pt x="2428" y="2658"/>
                    </a:lnTo>
                    <a:lnTo>
                      <a:pt x="2344" y="2763"/>
                    </a:lnTo>
                    <a:lnTo>
                      <a:pt x="2156" y="2763"/>
                    </a:lnTo>
                    <a:lnTo>
                      <a:pt x="2009" y="2826"/>
                    </a:lnTo>
                    <a:lnTo>
                      <a:pt x="1988" y="2867"/>
                    </a:lnTo>
                    <a:lnTo>
                      <a:pt x="2009" y="2951"/>
                    </a:lnTo>
                    <a:lnTo>
                      <a:pt x="1884" y="3014"/>
                    </a:lnTo>
                    <a:lnTo>
                      <a:pt x="1800" y="3118"/>
                    </a:lnTo>
                    <a:lnTo>
                      <a:pt x="1716" y="3181"/>
                    </a:lnTo>
                    <a:lnTo>
                      <a:pt x="1675" y="3181"/>
                    </a:lnTo>
                    <a:lnTo>
                      <a:pt x="1570" y="3244"/>
                    </a:lnTo>
                    <a:lnTo>
                      <a:pt x="1570" y="3328"/>
                    </a:lnTo>
                    <a:lnTo>
                      <a:pt x="1507" y="3349"/>
                    </a:lnTo>
                    <a:lnTo>
                      <a:pt x="1486" y="3265"/>
                    </a:lnTo>
                    <a:lnTo>
                      <a:pt x="1465" y="3223"/>
                    </a:lnTo>
                    <a:lnTo>
                      <a:pt x="1382" y="3265"/>
                    </a:lnTo>
                    <a:lnTo>
                      <a:pt x="1298" y="3286"/>
                    </a:lnTo>
                    <a:lnTo>
                      <a:pt x="1298" y="3349"/>
                    </a:lnTo>
                    <a:lnTo>
                      <a:pt x="1277" y="3390"/>
                    </a:lnTo>
                    <a:lnTo>
                      <a:pt x="1319" y="3579"/>
                    </a:lnTo>
                    <a:lnTo>
                      <a:pt x="1319" y="3704"/>
                    </a:lnTo>
                    <a:lnTo>
                      <a:pt x="1361" y="3746"/>
                    </a:lnTo>
                    <a:lnTo>
                      <a:pt x="1465" y="3746"/>
                    </a:lnTo>
                    <a:lnTo>
                      <a:pt x="1528" y="3704"/>
                    </a:lnTo>
                    <a:lnTo>
                      <a:pt x="1633" y="3683"/>
                    </a:lnTo>
                    <a:lnTo>
                      <a:pt x="1695" y="3662"/>
                    </a:lnTo>
                    <a:lnTo>
                      <a:pt x="1779" y="3662"/>
                    </a:lnTo>
                    <a:lnTo>
                      <a:pt x="1842" y="3642"/>
                    </a:lnTo>
                    <a:lnTo>
                      <a:pt x="1926" y="3537"/>
                    </a:lnTo>
                    <a:lnTo>
                      <a:pt x="1988" y="3537"/>
                    </a:lnTo>
                    <a:lnTo>
                      <a:pt x="2009" y="3495"/>
                    </a:lnTo>
                    <a:lnTo>
                      <a:pt x="2114" y="3495"/>
                    </a:lnTo>
                    <a:lnTo>
                      <a:pt x="2135" y="3537"/>
                    </a:lnTo>
                    <a:lnTo>
                      <a:pt x="2428" y="3537"/>
                    </a:lnTo>
                    <a:lnTo>
                      <a:pt x="2470" y="3474"/>
                    </a:lnTo>
                    <a:lnTo>
                      <a:pt x="2553" y="3432"/>
                    </a:lnTo>
                    <a:lnTo>
                      <a:pt x="2616" y="3432"/>
                    </a:lnTo>
                    <a:lnTo>
                      <a:pt x="2616" y="3495"/>
                    </a:lnTo>
                    <a:lnTo>
                      <a:pt x="2553" y="3537"/>
                    </a:lnTo>
                    <a:lnTo>
                      <a:pt x="2532" y="3600"/>
                    </a:lnTo>
                    <a:lnTo>
                      <a:pt x="2449" y="3600"/>
                    </a:lnTo>
                    <a:lnTo>
                      <a:pt x="2407" y="3642"/>
                    </a:lnTo>
                    <a:lnTo>
                      <a:pt x="2239" y="3642"/>
                    </a:lnTo>
                    <a:lnTo>
                      <a:pt x="2135" y="3683"/>
                    </a:lnTo>
                    <a:lnTo>
                      <a:pt x="1947" y="3767"/>
                    </a:lnTo>
                    <a:lnTo>
                      <a:pt x="1884" y="3767"/>
                    </a:lnTo>
                    <a:lnTo>
                      <a:pt x="1800" y="3788"/>
                    </a:lnTo>
                    <a:lnTo>
                      <a:pt x="1800" y="3809"/>
                    </a:lnTo>
                    <a:lnTo>
                      <a:pt x="1905" y="3872"/>
                    </a:lnTo>
                    <a:lnTo>
                      <a:pt x="2051" y="3893"/>
                    </a:lnTo>
                    <a:lnTo>
                      <a:pt x="2135" y="3893"/>
                    </a:lnTo>
                    <a:lnTo>
                      <a:pt x="2239" y="3976"/>
                    </a:lnTo>
                    <a:lnTo>
                      <a:pt x="2239" y="4018"/>
                    </a:lnTo>
                    <a:lnTo>
                      <a:pt x="2030" y="4018"/>
                    </a:lnTo>
                    <a:lnTo>
                      <a:pt x="1947" y="4060"/>
                    </a:lnTo>
                    <a:lnTo>
                      <a:pt x="1905" y="4018"/>
                    </a:lnTo>
                    <a:lnTo>
                      <a:pt x="1800" y="3997"/>
                    </a:lnTo>
                    <a:lnTo>
                      <a:pt x="1779" y="4060"/>
                    </a:lnTo>
                    <a:lnTo>
                      <a:pt x="1737" y="4060"/>
                    </a:lnTo>
                    <a:lnTo>
                      <a:pt x="1695" y="3997"/>
                    </a:lnTo>
                    <a:lnTo>
                      <a:pt x="1633" y="3914"/>
                    </a:lnTo>
                    <a:lnTo>
                      <a:pt x="1570" y="3893"/>
                    </a:lnTo>
                    <a:lnTo>
                      <a:pt x="1423" y="3997"/>
                    </a:lnTo>
                    <a:lnTo>
                      <a:pt x="1423" y="4018"/>
                    </a:lnTo>
                    <a:lnTo>
                      <a:pt x="1486" y="4102"/>
                    </a:lnTo>
                    <a:lnTo>
                      <a:pt x="1507" y="4165"/>
                    </a:lnTo>
                    <a:lnTo>
                      <a:pt x="1486" y="4227"/>
                    </a:lnTo>
                    <a:lnTo>
                      <a:pt x="1507" y="4227"/>
                    </a:lnTo>
                    <a:lnTo>
                      <a:pt x="1486" y="4290"/>
                    </a:lnTo>
                    <a:lnTo>
                      <a:pt x="1507" y="4332"/>
                    </a:lnTo>
                    <a:lnTo>
                      <a:pt x="1591" y="4395"/>
                    </a:lnTo>
                    <a:lnTo>
                      <a:pt x="1591" y="4437"/>
                    </a:lnTo>
                    <a:lnTo>
                      <a:pt x="1612" y="4499"/>
                    </a:lnTo>
                    <a:lnTo>
                      <a:pt x="1633" y="4478"/>
                    </a:lnTo>
                    <a:lnTo>
                      <a:pt x="1716" y="4541"/>
                    </a:lnTo>
                    <a:lnTo>
                      <a:pt x="1716" y="4604"/>
                    </a:lnTo>
                    <a:lnTo>
                      <a:pt x="1779" y="4688"/>
                    </a:lnTo>
                    <a:lnTo>
                      <a:pt x="1800" y="4646"/>
                    </a:lnTo>
                    <a:lnTo>
                      <a:pt x="1884" y="4688"/>
                    </a:lnTo>
                    <a:lnTo>
                      <a:pt x="1926" y="4751"/>
                    </a:lnTo>
                    <a:lnTo>
                      <a:pt x="1988" y="4792"/>
                    </a:lnTo>
                    <a:lnTo>
                      <a:pt x="1988" y="4855"/>
                    </a:lnTo>
                    <a:lnTo>
                      <a:pt x="2114" y="4960"/>
                    </a:lnTo>
                    <a:lnTo>
                      <a:pt x="2239" y="4918"/>
                    </a:lnTo>
                    <a:lnTo>
                      <a:pt x="2260" y="4834"/>
                    </a:lnTo>
                    <a:lnTo>
                      <a:pt x="2323" y="4834"/>
                    </a:lnTo>
                    <a:lnTo>
                      <a:pt x="2344" y="4897"/>
                    </a:lnTo>
                    <a:lnTo>
                      <a:pt x="2428" y="4855"/>
                    </a:lnTo>
                    <a:lnTo>
                      <a:pt x="2449" y="4897"/>
                    </a:lnTo>
                    <a:lnTo>
                      <a:pt x="2449" y="4960"/>
                    </a:lnTo>
                    <a:lnTo>
                      <a:pt x="2407" y="5023"/>
                    </a:lnTo>
                    <a:lnTo>
                      <a:pt x="2344" y="5023"/>
                    </a:lnTo>
                    <a:lnTo>
                      <a:pt x="2239" y="5106"/>
                    </a:lnTo>
                    <a:lnTo>
                      <a:pt x="2239" y="5148"/>
                    </a:lnTo>
                    <a:lnTo>
                      <a:pt x="2428" y="5336"/>
                    </a:lnTo>
                    <a:lnTo>
                      <a:pt x="2470" y="5357"/>
                    </a:lnTo>
                    <a:lnTo>
                      <a:pt x="2532" y="5420"/>
                    </a:lnTo>
                    <a:lnTo>
                      <a:pt x="2512" y="5567"/>
                    </a:lnTo>
                    <a:lnTo>
                      <a:pt x="2532" y="5650"/>
                    </a:lnTo>
                    <a:lnTo>
                      <a:pt x="2574" y="5650"/>
                    </a:lnTo>
                    <a:lnTo>
                      <a:pt x="2616" y="5587"/>
                    </a:lnTo>
                    <a:lnTo>
                      <a:pt x="2658" y="5567"/>
                    </a:lnTo>
                    <a:lnTo>
                      <a:pt x="2721" y="5650"/>
                    </a:lnTo>
                    <a:lnTo>
                      <a:pt x="2784" y="5629"/>
                    </a:lnTo>
                    <a:lnTo>
                      <a:pt x="2867" y="5525"/>
                    </a:lnTo>
                    <a:lnTo>
                      <a:pt x="2888" y="5420"/>
                    </a:lnTo>
                    <a:lnTo>
                      <a:pt x="2930" y="5357"/>
                    </a:lnTo>
                    <a:lnTo>
                      <a:pt x="2930" y="5315"/>
                    </a:lnTo>
                    <a:lnTo>
                      <a:pt x="2867" y="5148"/>
                    </a:lnTo>
                    <a:lnTo>
                      <a:pt x="2846" y="5023"/>
                    </a:lnTo>
                    <a:lnTo>
                      <a:pt x="2888" y="4939"/>
                    </a:lnTo>
                    <a:lnTo>
                      <a:pt x="2951" y="4855"/>
                    </a:lnTo>
                    <a:lnTo>
                      <a:pt x="2951" y="4499"/>
                    </a:lnTo>
                    <a:lnTo>
                      <a:pt x="2972" y="4395"/>
                    </a:lnTo>
                    <a:lnTo>
                      <a:pt x="2972" y="4311"/>
                    </a:lnTo>
                    <a:lnTo>
                      <a:pt x="3056" y="4227"/>
                    </a:lnTo>
                    <a:lnTo>
                      <a:pt x="3056" y="4206"/>
                    </a:lnTo>
                    <a:lnTo>
                      <a:pt x="2972" y="4165"/>
                    </a:lnTo>
                    <a:lnTo>
                      <a:pt x="3056" y="4060"/>
                    </a:lnTo>
                    <a:lnTo>
                      <a:pt x="3181" y="4081"/>
                    </a:lnTo>
                    <a:lnTo>
                      <a:pt x="3202" y="4081"/>
                    </a:lnTo>
                    <a:lnTo>
                      <a:pt x="3244" y="3976"/>
                    </a:lnTo>
                    <a:lnTo>
                      <a:pt x="3244" y="3809"/>
                    </a:lnTo>
                    <a:lnTo>
                      <a:pt x="3265" y="3683"/>
                    </a:lnTo>
                    <a:lnTo>
                      <a:pt x="3265" y="3558"/>
                    </a:lnTo>
                    <a:lnTo>
                      <a:pt x="3181" y="3432"/>
                    </a:lnTo>
                    <a:lnTo>
                      <a:pt x="3181" y="3286"/>
                    </a:lnTo>
                    <a:lnTo>
                      <a:pt x="3244" y="3265"/>
                    </a:lnTo>
                    <a:lnTo>
                      <a:pt x="3348" y="3328"/>
                    </a:lnTo>
                    <a:lnTo>
                      <a:pt x="3390" y="3223"/>
                    </a:lnTo>
                    <a:lnTo>
                      <a:pt x="3369" y="3181"/>
                    </a:lnTo>
                    <a:lnTo>
                      <a:pt x="3369" y="3056"/>
                    </a:lnTo>
                    <a:lnTo>
                      <a:pt x="3390" y="2951"/>
                    </a:lnTo>
                    <a:lnTo>
                      <a:pt x="3369" y="2742"/>
                    </a:lnTo>
                    <a:lnTo>
                      <a:pt x="3348" y="2616"/>
                    </a:lnTo>
                    <a:lnTo>
                      <a:pt x="3369" y="2554"/>
                    </a:lnTo>
                    <a:lnTo>
                      <a:pt x="3495" y="2449"/>
                    </a:lnTo>
                    <a:lnTo>
                      <a:pt x="3495" y="2386"/>
                    </a:lnTo>
                    <a:lnTo>
                      <a:pt x="3474" y="2323"/>
                    </a:lnTo>
                    <a:lnTo>
                      <a:pt x="3474" y="2282"/>
                    </a:lnTo>
                    <a:lnTo>
                      <a:pt x="3579" y="2282"/>
                    </a:lnTo>
                    <a:lnTo>
                      <a:pt x="3725" y="2135"/>
                    </a:lnTo>
                    <a:lnTo>
                      <a:pt x="3830" y="2135"/>
                    </a:lnTo>
                    <a:lnTo>
                      <a:pt x="3934" y="2114"/>
                    </a:lnTo>
                    <a:lnTo>
                      <a:pt x="3997" y="2219"/>
                    </a:lnTo>
                    <a:lnTo>
                      <a:pt x="4039" y="2198"/>
                    </a:lnTo>
                    <a:lnTo>
                      <a:pt x="4081" y="2114"/>
                    </a:lnTo>
                    <a:lnTo>
                      <a:pt x="4102" y="2072"/>
                    </a:lnTo>
                    <a:lnTo>
                      <a:pt x="4102" y="1926"/>
                    </a:lnTo>
                    <a:lnTo>
                      <a:pt x="4018" y="1905"/>
                    </a:lnTo>
                    <a:lnTo>
                      <a:pt x="3767" y="1821"/>
                    </a:lnTo>
                    <a:lnTo>
                      <a:pt x="3662" y="1779"/>
                    </a:lnTo>
                    <a:lnTo>
                      <a:pt x="3495" y="1612"/>
                    </a:lnTo>
                    <a:lnTo>
                      <a:pt x="3411" y="1570"/>
                    </a:lnTo>
                    <a:lnTo>
                      <a:pt x="3286" y="1382"/>
                    </a:lnTo>
                    <a:lnTo>
                      <a:pt x="3244" y="1361"/>
                    </a:lnTo>
                    <a:lnTo>
                      <a:pt x="3097" y="1361"/>
                    </a:lnTo>
                    <a:lnTo>
                      <a:pt x="3056" y="1277"/>
                    </a:lnTo>
                    <a:lnTo>
                      <a:pt x="3056" y="1193"/>
                    </a:lnTo>
                    <a:lnTo>
                      <a:pt x="2972" y="942"/>
                    </a:lnTo>
                    <a:lnTo>
                      <a:pt x="2888" y="733"/>
                    </a:lnTo>
                    <a:lnTo>
                      <a:pt x="2742" y="608"/>
                    </a:lnTo>
                    <a:lnTo>
                      <a:pt x="2658" y="670"/>
                    </a:lnTo>
                    <a:lnTo>
                      <a:pt x="2637" y="775"/>
                    </a:lnTo>
                    <a:lnTo>
                      <a:pt x="2658" y="984"/>
                    </a:lnTo>
                    <a:lnTo>
                      <a:pt x="2658" y="1131"/>
                    </a:lnTo>
                    <a:lnTo>
                      <a:pt x="2574" y="1193"/>
                    </a:lnTo>
                    <a:lnTo>
                      <a:pt x="2553" y="1173"/>
                    </a:lnTo>
                    <a:lnTo>
                      <a:pt x="2553" y="1131"/>
                    </a:lnTo>
                    <a:lnTo>
                      <a:pt x="2553" y="963"/>
                    </a:lnTo>
                    <a:lnTo>
                      <a:pt x="2553" y="733"/>
                    </a:lnTo>
                    <a:lnTo>
                      <a:pt x="2616" y="670"/>
                    </a:lnTo>
                    <a:lnTo>
                      <a:pt x="2616" y="545"/>
                    </a:lnTo>
                    <a:lnTo>
                      <a:pt x="2553" y="419"/>
                    </a:lnTo>
                    <a:lnTo>
                      <a:pt x="2449" y="231"/>
                    </a:lnTo>
                    <a:lnTo>
                      <a:pt x="2344" y="189"/>
                    </a:lnTo>
                    <a:lnTo>
                      <a:pt x="2260" y="231"/>
                    </a:lnTo>
                    <a:lnTo>
                      <a:pt x="2219" y="315"/>
                    </a:lnTo>
                    <a:lnTo>
                      <a:pt x="2156" y="294"/>
                    </a:lnTo>
                    <a:lnTo>
                      <a:pt x="2135" y="147"/>
                    </a:lnTo>
                    <a:lnTo>
                      <a:pt x="203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5" name="Google Shape;665;p68"/>
            <p:cNvSpPr/>
            <p:nvPr/>
          </p:nvSpPr>
          <p:spPr>
            <a:xfrm>
              <a:off x="4614379" y="2777935"/>
              <a:ext cx="83472" cy="139700"/>
            </a:xfrm>
            <a:custGeom>
              <a:avLst/>
              <a:gdLst/>
              <a:ahLst/>
              <a:cxnLst/>
              <a:rect l="l" t="t" r="r" b="b"/>
              <a:pathLst>
                <a:path w="7010" h="12284" extrusionOk="0">
                  <a:moveTo>
                    <a:pt x="4122" y="1"/>
                  </a:moveTo>
                  <a:lnTo>
                    <a:pt x="4122" y="43"/>
                  </a:lnTo>
                  <a:lnTo>
                    <a:pt x="4080" y="126"/>
                  </a:lnTo>
                  <a:lnTo>
                    <a:pt x="4017" y="126"/>
                  </a:lnTo>
                  <a:lnTo>
                    <a:pt x="3996" y="147"/>
                  </a:lnTo>
                  <a:lnTo>
                    <a:pt x="4059" y="231"/>
                  </a:lnTo>
                  <a:lnTo>
                    <a:pt x="4080" y="357"/>
                  </a:lnTo>
                  <a:lnTo>
                    <a:pt x="4289" y="671"/>
                  </a:lnTo>
                  <a:lnTo>
                    <a:pt x="4331" y="796"/>
                  </a:lnTo>
                  <a:lnTo>
                    <a:pt x="4331" y="1005"/>
                  </a:lnTo>
                  <a:lnTo>
                    <a:pt x="4310" y="1089"/>
                  </a:lnTo>
                  <a:lnTo>
                    <a:pt x="4373" y="1277"/>
                  </a:lnTo>
                  <a:lnTo>
                    <a:pt x="4415" y="1382"/>
                  </a:lnTo>
                  <a:lnTo>
                    <a:pt x="4415" y="1424"/>
                  </a:lnTo>
                  <a:lnTo>
                    <a:pt x="4373" y="1424"/>
                  </a:lnTo>
                  <a:lnTo>
                    <a:pt x="4289" y="1528"/>
                  </a:lnTo>
                  <a:lnTo>
                    <a:pt x="4310" y="1633"/>
                  </a:lnTo>
                  <a:lnTo>
                    <a:pt x="4373" y="1738"/>
                  </a:lnTo>
                  <a:lnTo>
                    <a:pt x="4394" y="1800"/>
                  </a:lnTo>
                  <a:lnTo>
                    <a:pt x="4457" y="1821"/>
                  </a:lnTo>
                  <a:lnTo>
                    <a:pt x="4478" y="1905"/>
                  </a:lnTo>
                  <a:lnTo>
                    <a:pt x="4457" y="1926"/>
                  </a:lnTo>
                  <a:lnTo>
                    <a:pt x="4457" y="2010"/>
                  </a:lnTo>
                  <a:lnTo>
                    <a:pt x="4394" y="2051"/>
                  </a:lnTo>
                  <a:lnTo>
                    <a:pt x="4206" y="2031"/>
                  </a:lnTo>
                  <a:lnTo>
                    <a:pt x="4017" y="1926"/>
                  </a:lnTo>
                  <a:lnTo>
                    <a:pt x="3955" y="1947"/>
                  </a:lnTo>
                  <a:lnTo>
                    <a:pt x="3892" y="2031"/>
                  </a:lnTo>
                  <a:lnTo>
                    <a:pt x="3913" y="2093"/>
                  </a:lnTo>
                  <a:lnTo>
                    <a:pt x="3976" y="2093"/>
                  </a:lnTo>
                  <a:lnTo>
                    <a:pt x="4080" y="2156"/>
                  </a:lnTo>
                  <a:lnTo>
                    <a:pt x="4080" y="2219"/>
                  </a:lnTo>
                  <a:lnTo>
                    <a:pt x="4017" y="2261"/>
                  </a:lnTo>
                  <a:lnTo>
                    <a:pt x="3976" y="2365"/>
                  </a:lnTo>
                  <a:lnTo>
                    <a:pt x="3892" y="2407"/>
                  </a:lnTo>
                  <a:lnTo>
                    <a:pt x="3871" y="2449"/>
                  </a:lnTo>
                  <a:lnTo>
                    <a:pt x="3787" y="2470"/>
                  </a:lnTo>
                  <a:lnTo>
                    <a:pt x="3745" y="2575"/>
                  </a:lnTo>
                  <a:lnTo>
                    <a:pt x="3766" y="2679"/>
                  </a:lnTo>
                  <a:lnTo>
                    <a:pt x="3766" y="2847"/>
                  </a:lnTo>
                  <a:lnTo>
                    <a:pt x="3787" y="2930"/>
                  </a:lnTo>
                  <a:lnTo>
                    <a:pt x="3871" y="2930"/>
                  </a:lnTo>
                  <a:lnTo>
                    <a:pt x="3976" y="2993"/>
                  </a:lnTo>
                  <a:lnTo>
                    <a:pt x="4059" y="3077"/>
                  </a:lnTo>
                  <a:lnTo>
                    <a:pt x="4122" y="3286"/>
                  </a:lnTo>
                  <a:lnTo>
                    <a:pt x="4164" y="3495"/>
                  </a:lnTo>
                  <a:lnTo>
                    <a:pt x="4122" y="3516"/>
                  </a:lnTo>
                  <a:lnTo>
                    <a:pt x="4185" y="3621"/>
                  </a:lnTo>
                  <a:lnTo>
                    <a:pt x="4289" y="3684"/>
                  </a:lnTo>
                  <a:lnTo>
                    <a:pt x="4415" y="3516"/>
                  </a:lnTo>
                  <a:lnTo>
                    <a:pt x="4478" y="3412"/>
                  </a:lnTo>
                  <a:lnTo>
                    <a:pt x="4478" y="3349"/>
                  </a:lnTo>
                  <a:lnTo>
                    <a:pt x="4520" y="3286"/>
                  </a:lnTo>
                  <a:lnTo>
                    <a:pt x="4540" y="3286"/>
                  </a:lnTo>
                  <a:cubicBezTo>
                    <a:pt x="4624" y="3370"/>
                    <a:pt x="4708" y="3453"/>
                    <a:pt x="4729" y="3558"/>
                  </a:cubicBezTo>
                  <a:lnTo>
                    <a:pt x="4729" y="3579"/>
                  </a:lnTo>
                  <a:lnTo>
                    <a:pt x="4687" y="3704"/>
                  </a:lnTo>
                  <a:lnTo>
                    <a:pt x="4687" y="3809"/>
                  </a:lnTo>
                  <a:lnTo>
                    <a:pt x="4729" y="3872"/>
                  </a:lnTo>
                  <a:lnTo>
                    <a:pt x="4792" y="3830"/>
                  </a:lnTo>
                  <a:lnTo>
                    <a:pt x="4917" y="3725"/>
                  </a:lnTo>
                  <a:lnTo>
                    <a:pt x="4980" y="3872"/>
                  </a:lnTo>
                  <a:lnTo>
                    <a:pt x="4917" y="3976"/>
                  </a:lnTo>
                  <a:lnTo>
                    <a:pt x="4833" y="4018"/>
                  </a:lnTo>
                  <a:lnTo>
                    <a:pt x="4771" y="3976"/>
                  </a:lnTo>
                  <a:lnTo>
                    <a:pt x="4792" y="4102"/>
                  </a:lnTo>
                  <a:lnTo>
                    <a:pt x="4729" y="4144"/>
                  </a:lnTo>
                  <a:lnTo>
                    <a:pt x="4666" y="4123"/>
                  </a:lnTo>
                  <a:lnTo>
                    <a:pt x="4624" y="4018"/>
                  </a:lnTo>
                  <a:lnTo>
                    <a:pt x="4603" y="3914"/>
                  </a:lnTo>
                  <a:lnTo>
                    <a:pt x="4582" y="3872"/>
                  </a:lnTo>
                  <a:lnTo>
                    <a:pt x="4499" y="3893"/>
                  </a:lnTo>
                  <a:lnTo>
                    <a:pt x="4457" y="3872"/>
                  </a:lnTo>
                  <a:lnTo>
                    <a:pt x="4415" y="3976"/>
                  </a:lnTo>
                  <a:lnTo>
                    <a:pt x="4478" y="4123"/>
                  </a:lnTo>
                  <a:lnTo>
                    <a:pt x="4478" y="4228"/>
                  </a:lnTo>
                  <a:lnTo>
                    <a:pt x="4394" y="4248"/>
                  </a:lnTo>
                  <a:lnTo>
                    <a:pt x="4310" y="4353"/>
                  </a:lnTo>
                  <a:lnTo>
                    <a:pt x="4310" y="4416"/>
                  </a:lnTo>
                  <a:lnTo>
                    <a:pt x="4457" y="4562"/>
                  </a:lnTo>
                  <a:lnTo>
                    <a:pt x="4499" y="4646"/>
                  </a:lnTo>
                  <a:lnTo>
                    <a:pt x="4457" y="4813"/>
                  </a:lnTo>
                  <a:lnTo>
                    <a:pt x="4373" y="4855"/>
                  </a:lnTo>
                  <a:lnTo>
                    <a:pt x="4289" y="4834"/>
                  </a:lnTo>
                  <a:lnTo>
                    <a:pt x="4268" y="4876"/>
                  </a:lnTo>
                  <a:lnTo>
                    <a:pt x="4352" y="4981"/>
                  </a:lnTo>
                  <a:lnTo>
                    <a:pt x="4415" y="4960"/>
                  </a:lnTo>
                  <a:lnTo>
                    <a:pt x="4499" y="4876"/>
                  </a:lnTo>
                  <a:lnTo>
                    <a:pt x="4603" y="5148"/>
                  </a:lnTo>
                  <a:lnTo>
                    <a:pt x="4666" y="5441"/>
                  </a:lnTo>
                  <a:lnTo>
                    <a:pt x="4624" y="5588"/>
                  </a:lnTo>
                  <a:lnTo>
                    <a:pt x="4624" y="5860"/>
                  </a:lnTo>
                  <a:lnTo>
                    <a:pt x="4520" y="6236"/>
                  </a:lnTo>
                  <a:lnTo>
                    <a:pt x="4561" y="6404"/>
                  </a:lnTo>
                  <a:lnTo>
                    <a:pt x="4499" y="6592"/>
                  </a:lnTo>
                  <a:lnTo>
                    <a:pt x="4373" y="6655"/>
                  </a:lnTo>
                  <a:lnTo>
                    <a:pt x="4310" y="6843"/>
                  </a:lnTo>
                  <a:lnTo>
                    <a:pt x="4310" y="7031"/>
                  </a:lnTo>
                  <a:lnTo>
                    <a:pt x="4248" y="7136"/>
                  </a:lnTo>
                  <a:lnTo>
                    <a:pt x="4206" y="7241"/>
                  </a:lnTo>
                  <a:lnTo>
                    <a:pt x="4080" y="7366"/>
                  </a:lnTo>
                  <a:lnTo>
                    <a:pt x="3829" y="7533"/>
                  </a:lnTo>
                  <a:lnTo>
                    <a:pt x="3724" y="7554"/>
                  </a:lnTo>
                  <a:lnTo>
                    <a:pt x="3662" y="7659"/>
                  </a:lnTo>
                  <a:lnTo>
                    <a:pt x="3536" y="7575"/>
                  </a:lnTo>
                  <a:lnTo>
                    <a:pt x="3411" y="7429"/>
                  </a:lnTo>
                  <a:lnTo>
                    <a:pt x="3411" y="7345"/>
                  </a:lnTo>
                  <a:lnTo>
                    <a:pt x="3452" y="7324"/>
                  </a:lnTo>
                  <a:lnTo>
                    <a:pt x="3515" y="7220"/>
                  </a:lnTo>
                  <a:lnTo>
                    <a:pt x="3515" y="7157"/>
                  </a:lnTo>
                  <a:lnTo>
                    <a:pt x="3578" y="7073"/>
                  </a:lnTo>
                  <a:lnTo>
                    <a:pt x="3578" y="7052"/>
                  </a:lnTo>
                  <a:lnTo>
                    <a:pt x="3452" y="7073"/>
                  </a:lnTo>
                  <a:lnTo>
                    <a:pt x="3348" y="7178"/>
                  </a:lnTo>
                  <a:lnTo>
                    <a:pt x="3222" y="7241"/>
                  </a:lnTo>
                  <a:lnTo>
                    <a:pt x="3201" y="7345"/>
                  </a:lnTo>
                  <a:lnTo>
                    <a:pt x="3264" y="7471"/>
                  </a:lnTo>
                  <a:lnTo>
                    <a:pt x="3306" y="7722"/>
                  </a:lnTo>
                  <a:lnTo>
                    <a:pt x="3264" y="7868"/>
                  </a:lnTo>
                  <a:lnTo>
                    <a:pt x="3139" y="7994"/>
                  </a:lnTo>
                  <a:lnTo>
                    <a:pt x="3139" y="8077"/>
                  </a:lnTo>
                  <a:lnTo>
                    <a:pt x="3076" y="8119"/>
                  </a:lnTo>
                  <a:lnTo>
                    <a:pt x="3055" y="8329"/>
                  </a:lnTo>
                  <a:lnTo>
                    <a:pt x="3118" y="8391"/>
                  </a:lnTo>
                  <a:lnTo>
                    <a:pt x="3118" y="8475"/>
                  </a:lnTo>
                  <a:lnTo>
                    <a:pt x="3076" y="8496"/>
                  </a:lnTo>
                  <a:lnTo>
                    <a:pt x="3118" y="8517"/>
                  </a:lnTo>
                  <a:lnTo>
                    <a:pt x="3076" y="8601"/>
                  </a:lnTo>
                  <a:lnTo>
                    <a:pt x="3034" y="8601"/>
                  </a:lnTo>
                  <a:lnTo>
                    <a:pt x="3055" y="8642"/>
                  </a:lnTo>
                  <a:lnTo>
                    <a:pt x="2992" y="8684"/>
                  </a:lnTo>
                  <a:lnTo>
                    <a:pt x="2929" y="8621"/>
                  </a:lnTo>
                  <a:lnTo>
                    <a:pt x="2846" y="8684"/>
                  </a:lnTo>
                  <a:lnTo>
                    <a:pt x="2804" y="8642"/>
                  </a:lnTo>
                  <a:lnTo>
                    <a:pt x="2762" y="8517"/>
                  </a:lnTo>
                  <a:lnTo>
                    <a:pt x="2741" y="8496"/>
                  </a:lnTo>
                  <a:lnTo>
                    <a:pt x="2657" y="8538"/>
                  </a:lnTo>
                  <a:lnTo>
                    <a:pt x="2595" y="8538"/>
                  </a:lnTo>
                  <a:lnTo>
                    <a:pt x="2553" y="8517"/>
                  </a:lnTo>
                  <a:lnTo>
                    <a:pt x="2302" y="8601"/>
                  </a:lnTo>
                  <a:lnTo>
                    <a:pt x="2176" y="8642"/>
                  </a:lnTo>
                  <a:lnTo>
                    <a:pt x="2030" y="8705"/>
                  </a:lnTo>
                  <a:lnTo>
                    <a:pt x="1883" y="8705"/>
                  </a:lnTo>
                  <a:lnTo>
                    <a:pt x="1758" y="8747"/>
                  </a:lnTo>
                  <a:lnTo>
                    <a:pt x="1695" y="8726"/>
                  </a:lnTo>
                  <a:lnTo>
                    <a:pt x="1569" y="8747"/>
                  </a:lnTo>
                  <a:lnTo>
                    <a:pt x="1360" y="8914"/>
                  </a:lnTo>
                  <a:lnTo>
                    <a:pt x="1297" y="9040"/>
                  </a:lnTo>
                  <a:lnTo>
                    <a:pt x="1235" y="9082"/>
                  </a:lnTo>
                  <a:lnTo>
                    <a:pt x="1193" y="9165"/>
                  </a:lnTo>
                  <a:lnTo>
                    <a:pt x="1046" y="9354"/>
                  </a:lnTo>
                  <a:lnTo>
                    <a:pt x="942" y="9375"/>
                  </a:lnTo>
                  <a:lnTo>
                    <a:pt x="858" y="9479"/>
                  </a:lnTo>
                  <a:lnTo>
                    <a:pt x="837" y="9563"/>
                  </a:lnTo>
                  <a:lnTo>
                    <a:pt x="753" y="9647"/>
                  </a:lnTo>
                  <a:lnTo>
                    <a:pt x="607" y="9668"/>
                  </a:lnTo>
                  <a:lnTo>
                    <a:pt x="544" y="9751"/>
                  </a:lnTo>
                  <a:lnTo>
                    <a:pt x="565" y="9940"/>
                  </a:lnTo>
                  <a:lnTo>
                    <a:pt x="628" y="9961"/>
                  </a:lnTo>
                  <a:lnTo>
                    <a:pt x="649" y="10002"/>
                  </a:lnTo>
                  <a:lnTo>
                    <a:pt x="628" y="10065"/>
                  </a:lnTo>
                  <a:lnTo>
                    <a:pt x="607" y="10044"/>
                  </a:lnTo>
                  <a:lnTo>
                    <a:pt x="481" y="10149"/>
                  </a:lnTo>
                  <a:lnTo>
                    <a:pt x="439" y="10212"/>
                  </a:lnTo>
                  <a:lnTo>
                    <a:pt x="377" y="10274"/>
                  </a:lnTo>
                  <a:lnTo>
                    <a:pt x="272" y="10379"/>
                  </a:lnTo>
                  <a:lnTo>
                    <a:pt x="209" y="10463"/>
                  </a:lnTo>
                  <a:lnTo>
                    <a:pt x="105" y="10463"/>
                  </a:lnTo>
                  <a:lnTo>
                    <a:pt x="0" y="10505"/>
                  </a:lnTo>
                  <a:lnTo>
                    <a:pt x="105" y="10505"/>
                  </a:lnTo>
                  <a:lnTo>
                    <a:pt x="167" y="10609"/>
                  </a:lnTo>
                  <a:lnTo>
                    <a:pt x="209" y="10735"/>
                  </a:lnTo>
                  <a:lnTo>
                    <a:pt x="167" y="10777"/>
                  </a:lnTo>
                  <a:lnTo>
                    <a:pt x="126" y="10693"/>
                  </a:lnTo>
                  <a:lnTo>
                    <a:pt x="84" y="10609"/>
                  </a:lnTo>
                  <a:lnTo>
                    <a:pt x="63" y="10714"/>
                  </a:lnTo>
                  <a:lnTo>
                    <a:pt x="84" y="10818"/>
                  </a:lnTo>
                  <a:lnTo>
                    <a:pt x="167" y="10839"/>
                  </a:lnTo>
                  <a:lnTo>
                    <a:pt x="167" y="10923"/>
                  </a:lnTo>
                  <a:lnTo>
                    <a:pt x="126" y="11007"/>
                  </a:lnTo>
                  <a:lnTo>
                    <a:pt x="126" y="11007"/>
                  </a:lnTo>
                  <a:lnTo>
                    <a:pt x="188" y="10965"/>
                  </a:lnTo>
                  <a:lnTo>
                    <a:pt x="230" y="10902"/>
                  </a:lnTo>
                  <a:lnTo>
                    <a:pt x="314" y="10860"/>
                  </a:lnTo>
                  <a:lnTo>
                    <a:pt x="377" y="10902"/>
                  </a:lnTo>
                  <a:lnTo>
                    <a:pt x="314" y="10944"/>
                  </a:lnTo>
                  <a:lnTo>
                    <a:pt x="377" y="10965"/>
                  </a:lnTo>
                  <a:lnTo>
                    <a:pt x="439" y="10944"/>
                  </a:lnTo>
                  <a:lnTo>
                    <a:pt x="439" y="10839"/>
                  </a:lnTo>
                  <a:lnTo>
                    <a:pt x="398" y="10798"/>
                  </a:lnTo>
                  <a:lnTo>
                    <a:pt x="293" y="10818"/>
                  </a:lnTo>
                  <a:lnTo>
                    <a:pt x="293" y="10777"/>
                  </a:lnTo>
                  <a:lnTo>
                    <a:pt x="314" y="10714"/>
                  </a:lnTo>
                  <a:lnTo>
                    <a:pt x="293" y="10630"/>
                  </a:lnTo>
                  <a:lnTo>
                    <a:pt x="335" y="10588"/>
                  </a:lnTo>
                  <a:lnTo>
                    <a:pt x="439" y="10609"/>
                  </a:lnTo>
                  <a:lnTo>
                    <a:pt x="544" y="10798"/>
                  </a:lnTo>
                  <a:lnTo>
                    <a:pt x="586" y="10923"/>
                  </a:lnTo>
                  <a:lnTo>
                    <a:pt x="628" y="10986"/>
                  </a:lnTo>
                  <a:lnTo>
                    <a:pt x="628" y="11153"/>
                  </a:lnTo>
                  <a:lnTo>
                    <a:pt x="544" y="11342"/>
                  </a:lnTo>
                  <a:lnTo>
                    <a:pt x="439" y="11342"/>
                  </a:lnTo>
                  <a:lnTo>
                    <a:pt x="481" y="11383"/>
                  </a:lnTo>
                  <a:lnTo>
                    <a:pt x="544" y="11551"/>
                  </a:lnTo>
                  <a:lnTo>
                    <a:pt x="586" y="11760"/>
                  </a:lnTo>
                  <a:lnTo>
                    <a:pt x="691" y="11865"/>
                  </a:lnTo>
                  <a:lnTo>
                    <a:pt x="691" y="11969"/>
                  </a:lnTo>
                  <a:lnTo>
                    <a:pt x="628" y="12011"/>
                  </a:lnTo>
                  <a:lnTo>
                    <a:pt x="711" y="12095"/>
                  </a:lnTo>
                  <a:lnTo>
                    <a:pt x="795" y="12095"/>
                  </a:lnTo>
                  <a:lnTo>
                    <a:pt x="858" y="12158"/>
                  </a:lnTo>
                  <a:lnTo>
                    <a:pt x="900" y="12095"/>
                  </a:lnTo>
                  <a:lnTo>
                    <a:pt x="900" y="12053"/>
                  </a:lnTo>
                  <a:lnTo>
                    <a:pt x="816" y="11906"/>
                  </a:lnTo>
                  <a:lnTo>
                    <a:pt x="816" y="11739"/>
                  </a:lnTo>
                  <a:lnTo>
                    <a:pt x="858" y="11676"/>
                  </a:lnTo>
                  <a:lnTo>
                    <a:pt x="921" y="11739"/>
                  </a:lnTo>
                  <a:lnTo>
                    <a:pt x="900" y="11781"/>
                  </a:lnTo>
                  <a:lnTo>
                    <a:pt x="900" y="11844"/>
                  </a:lnTo>
                  <a:lnTo>
                    <a:pt x="963" y="11948"/>
                  </a:lnTo>
                  <a:lnTo>
                    <a:pt x="1004" y="12095"/>
                  </a:lnTo>
                  <a:lnTo>
                    <a:pt x="963" y="12199"/>
                  </a:lnTo>
                  <a:lnTo>
                    <a:pt x="1004" y="12283"/>
                  </a:lnTo>
                  <a:lnTo>
                    <a:pt x="1109" y="12220"/>
                  </a:lnTo>
                  <a:lnTo>
                    <a:pt x="1214" y="12074"/>
                  </a:lnTo>
                  <a:lnTo>
                    <a:pt x="1109" y="11969"/>
                  </a:lnTo>
                  <a:lnTo>
                    <a:pt x="1109" y="11906"/>
                  </a:lnTo>
                  <a:lnTo>
                    <a:pt x="1151" y="11886"/>
                  </a:lnTo>
                  <a:lnTo>
                    <a:pt x="1235" y="11906"/>
                  </a:lnTo>
                  <a:lnTo>
                    <a:pt x="1276" y="11948"/>
                  </a:lnTo>
                  <a:lnTo>
                    <a:pt x="1318" y="11844"/>
                  </a:lnTo>
                  <a:lnTo>
                    <a:pt x="1318" y="11655"/>
                  </a:lnTo>
                  <a:lnTo>
                    <a:pt x="1276" y="11572"/>
                  </a:lnTo>
                  <a:lnTo>
                    <a:pt x="1276" y="11237"/>
                  </a:lnTo>
                  <a:lnTo>
                    <a:pt x="1276" y="11049"/>
                  </a:lnTo>
                  <a:lnTo>
                    <a:pt x="1339" y="10944"/>
                  </a:lnTo>
                  <a:lnTo>
                    <a:pt x="1444" y="10839"/>
                  </a:lnTo>
                  <a:lnTo>
                    <a:pt x="1423" y="10777"/>
                  </a:lnTo>
                  <a:lnTo>
                    <a:pt x="1360" y="10735"/>
                  </a:lnTo>
                  <a:lnTo>
                    <a:pt x="1360" y="10630"/>
                  </a:lnTo>
                  <a:lnTo>
                    <a:pt x="1318" y="10630"/>
                  </a:lnTo>
                  <a:lnTo>
                    <a:pt x="1339" y="10567"/>
                  </a:lnTo>
                  <a:lnTo>
                    <a:pt x="1151" y="10567"/>
                  </a:lnTo>
                  <a:lnTo>
                    <a:pt x="1130" y="10505"/>
                  </a:lnTo>
                  <a:lnTo>
                    <a:pt x="1235" y="10463"/>
                  </a:lnTo>
                  <a:lnTo>
                    <a:pt x="1255" y="10379"/>
                  </a:lnTo>
                  <a:lnTo>
                    <a:pt x="1235" y="10212"/>
                  </a:lnTo>
                  <a:lnTo>
                    <a:pt x="1151" y="10170"/>
                  </a:lnTo>
                  <a:lnTo>
                    <a:pt x="1067" y="10191"/>
                  </a:lnTo>
                  <a:lnTo>
                    <a:pt x="1067" y="10212"/>
                  </a:lnTo>
                  <a:lnTo>
                    <a:pt x="1004" y="10274"/>
                  </a:lnTo>
                  <a:lnTo>
                    <a:pt x="921" y="10274"/>
                  </a:lnTo>
                  <a:lnTo>
                    <a:pt x="795" y="10149"/>
                  </a:lnTo>
                  <a:lnTo>
                    <a:pt x="816" y="10065"/>
                  </a:lnTo>
                  <a:lnTo>
                    <a:pt x="1004" y="9982"/>
                  </a:lnTo>
                  <a:lnTo>
                    <a:pt x="1151" y="9961"/>
                  </a:lnTo>
                  <a:lnTo>
                    <a:pt x="1339" y="10002"/>
                  </a:lnTo>
                  <a:lnTo>
                    <a:pt x="1423" y="10065"/>
                  </a:lnTo>
                  <a:lnTo>
                    <a:pt x="1444" y="10002"/>
                  </a:lnTo>
                  <a:lnTo>
                    <a:pt x="1444" y="9940"/>
                  </a:lnTo>
                  <a:lnTo>
                    <a:pt x="1444" y="9835"/>
                  </a:lnTo>
                  <a:lnTo>
                    <a:pt x="1423" y="9751"/>
                  </a:lnTo>
                  <a:lnTo>
                    <a:pt x="1444" y="9689"/>
                  </a:lnTo>
                  <a:lnTo>
                    <a:pt x="1527" y="9689"/>
                  </a:lnTo>
                  <a:lnTo>
                    <a:pt x="1569" y="9772"/>
                  </a:lnTo>
                  <a:lnTo>
                    <a:pt x="1653" y="9772"/>
                  </a:lnTo>
                  <a:lnTo>
                    <a:pt x="1758" y="9730"/>
                  </a:lnTo>
                  <a:lnTo>
                    <a:pt x="1946" y="9689"/>
                  </a:lnTo>
                  <a:lnTo>
                    <a:pt x="2113" y="9647"/>
                  </a:lnTo>
                  <a:lnTo>
                    <a:pt x="2218" y="9647"/>
                  </a:lnTo>
                  <a:lnTo>
                    <a:pt x="2281" y="9668"/>
                  </a:lnTo>
                  <a:lnTo>
                    <a:pt x="2323" y="9647"/>
                  </a:lnTo>
                  <a:cubicBezTo>
                    <a:pt x="2323" y="9668"/>
                    <a:pt x="2364" y="9730"/>
                    <a:pt x="2364" y="9751"/>
                  </a:cubicBezTo>
                  <a:lnTo>
                    <a:pt x="2218" y="9856"/>
                  </a:lnTo>
                  <a:lnTo>
                    <a:pt x="2218" y="9940"/>
                  </a:lnTo>
                  <a:lnTo>
                    <a:pt x="2155" y="9877"/>
                  </a:lnTo>
                  <a:lnTo>
                    <a:pt x="2051" y="9898"/>
                  </a:lnTo>
                  <a:lnTo>
                    <a:pt x="1967" y="9961"/>
                  </a:lnTo>
                  <a:lnTo>
                    <a:pt x="1904" y="9940"/>
                  </a:lnTo>
                  <a:lnTo>
                    <a:pt x="1841" y="9772"/>
                  </a:lnTo>
                  <a:lnTo>
                    <a:pt x="1779" y="9772"/>
                  </a:lnTo>
                  <a:lnTo>
                    <a:pt x="1632" y="9961"/>
                  </a:lnTo>
                  <a:lnTo>
                    <a:pt x="1632" y="10065"/>
                  </a:lnTo>
                  <a:lnTo>
                    <a:pt x="1527" y="10128"/>
                  </a:lnTo>
                  <a:lnTo>
                    <a:pt x="1486" y="10233"/>
                  </a:lnTo>
                  <a:lnTo>
                    <a:pt x="1653" y="10295"/>
                  </a:lnTo>
                  <a:lnTo>
                    <a:pt x="1674" y="10400"/>
                  </a:lnTo>
                  <a:lnTo>
                    <a:pt x="1653" y="10421"/>
                  </a:lnTo>
                  <a:lnTo>
                    <a:pt x="1653" y="10484"/>
                  </a:lnTo>
                  <a:lnTo>
                    <a:pt x="1737" y="10609"/>
                  </a:lnTo>
                  <a:lnTo>
                    <a:pt x="1862" y="10630"/>
                  </a:lnTo>
                  <a:lnTo>
                    <a:pt x="1862" y="10714"/>
                  </a:lnTo>
                  <a:lnTo>
                    <a:pt x="1904" y="10735"/>
                  </a:lnTo>
                  <a:lnTo>
                    <a:pt x="1946" y="10693"/>
                  </a:lnTo>
                  <a:lnTo>
                    <a:pt x="2009" y="10714"/>
                  </a:lnTo>
                  <a:lnTo>
                    <a:pt x="2072" y="10693"/>
                  </a:lnTo>
                  <a:lnTo>
                    <a:pt x="2072" y="10609"/>
                  </a:lnTo>
                  <a:lnTo>
                    <a:pt x="1967" y="10505"/>
                  </a:lnTo>
                  <a:lnTo>
                    <a:pt x="2009" y="10400"/>
                  </a:lnTo>
                  <a:lnTo>
                    <a:pt x="2072" y="10254"/>
                  </a:lnTo>
                  <a:lnTo>
                    <a:pt x="2197" y="10170"/>
                  </a:lnTo>
                  <a:lnTo>
                    <a:pt x="2218" y="10107"/>
                  </a:lnTo>
                  <a:lnTo>
                    <a:pt x="2364" y="10149"/>
                  </a:lnTo>
                  <a:lnTo>
                    <a:pt x="2511" y="10254"/>
                  </a:lnTo>
                  <a:lnTo>
                    <a:pt x="2574" y="10316"/>
                  </a:lnTo>
                  <a:lnTo>
                    <a:pt x="2636" y="10295"/>
                  </a:lnTo>
                  <a:lnTo>
                    <a:pt x="2699" y="10086"/>
                  </a:lnTo>
                  <a:lnTo>
                    <a:pt x="2825" y="9961"/>
                  </a:lnTo>
                  <a:lnTo>
                    <a:pt x="2825" y="9877"/>
                  </a:lnTo>
                  <a:lnTo>
                    <a:pt x="2783" y="9814"/>
                  </a:lnTo>
                  <a:lnTo>
                    <a:pt x="2741" y="9751"/>
                  </a:lnTo>
                  <a:lnTo>
                    <a:pt x="2616" y="9647"/>
                  </a:lnTo>
                  <a:lnTo>
                    <a:pt x="2532" y="9647"/>
                  </a:lnTo>
                  <a:lnTo>
                    <a:pt x="2469" y="9584"/>
                  </a:lnTo>
                  <a:lnTo>
                    <a:pt x="2302" y="9584"/>
                  </a:lnTo>
                  <a:cubicBezTo>
                    <a:pt x="2302" y="9563"/>
                    <a:pt x="2302" y="9521"/>
                    <a:pt x="2281" y="9479"/>
                  </a:cubicBezTo>
                  <a:lnTo>
                    <a:pt x="2281" y="9458"/>
                  </a:lnTo>
                  <a:lnTo>
                    <a:pt x="2406" y="9375"/>
                  </a:lnTo>
                  <a:lnTo>
                    <a:pt x="2427" y="9333"/>
                  </a:lnTo>
                  <a:lnTo>
                    <a:pt x="2574" y="9228"/>
                  </a:lnTo>
                  <a:lnTo>
                    <a:pt x="2699" y="9165"/>
                  </a:lnTo>
                  <a:lnTo>
                    <a:pt x="2888" y="9207"/>
                  </a:lnTo>
                  <a:lnTo>
                    <a:pt x="2992" y="9165"/>
                  </a:lnTo>
                  <a:lnTo>
                    <a:pt x="3034" y="9228"/>
                  </a:lnTo>
                  <a:lnTo>
                    <a:pt x="3034" y="9333"/>
                  </a:lnTo>
                  <a:lnTo>
                    <a:pt x="2950" y="9458"/>
                  </a:lnTo>
                  <a:lnTo>
                    <a:pt x="2929" y="9563"/>
                  </a:lnTo>
                  <a:lnTo>
                    <a:pt x="2992" y="9584"/>
                  </a:lnTo>
                  <a:lnTo>
                    <a:pt x="2992" y="9689"/>
                  </a:lnTo>
                  <a:lnTo>
                    <a:pt x="2992" y="9793"/>
                  </a:lnTo>
                  <a:lnTo>
                    <a:pt x="2950" y="9856"/>
                  </a:lnTo>
                  <a:lnTo>
                    <a:pt x="2992" y="9961"/>
                  </a:lnTo>
                  <a:lnTo>
                    <a:pt x="3097" y="10002"/>
                  </a:lnTo>
                  <a:lnTo>
                    <a:pt x="3243" y="10170"/>
                  </a:lnTo>
                  <a:lnTo>
                    <a:pt x="3348" y="10191"/>
                  </a:lnTo>
                  <a:lnTo>
                    <a:pt x="3432" y="10170"/>
                  </a:lnTo>
                  <a:lnTo>
                    <a:pt x="3536" y="10002"/>
                  </a:lnTo>
                  <a:lnTo>
                    <a:pt x="3536" y="9898"/>
                  </a:lnTo>
                  <a:lnTo>
                    <a:pt x="3578" y="9856"/>
                  </a:lnTo>
                  <a:lnTo>
                    <a:pt x="3620" y="9793"/>
                  </a:lnTo>
                  <a:lnTo>
                    <a:pt x="3578" y="9710"/>
                  </a:lnTo>
                  <a:lnTo>
                    <a:pt x="3662" y="9584"/>
                  </a:lnTo>
                  <a:lnTo>
                    <a:pt x="3766" y="9563"/>
                  </a:lnTo>
                  <a:lnTo>
                    <a:pt x="3850" y="9563"/>
                  </a:lnTo>
                  <a:lnTo>
                    <a:pt x="3871" y="9500"/>
                  </a:lnTo>
                  <a:lnTo>
                    <a:pt x="3850" y="9458"/>
                  </a:lnTo>
                  <a:lnTo>
                    <a:pt x="3829" y="9333"/>
                  </a:lnTo>
                  <a:lnTo>
                    <a:pt x="3620" y="9249"/>
                  </a:lnTo>
                  <a:lnTo>
                    <a:pt x="3578" y="9186"/>
                  </a:lnTo>
                  <a:lnTo>
                    <a:pt x="3641" y="9040"/>
                  </a:lnTo>
                  <a:lnTo>
                    <a:pt x="3724" y="8977"/>
                  </a:lnTo>
                  <a:lnTo>
                    <a:pt x="3766" y="8956"/>
                  </a:lnTo>
                  <a:lnTo>
                    <a:pt x="3745" y="9019"/>
                  </a:lnTo>
                  <a:lnTo>
                    <a:pt x="3745" y="9145"/>
                  </a:lnTo>
                  <a:lnTo>
                    <a:pt x="3787" y="9165"/>
                  </a:lnTo>
                  <a:lnTo>
                    <a:pt x="3850" y="9145"/>
                  </a:lnTo>
                  <a:lnTo>
                    <a:pt x="3871" y="9124"/>
                  </a:lnTo>
                  <a:lnTo>
                    <a:pt x="3955" y="9145"/>
                  </a:lnTo>
                  <a:lnTo>
                    <a:pt x="3996" y="9186"/>
                  </a:lnTo>
                  <a:lnTo>
                    <a:pt x="4059" y="9165"/>
                  </a:lnTo>
                  <a:lnTo>
                    <a:pt x="4101" y="9165"/>
                  </a:lnTo>
                  <a:lnTo>
                    <a:pt x="4080" y="9228"/>
                  </a:lnTo>
                  <a:lnTo>
                    <a:pt x="3976" y="9249"/>
                  </a:lnTo>
                  <a:lnTo>
                    <a:pt x="3976" y="9270"/>
                  </a:lnTo>
                  <a:lnTo>
                    <a:pt x="3996" y="9291"/>
                  </a:lnTo>
                  <a:lnTo>
                    <a:pt x="4080" y="9270"/>
                  </a:lnTo>
                  <a:lnTo>
                    <a:pt x="4206" y="9186"/>
                  </a:lnTo>
                  <a:lnTo>
                    <a:pt x="4499" y="9228"/>
                  </a:lnTo>
                  <a:lnTo>
                    <a:pt x="4666" y="9186"/>
                  </a:lnTo>
                  <a:lnTo>
                    <a:pt x="4603" y="9165"/>
                  </a:lnTo>
                  <a:lnTo>
                    <a:pt x="4582" y="9061"/>
                  </a:lnTo>
                  <a:lnTo>
                    <a:pt x="4603" y="8935"/>
                  </a:lnTo>
                  <a:lnTo>
                    <a:pt x="4729" y="8873"/>
                  </a:lnTo>
                  <a:lnTo>
                    <a:pt x="4833" y="8914"/>
                  </a:lnTo>
                  <a:lnTo>
                    <a:pt x="4875" y="9019"/>
                  </a:lnTo>
                  <a:lnTo>
                    <a:pt x="4833" y="9124"/>
                  </a:lnTo>
                  <a:lnTo>
                    <a:pt x="4896" y="9186"/>
                  </a:lnTo>
                  <a:lnTo>
                    <a:pt x="4980" y="9186"/>
                  </a:lnTo>
                  <a:lnTo>
                    <a:pt x="5043" y="9061"/>
                  </a:lnTo>
                  <a:lnTo>
                    <a:pt x="4980" y="8852"/>
                  </a:lnTo>
                  <a:lnTo>
                    <a:pt x="5001" y="8726"/>
                  </a:lnTo>
                  <a:lnTo>
                    <a:pt x="5126" y="8621"/>
                  </a:lnTo>
                  <a:lnTo>
                    <a:pt x="5210" y="8621"/>
                  </a:lnTo>
                  <a:lnTo>
                    <a:pt x="5231" y="8559"/>
                  </a:lnTo>
                  <a:lnTo>
                    <a:pt x="5189" y="8496"/>
                  </a:lnTo>
                  <a:lnTo>
                    <a:pt x="5210" y="8349"/>
                  </a:lnTo>
                  <a:lnTo>
                    <a:pt x="5294" y="8308"/>
                  </a:lnTo>
                  <a:lnTo>
                    <a:pt x="5398" y="8329"/>
                  </a:lnTo>
                  <a:lnTo>
                    <a:pt x="5419" y="8391"/>
                  </a:lnTo>
                  <a:lnTo>
                    <a:pt x="5357" y="8454"/>
                  </a:lnTo>
                  <a:lnTo>
                    <a:pt x="5336" y="8621"/>
                  </a:lnTo>
                  <a:lnTo>
                    <a:pt x="5357" y="8956"/>
                  </a:lnTo>
                  <a:lnTo>
                    <a:pt x="5419" y="8998"/>
                  </a:lnTo>
                  <a:lnTo>
                    <a:pt x="5503" y="8935"/>
                  </a:lnTo>
                  <a:lnTo>
                    <a:pt x="5545" y="8831"/>
                  </a:lnTo>
                  <a:lnTo>
                    <a:pt x="5649" y="8831"/>
                  </a:lnTo>
                  <a:lnTo>
                    <a:pt x="5754" y="8726"/>
                  </a:lnTo>
                  <a:lnTo>
                    <a:pt x="5817" y="8580"/>
                  </a:lnTo>
                  <a:lnTo>
                    <a:pt x="5775" y="8475"/>
                  </a:lnTo>
                  <a:lnTo>
                    <a:pt x="5921" y="8370"/>
                  </a:lnTo>
                  <a:lnTo>
                    <a:pt x="5880" y="8287"/>
                  </a:lnTo>
                  <a:lnTo>
                    <a:pt x="5838" y="8224"/>
                  </a:lnTo>
                  <a:lnTo>
                    <a:pt x="5712" y="8057"/>
                  </a:lnTo>
                  <a:lnTo>
                    <a:pt x="5649" y="7910"/>
                  </a:lnTo>
                  <a:lnTo>
                    <a:pt x="5629" y="7638"/>
                  </a:lnTo>
                  <a:lnTo>
                    <a:pt x="5670" y="7324"/>
                  </a:lnTo>
                  <a:lnTo>
                    <a:pt x="5670" y="7115"/>
                  </a:lnTo>
                  <a:lnTo>
                    <a:pt x="5566" y="6717"/>
                  </a:lnTo>
                  <a:lnTo>
                    <a:pt x="5440" y="6529"/>
                  </a:lnTo>
                  <a:lnTo>
                    <a:pt x="5440" y="6383"/>
                  </a:lnTo>
                  <a:lnTo>
                    <a:pt x="5461" y="6194"/>
                  </a:lnTo>
                  <a:lnTo>
                    <a:pt x="5649" y="6111"/>
                  </a:lnTo>
                  <a:lnTo>
                    <a:pt x="5733" y="6111"/>
                  </a:lnTo>
                  <a:lnTo>
                    <a:pt x="5775" y="6194"/>
                  </a:lnTo>
                  <a:lnTo>
                    <a:pt x="5817" y="6132"/>
                  </a:lnTo>
                  <a:lnTo>
                    <a:pt x="5775" y="6006"/>
                  </a:lnTo>
                  <a:lnTo>
                    <a:pt x="5754" y="5922"/>
                  </a:lnTo>
                  <a:lnTo>
                    <a:pt x="5733" y="5880"/>
                  </a:lnTo>
                  <a:lnTo>
                    <a:pt x="5712" y="5776"/>
                  </a:lnTo>
                  <a:lnTo>
                    <a:pt x="5712" y="5713"/>
                  </a:lnTo>
                  <a:lnTo>
                    <a:pt x="5712" y="5650"/>
                  </a:lnTo>
                  <a:lnTo>
                    <a:pt x="5754" y="5567"/>
                  </a:lnTo>
                  <a:lnTo>
                    <a:pt x="5754" y="5546"/>
                  </a:lnTo>
                  <a:lnTo>
                    <a:pt x="5754" y="5462"/>
                  </a:lnTo>
                  <a:lnTo>
                    <a:pt x="5733" y="5399"/>
                  </a:lnTo>
                  <a:lnTo>
                    <a:pt x="5733" y="5274"/>
                  </a:lnTo>
                  <a:lnTo>
                    <a:pt x="5754" y="5190"/>
                  </a:lnTo>
                  <a:lnTo>
                    <a:pt x="5712" y="5127"/>
                  </a:lnTo>
                  <a:lnTo>
                    <a:pt x="5670" y="4876"/>
                  </a:lnTo>
                  <a:lnTo>
                    <a:pt x="5566" y="4709"/>
                  </a:lnTo>
                  <a:lnTo>
                    <a:pt x="5545" y="4709"/>
                  </a:lnTo>
                  <a:lnTo>
                    <a:pt x="5503" y="4667"/>
                  </a:lnTo>
                  <a:lnTo>
                    <a:pt x="5503" y="4437"/>
                  </a:lnTo>
                  <a:lnTo>
                    <a:pt x="5398" y="4332"/>
                  </a:lnTo>
                  <a:lnTo>
                    <a:pt x="5147" y="4081"/>
                  </a:lnTo>
                  <a:lnTo>
                    <a:pt x="5105" y="3976"/>
                  </a:lnTo>
                  <a:lnTo>
                    <a:pt x="5043" y="3788"/>
                  </a:lnTo>
                  <a:lnTo>
                    <a:pt x="5043" y="3600"/>
                  </a:lnTo>
                  <a:lnTo>
                    <a:pt x="5043" y="3558"/>
                  </a:lnTo>
                  <a:lnTo>
                    <a:pt x="4980" y="3600"/>
                  </a:lnTo>
                  <a:lnTo>
                    <a:pt x="4917" y="3600"/>
                  </a:lnTo>
                  <a:lnTo>
                    <a:pt x="4896" y="3579"/>
                  </a:lnTo>
                  <a:lnTo>
                    <a:pt x="4896" y="3558"/>
                  </a:lnTo>
                  <a:cubicBezTo>
                    <a:pt x="4854" y="3474"/>
                    <a:pt x="4812" y="3412"/>
                    <a:pt x="4750" y="3349"/>
                  </a:cubicBezTo>
                  <a:lnTo>
                    <a:pt x="4792" y="3265"/>
                  </a:lnTo>
                  <a:lnTo>
                    <a:pt x="4854" y="3160"/>
                  </a:lnTo>
                  <a:lnTo>
                    <a:pt x="4812" y="3077"/>
                  </a:lnTo>
                  <a:lnTo>
                    <a:pt x="4687" y="3077"/>
                  </a:lnTo>
                  <a:lnTo>
                    <a:pt x="4540" y="3056"/>
                  </a:lnTo>
                  <a:lnTo>
                    <a:pt x="4394" y="2888"/>
                  </a:lnTo>
                  <a:lnTo>
                    <a:pt x="4268" y="2930"/>
                  </a:lnTo>
                  <a:lnTo>
                    <a:pt x="4122" y="2847"/>
                  </a:lnTo>
                  <a:lnTo>
                    <a:pt x="4101" y="2763"/>
                  </a:lnTo>
                  <a:lnTo>
                    <a:pt x="4101" y="2658"/>
                  </a:lnTo>
                  <a:lnTo>
                    <a:pt x="4185" y="2575"/>
                  </a:lnTo>
                  <a:lnTo>
                    <a:pt x="4268" y="2575"/>
                  </a:lnTo>
                  <a:lnTo>
                    <a:pt x="4415" y="2679"/>
                  </a:lnTo>
                  <a:lnTo>
                    <a:pt x="4478" y="2721"/>
                  </a:lnTo>
                  <a:lnTo>
                    <a:pt x="4603" y="2533"/>
                  </a:lnTo>
                  <a:lnTo>
                    <a:pt x="4729" y="2428"/>
                  </a:lnTo>
                  <a:lnTo>
                    <a:pt x="4833" y="2428"/>
                  </a:lnTo>
                  <a:lnTo>
                    <a:pt x="4896" y="2470"/>
                  </a:lnTo>
                  <a:lnTo>
                    <a:pt x="4959" y="2512"/>
                  </a:lnTo>
                  <a:lnTo>
                    <a:pt x="5064" y="2470"/>
                  </a:lnTo>
                  <a:lnTo>
                    <a:pt x="5168" y="2575"/>
                  </a:lnTo>
                  <a:lnTo>
                    <a:pt x="5336" y="2721"/>
                  </a:lnTo>
                  <a:lnTo>
                    <a:pt x="5524" y="2784"/>
                  </a:lnTo>
                  <a:lnTo>
                    <a:pt x="5691" y="2847"/>
                  </a:lnTo>
                  <a:lnTo>
                    <a:pt x="5754" y="2930"/>
                  </a:lnTo>
                  <a:lnTo>
                    <a:pt x="5859" y="2972"/>
                  </a:lnTo>
                  <a:lnTo>
                    <a:pt x="5859" y="2888"/>
                  </a:lnTo>
                  <a:lnTo>
                    <a:pt x="5880" y="2784"/>
                  </a:lnTo>
                  <a:lnTo>
                    <a:pt x="5859" y="2658"/>
                  </a:lnTo>
                  <a:lnTo>
                    <a:pt x="5880" y="2470"/>
                  </a:lnTo>
                  <a:lnTo>
                    <a:pt x="5942" y="2240"/>
                  </a:lnTo>
                  <a:lnTo>
                    <a:pt x="6089" y="2031"/>
                  </a:lnTo>
                  <a:lnTo>
                    <a:pt x="6193" y="2010"/>
                  </a:lnTo>
                  <a:lnTo>
                    <a:pt x="6298" y="2031"/>
                  </a:lnTo>
                  <a:lnTo>
                    <a:pt x="6465" y="2031"/>
                  </a:lnTo>
                  <a:lnTo>
                    <a:pt x="6465" y="1989"/>
                  </a:lnTo>
                  <a:lnTo>
                    <a:pt x="6528" y="1926"/>
                  </a:lnTo>
                  <a:lnTo>
                    <a:pt x="6591" y="1947"/>
                  </a:lnTo>
                  <a:lnTo>
                    <a:pt x="6675" y="1947"/>
                  </a:lnTo>
                  <a:lnTo>
                    <a:pt x="6717" y="1905"/>
                  </a:lnTo>
                  <a:lnTo>
                    <a:pt x="6737" y="1821"/>
                  </a:lnTo>
                  <a:lnTo>
                    <a:pt x="6842" y="1779"/>
                  </a:lnTo>
                  <a:lnTo>
                    <a:pt x="6926" y="1717"/>
                  </a:lnTo>
                  <a:lnTo>
                    <a:pt x="6926" y="1612"/>
                  </a:lnTo>
                  <a:lnTo>
                    <a:pt x="6989" y="1591"/>
                  </a:lnTo>
                  <a:lnTo>
                    <a:pt x="7009" y="1507"/>
                  </a:lnTo>
                  <a:lnTo>
                    <a:pt x="6926" y="1507"/>
                  </a:lnTo>
                  <a:lnTo>
                    <a:pt x="6863" y="1591"/>
                  </a:lnTo>
                  <a:lnTo>
                    <a:pt x="6800" y="1675"/>
                  </a:lnTo>
                  <a:lnTo>
                    <a:pt x="6717" y="1675"/>
                  </a:lnTo>
                  <a:lnTo>
                    <a:pt x="6717" y="1612"/>
                  </a:lnTo>
                  <a:lnTo>
                    <a:pt x="6717" y="1528"/>
                  </a:lnTo>
                  <a:lnTo>
                    <a:pt x="6612" y="1403"/>
                  </a:lnTo>
                  <a:lnTo>
                    <a:pt x="6486" y="1319"/>
                  </a:lnTo>
                  <a:lnTo>
                    <a:pt x="6445" y="1277"/>
                  </a:lnTo>
                  <a:lnTo>
                    <a:pt x="6445" y="1110"/>
                  </a:lnTo>
                  <a:lnTo>
                    <a:pt x="6486" y="943"/>
                  </a:lnTo>
                  <a:lnTo>
                    <a:pt x="6486" y="838"/>
                  </a:lnTo>
                  <a:lnTo>
                    <a:pt x="6465" y="775"/>
                  </a:lnTo>
                  <a:lnTo>
                    <a:pt x="6445" y="796"/>
                  </a:lnTo>
                  <a:lnTo>
                    <a:pt x="6403" y="901"/>
                  </a:lnTo>
                  <a:lnTo>
                    <a:pt x="6298" y="1047"/>
                  </a:lnTo>
                  <a:lnTo>
                    <a:pt x="6131" y="1173"/>
                  </a:lnTo>
                  <a:lnTo>
                    <a:pt x="5963" y="1194"/>
                  </a:lnTo>
                  <a:lnTo>
                    <a:pt x="5901" y="1173"/>
                  </a:lnTo>
                  <a:lnTo>
                    <a:pt x="5838" y="1194"/>
                  </a:lnTo>
                  <a:lnTo>
                    <a:pt x="5733" y="1089"/>
                  </a:lnTo>
                  <a:lnTo>
                    <a:pt x="5608" y="1068"/>
                  </a:lnTo>
                  <a:lnTo>
                    <a:pt x="5419" y="984"/>
                  </a:lnTo>
                  <a:lnTo>
                    <a:pt x="5315" y="880"/>
                  </a:lnTo>
                  <a:lnTo>
                    <a:pt x="5210" y="859"/>
                  </a:lnTo>
                  <a:lnTo>
                    <a:pt x="5147" y="775"/>
                  </a:lnTo>
                  <a:lnTo>
                    <a:pt x="5001" y="671"/>
                  </a:lnTo>
                  <a:lnTo>
                    <a:pt x="4729" y="419"/>
                  </a:lnTo>
                  <a:lnTo>
                    <a:pt x="4645" y="252"/>
                  </a:lnTo>
                  <a:lnTo>
                    <a:pt x="4499" y="231"/>
                  </a:lnTo>
                  <a:lnTo>
                    <a:pt x="4310" y="64"/>
                  </a:lnTo>
                  <a:lnTo>
                    <a:pt x="4268"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68"/>
            <p:cNvSpPr/>
            <p:nvPr/>
          </p:nvSpPr>
          <p:spPr>
            <a:xfrm>
              <a:off x="4580490" y="2850992"/>
              <a:ext cx="28661" cy="38087"/>
            </a:xfrm>
            <a:custGeom>
              <a:avLst/>
              <a:gdLst/>
              <a:ahLst/>
              <a:cxnLst/>
              <a:rect l="l" t="t" r="r" b="b"/>
              <a:pathLst>
                <a:path w="2407" h="3349" extrusionOk="0">
                  <a:moveTo>
                    <a:pt x="1256" y="1"/>
                  </a:moveTo>
                  <a:lnTo>
                    <a:pt x="1005" y="126"/>
                  </a:lnTo>
                  <a:lnTo>
                    <a:pt x="628" y="189"/>
                  </a:lnTo>
                  <a:lnTo>
                    <a:pt x="419" y="377"/>
                  </a:lnTo>
                  <a:lnTo>
                    <a:pt x="210" y="419"/>
                  </a:lnTo>
                  <a:lnTo>
                    <a:pt x="21" y="586"/>
                  </a:lnTo>
                  <a:lnTo>
                    <a:pt x="0" y="712"/>
                  </a:lnTo>
                  <a:lnTo>
                    <a:pt x="0" y="733"/>
                  </a:lnTo>
                  <a:lnTo>
                    <a:pt x="105" y="649"/>
                  </a:lnTo>
                  <a:lnTo>
                    <a:pt x="293" y="691"/>
                  </a:lnTo>
                  <a:lnTo>
                    <a:pt x="210" y="712"/>
                  </a:lnTo>
                  <a:lnTo>
                    <a:pt x="419" y="921"/>
                  </a:lnTo>
                  <a:lnTo>
                    <a:pt x="565" y="1130"/>
                  </a:lnTo>
                  <a:lnTo>
                    <a:pt x="649" y="1130"/>
                  </a:lnTo>
                  <a:lnTo>
                    <a:pt x="607" y="1214"/>
                  </a:lnTo>
                  <a:lnTo>
                    <a:pt x="712" y="1319"/>
                  </a:lnTo>
                  <a:lnTo>
                    <a:pt x="733" y="1423"/>
                  </a:lnTo>
                  <a:lnTo>
                    <a:pt x="544" y="1361"/>
                  </a:lnTo>
                  <a:lnTo>
                    <a:pt x="524" y="1277"/>
                  </a:lnTo>
                  <a:lnTo>
                    <a:pt x="461" y="1381"/>
                  </a:lnTo>
                  <a:lnTo>
                    <a:pt x="398" y="1361"/>
                  </a:lnTo>
                  <a:lnTo>
                    <a:pt x="252" y="1549"/>
                  </a:lnTo>
                  <a:lnTo>
                    <a:pt x="524" y="1653"/>
                  </a:lnTo>
                  <a:lnTo>
                    <a:pt x="607" y="1633"/>
                  </a:lnTo>
                  <a:lnTo>
                    <a:pt x="649" y="1758"/>
                  </a:lnTo>
                  <a:lnTo>
                    <a:pt x="649" y="1988"/>
                  </a:lnTo>
                  <a:lnTo>
                    <a:pt x="712" y="2051"/>
                  </a:lnTo>
                  <a:lnTo>
                    <a:pt x="754" y="2009"/>
                  </a:lnTo>
                  <a:lnTo>
                    <a:pt x="858" y="2197"/>
                  </a:lnTo>
                  <a:lnTo>
                    <a:pt x="670" y="2323"/>
                  </a:lnTo>
                  <a:lnTo>
                    <a:pt x="670" y="2386"/>
                  </a:lnTo>
                  <a:lnTo>
                    <a:pt x="754" y="2469"/>
                  </a:lnTo>
                  <a:lnTo>
                    <a:pt x="754" y="2574"/>
                  </a:lnTo>
                  <a:lnTo>
                    <a:pt x="670" y="2595"/>
                  </a:lnTo>
                  <a:lnTo>
                    <a:pt x="670" y="2700"/>
                  </a:lnTo>
                  <a:lnTo>
                    <a:pt x="733" y="2804"/>
                  </a:lnTo>
                  <a:lnTo>
                    <a:pt x="670" y="2804"/>
                  </a:lnTo>
                  <a:lnTo>
                    <a:pt x="816" y="3097"/>
                  </a:lnTo>
                  <a:lnTo>
                    <a:pt x="879" y="3097"/>
                  </a:lnTo>
                  <a:lnTo>
                    <a:pt x="921" y="3223"/>
                  </a:lnTo>
                  <a:lnTo>
                    <a:pt x="963" y="3244"/>
                  </a:lnTo>
                  <a:lnTo>
                    <a:pt x="963" y="3348"/>
                  </a:lnTo>
                  <a:lnTo>
                    <a:pt x="1047" y="3306"/>
                  </a:lnTo>
                  <a:lnTo>
                    <a:pt x="1047" y="3139"/>
                  </a:lnTo>
                  <a:lnTo>
                    <a:pt x="1088" y="3223"/>
                  </a:lnTo>
                  <a:lnTo>
                    <a:pt x="1172" y="3118"/>
                  </a:lnTo>
                  <a:lnTo>
                    <a:pt x="1444" y="2888"/>
                  </a:lnTo>
                  <a:lnTo>
                    <a:pt x="1549" y="2846"/>
                  </a:lnTo>
                  <a:lnTo>
                    <a:pt x="1570" y="2909"/>
                  </a:lnTo>
                  <a:lnTo>
                    <a:pt x="1653" y="2825"/>
                  </a:lnTo>
                  <a:lnTo>
                    <a:pt x="1695" y="2825"/>
                  </a:lnTo>
                  <a:lnTo>
                    <a:pt x="1758" y="2930"/>
                  </a:lnTo>
                  <a:lnTo>
                    <a:pt x="1863" y="2909"/>
                  </a:lnTo>
                  <a:lnTo>
                    <a:pt x="1905" y="2951"/>
                  </a:lnTo>
                  <a:lnTo>
                    <a:pt x="1967" y="2909"/>
                  </a:lnTo>
                  <a:lnTo>
                    <a:pt x="1925" y="2825"/>
                  </a:lnTo>
                  <a:lnTo>
                    <a:pt x="2072" y="2741"/>
                  </a:lnTo>
                  <a:lnTo>
                    <a:pt x="2197" y="2741"/>
                  </a:lnTo>
                  <a:lnTo>
                    <a:pt x="2344" y="2532"/>
                  </a:lnTo>
                  <a:lnTo>
                    <a:pt x="2323" y="2490"/>
                  </a:lnTo>
                  <a:lnTo>
                    <a:pt x="2407" y="2428"/>
                  </a:lnTo>
                  <a:lnTo>
                    <a:pt x="2344" y="1988"/>
                  </a:lnTo>
                  <a:lnTo>
                    <a:pt x="2323" y="1988"/>
                  </a:lnTo>
                  <a:lnTo>
                    <a:pt x="2281" y="2009"/>
                  </a:lnTo>
                  <a:lnTo>
                    <a:pt x="2281" y="1884"/>
                  </a:lnTo>
                  <a:lnTo>
                    <a:pt x="2197" y="1486"/>
                  </a:lnTo>
                  <a:lnTo>
                    <a:pt x="2114" y="1381"/>
                  </a:lnTo>
                  <a:lnTo>
                    <a:pt x="2114" y="1130"/>
                  </a:lnTo>
                  <a:lnTo>
                    <a:pt x="1779" y="712"/>
                  </a:lnTo>
                  <a:lnTo>
                    <a:pt x="1465" y="398"/>
                  </a:lnTo>
                  <a:lnTo>
                    <a:pt x="125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68"/>
            <p:cNvSpPr/>
            <p:nvPr/>
          </p:nvSpPr>
          <p:spPr>
            <a:xfrm>
              <a:off x="4566534" y="2807208"/>
              <a:ext cx="32650" cy="53553"/>
            </a:xfrm>
            <a:custGeom>
              <a:avLst/>
              <a:gdLst/>
              <a:ahLst/>
              <a:cxnLst/>
              <a:rect l="l" t="t" r="r" b="b"/>
              <a:pathLst>
                <a:path w="2742" h="4709" extrusionOk="0">
                  <a:moveTo>
                    <a:pt x="2260" y="1"/>
                  </a:moveTo>
                  <a:lnTo>
                    <a:pt x="2177" y="42"/>
                  </a:lnTo>
                  <a:lnTo>
                    <a:pt x="2177" y="168"/>
                  </a:lnTo>
                  <a:lnTo>
                    <a:pt x="2177" y="273"/>
                  </a:lnTo>
                  <a:lnTo>
                    <a:pt x="2240" y="377"/>
                  </a:lnTo>
                  <a:lnTo>
                    <a:pt x="2177" y="482"/>
                  </a:lnTo>
                  <a:lnTo>
                    <a:pt x="2093" y="482"/>
                  </a:lnTo>
                  <a:lnTo>
                    <a:pt x="1988" y="607"/>
                  </a:lnTo>
                  <a:lnTo>
                    <a:pt x="1988" y="733"/>
                  </a:lnTo>
                  <a:lnTo>
                    <a:pt x="1737" y="921"/>
                  </a:lnTo>
                  <a:lnTo>
                    <a:pt x="1612" y="921"/>
                  </a:lnTo>
                  <a:lnTo>
                    <a:pt x="1528" y="1005"/>
                  </a:lnTo>
                  <a:lnTo>
                    <a:pt x="1633" y="1089"/>
                  </a:lnTo>
                  <a:lnTo>
                    <a:pt x="1779" y="1214"/>
                  </a:lnTo>
                  <a:lnTo>
                    <a:pt x="1779" y="1298"/>
                  </a:lnTo>
                  <a:lnTo>
                    <a:pt x="1716" y="1444"/>
                  </a:lnTo>
                  <a:lnTo>
                    <a:pt x="1570" y="1423"/>
                  </a:lnTo>
                  <a:lnTo>
                    <a:pt x="1319" y="1444"/>
                  </a:lnTo>
                  <a:lnTo>
                    <a:pt x="1193" y="1402"/>
                  </a:lnTo>
                  <a:lnTo>
                    <a:pt x="1089" y="1444"/>
                  </a:lnTo>
                  <a:lnTo>
                    <a:pt x="1005" y="1361"/>
                  </a:lnTo>
                  <a:lnTo>
                    <a:pt x="942" y="1319"/>
                  </a:lnTo>
                  <a:lnTo>
                    <a:pt x="838" y="1151"/>
                  </a:lnTo>
                  <a:lnTo>
                    <a:pt x="691" y="1298"/>
                  </a:lnTo>
                  <a:lnTo>
                    <a:pt x="691" y="1465"/>
                  </a:lnTo>
                  <a:lnTo>
                    <a:pt x="691" y="1528"/>
                  </a:lnTo>
                  <a:lnTo>
                    <a:pt x="649" y="1633"/>
                  </a:lnTo>
                  <a:lnTo>
                    <a:pt x="566" y="1926"/>
                  </a:lnTo>
                  <a:lnTo>
                    <a:pt x="461" y="1967"/>
                  </a:lnTo>
                  <a:lnTo>
                    <a:pt x="356" y="2156"/>
                  </a:lnTo>
                  <a:lnTo>
                    <a:pt x="210" y="2260"/>
                  </a:lnTo>
                  <a:lnTo>
                    <a:pt x="210" y="2365"/>
                  </a:lnTo>
                  <a:lnTo>
                    <a:pt x="147" y="2511"/>
                  </a:lnTo>
                  <a:lnTo>
                    <a:pt x="1" y="2616"/>
                  </a:lnTo>
                  <a:lnTo>
                    <a:pt x="1" y="2972"/>
                  </a:lnTo>
                  <a:lnTo>
                    <a:pt x="22" y="3014"/>
                  </a:lnTo>
                  <a:lnTo>
                    <a:pt x="43" y="2993"/>
                  </a:lnTo>
                  <a:lnTo>
                    <a:pt x="84" y="3202"/>
                  </a:lnTo>
                  <a:lnTo>
                    <a:pt x="168" y="3139"/>
                  </a:lnTo>
                  <a:lnTo>
                    <a:pt x="168" y="3034"/>
                  </a:lnTo>
                  <a:lnTo>
                    <a:pt x="315" y="3118"/>
                  </a:lnTo>
                  <a:lnTo>
                    <a:pt x="356" y="3202"/>
                  </a:lnTo>
                  <a:lnTo>
                    <a:pt x="545" y="3181"/>
                  </a:lnTo>
                  <a:lnTo>
                    <a:pt x="587" y="3097"/>
                  </a:lnTo>
                  <a:lnTo>
                    <a:pt x="670" y="3097"/>
                  </a:lnTo>
                  <a:lnTo>
                    <a:pt x="649" y="3181"/>
                  </a:lnTo>
                  <a:lnTo>
                    <a:pt x="566" y="3223"/>
                  </a:lnTo>
                  <a:lnTo>
                    <a:pt x="649" y="3348"/>
                  </a:lnTo>
                  <a:lnTo>
                    <a:pt x="524" y="3558"/>
                  </a:lnTo>
                  <a:lnTo>
                    <a:pt x="524" y="3851"/>
                  </a:lnTo>
                  <a:lnTo>
                    <a:pt x="545" y="3913"/>
                  </a:lnTo>
                  <a:lnTo>
                    <a:pt x="775" y="3913"/>
                  </a:lnTo>
                  <a:lnTo>
                    <a:pt x="880" y="3851"/>
                  </a:lnTo>
                  <a:lnTo>
                    <a:pt x="754" y="3955"/>
                  </a:lnTo>
                  <a:lnTo>
                    <a:pt x="608" y="3955"/>
                  </a:lnTo>
                  <a:lnTo>
                    <a:pt x="545" y="4143"/>
                  </a:lnTo>
                  <a:lnTo>
                    <a:pt x="524" y="4374"/>
                  </a:lnTo>
                  <a:lnTo>
                    <a:pt x="482" y="4478"/>
                  </a:lnTo>
                  <a:lnTo>
                    <a:pt x="545" y="4478"/>
                  </a:lnTo>
                  <a:lnTo>
                    <a:pt x="649" y="4436"/>
                  </a:lnTo>
                  <a:lnTo>
                    <a:pt x="775" y="4478"/>
                  </a:lnTo>
                  <a:lnTo>
                    <a:pt x="670" y="4646"/>
                  </a:lnTo>
                  <a:lnTo>
                    <a:pt x="691" y="4708"/>
                  </a:lnTo>
                  <a:lnTo>
                    <a:pt x="838" y="4604"/>
                  </a:lnTo>
                  <a:lnTo>
                    <a:pt x="900" y="4667"/>
                  </a:lnTo>
                  <a:lnTo>
                    <a:pt x="1005" y="4541"/>
                  </a:lnTo>
                  <a:lnTo>
                    <a:pt x="963" y="4478"/>
                  </a:lnTo>
                  <a:lnTo>
                    <a:pt x="1047" y="4436"/>
                  </a:lnTo>
                  <a:lnTo>
                    <a:pt x="1172" y="4562"/>
                  </a:lnTo>
                  <a:lnTo>
                    <a:pt x="1193" y="4436"/>
                  </a:lnTo>
                  <a:lnTo>
                    <a:pt x="1382" y="4269"/>
                  </a:lnTo>
                  <a:lnTo>
                    <a:pt x="1591" y="4227"/>
                  </a:lnTo>
                  <a:lnTo>
                    <a:pt x="1800" y="4039"/>
                  </a:lnTo>
                  <a:lnTo>
                    <a:pt x="2177" y="3976"/>
                  </a:lnTo>
                  <a:lnTo>
                    <a:pt x="2428" y="3851"/>
                  </a:lnTo>
                  <a:lnTo>
                    <a:pt x="2344" y="3725"/>
                  </a:lnTo>
                  <a:lnTo>
                    <a:pt x="1926" y="3495"/>
                  </a:lnTo>
                  <a:lnTo>
                    <a:pt x="1884" y="3390"/>
                  </a:lnTo>
                  <a:lnTo>
                    <a:pt x="1654" y="3348"/>
                  </a:lnTo>
                  <a:lnTo>
                    <a:pt x="1612" y="3202"/>
                  </a:lnTo>
                  <a:lnTo>
                    <a:pt x="1654" y="3118"/>
                  </a:lnTo>
                  <a:lnTo>
                    <a:pt x="1633" y="2993"/>
                  </a:lnTo>
                  <a:lnTo>
                    <a:pt x="1633" y="2867"/>
                  </a:lnTo>
                  <a:lnTo>
                    <a:pt x="1800" y="2762"/>
                  </a:lnTo>
                  <a:lnTo>
                    <a:pt x="1821" y="2616"/>
                  </a:lnTo>
                  <a:lnTo>
                    <a:pt x="1947" y="2574"/>
                  </a:lnTo>
                  <a:lnTo>
                    <a:pt x="2051" y="2574"/>
                  </a:lnTo>
                  <a:lnTo>
                    <a:pt x="2093" y="2490"/>
                  </a:lnTo>
                  <a:lnTo>
                    <a:pt x="2156" y="2449"/>
                  </a:lnTo>
                  <a:lnTo>
                    <a:pt x="2135" y="2344"/>
                  </a:lnTo>
                  <a:lnTo>
                    <a:pt x="2428" y="2051"/>
                  </a:lnTo>
                  <a:lnTo>
                    <a:pt x="2407" y="1988"/>
                  </a:lnTo>
                  <a:lnTo>
                    <a:pt x="2553" y="1863"/>
                  </a:lnTo>
                  <a:lnTo>
                    <a:pt x="2574" y="1737"/>
                  </a:lnTo>
                  <a:lnTo>
                    <a:pt x="2512" y="1654"/>
                  </a:lnTo>
                  <a:lnTo>
                    <a:pt x="2512" y="1361"/>
                  </a:lnTo>
                  <a:lnTo>
                    <a:pt x="2365" y="1256"/>
                  </a:lnTo>
                  <a:lnTo>
                    <a:pt x="2365" y="1110"/>
                  </a:lnTo>
                  <a:lnTo>
                    <a:pt x="2449" y="817"/>
                  </a:lnTo>
                  <a:lnTo>
                    <a:pt x="2449" y="691"/>
                  </a:lnTo>
                  <a:lnTo>
                    <a:pt x="2532" y="691"/>
                  </a:lnTo>
                  <a:lnTo>
                    <a:pt x="2721" y="482"/>
                  </a:lnTo>
                  <a:lnTo>
                    <a:pt x="2742" y="482"/>
                  </a:lnTo>
                  <a:lnTo>
                    <a:pt x="2637" y="356"/>
                  </a:lnTo>
                  <a:lnTo>
                    <a:pt x="2616" y="293"/>
                  </a:lnTo>
                  <a:lnTo>
                    <a:pt x="2428" y="273"/>
                  </a:lnTo>
                  <a:lnTo>
                    <a:pt x="2365" y="189"/>
                  </a:lnTo>
                  <a:lnTo>
                    <a:pt x="2365" y="84"/>
                  </a:lnTo>
                  <a:lnTo>
                    <a:pt x="226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68"/>
            <p:cNvSpPr/>
            <p:nvPr/>
          </p:nvSpPr>
          <p:spPr>
            <a:xfrm>
              <a:off x="4301938" y="2737722"/>
              <a:ext cx="211787" cy="95438"/>
            </a:xfrm>
            <a:custGeom>
              <a:avLst/>
              <a:gdLst/>
              <a:ahLst/>
              <a:cxnLst/>
              <a:rect l="l" t="t" r="r" b="b"/>
              <a:pathLst>
                <a:path w="17786" h="8392" extrusionOk="0">
                  <a:moveTo>
                    <a:pt x="5232" y="1"/>
                  </a:moveTo>
                  <a:lnTo>
                    <a:pt x="5169" y="85"/>
                  </a:lnTo>
                  <a:lnTo>
                    <a:pt x="5169" y="147"/>
                  </a:lnTo>
                  <a:lnTo>
                    <a:pt x="5190" y="252"/>
                  </a:lnTo>
                  <a:lnTo>
                    <a:pt x="5169" y="336"/>
                  </a:lnTo>
                  <a:lnTo>
                    <a:pt x="5085" y="336"/>
                  </a:lnTo>
                  <a:lnTo>
                    <a:pt x="5002" y="357"/>
                  </a:lnTo>
                  <a:lnTo>
                    <a:pt x="4918" y="461"/>
                  </a:lnTo>
                  <a:lnTo>
                    <a:pt x="4918" y="545"/>
                  </a:lnTo>
                  <a:lnTo>
                    <a:pt x="4813" y="670"/>
                  </a:lnTo>
                  <a:lnTo>
                    <a:pt x="4813" y="963"/>
                  </a:lnTo>
                  <a:lnTo>
                    <a:pt x="4855" y="1089"/>
                  </a:lnTo>
                  <a:lnTo>
                    <a:pt x="5023" y="1152"/>
                  </a:lnTo>
                  <a:lnTo>
                    <a:pt x="5085" y="1214"/>
                  </a:lnTo>
                  <a:lnTo>
                    <a:pt x="5190" y="1256"/>
                  </a:lnTo>
                  <a:lnTo>
                    <a:pt x="5211" y="1340"/>
                  </a:lnTo>
                  <a:lnTo>
                    <a:pt x="5190" y="1507"/>
                  </a:lnTo>
                  <a:lnTo>
                    <a:pt x="5190" y="1696"/>
                  </a:lnTo>
                  <a:lnTo>
                    <a:pt x="5295" y="1779"/>
                  </a:lnTo>
                  <a:lnTo>
                    <a:pt x="5378" y="1863"/>
                  </a:lnTo>
                  <a:lnTo>
                    <a:pt x="5232" y="2010"/>
                  </a:lnTo>
                  <a:lnTo>
                    <a:pt x="5043" y="2030"/>
                  </a:lnTo>
                  <a:lnTo>
                    <a:pt x="4960" y="2010"/>
                  </a:lnTo>
                  <a:lnTo>
                    <a:pt x="4918" y="2072"/>
                  </a:lnTo>
                  <a:lnTo>
                    <a:pt x="4813" y="2072"/>
                  </a:lnTo>
                  <a:lnTo>
                    <a:pt x="4709" y="2010"/>
                  </a:lnTo>
                  <a:lnTo>
                    <a:pt x="4479" y="2010"/>
                  </a:lnTo>
                  <a:lnTo>
                    <a:pt x="4374" y="2030"/>
                  </a:lnTo>
                  <a:lnTo>
                    <a:pt x="4290" y="1989"/>
                  </a:lnTo>
                  <a:lnTo>
                    <a:pt x="4186" y="1968"/>
                  </a:lnTo>
                  <a:lnTo>
                    <a:pt x="4081" y="1968"/>
                  </a:lnTo>
                  <a:lnTo>
                    <a:pt x="3955" y="2072"/>
                  </a:lnTo>
                  <a:lnTo>
                    <a:pt x="3851" y="2093"/>
                  </a:lnTo>
                  <a:lnTo>
                    <a:pt x="3767" y="2135"/>
                  </a:lnTo>
                  <a:lnTo>
                    <a:pt x="3558" y="2030"/>
                  </a:lnTo>
                  <a:lnTo>
                    <a:pt x="3453" y="1968"/>
                  </a:lnTo>
                  <a:lnTo>
                    <a:pt x="3181" y="1800"/>
                  </a:lnTo>
                  <a:lnTo>
                    <a:pt x="3139" y="1717"/>
                  </a:lnTo>
                  <a:lnTo>
                    <a:pt x="3118" y="1612"/>
                  </a:lnTo>
                  <a:lnTo>
                    <a:pt x="3077" y="1549"/>
                  </a:lnTo>
                  <a:lnTo>
                    <a:pt x="2888" y="1549"/>
                  </a:lnTo>
                  <a:lnTo>
                    <a:pt x="2805" y="1591"/>
                  </a:lnTo>
                  <a:lnTo>
                    <a:pt x="2700" y="1591"/>
                  </a:lnTo>
                  <a:lnTo>
                    <a:pt x="2658" y="1612"/>
                  </a:lnTo>
                  <a:lnTo>
                    <a:pt x="2512" y="1612"/>
                  </a:lnTo>
                  <a:lnTo>
                    <a:pt x="2470" y="1549"/>
                  </a:lnTo>
                  <a:lnTo>
                    <a:pt x="2428" y="1486"/>
                  </a:lnTo>
                  <a:lnTo>
                    <a:pt x="2365" y="1382"/>
                  </a:lnTo>
                  <a:lnTo>
                    <a:pt x="2344" y="1382"/>
                  </a:lnTo>
                  <a:lnTo>
                    <a:pt x="2261" y="1445"/>
                  </a:lnTo>
                  <a:lnTo>
                    <a:pt x="2030" y="1445"/>
                  </a:lnTo>
                  <a:lnTo>
                    <a:pt x="1905" y="1466"/>
                  </a:lnTo>
                  <a:lnTo>
                    <a:pt x="1717" y="1486"/>
                  </a:lnTo>
                  <a:lnTo>
                    <a:pt x="1633" y="1549"/>
                  </a:lnTo>
                  <a:lnTo>
                    <a:pt x="1549" y="1675"/>
                  </a:lnTo>
                  <a:lnTo>
                    <a:pt x="1466" y="1717"/>
                  </a:lnTo>
                  <a:lnTo>
                    <a:pt x="1298" y="1675"/>
                  </a:lnTo>
                  <a:lnTo>
                    <a:pt x="1256" y="1717"/>
                  </a:lnTo>
                  <a:lnTo>
                    <a:pt x="1256" y="1800"/>
                  </a:lnTo>
                  <a:lnTo>
                    <a:pt x="1319" y="1863"/>
                  </a:lnTo>
                  <a:lnTo>
                    <a:pt x="1256" y="1884"/>
                  </a:lnTo>
                  <a:lnTo>
                    <a:pt x="1193" y="2010"/>
                  </a:lnTo>
                  <a:lnTo>
                    <a:pt x="1110" y="2030"/>
                  </a:lnTo>
                  <a:lnTo>
                    <a:pt x="1005" y="2114"/>
                  </a:lnTo>
                  <a:lnTo>
                    <a:pt x="1005" y="2198"/>
                  </a:lnTo>
                  <a:lnTo>
                    <a:pt x="838" y="2282"/>
                  </a:lnTo>
                  <a:lnTo>
                    <a:pt x="817" y="2386"/>
                  </a:lnTo>
                  <a:lnTo>
                    <a:pt x="796" y="2512"/>
                  </a:lnTo>
                  <a:lnTo>
                    <a:pt x="608" y="2554"/>
                  </a:lnTo>
                  <a:lnTo>
                    <a:pt x="503" y="2658"/>
                  </a:lnTo>
                  <a:lnTo>
                    <a:pt x="482" y="2742"/>
                  </a:lnTo>
                  <a:lnTo>
                    <a:pt x="210" y="2721"/>
                  </a:lnTo>
                  <a:lnTo>
                    <a:pt x="105" y="2763"/>
                  </a:lnTo>
                  <a:lnTo>
                    <a:pt x="1" y="2972"/>
                  </a:lnTo>
                  <a:lnTo>
                    <a:pt x="1" y="3014"/>
                  </a:lnTo>
                  <a:lnTo>
                    <a:pt x="43" y="3056"/>
                  </a:lnTo>
                  <a:lnTo>
                    <a:pt x="43" y="3181"/>
                  </a:lnTo>
                  <a:lnTo>
                    <a:pt x="64" y="3223"/>
                  </a:lnTo>
                  <a:lnTo>
                    <a:pt x="105" y="3286"/>
                  </a:lnTo>
                  <a:lnTo>
                    <a:pt x="147" y="3286"/>
                  </a:lnTo>
                  <a:lnTo>
                    <a:pt x="147" y="3244"/>
                  </a:lnTo>
                  <a:lnTo>
                    <a:pt x="168" y="3244"/>
                  </a:lnTo>
                  <a:lnTo>
                    <a:pt x="189" y="3286"/>
                  </a:lnTo>
                  <a:lnTo>
                    <a:pt x="189" y="3370"/>
                  </a:lnTo>
                  <a:lnTo>
                    <a:pt x="210" y="3453"/>
                  </a:lnTo>
                  <a:lnTo>
                    <a:pt x="294" y="3495"/>
                  </a:lnTo>
                  <a:lnTo>
                    <a:pt x="336" y="3537"/>
                  </a:lnTo>
                  <a:lnTo>
                    <a:pt x="461" y="3642"/>
                  </a:lnTo>
                  <a:lnTo>
                    <a:pt x="566" y="3704"/>
                  </a:lnTo>
                  <a:lnTo>
                    <a:pt x="629" y="3788"/>
                  </a:lnTo>
                  <a:lnTo>
                    <a:pt x="629" y="3851"/>
                  </a:lnTo>
                  <a:lnTo>
                    <a:pt x="670" y="3914"/>
                  </a:lnTo>
                  <a:lnTo>
                    <a:pt x="796" y="3997"/>
                  </a:lnTo>
                  <a:lnTo>
                    <a:pt x="838" y="3997"/>
                  </a:lnTo>
                  <a:lnTo>
                    <a:pt x="859" y="3914"/>
                  </a:lnTo>
                  <a:lnTo>
                    <a:pt x="901" y="3872"/>
                  </a:lnTo>
                  <a:lnTo>
                    <a:pt x="1026" y="3809"/>
                  </a:lnTo>
                  <a:lnTo>
                    <a:pt x="1131" y="3809"/>
                  </a:lnTo>
                  <a:lnTo>
                    <a:pt x="1152" y="3872"/>
                  </a:lnTo>
                  <a:lnTo>
                    <a:pt x="1235" y="3976"/>
                  </a:lnTo>
                  <a:lnTo>
                    <a:pt x="1319" y="3997"/>
                  </a:lnTo>
                  <a:lnTo>
                    <a:pt x="1361" y="3976"/>
                  </a:lnTo>
                  <a:lnTo>
                    <a:pt x="1424" y="3914"/>
                  </a:lnTo>
                  <a:lnTo>
                    <a:pt x="1528" y="3914"/>
                  </a:lnTo>
                  <a:lnTo>
                    <a:pt x="1612" y="3955"/>
                  </a:lnTo>
                  <a:lnTo>
                    <a:pt x="1654" y="4018"/>
                  </a:lnTo>
                  <a:lnTo>
                    <a:pt x="1738" y="4060"/>
                  </a:lnTo>
                  <a:lnTo>
                    <a:pt x="1842" y="4123"/>
                  </a:lnTo>
                  <a:lnTo>
                    <a:pt x="1884" y="4207"/>
                  </a:lnTo>
                  <a:lnTo>
                    <a:pt x="1905" y="4311"/>
                  </a:lnTo>
                  <a:lnTo>
                    <a:pt x="1947" y="4416"/>
                  </a:lnTo>
                  <a:lnTo>
                    <a:pt x="1989" y="4499"/>
                  </a:lnTo>
                  <a:lnTo>
                    <a:pt x="2051" y="4604"/>
                  </a:lnTo>
                  <a:lnTo>
                    <a:pt x="2135" y="4646"/>
                  </a:lnTo>
                  <a:lnTo>
                    <a:pt x="2198" y="4709"/>
                  </a:lnTo>
                  <a:lnTo>
                    <a:pt x="2282" y="4834"/>
                  </a:lnTo>
                  <a:lnTo>
                    <a:pt x="2344" y="4897"/>
                  </a:lnTo>
                  <a:lnTo>
                    <a:pt x="2344" y="5023"/>
                  </a:lnTo>
                  <a:lnTo>
                    <a:pt x="2302" y="5106"/>
                  </a:lnTo>
                  <a:lnTo>
                    <a:pt x="2344" y="5232"/>
                  </a:lnTo>
                  <a:lnTo>
                    <a:pt x="2407" y="5315"/>
                  </a:lnTo>
                  <a:lnTo>
                    <a:pt x="2365" y="5420"/>
                  </a:lnTo>
                  <a:lnTo>
                    <a:pt x="2282" y="5483"/>
                  </a:lnTo>
                  <a:lnTo>
                    <a:pt x="2261" y="5546"/>
                  </a:lnTo>
                  <a:lnTo>
                    <a:pt x="2261" y="5629"/>
                  </a:lnTo>
                  <a:lnTo>
                    <a:pt x="2282" y="5734"/>
                  </a:lnTo>
                  <a:lnTo>
                    <a:pt x="2407" y="5901"/>
                  </a:lnTo>
                  <a:lnTo>
                    <a:pt x="2512" y="5985"/>
                  </a:lnTo>
                  <a:lnTo>
                    <a:pt x="3098" y="6111"/>
                  </a:lnTo>
                  <a:lnTo>
                    <a:pt x="3349" y="6090"/>
                  </a:lnTo>
                  <a:lnTo>
                    <a:pt x="3516" y="6090"/>
                  </a:lnTo>
                  <a:lnTo>
                    <a:pt x="3558" y="6048"/>
                  </a:lnTo>
                  <a:lnTo>
                    <a:pt x="3600" y="6048"/>
                  </a:lnTo>
                  <a:lnTo>
                    <a:pt x="3976" y="6111"/>
                  </a:lnTo>
                  <a:lnTo>
                    <a:pt x="4165" y="6257"/>
                  </a:lnTo>
                  <a:lnTo>
                    <a:pt x="4227" y="6299"/>
                  </a:lnTo>
                  <a:lnTo>
                    <a:pt x="4332" y="6320"/>
                  </a:lnTo>
                  <a:lnTo>
                    <a:pt x="4437" y="6320"/>
                  </a:lnTo>
                  <a:lnTo>
                    <a:pt x="4646" y="6487"/>
                  </a:lnTo>
                  <a:lnTo>
                    <a:pt x="4792" y="6571"/>
                  </a:lnTo>
                  <a:lnTo>
                    <a:pt x="5023" y="6571"/>
                  </a:lnTo>
                  <a:lnTo>
                    <a:pt x="5043" y="6675"/>
                  </a:lnTo>
                  <a:lnTo>
                    <a:pt x="5085" y="6738"/>
                  </a:lnTo>
                  <a:lnTo>
                    <a:pt x="5127" y="6738"/>
                  </a:lnTo>
                  <a:lnTo>
                    <a:pt x="5211" y="6780"/>
                  </a:lnTo>
                  <a:lnTo>
                    <a:pt x="5315" y="6885"/>
                  </a:lnTo>
                  <a:lnTo>
                    <a:pt x="5315" y="6948"/>
                  </a:lnTo>
                  <a:lnTo>
                    <a:pt x="5378" y="7115"/>
                  </a:lnTo>
                  <a:lnTo>
                    <a:pt x="5483" y="7240"/>
                  </a:lnTo>
                  <a:lnTo>
                    <a:pt x="5608" y="7408"/>
                  </a:lnTo>
                  <a:lnTo>
                    <a:pt x="5650" y="7533"/>
                  </a:lnTo>
                  <a:lnTo>
                    <a:pt x="5797" y="7784"/>
                  </a:lnTo>
                  <a:lnTo>
                    <a:pt x="5901" y="7826"/>
                  </a:lnTo>
                  <a:lnTo>
                    <a:pt x="6006" y="7784"/>
                  </a:lnTo>
                  <a:lnTo>
                    <a:pt x="6236" y="7764"/>
                  </a:lnTo>
                  <a:lnTo>
                    <a:pt x="6487" y="7784"/>
                  </a:lnTo>
                  <a:lnTo>
                    <a:pt x="6843" y="7764"/>
                  </a:lnTo>
                  <a:lnTo>
                    <a:pt x="7324" y="7826"/>
                  </a:lnTo>
                  <a:lnTo>
                    <a:pt x="7596" y="7784"/>
                  </a:lnTo>
                  <a:lnTo>
                    <a:pt x="7784" y="7722"/>
                  </a:lnTo>
                  <a:lnTo>
                    <a:pt x="7826" y="7659"/>
                  </a:lnTo>
                  <a:lnTo>
                    <a:pt x="7889" y="7617"/>
                  </a:lnTo>
                  <a:lnTo>
                    <a:pt x="7952" y="7638"/>
                  </a:lnTo>
                  <a:lnTo>
                    <a:pt x="8328" y="7638"/>
                  </a:lnTo>
                  <a:lnTo>
                    <a:pt x="8747" y="7659"/>
                  </a:lnTo>
                  <a:lnTo>
                    <a:pt x="8872" y="7680"/>
                  </a:lnTo>
                  <a:lnTo>
                    <a:pt x="9082" y="7868"/>
                  </a:lnTo>
                  <a:lnTo>
                    <a:pt x="9458" y="8036"/>
                  </a:lnTo>
                  <a:lnTo>
                    <a:pt x="9814" y="8161"/>
                  </a:lnTo>
                  <a:lnTo>
                    <a:pt x="9981" y="8182"/>
                  </a:lnTo>
                  <a:lnTo>
                    <a:pt x="10191" y="8287"/>
                  </a:lnTo>
                  <a:lnTo>
                    <a:pt x="10358" y="8266"/>
                  </a:lnTo>
                  <a:lnTo>
                    <a:pt x="10630" y="8182"/>
                  </a:lnTo>
                  <a:lnTo>
                    <a:pt x="10651" y="8287"/>
                  </a:lnTo>
                  <a:lnTo>
                    <a:pt x="10651" y="8349"/>
                  </a:lnTo>
                  <a:lnTo>
                    <a:pt x="10797" y="8391"/>
                  </a:lnTo>
                  <a:lnTo>
                    <a:pt x="10944" y="8391"/>
                  </a:lnTo>
                  <a:lnTo>
                    <a:pt x="11049" y="8287"/>
                  </a:lnTo>
                  <a:lnTo>
                    <a:pt x="11300" y="8098"/>
                  </a:lnTo>
                  <a:lnTo>
                    <a:pt x="11467" y="7931"/>
                  </a:lnTo>
                  <a:lnTo>
                    <a:pt x="11781" y="7826"/>
                  </a:lnTo>
                  <a:lnTo>
                    <a:pt x="12199" y="7659"/>
                  </a:lnTo>
                  <a:lnTo>
                    <a:pt x="12367" y="7617"/>
                  </a:lnTo>
                  <a:lnTo>
                    <a:pt x="12555" y="7554"/>
                  </a:lnTo>
                  <a:lnTo>
                    <a:pt x="12806" y="7533"/>
                  </a:lnTo>
                  <a:lnTo>
                    <a:pt x="12953" y="7533"/>
                  </a:lnTo>
                  <a:lnTo>
                    <a:pt x="13120" y="7408"/>
                  </a:lnTo>
                  <a:lnTo>
                    <a:pt x="13266" y="7303"/>
                  </a:lnTo>
                  <a:lnTo>
                    <a:pt x="13392" y="7303"/>
                  </a:lnTo>
                  <a:lnTo>
                    <a:pt x="13580" y="7240"/>
                  </a:lnTo>
                  <a:lnTo>
                    <a:pt x="13685" y="7240"/>
                  </a:lnTo>
                  <a:lnTo>
                    <a:pt x="13769" y="7031"/>
                  </a:lnTo>
                  <a:lnTo>
                    <a:pt x="13894" y="6801"/>
                  </a:lnTo>
                  <a:lnTo>
                    <a:pt x="14166" y="6508"/>
                  </a:lnTo>
                  <a:lnTo>
                    <a:pt x="14229" y="6403"/>
                  </a:lnTo>
                  <a:lnTo>
                    <a:pt x="14292" y="6299"/>
                  </a:lnTo>
                  <a:lnTo>
                    <a:pt x="14292" y="6215"/>
                  </a:lnTo>
                  <a:lnTo>
                    <a:pt x="14062" y="6090"/>
                  </a:lnTo>
                  <a:lnTo>
                    <a:pt x="13790" y="5901"/>
                  </a:lnTo>
                  <a:lnTo>
                    <a:pt x="13810" y="5839"/>
                  </a:lnTo>
                  <a:lnTo>
                    <a:pt x="13790" y="5692"/>
                  </a:lnTo>
                  <a:lnTo>
                    <a:pt x="13790" y="5462"/>
                  </a:lnTo>
                  <a:lnTo>
                    <a:pt x="13894" y="5336"/>
                  </a:lnTo>
                  <a:lnTo>
                    <a:pt x="14020" y="5232"/>
                  </a:lnTo>
                  <a:lnTo>
                    <a:pt x="14229" y="5169"/>
                  </a:lnTo>
                  <a:lnTo>
                    <a:pt x="14396" y="5211"/>
                  </a:lnTo>
                  <a:lnTo>
                    <a:pt x="14522" y="5274"/>
                  </a:lnTo>
                  <a:lnTo>
                    <a:pt x="14710" y="5357"/>
                  </a:lnTo>
                  <a:lnTo>
                    <a:pt x="14836" y="5378"/>
                  </a:lnTo>
                  <a:lnTo>
                    <a:pt x="14961" y="5441"/>
                  </a:lnTo>
                  <a:lnTo>
                    <a:pt x="15024" y="5441"/>
                  </a:lnTo>
                  <a:lnTo>
                    <a:pt x="15045" y="5336"/>
                  </a:lnTo>
                  <a:lnTo>
                    <a:pt x="15129" y="5253"/>
                  </a:lnTo>
                  <a:lnTo>
                    <a:pt x="15254" y="5148"/>
                  </a:lnTo>
                  <a:lnTo>
                    <a:pt x="15359" y="5064"/>
                  </a:lnTo>
                  <a:lnTo>
                    <a:pt x="15463" y="4855"/>
                  </a:lnTo>
                  <a:lnTo>
                    <a:pt x="15547" y="4813"/>
                  </a:lnTo>
                  <a:lnTo>
                    <a:pt x="15673" y="4834"/>
                  </a:lnTo>
                  <a:lnTo>
                    <a:pt x="15840" y="4834"/>
                  </a:lnTo>
                  <a:lnTo>
                    <a:pt x="16070" y="4646"/>
                  </a:lnTo>
                  <a:lnTo>
                    <a:pt x="16196" y="4625"/>
                  </a:lnTo>
                  <a:lnTo>
                    <a:pt x="16259" y="4541"/>
                  </a:lnTo>
                  <a:lnTo>
                    <a:pt x="16259" y="4437"/>
                  </a:lnTo>
                  <a:lnTo>
                    <a:pt x="16279" y="4269"/>
                  </a:lnTo>
                  <a:lnTo>
                    <a:pt x="16384" y="4102"/>
                  </a:lnTo>
                  <a:lnTo>
                    <a:pt x="16426" y="4018"/>
                  </a:lnTo>
                  <a:lnTo>
                    <a:pt x="16489" y="4060"/>
                  </a:lnTo>
                  <a:lnTo>
                    <a:pt x="16551" y="4018"/>
                  </a:lnTo>
                  <a:lnTo>
                    <a:pt x="16614" y="3976"/>
                  </a:lnTo>
                  <a:lnTo>
                    <a:pt x="16614" y="3872"/>
                  </a:lnTo>
                  <a:lnTo>
                    <a:pt x="16677" y="3851"/>
                  </a:lnTo>
                  <a:lnTo>
                    <a:pt x="16782" y="3914"/>
                  </a:lnTo>
                  <a:lnTo>
                    <a:pt x="16844" y="3872"/>
                  </a:lnTo>
                  <a:lnTo>
                    <a:pt x="17012" y="3746"/>
                  </a:lnTo>
                  <a:lnTo>
                    <a:pt x="17116" y="3600"/>
                  </a:lnTo>
                  <a:lnTo>
                    <a:pt x="17221" y="3579"/>
                  </a:lnTo>
                  <a:lnTo>
                    <a:pt x="17367" y="3662"/>
                  </a:lnTo>
                  <a:lnTo>
                    <a:pt x="17451" y="3600"/>
                  </a:lnTo>
                  <a:lnTo>
                    <a:pt x="17556" y="3579"/>
                  </a:lnTo>
                  <a:lnTo>
                    <a:pt x="17598" y="3642"/>
                  </a:lnTo>
                  <a:lnTo>
                    <a:pt x="17723" y="3662"/>
                  </a:lnTo>
                  <a:lnTo>
                    <a:pt x="17744" y="3579"/>
                  </a:lnTo>
                  <a:lnTo>
                    <a:pt x="17744" y="3495"/>
                  </a:lnTo>
                  <a:lnTo>
                    <a:pt x="17786" y="3453"/>
                  </a:lnTo>
                  <a:lnTo>
                    <a:pt x="17786" y="3349"/>
                  </a:lnTo>
                  <a:lnTo>
                    <a:pt x="17765" y="3265"/>
                  </a:lnTo>
                  <a:lnTo>
                    <a:pt x="17744" y="3160"/>
                  </a:lnTo>
                  <a:lnTo>
                    <a:pt x="17535" y="3014"/>
                  </a:lnTo>
                  <a:lnTo>
                    <a:pt x="17367" y="2805"/>
                  </a:lnTo>
                  <a:lnTo>
                    <a:pt x="17158" y="2616"/>
                  </a:lnTo>
                  <a:lnTo>
                    <a:pt x="17012" y="2428"/>
                  </a:lnTo>
                  <a:lnTo>
                    <a:pt x="16740" y="2344"/>
                  </a:lnTo>
                  <a:lnTo>
                    <a:pt x="16698" y="2407"/>
                  </a:lnTo>
                  <a:lnTo>
                    <a:pt x="16531" y="2449"/>
                  </a:lnTo>
                  <a:lnTo>
                    <a:pt x="16531" y="2554"/>
                  </a:lnTo>
                  <a:lnTo>
                    <a:pt x="16531" y="2700"/>
                  </a:lnTo>
                  <a:lnTo>
                    <a:pt x="16405" y="2909"/>
                  </a:lnTo>
                  <a:lnTo>
                    <a:pt x="16300" y="2805"/>
                  </a:lnTo>
                  <a:lnTo>
                    <a:pt x="16028" y="2742"/>
                  </a:lnTo>
                  <a:lnTo>
                    <a:pt x="15798" y="2742"/>
                  </a:lnTo>
                  <a:lnTo>
                    <a:pt x="15631" y="2909"/>
                  </a:lnTo>
                  <a:lnTo>
                    <a:pt x="15359" y="2763"/>
                  </a:lnTo>
                  <a:lnTo>
                    <a:pt x="15254" y="2595"/>
                  </a:lnTo>
                  <a:lnTo>
                    <a:pt x="15338" y="2323"/>
                  </a:lnTo>
                  <a:lnTo>
                    <a:pt x="15317" y="2219"/>
                  </a:lnTo>
                  <a:lnTo>
                    <a:pt x="15359" y="2030"/>
                  </a:lnTo>
                  <a:lnTo>
                    <a:pt x="15338" y="1863"/>
                  </a:lnTo>
                  <a:lnTo>
                    <a:pt x="15463" y="963"/>
                  </a:lnTo>
                  <a:lnTo>
                    <a:pt x="15463" y="942"/>
                  </a:lnTo>
                  <a:lnTo>
                    <a:pt x="15422" y="880"/>
                  </a:lnTo>
                  <a:lnTo>
                    <a:pt x="15212" y="838"/>
                  </a:lnTo>
                  <a:lnTo>
                    <a:pt x="14982" y="859"/>
                  </a:lnTo>
                  <a:lnTo>
                    <a:pt x="14982" y="922"/>
                  </a:lnTo>
                  <a:lnTo>
                    <a:pt x="14857" y="984"/>
                  </a:lnTo>
                  <a:lnTo>
                    <a:pt x="14752" y="984"/>
                  </a:lnTo>
                  <a:lnTo>
                    <a:pt x="14710" y="942"/>
                  </a:lnTo>
                  <a:lnTo>
                    <a:pt x="14606" y="1026"/>
                  </a:lnTo>
                  <a:lnTo>
                    <a:pt x="14501" y="963"/>
                  </a:lnTo>
                  <a:lnTo>
                    <a:pt x="14438" y="880"/>
                  </a:lnTo>
                  <a:lnTo>
                    <a:pt x="14313" y="775"/>
                  </a:lnTo>
                  <a:lnTo>
                    <a:pt x="14208" y="775"/>
                  </a:lnTo>
                  <a:lnTo>
                    <a:pt x="14020" y="838"/>
                  </a:lnTo>
                  <a:lnTo>
                    <a:pt x="13999" y="775"/>
                  </a:lnTo>
                  <a:lnTo>
                    <a:pt x="13894" y="775"/>
                  </a:lnTo>
                  <a:lnTo>
                    <a:pt x="13790" y="859"/>
                  </a:lnTo>
                  <a:lnTo>
                    <a:pt x="13769" y="984"/>
                  </a:lnTo>
                  <a:lnTo>
                    <a:pt x="13685" y="1068"/>
                  </a:lnTo>
                  <a:lnTo>
                    <a:pt x="13559" y="1131"/>
                  </a:lnTo>
                  <a:lnTo>
                    <a:pt x="13476" y="1256"/>
                  </a:lnTo>
                  <a:lnTo>
                    <a:pt x="13476" y="1298"/>
                  </a:lnTo>
                  <a:lnTo>
                    <a:pt x="13455" y="1403"/>
                  </a:lnTo>
                  <a:lnTo>
                    <a:pt x="13350" y="1507"/>
                  </a:lnTo>
                  <a:lnTo>
                    <a:pt x="12973" y="1507"/>
                  </a:lnTo>
                  <a:lnTo>
                    <a:pt x="12869" y="1612"/>
                  </a:lnTo>
                  <a:lnTo>
                    <a:pt x="12743" y="1612"/>
                  </a:lnTo>
                  <a:lnTo>
                    <a:pt x="12534" y="1758"/>
                  </a:lnTo>
                  <a:lnTo>
                    <a:pt x="12429" y="1905"/>
                  </a:lnTo>
                  <a:lnTo>
                    <a:pt x="12367" y="1905"/>
                  </a:lnTo>
                  <a:lnTo>
                    <a:pt x="12283" y="1863"/>
                  </a:lnTo>
                  <a:lnTo>
                    <a:pt x="12137" y="1863"/>
                  </a:lnTo>
                  <a:lnTo>
                    <a:pt x="12095" y="1884"/>
                  </a:lnTo>
                  <a:lnTo>
                    <a:pt x="11927" y="1905"/>
                  </a:lnTo>
                  <a:lnTo>
                    <a:pt x="11593" y="1905"/>
                  </a:lnTo>
                  <a:lnTo>
                    <a:pt x="11362" y="1863"/>
                  </a:lnTo>
                  <a:lnTo>
                    <a:pt x="11090" y="1884"/>
                  </a:lnTo>
                  <a:lnTo>
                    <a:pt x="11028" y="1884"/>
                  </a:lnTo>
                  <a:lnTo>
                    <a:pt x="10923" y="1758"/>
                  </a:lnTo>
                  <a:lnTo>
                    <a:pt x="10839" y="1758"/>
                  </a:lnTo>
                  <a:lnTo>
                    <a:pt x="10756" y="1696"/>
                  </a:lnTo>
                  <a:lnTo>
                    <a:pt x="10651" y="1612"/>
                  </a:lnTo>
                  <a:lnTo>
                    <a:pt x="10609" y="1445"/>
                  </a:lnTo>
                  <a:lnTo>
                    <a:pt x="10525" y="1382"/>
                  </a:lnTo>
                  <a:lnTo>
                    <a:pt x="10421" y="1403"/>
                  </a:lnTo>
                  <a:lnTo>
                    <a:pt x="10232" y="1403"/>
                  </a:lnTo>
                  <a:lnTo>
                    <a:pt x="10044" y="1340"/>
                  </a:lnTo>
                  <a:lnTo>
                    <a:pt x="9919" y="1173"/>
                  </a:lnTo>
                  <a:lnTo>
                    <a:pt x="9521" y="1173"/>
                  </a:lnTo>
                  <a:lnTo>
                    <a:pt x="9396" y="1089"/>
                  </a:lnTo>
                  <a:lnTo>
                    <a:pt x="9270" y="1131"/>
                  </a:lnTo>
                  <a:lnTo>
                    <a:pt x="9103" y="1152"/>
                  </a:lnTo>
                  <a:lnTo>
                    <a:pt x="8977" y="1194"/>
                  </a:lnTo>
                  <a:lnTo>
                    <a:pt x="8768" y="1214"/>
                  </a:lnTo>
                  <a:lnTo>
                    <a:pt x="8580" y="1277"/>
                  </a:lnTo>
                  <a:lnTo>
                    <a:pt x="8517" y="1382"/>
                  </a:lnTo>
                  <a:lnTo>
                    <a:pt x="8433" y="1403"/>
                  </a:lnTo>
                  <a:lnTo>
                    <a:pt x="8349" y="1382"/>
                  </a:lnTo>
                  <a:lnTo>
                    <a:pt x="8266" y="1382"/>
                  </a:lnTo>
                  <a:lnTo>
                    <a:pt x="8182" y="1445"/>
                  </a:lnTo>
                  <a:lnTo>
                    <a:pt x="8015" y="1445"/>
                  </a:lnTo>
                  <a:lnTo>
                    <a:pt x="7952" y="1466"/>
                  </a:lnTo>
                  <a:lnTo>
                    <a:pt x="7889" y="1466"/>
                  </a:lnTo>
                  <a:lnTo>
                    <a:pt x="7722" y="1361"/>
                  </a:lnTo>
                  <a:lnTo>
                    <a:pt x="7533" y="1340"/>
                  </a:lnTo>
                  <a:lnTo>
                    <a:pt x="7512" y="1256"/>
                  </a:lnTo>
                  <a:lnTo>
                    <a:pt x="7387" y="1152"/>
                  </a:lnTo>
                  <a:lnTo>
                    <a:pt x="7324" y="1152"/>
                  </a:lnTo>
                  <a:lnTo>
                    <a:pt x="7261" y="1089"/>
                  </a:lnTo>
                  <a:lnTo>
                    <a:pt x="7261" y="984"/>
                  </a:lnTo>
                  <a:lnTo>
                    <a:pt x="7199" y="859"/>
                  </a:lnTo>
                  <a:lnTo>
                    <a:pt x="7136" y="817"/>
                  </a:lnTo>
                  <a:lnTo>
                    <a:pt x="7136" y="691"/>
                  </a:lnTo>
                  <a:lnTo>
                    <a:pt x="7094" y="629"/>
                  </a:lnTo>
                  <a:lnTo>
                    <a:pt x="7094" y="566"/>
                  </a:lnTo>
                  <a:lnTo>
                    <a:pt x="7052" y="461"/>
                  </a:lnTo>
                  <a:lnTo>
                    <a:pt x="6947" y="440"/>
                  </a:lnTo>
                  <a:lnTo>
                    <a:pt x="6696" y="440"/>
                  </a:lnTo>
                  <a:lnTo>
                    <a:pt x="6592" y="419"/>
                  </a:lnTo>
                  <a:lnTo>
                    <a:pt x="6529" y="398"/>
                  </a:lnTo>
                  <a:lnTo>
                    <a:pt x="6383" y="357"/>
                  </a:lnTo>
                  <a:lnTo>
                    <a:pt x="6341" y="315"/>
                  </a:lnTo>
                  <a:lnTo>
                    <a:pt x="6257" y="252"/>
                  </a:lnTo>
                  <a:lnTo>
                    <a:pt x="5901" y="252"/>
                  </a:lnTo>
                  <a:lnTo>
                    <a:pt x="5755" y="210"/>
                  </a:lnTo>
                  <a:lnTo>
                    <a:pt x="5734" y="168"/>
                  </a:lnTo>
                  <a:lnTo>
                    <a:pt x="5567" y="105"/>
                  </a:lnTo>
                  <a:lnTo>
                    <a:pt x="5441" y="43"/>
                  </a:lnTo>
                  <a:lnTo>
                    <a:pt x="5378"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68"/>
            <p:cNvSpPr/>
            <p:nvPr/>
          </p:nvSpPr>
          <p:spPr>
            <a:xfrm>
              <a:off x="4718522" y="3165089"/>
              <a:ext cx="67277" cy="54986"/>
            </a:xfrm>
            <a:custGeom>
              <a:avLst/>
              <a:gdLst/>
              <a:ahLst/>
              <a:cxnLst/>
              <a:rect l="l" t="t" r="r" b="b"/>
              <a:pathLst>
                <a:path w="5650" h="4835" extrusionOk="0">
                  <a:moveTo>
                    <a:pt x="126" y="1"/>
                  </a:moveTo>
                  <a:lnTo>
                    <a:pt x="42" y="2156"/>
                  </a:lnTo>
                  <a:lnTo>
                    <a:pt x="21" y="2323"/>
                  </a:lnTo>
                  <a:lnTo>
                    <a:pt x="21" y="2407"/>
                  </a:lnTo>
                  <a:lnTo>
                    <a:pt x="21" y="2470"/>
                  </a:lnTo>
                  <a:lnTo>
                    <a:pt x="0" y="3872"/>
                  </a:lnTo>
                  <a:lnTo>
                    <a:pt x="168" y="3872"/>
                  </a:lnTo>
                  <a:lnTo>
                    <a:pt x="251" y="3892"/>
                  </a:lnTo>
                  <a:lnTo>
                    <a:pt x="356" y="3872"/>
                  </a:lnTo>
                  <a:lnTo>
                    <a:pt x="732" y="3872"/>
                  </a:lnTo>
                  <a:lnTo>
                    <a:pt x="753" y="3934"/>
                  </a:lnTo>
                  <a:lnTo>
                    <a:pt x="837" y="3997"/>
                  </a:lnTo>
                  <a:lnTo>
                    <a:pt x="942" y="4039"/>
                  </a:lnTo>
                  <a:lnTo>
                    <a:pt x="1046" y="3955"/>
                  </a:lnTo>
                  <a:lnTo>
                    <a:pt x="1256" y="3892"/>
                  </a:lnTo>
                  <a:lnTo>
                    <a:pt x="1276" y="3851"/>
                  </a:lnTo>
                  <a:lnTo>
                    <a:pt x="1318" y="3892"/>
                  </a:lnTo>
                  <a:lnTo>
                    <a:pt x="1381" y="3830"/>
                  </a:lnTo>
                  <a:lnTo>
                    <a:pt x="1360" y="3662"/>
                  </a:lnTo>
                  <a:lnTo>
                    <a:pt x="1214" y="3558"/>
                  </a:lnTo>
                  <a:lnTo>
                    <a:pt x="1046" y="3474"/>
                  </a:lnTo>
                  <a:lnTo>
                    <a:pt x="900" y="3453"/>
                  </a:lnTo>
                  <a:lnTo>
                    <a:pt x="858" y="3411"/>
                  </a:lnTo>
                  <a:lnTo>
                    <a:pt x="753" y="3369"/>
                  </a:lnTo>
                  <a:lnTo>
                    <a:pt x="732" y="3369"/>
                  </a:lnTo>
                  <a:lnTo>
                    <a:pt x="670" y="3328"/>
                  </a:lnTo>
                  <a:lnTo>
                    <a:pt x="649" y="3202"/>
                  </a:lnTo>
                  <a:lnTo>
                    <a:pt x="544" y="3056"/>
                  </a:lnTo>
                  <a:lnTo>
                    <a:pt x="440" y="3014"/>
                  </a:lnTo>
                  <a:lnTo>
                    <a:pt x="419" y="2930"/>
                  </a:lnTo>
                  <a:lnTo>
                    <a:pt x="335" y="2846"/>
                  </a:lnTo>
                  <a:lnTo>
                    <a:pt x="419" y="2909"/>
                  </a:lnTo>
                  <a:lnTo>
                    <a:pt x="440" y="3014"/>
                  </a:lnTo>
                  <a:lnTo>
                    <a:pt x="523" y="3014"/>
                  </a:lnTo>
                  <a:lnTo>
                    <a:pt x="649" y="3097"/>
                  </a:lnTo>
                  <a:lnTo>
                    <a:pt x="670" y="3202"/>
                  </a:lnTo>
                  <a:lnTo>
                    <a:pt x="670" y="3328"/>
                  </a:lnTo>
                  <a:lnTo>
                    <a:pt x="732" y="3328"/>
                  </a:lnTo>
                  <a:lnTo>
                    <a:pt x="879" y="3348"/>
                  </a:lnTo>
                  <a:lnTo>
                    <a:pt x="963" y="3432"/>
                  </a:lnTo>
                  <a:lnTo>
                    <a:pt x="1151" y="3432"/>
                  </a:lnTo>
                  <a:lnTo>
                    <a:pt x="1297" y="3369"/>
                  </a:lnTo>
                  <a:lnTo>
                    <a:pt x="1423" y="3411"/>
                  </a:lnTo>
                  <a:lnTo>
                    <a:pt x="1507" y="3348"/>
                  </a:lnTo>
                  <a:lnTo>
                    <a:pt x="1486" y="3328"/>
                  </a:lnTo>
                  <a:lnTo>
                    <a:pt x="1402" y="3244"/>
                  </a:lnTo>
                  <a:lnTo>
                    <a:pt x="1360" y="3160"/>
                  </a:lnTo>
                  <a:lnTo>
                    <a:pt x="1276" y="3202"/>
                  </a:lnTo>
                  <a:lnTo>
                    <a:pt x="1256" y="3118"/>
                  </a:lnTo>
                  <a:lnTo>
                    <a:pt x="1297" y="3160"/>
                  </a:lnTo>
                  <a:lnTo>
                    <a:pt x="1423" y="3139"/>
                  </a:lnTo>
                  <a:lnTo>
                    <a:pt x="1507" y="3244"/>
                  </a:lnTo>
                  <a:lnTo>
                    <a:pt x="1611" y="3244"/>
                  </a:lnTo>
                  <a:lnTo>
                    <a:pt x="1569" y="3202"/>
                  </a:lnTo>
                  <a:lnTo>
                    <a:pt x="1569" y="3118"/>
                  </a:lnTo>
                  <a:lnTo>
                    <a:pt x="1611" y="3056"/>
                  </a:lnTo>
                  <a:lnTo>
                    <a:pt x="1611" y="3014"/>
                  </a:lnTo>
                  <a:lnTo>
                    <a:pt x="1611" y="2930"/>
                  </a:lnTo>
                  <a:lnTo>
                    <a:pt x="1528" y="2825"/>
                  </a:lnTo>
                  <a:lnTo>
                    <a:pt x="1528" y="2804"/>
                  </a:lnTo>
                  <a:lnTo>
                    <a:pt x="1632" y="2846"/>
                  </a:lnTo>
                  <a:lnTo>
                    <a:pt x="1674" y="2909"/>
                  </a:lnTo>
                  <a:lnTo>
                    <a:pt x="1779" y="3014"/>
                  </a:lnTo>
                  <a:lnTo>
                    <a:pt x="1883" y="3035"/>
                  </a:lnTo>
                  <a:lnTo>
                    <a:pt x="1883" y="2993"/>
                  </a:lnTo>
                  <a:lnTo>
                    <a:pt x="1841" y="2909"/>
                  </a:lnTo>
                  <a:lnTo>
                    <a:pt x="1883" y="2930"/>
                  </a:lnTo>
                  <a:lnTo>
                    <a:pt x="1904" y="3035"/>
                  </a:lnTo>
                  <a:lnTo>
                    <a:pt x="1946" y="3035"/>
                  </a:lnTo>
                  <a:lnTo>
                    <a:pt x="1946" y="2951"/>
                  </a:lnTo>
                  <a:lnTo>
                    <a:pt x="1925" y="2888"/>
                  </a:lnTo>
                  <a:lnTo>
                    <a:pt x="1946" y="2784"/>
                  </a:lnTo>
                  <a:lnTo>
                    <a:pt x="2009" y="2825"/>
                  </a:lnTo>
                  <a:lnTo>
                    <a:pt x="2155" y="2888"/>
                  </a:lnTo>
                  <a:lnTo>
                    <a:pt x="2197" y="2951"/>
                  </a:lnTo>
                  <a:lnTo>
                    <a:pt x="2260" y="2993"/>
                  </a:lnTo>
                  <a:lnTo>
                    <a:pt x="2323" y="2951"/>
                  </a:lnTo>
                  <a:lnTo>
                    <a:pt x="2365" y="2993"/>
                  </a:lnTo>
                  <a:lnTo>
                    <a:pt x="2427" y="2930"/>
                  </a:lnTo>
                  <a:lnTo>
                    <a:pt x="2427" y="3014"/>
                  </a:lnTo>
                  <a:lnTo>
                    <a:pt x="2427" y="3097"/>
                  </a:lnTo>
                  <a:lnTo>
                    <a:pt x="2469" y="3097"/>
                  </a:lnTo>
                  <a:lnTo>
                    <a:pt x="2553" y="3160"/>
                  </a:lnTo>
                  <a:lnTo>
                    <a:pt x="2867" y="3244"/>
                  </a:lnTo>
                  <a:lnTo>
                    <a:pt x="2950" y="3307"/>
                  </a:lnTo>
                  <a:lnTo>
                    <a:pt x="3055" y="3411"/>
                  </a:lnTo>
                  <a:lnTo>
                    <a:pt x="3076" y="3558"/>
                  </a:lnTo>
                  <a:lnTo>
                    <a:pt x="3243" y="3746"/>
                  </a:lnTo>
                  <a:lnTo>
                    <a:pt x="3264" y="3830"/>
                  </a:lnTo>
                  <a:lnTo>
                    <a:pt x="3369" y="3872"/>
                  </a:lnTo>
                  <a:lnTo>
                    <a:pt x="3453" y="3955"/>
                  </a:lnTo>
                  <a:lnTo>
                    <a:pt x="3473" y="4039"/>
                  </a:lnTo>
                  <a:lnTo>
                    <a:pt x="3725" y="4290"/>
                  </a:lnTo>
                  <a:lnTo>
                    <a:pt x="3725" y="4374"/>
                  </a:lnTo>
                  <a:lnTo>
                    <a:pt x="3829" y="4457"/>
                  </a:lnTo>
                  <a:lnTo>
                    <a:pt x="3997" y="4499"/>
                  </a:lnTo>
                  <a:lnTo>
                    <a:pt x="4080" y="4478"/>
                  </a:lnTo>
                  <a:lnTo>
                    <a:pt x="4122" y="4478"/>
                  </a:lnTo>
                  <a:lnTo>
                    <a:pt x="4206" y="4520"/>
                  </a:lnTo>
                  <a:lnTo>
                    <a:pt x="4394" y="4499"/>
                  </a:lnTo>
                  <a:lnTo>
                    <a:pt x="4520" y="4562"/>
                  </a:lnTo>
                  <a:lnTo>
                    <a:pt x="4624" y="4520"/>
                  </a:lnTo>
                  <a:lnTo>
                    <a:pt x="4771" y="4562"/>
                  </a:lnTo>
                  <a:lnTo>
                    <a:pt x="4875" y="4604"/>
                  </a:lnTo>
                  <a:lnTo>
                    <a:pt x="5022" y="4583"/>
                  </a:lnTo>
                  <a:lnTo>
                    <a:pt x="5064" y="4667"/>
                  </a:lnTo>
                  <a:lnTo>
                    <a:pt x="5168" y="4667"/>
                  </a:lnTo>
                  <a:lnTo>
                    <a:pt x="5189" y="4688"/>
                  </a:lnTo>
                  <a:lnTo>
                    <a:pt x="5126" y="4729"/>
                  </a:lnTo>
                  <a:lnTo>
                    <a:pt x="5252" y="4771"/>
                  </a:lnTo>
                  <a:lnTo>
                    <a:pt x="5378" y="4834"/>
                  </a:lnTo>
                  <a:lnTo>
                    <a:pt x="5503" y="4813"/>
                  </a:lnTo>
                  <a:lnTo>
                    <a:pt x="5545" y="4729"/>
                  </a:lnTo>
                  <a:lnTo>
                    <a:pt x="5398" y="4667"/>
                  </a:lnTo>
                  <a:lnTo>
                    <a:pt x="5357" y="4667"/>
                  </a:lnTo>
                  <a:lnTo>
                    <a:pt x="5357" y="4604"/>
                  </a:lnTo>
                  <a:lnTo>
                    <a:pt x="5461" y="4583"/>
                  </a:lnTo>
                  <a:lnTo>
                    <a:pt x="5545" y="4604"/>
                  </a:lnTo>
                  <a:lnTo>
                    <a:pt x="5650" y="4562"/>
                  </a:lnTo>
                  <a:lnTo>
                    <a:pt x="5440" y="4499"/>
                  </a:lnTo>
                  <a:lnTo>
                    <a:pt x="5168" y="4478"/>
                  </a:lnTo>
                  <a:lnTo>
                    <a:pt x="5043" y="4395"/>
                  </a:lnTo>
                  <a:lnTo>
                    <a:pt x="4980" y="4311"/>
                  </a:lnTo>
                  <a:lnTo>
                    <a:pt x="5126" y="4269"/>
                  </a:lnTo>
                  <a:lnTo>
                    <a:pt x="5189" y="4269"/>
                  </a:lnTo>
                  <a:lnTo>
                    <a:pt x="5252" y="4248"/>
                  </a:lnTo>
                  <a:lnTo>
                    <a:pt x="5168" y="4185"/>
                  </a:lnTo>
                  <a:lnTo>
                    <a:pt x="4959" y="4185"/>
                  </a:lnTo>
                  <a:lnTo>
                    <a:pt x="4771" y="4164"/>
                  </a:lnTo>
                  <a:lnTo>
                    <a:pt x="4708" y="4081"/>
                  </a:lnTo>
                  <a:lnTo>
                    <a:pt x="4708" y="3997"/>
                  </a:lnTo>
                  <a:lnTo>
                    <a:pt x="4771" y="3934"/>
                  </a:lnTo>
                  <a:lnTo>
                    <a:pt x="4813" y="3851"/>
                  </a:lnTo>
                  <a:lnTo>
                    <a:pt x="4750" y="3788"/>
                  </a:lnTo>
                  <a:lnTo>
                    <a:pt x="4666" y="3788"/>
                  </a:lnTo>
                  <a:lnTo>
                    <a:pt x="4624" y="3830"/>
                  </a:lnTo>
                  <a:lnTo>
                    <a:pt x="4541" y="3788"/>
                  </a:lnTo>
                  <a:lnTo>
                    <a:pt x="4457" y="3830"/>
                  </a:lnTo>
                  <a:lnTo>
                    <a:pt x="4352" y="3683"/>
                  </a:lnTo>
                  <a:lnTo>
                    <a:pt x="4352" y="3537"/>
                  </a:lnTo>
                  <a:lnTo>
                    <a:pt x="4248" y="3516"/>
                  </a:lnTo>
                  <a:lnTo>
                    <a:pt x="4143" y="3244"/>
                  </a:lnTo>
                  <a:lnTo>
                    <a:pt x="4101" y="3223"/>
                  </a:lnTo>
                  <a:lnTo>
                    <a:pt x="4080" y="3139"/>
                  </a:lnTo>
                  <a:lnTo>
                    <a:pt x="3934" y="3139"/>
                  </a:lnTo>
                  <a:lnTo>
                    <a:pt x="3871" y="3097"/>
                  </a:lnTo>
                  <a:lnTo>
                    <a:pt x="3808" y="2951"/>
                  </a:lnTo>
                  <a:lnTo>
                    <a:pt x="3683" y="2825"/>
                  </a:lnTo>
                  <a:lnTo>
                    <a:pt x="3662" y="2700"/>
                  </a:lnTo>
                  <a:lnTo>
                    <a:pt x="3578" y="2616"/>
                  </a:lnTo>
                  <a:lnTo>
                    <a:pt x="3494" y="2512"/>
                  </a:lnTo>
                  <a:lnTo>
                    <a:pt x="3515" y="2470"/>
                  </a:lnTo>
                  <a:lnTo>
                    <a:pt x="3766" y="2491"/>
                  </a:lnTo>
                  <a:lnTo>
                    <a:pt x="3976" y="2386"/>
                  </a:lnTo>
                  <a:lnTo>
                    <a:pt x="4017" y="2281"/>
                  </a:lnTo>
                  <a:lnTo>
                    <a:pt x="3997" y="2156"/>
                  </a:lnTo>
                  <a:lnTo>
                    <a:pt x="3829" y="1988"/>
                  </a:lnTo>
                  <a:lnTo>
                    <a:pt x="3704" y="1968"/>
                  </a:lnTo>
                  <a:lnTo>
                    <a:pt x="3662" y="1988"/>
                  </a:lnTo>
                  <a:lnTo>
                    <a:pt x="3557" y="1947"/>
                  </a:lnTo>
                  <a:lnTo>
                    <a:pt x="3348" y="1842"/>
                  </a:lnTo>
                  <a:lnTo>
                    <a:pt x="3243" y="1737"/>
                  </a:lnTo>
                  <a:lnTo>
                    <a:pt x="3097" y="1758"/>
                  </a:lnTo>
                  <a:lnTo>
                    <a:pt x="2846" y="1654"/>
                  </a:lnTo>
                  <a:lnTo>
                    <a:pt x="2825" y="1570"/>
                  </a:lnTo>
                  <a:lnTo>
                    <a:pt x="2867" y="1444"/>
                  </a:lnTo>
                  <a:lnTo>
                    <a:pt x="2888" y="1340"/>
                  </a:lnTo>
                  <a:lnTo>
                    <a:pt x="2825" y="1235"/>
                  </a:lnTo>
                  <a:lnTo>
                    <a:pt x="2616" y="1026"/>
                  </a:lnTo>
                  <a:lnTo>
                    <a:pt x="2553" y="1026"/>
                  </a:lnTo>
                  <a:lnTo>
                    <a:pt x="2511" y="1047"/>
                  </a:lnTo>
                  <a:lnTo>
                    <a:pt x="2448" y="963"/>
                  </a:lnTo>
                  <a:lnTo>
                    <a:pt x="2344" y="900"/>
                  </a:lnTo>
                  <a:lnTo>
                    <a:pt x="2323" y="817"/>
                  </a:lnTo>
                  <a:lnTo>
                    <a:pt x="2197" y="796"/>
                  </a:lnTo>
                  <a:lnTo>
                    <a:pt x="2134" y="712"/>
                  </a:lnTo>
                  <a:lnTo>
                    <a:pt x="2092" y="712"/>
                  </a:lnTo>
                  <a:lnTo>
                    <a:pt x="1988" y="649"/>
                  </a:lnTo>
                  <a:lnTo>
                    <a:pt x="1841" y="649"/>
                  </a:lnTo>
                  <a:lnTo>
                    <a:pt x="1716" y="545"/>
                  </a:lnTo>
                  <a:lnTo>
                    <a:pt x="1590" y="524"/>
                  </a:lnTo>
                  <a:lnTo>
                    <a:pt x="1381" y="398"/>
                  </a:lnTo>
                  <a:lnTo>
                    <a:pt x="1067" y="377"/>
                  </a:lnTo>
                  <a:lnTo>
                    <a:pt x="963" y="315"/>
                  </a:lnTo>
                  <a:lnTo>
                    <a:pt x="879" y="231"/>
                  </a:lnTo>
                  <a:lnTo>
                    <a:pt x="837" y="231"/>
                  </a:lnTo>
                  <a:lnTo>
                    <a:pt x="795" y="273"/>
                  </a:lnTo>
                  <a:lnTo>
                    <a:pt x="565" y="189"/>
                  </a:lnTo>
                  <a:lnTo>
                    <a:pt x="523" y="126"/>
                  </a:lnTo>
                  <a:lnTo>
                    <a:pt x="419" y="84"/>
                  </a:lnTo>
                  <a:lnTo>
                    <a:pt x="23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68"/>
            <p:cNvSpPr/>
            <p:nvPr/>
          </p:nvSpPr>
          <p:spPr>
            <a:xfrm>
              <a:off x="4567785" y="3016610"/>
              <a:ext cx="54822" cy="91389"/>
            </a:xfrm>
            <a:custGeom>
              <a:avLst/>
              <a:gdLst/>
              <a:ahLst/>
              <a:cxnLst/>
              <a:rect l="l" t="t" r="r" b="b"/>
              <a:pathLst>
                <a:path w="4604" h="8036" extrusionOk="0">
                  <a:moveTo>
                    <a:pt x="586" y="0"/>
                  </a:moveTo>
                  <a:lnTo>
                    <a:pt x="440" y="63"/>
                  </a:lnTo>
                  <a:lnTo>
                    <a:pt x="419" y="189"/>
                  </a:lnTo>
                  <a:lnTo>
                    <a:pt x="314" y="419"/>
                  </a:lnTo>
                  <a:lnTo>
                    <a:pt x="335" y="565"/>
                  </a:lnTo>
                  <a:lnTo>
                    <a:pt x="335" y="795"/>
                  </a:lnTo>
                  <a:lnTo>
                    <a:pt x="251" y="1088"/>
                  </a:lnTo>
                  <a:lnTo>
                    <a:pt x="210" y="1214"/>
                  </a:lnTo>
                  <a:lnTo>
                    <a:pt x="272" y="1402"/>
                  </a:lnTo>
                  <a:lnTo>
                    <a:pt x="272" y="1465"/>
                  </a:lnTo>
                  <a:lnTo>
                    <a:pt x="210" y="1528"/>
                  </a:lnTo>
                  <a:lnTo>
                    <a:pt x="105" y="1507"/>
                  </a:lnTo>
                  <a:lnTo>
                    <a:pt x="21" y="1402"/>
                  </a:lnTo>
                  <a:lnTo>
                    <a:pt x="0" y="1528"/>
                  </a:lnTo>
                  <a:lnTo>
                    <a:pt x="21" y="1653"/>
                  </a:lnTo>
                  <a:lnTo>
                    <a:pt x="105" y="1653"/>
                  </a:lnTo>
                  <a:lnTo>
                    <a:pt x="126" y="1716"/>
                  </a:lnTo>
                  <a:lnTo>
                    <a:pt x="63" y="1779"/>
                  </a:lnTo>
                  <a:lnTo>
                    <a:pt x="126" y="1946"/>
                  </a:lnTo>
                  <a:lnTo>
                    <a:pt x="210" y="2093"/>
                  </a:lnTo>
                  <a:lnTo>
                    <a:pt x="210" y="2302"/>
                  </a:lnTo>
                  <a:lnTo>
                    <a:pt x="251" y="2344"/>
                  </a:lnTo>
                  <a:lnTo>
                    <a:pt x="314" y="2302"/>
                  </a:lnTo>
                  <a:lnTo>
                    <a:pt x="356" y="2344"/>
                  </a:lnTo>
                  <a:lnTo>
                    <a:pt x="356" y="2448"/>
                  </a:lnTo>
                  <a:lnTo>
                    <a:pt x="461" y="2595"/>
                  </a:lnTo>
                  <a:lnTo>
                    <a:pt x="544" y="2595"/>
                  </a:lnTo>
                  <a:lnTo>
                    <a:pt x="628" y="2511"/>
                  </a:lnTo>
                  <a:lnTo>
                    <a:pt x="565" y="2448"/>
                  </a:lnTo>
                  <a:lnTo>
                    <a:pt x="565" y="2365"/>
                  </a:lnTo>
                  <a:lnTo>
                    <a:pt x="691" y="2365"/>
                  </a:lnTo>
                  <a:lnTo>
                    <a:pt x="795" y="2448"/>
                  </a:lnTo>
                  <a:lnTo>
                    <a:pt x="670" y="2595"/>
                  </a:lnTo>
                  <a:lnTo>
                    <a:pt x="628" y="2679"/>
                  </a:lnTo>
                  <a:lnTo>
                    <a:pt x="628" y="2762"/>
                  </a:lnTo>
                  <a:lnTo>
                    <a:pt x="628" y="2888"/>
                  </a:lnTo>
                  <a:lnTo>
                    <a:pt x="691" y="3013"/>
                  </a:lnTo>
                  <a:lnTo>
                    <a:pt x="733" y="2909"/>
                  </a:lnTo>
                  <a:lnTo>
                    <a:pt x="795" y="2888"/>
                  </a:lnTo>
                  <a:lnTo>
                    <a:pt x="858" y="2992"/>
                  </a:lnTo>
                  <a:lnTo>
                    <a:pt x="795" y="3097"/>
                  </a:lnTo>
                  <a:lnTo>
                    <a:pt x="795" y="3097"/>
                  </a:lnTo>
                  <a:lnTo>
                    <a:pt x="879" y="3076"/>
                  </a:lnTo>
                  <a:lnTo>
                    <a:pt x="963" y="3013"/>
                  </a:lnTo>
                  <a:cubicBezTo>
                    <a:pt x="963" y="3097"/>
                    <a:pt x="963" y="3181"/>
                    <a:pt x="984" y="3244"/>
                  </a:cubicBezTo>
                  <a:lnTo>
                    <a:pt x="900" y="3181"/>
                  </a:lnTo>
                  <a:lnTo>
                    <a:pt x="775" y="3202"/>
                  </a:lnTo>
                  <a:lnTo>
                    <a:pt x="649" y="3139"/>
                  </a:lnTo>
                  <a:lnTo>
                    <a:pt x="544" y="3202"/>
                  </a:lnTo>
                  <a:lnTo>
                    <a:pt x="565" y="3244"/>
                  </a:lnTo>
                  <a:lnTo>
                    <a:pt x="649" y="3244"/>
                  </a:lnTo>
                  <a:lnTo>
                    <a:pt x="670" y="3390"/>
                  </a:lnTo>
                  <a:lnTo>
                    <a:pt x="754" y="3411"/>
                  </a:lnTo>
                  <a:lnTo>
                    <a:pt x="816" y="3516"/>
                  </a:lnTo>
                  <a:lnTo>
                    <a:pt x="816" y="3704"/>
                  </a:lnTo>
                  <a:lnTo>
                    <a:pt x="900" y="3746"/>
                  </a:lnTo>
                  <a:lnTo>
                    <a:pt x="900" y="3850"/>
                  </a:lnTo>
                  <a:lnTo>
                    <a:pt x="1005" y="3976"/>
                  </a:lnTo>
                  <a:lnTo>
                    <a:pt x="1109" y="4018"/>
                  </a:lnTo>
                  <a:lnTo>
                    <a:pt x="1214" y="3934"/>
                  </a:lnTo>
                  <a:lnTo>
                    <a:pt x="1214" y="3850"/>
                  </a:lnTo>
                  <a:lnTo>
                    <a:pt x="1277" y="3829"/>
                  </a:lnTo>
                  <a:lnTo>
                    <a:pt x="1277" y="3725"/>
                  </a:lnTo>
                  <a:lnTo>
                    <a:pt x="1214" y="3641"/>
                  </a:lnTo>
                  <a:lnTo>
                    <a:pt x="1277" y="3557"/>
                  </a:lnTo>
                  <a:lnTo>
                    <a:pt x="1277" y="3453"/>
                  </a:lnTo>
                  <a:lnTo>
                    <a:pt x="1172" y="3411"/>
                  </a:lnTo>
                  <a:lnTo>
                    <a:pt x="1109" y="3348"/>
                  </a:lnTo>
                  <a:cubicBezTo>
                    <a:pt x="1130" y="3306"/>
                    <a:pt x="1130" y="3223"/>
                    <a:pt x="1130" y="3181"/>
                  </a:cubicBezTo>
                  <a:lnTo>
                    <a:pt x="1235" y="3097"/>
                  </a:lnTo>
                  <a:lnTo>
                    <a:pt x="1214" y="3013"/>
                  </a:lnTo>
                  <a:lnTo>
                    <a:pt x="1277" y="2930"/>
                  </a:lnTo>
                  <a:lnTo>
                    <a:pt x="1402" y="2930"/>
                  </a:lnTo>
                  <a:lnTo>
                    <a:pt x="1632" y="3034"/>
                  </a:lnTo>
                  <a:lnTo>
                    <a:pt x="1695" y="3118"/>
                  </a:lnTo>
                  <a:lnTo>
                    <a:pt x="1821" y="3202"/>
                  </a:lnTo>
                  <a:lnTo>
                    <a:pt x="1904" y="3327"/>
                  </a:lnTo>
                  <a:lnTo>
                    <a:pt x="1863" y="3306"/>
                  </a:lnTo>
                  <a:cubicBezTo>
                    <a:pt x="1800" y="3264"/>
                    <a:pt x="1716" y="3264"/>
                    <a:pt x="1632" y="3264"/>
                  </a:cubicBezTo>
                  <a:lnTo>
                    <a:pt x="1653" y="3244"/>
                  </a:lnTo>
                  <a:lnTo>
                    <a:pt x="1611" y="3139"/>
                  </a:lnTo>
                  <a:lnTo>
                    <a:pt x="1507" y="3097"/>
                  </a:lnTo>
                  <a:lnTo>
                    <a:pt x="1444" y="3181"/>
                  </a:lnTo>
                  <a:lnTo>
                    <a:pt x="1486" y="3244"/>
                  </a:lnTo>
                  <a:lnTo>
                    <a:pt x="1528" y="3285"/>
                  </a:lnTo>
                  <a:cubicBezTo>
                    <a:pt x="1507" y="3285"/>
                    <a:pt x="1486" y="3306"/>
                    <a:pt x="1444" y="3306"/>
                  </a:cubicBezTo>
                  <a:lnTo>
                    <a:pt x="1444" y="3327"/>
                  </a:lnTo>
                  <a:lnTo>
                    <a:pt x="1591" y="3327"/>
                  </a:lnTo>
                  <a:lnTo>
                    <a:pt x="1611" y="3348"/>
                  </a:lnTo>
                  <a:lnTo>
                    <a:pt x="1611" y="3327"/>
                  </a:lnTo>
                  <a:cubicBezTo>
                    <a:pt x="1695" y="3327"/>
                    <a:pt x="1758" y="3348"/>
                    <a:pt x="1842" y="3390"/>
                  </a:cubicBezTo>
                  <a:cubicBezTo>
                    <a:pt x="1850" y="3393"/>
                    <a:pt x="1858" y="3394"/>
                    <a:pt x="1866" y="3394"/>
                  </a:cubicBezTo>
                  <a:cubicBezTo>
                    <a:pt x="1915" y="3394"/>
                    <a:pt x="1946" y="3342"/>
                    <a:pt x="1946" y="3306"/>
                  </a:cubicBezTo>
                  <a:lnTo>
                    <a:pt x="1967" y="3327"/>
                  </a:lnTo>
                  <a:lnTo>
                    <a:pt x="2030" y="3327"/>
                  </a:lnTo>
                  <a:lnTo>
                    <a:pt x="2009" y="3139"/>
                  </a:lnTo>
                  <a:lnTo>
                    <a:pt x="1863" y="2930"/>
                  </a:lnTo>
                  <a:lnTo>
                    <a:pt x="1904" y="2888"/>
                  </a:lnTo>
                  <a:lnTo>
                    <a:pt x="1946" y="2888"/>
                  </a:lnTo>
                  <a:lnTo>
                    <a:pt x="2030" y="2971"/>
                  </a:lnTo>
                  <a:lnTo>
                    <a:pt x="2114" y="2992"/>
                  </a:lnTo>
                  <a:lnTo>
                    <a:pt x="2176" y="3118"/>
                  </a:lnTo>
                  <a:lnTo>
                    <a:pt x="2344" y="3181"/>
                  </a:lnTo>
                  <a:lnTo>
                    <a:pt x="2386" y="3285"/>
                  </a:lnTo>
                  <a:lnTo>
                    <a:pt x="2386" y="3411"/>
                  </a:lnTo>
                  <a:lnTo>
                    <a:pt x="2469" y="3432"/>
                  </a:lnTo>
                  <a:lnTo>
                    <a:pt x="2595" y="3599"/>
                  </a:lnTo>
                  <a:lnTo>
                    <a:pt x="2699" y="3557"/>
                  </a:lnTo>
                  <a:lnTo>
                    <a:pt x="2699" y="3516"/>
                  </a:lnTo>
                  <a:lnTo>
                    <a:pt x="2804" y="3536"/>
                  </a:lnTo>
                  <a:lnTo>
                    <a:pt x="2804" y="3599"/>
                  </a:lnTo>
                  <a:lnTo>
                    <a:pt x="2741" y="3641"/>
                  </a:lnTo>
                  <a:cubicBezTo>
                    <a:pt x="2741" y="3641"/>
                    <a:pt x="2699" y="3641"/>
                    <a:pt x="2699" y="3662"/>
                  </a:cubicBezTo>
                  <a:cubicBezTo>
                    <a:pt x="2783" y="3913"/>
                    <a:pt x="2992" y="4060"/>
                    <a:pt x="3223" y="4122"/>
                  </a:cubicBezTo>
                  <a:lnTo>
                    <a:pt x="3285" y="4122"/>
                  </a:lnTo>
                  <a:lnTo>
                    <a:pt x="3411" y="4269"/>
                  </a:lnTo>
                  <a:lnTo>
                    <a:pt x="3432" y="4290"/>
                  </a:lnTo>
                  <a:lnTo>
                    <a:pt x="3432" y="4332"/>
                  </a:lnTo>
                  <a:cubicBezTo>
                    <a:pt x="3432" y="4352"/>
                    <a:pt x="3411" y="4394"/>
                    <a:pt x="3411" y="4436"/>
                  </a:cubicBezTo>
                  <a:lnTo>
                    <a:pt x="3411" y="4436"/>
                  </a:lnTo>
                  <a:cubicBezTo>
                    <a:pt x="3411" y="4436"/>
                    <a:pt x="3411" y="4394"/>
                    <a:pt x="3453" y="4394"/>
                  </a:cubicBezTo>
                  <a:lnTo>
                    <a:pt x="3495" y="4436"/>
                  </a:lnTo>
                  <a:lnTo>
                    <a:pt x="3599" y="4478"/>
                  </a:lnTo>
                  <a:lnTo>
                    <a:pt x="3620" y="4562"/>
                  </a:lnTo>
                  <a:lnTo>
                    <a:pt x="3808" y="4562"/>
                  </a:lnTo>
                  <a:lnTo>
                    <a:pt x="3829" y="4583"/>
                  </a:lnTo>
                  <a:lnTo>
                    <a:pt x="3871" y="4562"/>
                  </a:lnTo>
                  <a:lnTo>
                    <a:pt x="3913" y="4583"/>
                  </a:lnTo>
                  <a:lnTo>
                    <a:pt x="3871" y="4499"/>
                  </a:lnTo>
                  <a:lnTo>
                    <a:pt x="3829" y="4394"/>
                  </a:lnTo>
                  <a:lnTo>
                    <a:pt x="3788" y="4352"/>
                  </a:lnTo>
                  <a:lnTo>
                    <a:pt x="3788" y="4185"/>
                  </a:lnTo>
                  <a:lnTo>
                    <a:pt x="3767" y="3976"/>
                  </a:lnTo>
                  <a:lnTo>
                    <a:pt x="3767" y="3934"/>
                  </a:lnTo>
                  <a:lnTo>
                    <a:pt x="3704" y="3913"/>
                  </a:lnTo>
                  <a:lnTo>
                    <a:pt x="3599" y="3767"/>
                  </a:lnTo>
                  <a:lnTo>
                    <a:pt x="3557" y="3662"/>
                  </a:lnTo>
                  <a:lnTo>
                    <a:pt x="3474" y="3662"/>
                  </a:lnTo>
                  <a:lnTo>
                    <a:pt x="3453" y="3704"/>
                  </a:lnTo>
                  <a:lnTo>
                    <a:pt x="3390" y="3662"/>
                  </a:lnTo>
                  <a:lnTo>
                    <a:pt x="3348" y="3662"/>
                  </a:lnTo>
                  <a:lnTo>
                    <a:pt x="3285" y="3725"/>
                  </a:lnTo>
                  <a:lnTo>
                    <a:pt x="3097" y="3725"/>
                  </a:lnTo>
                  <a:lnTo>
                    <a:pt x="3055" y="3704"/>
                  </a:lnTo>
                  <a:lnTo>
                    <a:pt x="3055" y="3767"/>
                  </a:lnTo>
                  <a:lnTo>
                    <a:pt x="3055" y="3808"/>
                  </a:lnTo>
                  <a:cubicBezTo>
                    <a:pt x="2992" y="3767"/>
                    <a:pt x="2972" y="3746"/>
                    <a:pt x="2930" y="3725"/>
                  </a:cubicBezTo>
                  <a:lnTo>
                    <a:pt x="2951" y="3620"/>
                  </a:lnTo>
                  <a:lnTo>
                    <a:pt x="2951" y="3536"/>
                  </a:lnTo>
                  <a:lnTo>
                    <a:pt x="2992" y="3495"/>
                  </a:lnTo>
                  <a:lnTo>
                    <a:pt x="2951" y="3432"/>
                  </a:lnTo>
                  <a:lnTo>
                    <a:pt x="2846" y="3432"/>
                  </a:lnTo>
                  <a:lnTo>
                    <a:pt x="2762" y="3390"/>
                  </a:lnTo>
                  <a:lnTo>
                    <a:pt x="2658" y="3390"/>
                  </a:lnTo>
                  <a:lnTo>
                    <a:pt x="2658" y="3306"/>
                  </a:lnTo>
                  <a:lnTo>
                    <a:pt x="2574" y="3097"/>
                  </a:lnTo>
                  <a:lnTo>
                    <a:pt x="2553" y="2992"/>
                  </a:lnTo>
                  <a:lnTo>
                    <a:pt x="2616" y="2971"/>
                  </a:lnTo>
                  <a:lnTo>
                    <a:pt x="2658" y="2992"/>
                  </a:lnTo>
                  <a:lnTo>
                    <a:pt x="2741" y="2992"/>
                  </a:lnTo>
                  <a:lnTo>
                    <a:pt x="2720" y="2971"/>
                  </a:lnTo>
                  <a:lnTo>
                    <a:pt x="2616" y="2888"/>
                  </a:lnTo>
                  <a:lnTo>
                    <a:pt x="2469" y="2888"/>
                  </a:lnTo>
                  <a:lnTo>
                    <a:pt x="2427" y="2783"/>
                  </a:lnTo>
                  <a:lnTo>
                    <a:pt x="2365" y="2825"/>
                  </a:lnTo>
                  <a:lnTo>
                    <a:pt x="2365" y="2930"/>
                  </a:lnTo>
                  <a:lnTo>
                    <a:pt x="2302" y="2992"/>
                  </a:lnTo>
                  <a:lnTo>
                    <a:pt x="2239" y="2930"/>
                  </a:lnTo>
                  <a:lnTo>
                    <a:pt x="2260" y="2804"/>
                  </a:lnTo>
                  <a:lnTo>
                    <a:pt x="2197" y="2679"/>
                  </a:lnTo>
                  <a:lnTo>
                    <a:pt x="2009" y="2574"/>
                  </a:lnTo>
                  <a:lnTo>
                    <a:pt x="1904" y="2574"/>
                  </a:lnTo>
                  <a:lnTo>
                    <a:pt x="1737" y="2699"/>
                  </a:lnTo>
                  <a:lnTo>
                    <a:pt x="1716" y="2783"/>
                  </a:lnTo>
                  <a:lnTo>
                    <a:pt x="1632" y="2804"/>
                  </a:lnTo>
                  <a:lnTo>
                    <a:pt x="1507" y="2762"/>
                  </a:lnTo>
                  <a:lnTo>
                    <a:pt x="1465" y="2658"/>
                  </a:lnTo>
                  <a:lnTo>
                    <a:pt x="1381" y="2574"/>
                  </a:lnTo>
                  <a:lnTo>
                    <a:pt x="1381" y="2448"/>
                  </a:lnTo>
                  <a:lnTo>
                    <a:pt x="1423" y="2365"/>
                  </a:lnTo>
                  <a:lnTo>
                    <a:pt x="1360" y="2281"/>
                  </a:lnTo>
                  <a:lnTo>
                    <a:pt x="1088" y="2239"/>
                  </a:lnTo>
                  <a:lnTo>
                    <a:pt x="1026" y="2176"/>
                  </a:lnTo>
                  <a:lnTo>
                    <a:pt x="1067" y="2051"/>
                  </a:lnTo>
                  <a:lnTo>
                    <a:pt x="1109" y="1967"/>
                  </a:lnTo>
                  <a:lnTo>
                    <a:pt x="1109" y="1842"/>
                  </a:lnTo>
                  <a:lnTo>
                    <a:pt x="1172" y="1737"/>
                  </a:lnTo>
                  <a:lnTo>
                    <a:pt x="1360" y="1549"/>
                  </a:lnTo>
                  <a:lnTo>
                    <a:pt x="1423" y="1507"/>
                  </a:lnTo>
                  <a:lnTo>
                    <a:pt x="1402" y="1570"/>
                  </a:lnTo>
                  <a:lnTo>
                    <a:pt x="1402" y="1632"/>
                  </a:lnTo>
                  <a:lnTo>
                    <a:pt x="1507" y="1465"/>
                  </a:lnTo>
                  <a:lnTo>
                    <a:pt x="1486" y="1339"/>
                  </a:lnTo>
                  <a:lnTo>
                    <a:pt x="1549" y="1193"/>
                  </a:lnTo>
                  <a:lnTo>
                    <a:pt x="1611" y="921"/>
                  </a:lnTo>
                  <a:lnTo>
                    <a:pt x="1549" y="837"/>
                  </a:lnTo>
                  <a:lnTo>
                    <a:pt x="1528" y="691"/>
                  </a:lnTo>
                  <a:lnTo>
                    <a:pt x="1465" y="649"/>
                  </a:lnTo>
                  <a:lnTo>
                    <a:pt x="1360" y="482"/>
                  </a:lnTo>
                  <a:lnTo>
                    <a:pt x="1381" y="251"/>
                  </a:lnTo>
                  <a:lnTo>
                    <a:pt x="1381" y="189"/>
                  </a:lnTo>
                  <a:lnTo>
                    <a:pt x="1381" y="105"/>
                  </a:lnTo>
                  <a:lnTo>
                    <a:pt x="1298" y="0"/>
                  </a:lnTo>
                  <a:lnTo>
                    <a:pt x="1256" y="42"/>
                  </a:lnTo>
                  <a:lnTo>
                    <a:pt x="1256" y="84"/>
                  </a:lnTo>
                  <a:lnTo>
                    <a:pt x="1172" y="168"/>
                  </a:lnTo>
                  <a:lnTo>
                    <a:pt x="1005" y="168"/>
                  </a:lnTo>
                  <a:lnTo>
                    <a:pt x="984" y="210"/>
                  </a:lnTo>
                  <a:lnTo>
                    <a:pt x="900" y="168"/>
                  </a:lnTo>
                  <a:lnTo>
                    <a:pt x="795" y="63"/>
                  </a:lnTo>
                  <a:lnTo>
                    <a:pt x="586" y="0"/>
                  </a:lnTo>
                  <a:close/>
                  <a:moveTo>
                    <a:pt x="1842" y="4060"/>
                  </a:moveTo>
                  <a:lnTo>
                    <a:pt x="1716" y="4080"/>
                  </a:lnTo>
                  <a:lnTo>
                    <a:pt x="1695" y="4164"/>
                  </a:lnTo>
                  <a:lnTo>
                    <a:pt x="1821" y="4227"/>
                  </a:lnTo>
                  <a:lnTo>
                    <a:pt x="1883" y="4248"/>
                  </a:lnTo>
                  <a:lnTo>
                    <a:pt x="1883" y="4352"/>
                  </a:lnTo>
                  <a:lnTo>
                    <a:pt x="1842" y="4457"/>
                  </a:lnTo>
                  <a:lnTo>
                    <a:pt x="1842" y="4666"/>
                  </a:lnTo>
                  <a:lnTo>
                    <a:pt x="1800" y="4792"/>
                  </a:lnTo>
                  <a:lnTo>
                    <a:pt x="1842" y="4980"/>
                  </a:lnTo>
                  <a:lnTo>
                    <a:pt x="1904" y="4959"/>
                  </a:lnTo>
                  <a:lnTo>
                    <a:pt x="1925" y="4896"/>
                  </a:lnTo>
                  <a:lnTo>
                    <a:pt x="2051" y="4813"/>
                  </a:lnTo>
                  <a:cubicBezTo>
                    <a:pt x="2093" y="4813"/>
                    <a:pt x="2114" y="4855"/>
                    <a:pt x="2135" y="4855"/>
                  </a:cubicBezTo>
                  <a:lnTo>
                    <a:pt x="2114" y="4959"/>
                  </a:lnTo>
                  <a:lnTo>
                    <a:pt x="2197" y="5001"/>
                  </a:lnTo>
                  <a:lnTo>
                    <a:pt x="2260" y="4917"/>
                  </a:lnTo>
                  <a:cubicBezTo>
                    <a:pt x="2323" y="4959"/>
                    <a:pt x="2344" y="5001"/>
                    <a:pt x="2407" y="5022"/>
                  </a:cubicBezTo>
                  <a:lnTo>
                    <a:pt x="2407" y="5106"/>
                  </a:lnTo>
                  <a:lnTo>
                    <a:pt x="2344" y="5231"/>
                  </a:lnTo>
                  <a:lnTo>
                    <a:pt x="2155" y="5294"/>
                  </a:lnTo>
                  <a:lnTo>
                    <a:pt x="2114" y="5378"/>
                  </a:lnTo>
                  <a:lnTo>
                    <a:pt x="2135" y="5545"/>
                  </a:lnTo>
                  <a:lnTo>
                    <a:pt x="2218" y="5545"/>
                  </a:lnTo>
                  <a:lnTo>
                    <a:pt x="2344" y="5629"/>
                  </a:lnTo>
                  <a:lnTo>
                    <a:pt x="2448" y="5629"/>
                  </a:lnTo>
                  <a:lnTo>
                    <a:pt x="2448" y="5754"/>
                  </a:lnTo>
                  <a:lnTo>
                    <a:pt x="2532" y="5817"/>
                  </a:lnTo>
                  <a:lnTo>
                    <a:pt x="2637" y="5754"/>
                  </a:lnTo>
                  <a:lnTo>
                    <a:pt x="2637" y="5650"/>
                  </a:lnTo>
                  <a:lnTo>
                    <a:pt x="2574" y="5587"/>
                  </a:lnTo>
                  <a:cubicBezTo>
                    <a:pt x="2616" y="5545"/>
                    <a:pt x="2637" y="5545"/>
                    <a:pt x="2658" y="5524"/>
                  </a:cubicBezTo>
                  <a:lnTo>
                    <a:pt x="2658" y="5503"/>
                  </a:lnTo>
                  <a:lnTo>
                    <a:pt x="2679" y="5587"/>
                  </a:lnTo>
                  <a:lnTo>
                    <a:pt x="2762" y="5482"/>
                  </a:lnTo>
                  <a:lnTo>
                    <a:pt x="2804" y="5231"/>
                  </a:lnTo>
                  <a:lnTo>
                    <a:pt x="2972" y="5064"/>
                  </a:lnTo>
                  <a:lnTo>
                    <a:pt x="2992" y="4959"/>
                  </a:lnTo>
                  <a:lnTo>
                    <a:pt x="2972" y="4855"/>
                  </a:lnTo>
                  <a:lnTo>
                    <a:pt x="3034" y="4771"/>
                  </a:lnTo>
                  <a:lnTo>
                    <a:pt x="3034" y="4750"/>
                  </a:lnTo>
                  <a:cubicBezTo>
                    <a:pt x="3087" y="4760"/>
                    <a:pt x="3128" y="4766"/>
                    <a:pt x="3170" y="4766"/>
                  </a:cubicBezTo>
                  <a:cubicBezTo>
                    <a:pt x="3212" y="4766"/>
                    <a:pt x="3254" y="4760"/>
                    <a:pt x="3306" y="4750"/>
                  </a:cubicBezTo>
                  <a:cubicBezTo>
                    <a:pt x="3348" y="4750"/>
                    <a:pt x="3369" y="4708"/>
                    <a:pt x="3369" y="4687"/>
                  </a:cubicBezTo>
                  <a:lnTo>
                    <a:pt x="3411" y="4750"/>
                  </a:lnTo>
                  <a:lnTo>
                    <a:pt x="3411" y="4896"/>
                  </a:lnTo>
                  <a:lnTo>
                    <a:pt x="3411" y="4917"/>
                  </a:lnTo>
                  <a:cubicBezTo>
                    <a:pt x="3390" y="4959"/>
                    <a:pt x="3390" y="4980"/>
                    <a:pt x="3411" y="4980"/>
                  </a:cubicBezTo>
                  <a:cubicBezTo>
                    <a:pt x="3453" y="5001"/>
                    <a:pt x="3453" y="5022"/>
                    <a:pt x="3474" y="5085"/>
                  </a:cubicBezTo>
                  <a:lnTo>
                    <a:pt x="3474" y="5189"/>
                  </a:lnTo>
                  <a:lnTo>
                    <a:pt x="3557" y="5231"/>
                  </a:lnTo>
                  <a:cubicBezTo>
                    <a:pt x="3599" y="5336"/>
                    <a:pt x="3683" y="5482"/>
                    <a:pt x="3704" y="5608"/>
                  </a:cubicBezTo>
                  <a:cubicBezTo>
                    <a:pt x="3716" y="5632"/>
                    <a:pt x="3750" y="5643"/>
                    <a:pt x="3780" y="5643"/>
                  </a:cubicBezTo>
                  <a:cubicBezTo>
                    <a:pt x="3801" y="5643"/>
                    <a:pt x="3821" y="5637"/>
                    <a:pt x="3829" y="5629"/>
                  </a:cubicBezTo>
                  <a:lnTo>
                    <a:pt x="3871" y="5754"/>
                  </a:lnTo>
                  <a:lnTo>
                    <a:pt x="3871" y="5838"/>
                  </a:lnTo>
                  <a:lnTo>
                    <a:pt x="3788" y="5733"/>
                  </a:lnTo>
                  <a:lnTo>
                    <a:pt x="3725" y="5733"/>
                  </a:lnTo>
                  <a:lnTo>
                    <a:pt x="3725" y="5901"/>
                  </a:lnTo>
                  <a:lnTo>
                    <a:pt x="3704" y="5943"/>
                  </a:lnTo>
                  <a:lnTo>
                    <a:pt x="3620" y="5901"/>
                  </a:lnTo>
                  <a:lnTo>
                    <a:pt x="3495" y="5838"/>
                  </a:lnTo>
                  <a:lnTo>
                    <a:pt x="3453" y="6068"/>
                  </a:lnTo>
                  <a:lnTo>
                    <a:pt x="3495" y="6110"/>
                  </a:lnTo>
                  <a:lnTo>
                    <a:pt x="3495" y="6173"/>
                  </a:lnTo>
                  <a:lnTo>
                    <a:pt x="3411" y="6215"/>
                  </a:lnTo>
                  <a:lnTo>
                    <a:pt x="3369" y="6068"/>
                  </a:lnTo>
                  <a:lnTo>
                    <a:pt x="3244" y="6131"/>
                  </a:lnTo>
                  <a:lnTo>
                    <a:pt x="3181" y="6340"/>
                  </a:lnTo>
                  <a:lnTo>
                    <a:pt x="3055" y="6424"/>
                  </a:lnTo>
                  <a:lnTo>
                    <a:pt x="2951" y="6445"/>
                  </a:lnTo>
                  <a:lnTo>
                    <a:pt x="2846" y="6549"/>
                  </a:lnTo>
                  <a:lnTo>
                    <a:pt x="2972" y="6361"/>
                  </a:lnTo>
                  <a:lnTo>
                    <a:pt x="2972" y="6173"/>
                  </a:lnTo>
                  <a:lnTo>
                    <a:pt x="2825" y="6047"/>
                  </a:lnTo>
                  <a:lnTo>
                    <a:pt x="2741" y="6047"/>
                  </a:lnTo>
                  <a:lnTo>
                    <a:pt x="2658" y="6152"/>
                  </a:lnTo>
                  <a:lnTo>
                    <a:pt x="2532" y="6215"/>
                  </a:lnTo>
                  <a:lnTo>
                    <a:pt x="2469" y="6319"/>
                  </a:lnTo>
                  <a:lnTo>
                    <a:pt x="2532" y="6424"/>
                  </a:lnTo>
                  <a:lnTo>
                    <a:pt x="2365" y="6445"/>
                  </a:lnTo>
                  <a:lnTo>
                    <a:pt x="2260" y="6424"/>
                  </a:lnTo>
                  <a:lnTo>
                    <a:pt x="2197" y="6487"/>
                  </a:lnTo>
                  <a:lnTo>
                    <a:pt x="2093" y="6529"/>
                  </a:lnTo>
                  <a:lnTo>
                    <a:pt x="1988" y="6654"/>
                  </a:lnTo>
                  <a:lnTo>
                    <a:pt x="2009" y="6738"/>
                  </a:lnTo>
                  <a:lnTo>
                    <a:pt x="1988" y="6884"/>
                  </a:lnTo>
                  <a:lnTo>
                    <a:pt x="1904" y="7052"/>
                  </a:lnTo>
                  <a:lnTo>
                    <a:pt x="2030" y="7177"/>
                  </a:lnTo>
                  <a:lnTo>
                    <a:pt x="2093" y="7093"/>
                  </a:lnTo>
                  <a:lnTo>
                    <a:pt x="2155" y="6863"/>
                  </a:lnTo>
                  <a:lnTo>
                    <a:pt x="2239" y="6801"/>
                  </a:lnTo>
                  <a:lnTo>
                    <a:pt x="2302" y="6675"/>
                  </a:lnTo>
                  <a:lnTo>
                    <a:pt x="2344" y="6654"/>
                  </a:lnTo>
                  <a:lnTo>
                    <a:pt x="2427" y="6738"/>
                  </a:lnTo>
                  <a:lnTo>
                    <a:pt x="2407" y="6863"/>
                  </a:lnTo>
                  <a:lnTo>
                    <a:pt x="2427" y="6884"/>
                  </a:lnTo>
                  <a:lnTo>
                    <a:pt x="2469" y="6863"/>
                  </a:lnTo>
                  <a:lnTo>
                    <a:pt x="2532" y="6884"/>
                  </a:lnTo>
                  <a:lnTo>
                    <a:pt x="2532" y="6780"/>
                  </a:lnTo>
                  <a:lnTo>
                    <a:pt x="2574" y="6759"/>
                  </a:lnTo>
                  <a:lnTo>
                    <a:pt x="2637" y="6780"/>
                  </a:lnTo>
                  <a:lnTo>
                    <a:pt x="2616" y="6863"/>
                  </a:lnTo>
                  <a:lnTo>
                    <a:pt x="2658" y="6863"/>
                  </a:lnTo>
                  <a:lnTo>
                    <a:pt x="2762" y="6947"/>
                  </a:lnTo>
                  <a:lnTo>
                    <a:pt x="2825" y="6947"/>
                  </a:lnTo>
                  <a:lnTo>
                    <a:pt x="2762" y="6863"/>
                  </a:lnTo>
                  <a:lnTo>
                    <a:pt x="2783" y="6801"/>
                  </a:lnTo>
                  <a:lnTo>
                    <a:pt x="2762" y="6759"/>
                  </a:lnTo>
                  <a:lnTo>
                    <a:pt x="2825" y="6696"/>
                  </a:lnTo>
                  <a:lnTo>
                    <a:pt x="2867" y="6696"/>
                  </a:lnTo>
                  <a:lnTo>
                    <a:pt x="2972" y="6801"/>
                  </a:lnTo>
                  <a:lnTo>
                    <a:pt x="3076" y="6842"/>
                  </a:lnTo>
                  <a:lnTo>
                    <a:pt x="3181" y="6905"/>
                  </a:lnTo>
                  <a:lnTo>
                    <a:pt x="3202" y="7010"/>
                  </a:lnTo>
                  <a:lnTo>
                    <a:pt x="3306" y="7093"/>
                  </a:lnTo>
                  <a:lnTo>
                    <a:pt x="3202" y="7073"/>
                  </a:lnTo>
                  <a:lnTo>
                    <a:pt x="3160" y="7093"/>
                  </a:lnTo>
                  <a:lnTo>
                    <a:pt x="3160" y="7156"/>
                  </a:lnTo>
                  <a:lnTo>
                    <a:pt x="3097" y="7219"/>
                  </a:lnTo>
                  <a:lnTo>
                    <a:pt x="3160" y="7282"/>
                  </a:lnTo>
                  <a:lnTo>
                    <a:pt x="3160" y="7365"/>
                  </a:lnTo>
                  <a:lnTo>
                    <a:pt x="3139" y="7428"/>
                  </a:lnTo>
                  <a:lnTo>
                    <a:pt x="3202" y="7533"/>
                  </a:lnTo>
                  <a:lnTo>
                    <a:pt x="3244" y="7637"/>
                  </a:lnTo>
                  <a:lnTo>
                    <a:pt x="3348" y="7784"/>
                  </a:lnTo>
                  <a:lnTo>
                    <a:pt x="3474" y="7784"/>
                  </a:lnTo>
                  <a:lnTo>
                    <a:pt x="3578" y="7847"/>
                  </a:lnTo>
                  <a:lnTo>
                    <a:pt x="3704" y="7909"/>
                  </a:lnTo>
                  <a:lnTo>
                    <a:pt x="3808" y="7847"/>
                  </a:lnTo>
                  <a:lnTo>
                    <a:pt x="3829" y="7805"/>
                  </a:lnTo>
                  <a:lnTo>
                    <a:pt x="3892" y="7742"/>
                  </a:lnTo>
                  <a:lnTo>
                    <a:pt x="3913" y="7805"/>
                  </a:lnTo>
                  <a:lnTo>
                    <a:pt x="3871" y="7889"/>
                  </a:lnTo>
                  <a:lnTo>
                    <a:pt x="3892" y="7993"/>
                  </a:lnTo>
                  <a:lnTo>
                    <a:pt x="3913" y="8035"/>
                  </a:lnTo>
                  <a:lnTo>
                    <a:pt x="3997" y="7993"/>
                  </a:lnTo>
                  <a:lnTo>
                    <a:pt x="4143" y="7784"/>
                  </a:lnTo>
                  <a:lnTo>
                    <a:pt x="4143" y="7637"/>
                  </a:lnTo>
                  <a:lnTo>
                    <a:pt x="4101" y="7575"/>
                  </a:lnTo>
                  <a:lnTo>
                    <a:pt x="4039" y="7407"/>
                  </a:lnTo>
                  <a:lnTo>
                    <a:pt x="3934" y="7324"/>
                  </a:lnTo>
                  <a:lnTo>
                    <a:pt x="3976" y="7219"/>
                  </a:lnTo>
                  <a:lnTo>
                    <a:pt x="4101" y="6989"/>
                  </a:lnTo>
                  <a:lnTo>
                    <a:pt x="4185" y="6947"/>
                  </a:lnTo>
                  <a:lnTo>
                    <a:pt x="4248" y="7052"/>
                  </a:lnTo>
                  <a:lnTo>
                    <a:pt x="4290" y="7156"/>
                  </a:lnTo>
                  <a:lnTo>
                    <a:pt x="4332" y="7219"/>
                  </a:lnTo>
                  <a:lnTo>
                    <a:pt x="4332" y="7324"/>
                  </a:lnTo>
                  <a:lnTo>
                    <a:pt x="4394" y="7512"/>
                  </a:lnTo>
                  <a:lnTo>
                    <a:pt x="4415" y="7596"/>
                  </a:lnTo>
                  <a:lnTo>
                    <a:pt x="4415" y="7512"/>
                  </a:lnTo>
                  <a:lnTo>
                    <a:pt x="4415" y="7386"/>
                  </a:lnTo>
                  <a:lnTo>
                    <a:pt x="4352" y="7219"/>
                  </a:lnTo>
                  <a:lnTo>
                    <a:pt x="4394" y="7156"/>
                  </a:lnTo>
                  <a:lnTo>
                    <a:pt x="4436" y="7156"/>
                  </a:lnTo>
                  <a:lnTo>
                    <a:pt x="4499" y="7219"/>
                  </a:lnTo>
                  <a:lnTo>
                    <a:pt x="4499" y="7156"/>
                  </a:lnTo>
                  <a:lnTo>
                    <a:pt x="4541" y="7156"/>
                  </a:lnTo>
                  <a:lnTo>
                    <a:pt x="4604" y="6989"/>
                  </a:lnTo>
                  <a:lnTo>
                    <a:pt x="4562" y="6801"/>
                  </a:lnTo>
                  <a:lnTo>
                    <a:pt x="4499" y="6696"/>
                  </a:lnTo>
                  <a:lnTo>
                    <a:pt x="4436" y="6591"/>
                  </a:lnTo>
                  <a:lnTo>
                    <a:pt x="4436" y="6466"/>
                  </a:lnTo>
                  <a:lnTo>
                    <a:pt x="4415" y="6340"/>
                  </a:lnTo>
                  <a:lnTo>
                    <a:pt x="4352" y="6424"/>
                  </a:lnTo>
                  <a:lnTo>
                    <a:pt x="4352" y="6277"/>
                  </a:lnTo>
                  <a:lnTo>
                    <a:pt x="4352" y="6215"/>
                  </a:lnTo>
                  <a:lnTo>
                    <a:pt x="4311" y="6215"/>
                  </a:lnTo>
                  <a:lnTo>
                    <a:pt x="4227" y="6131"/>
                  </a:lnTo>
                  <a:lnTo>
                    <a:pt x="4248" y="6068"/>
                  </a:lnTo>
                  <a:lnTo>
                    <a:pt x="4332" y="6068"/>
                  </a:lnTo>
                  <a:lnTo>
                    <a:pt x="4332" y="5922"/>
                  </a:lnTo>
                  <a:lnTo>
                    <a:pt x="4248" y="5796"/>
                  </a:lnTo>
                  <a:lnTo>
                    <a:pt x="4248" y="5712"/>
                  </a:lnTo>
                  <a:lnTo>
                    <a:pt x="4185" y="5796"/>
                  </a:lnTo>
                  <a:lnTo>
                    <a:pt x="4080" y="5692"/>
                  </a:lnTo>
                  <a:lnTo>
                    <a:pt x="3913" y="5545"/>
                  </a:lnTo>
                  <a:lnTo>
                    <a:pt x="3892" y="5440"/>
                  </a:lnTo>
                  <a:lnTo>
                    <a:pt x="3871" y="5440"/>
                  </a:lnTo>
                  <a:lnTo>
                    <a:pt x="3767" y="5420"/>
                  </a:lnTo>
                  <a:lnTo>
                    <a:pt x="3767" y="5503"/>
                  </a:lnTo>
                  <a:cubicBezTo>
                    <a:pt x="3725" y="5482"/>
                    <a:pt x="3725" y="5420"/>
                    <a:pt x="3704" y="5399"/>
                  </a:cubicBezTo>
                  <a:lnTo>
                    <a:pt x="3704" y="5315"/>
                  </a:lnTo>
                  <a:lnTo>
                    <a:pt x="3662" y="5210"/>
                  </a:lnTo>
                  <a:lnTo>
                    <a:pt x="3662" y="5273"/>
                  </a:lnTo>
                  <a:cubicBezTo>
                    <a:pt x="3620" y="5231"/>
                    <a:pt x="3620" y="5210"/>
                    <a:pt x="3599" y="5189"/>
                  </a:cubicBezTo>
                  <a:lnTo>
                    <a:pt x="3683" y="5168"/>
                  </a:lnTo>
                  <a:lnTo>
                    <a:pt x="3683" y="5085"/>
                  </a:lnTo>
                  <a:lnTo>
                    <a:pt x="3578" y="4896"/>
                  </a:lnTo>
                  <a:lnTo>
                    <a:pt x="3495" y="4855"/>
                  </a:lnTo>
                  <a:lnTo>
                    <a:pt x="3474" y="4666"/>
                  </a:lnTo>
                  <a:lnTo>
                    <a:pt x="3411" y="4562"/>
                  </a:lnTo>
                  <a:cubicBezTo>
                    <a:pt x="3411" y="4541"/>
                    <a:pt x="3411" y="4541"/>
                    <a:pt x="3453" y="4499"/>
                  </a:cubicBezTo>
                  <a:cubicBezTo>
                    <a:pt x="3474" y="4478"/>
                    <a:pt x="3453" y="4457"/>
                    <a:pt x="3411" y="4436"/>
                  </a:cubicBezTo>
                  <a:lnTo>
                    <a:pt x="3390" y="4457"/>
                  </a:lnTo>
                  <a:lnTo>
                    <a:pt x="3411" y="4457"/>
                  </a:lnTo>
                  <a:lnTo>
                    <a:pt x="3411" y="4478"/>
                  </a:lnTo>
                  <a:cubicBezTo>
                    <a:pt x="3411" y="4478"/>
                    <a:pt x="3390" y="4478"/>
                    <a:pt x="3390" y="4499"/>
                  </a:cubicBezTo>
                  <a:lnTo>
                    <a:pt x="3390" y="4541"/>
                  </a:lnTo>
                  <a:lnTo>
                    <a:pt x="3306" y="4562"/>
                  </a:lnTo>
                  <a:lnTo>
                    <a:pt x="3202" y="4499"/>
                  </a:lnTo>
                  <a:lnTo>
                    <a:pt x="3139" y="4499"/>
                  </a:lnTo>
                  <a:lnTo>
                    <a:pt x="3181" y="4604"/>
                  </a:lnTo>
                  <a:lnTo>
                    <a:pt x="3181" y="4666"/>
                  </a:lnTo>
                  <a:cubicBezTo>
                    <a:pt x="3097" y="4687"/>
                    <a:pt x="3055" y="4708"/>
                    <a:pt x="2972" y="4750"/>
                  </a:cubicBezTo>
                  <a:lnTo>
                    <a:pt x="2972" y="4583"/>
                  </a:lnTo>
                  <a:lnTo>
                    <a:pt x="2930" y="4604"/>
                  </a:lnTo>
                  <a:lnTo>
                    <a:pt x="2888" y="4750"/>
                  </a:lnTo>
                  <a:lnTo>
                    <a:pt x="2888" y="4792"/>
                  </a:lnTo>
                  <a:lnTo>
                    <a:pt x="2783" y="4980"/>
                  </a:lnTo>
                  <a:lnTo>
                    <a:pt x="2783" y="5106"/>
                  </a:lnTo>
                  <a:lnTo>
                    <a:pt x="2741" y="5273"/>
                  </a:lnTo>
                  <a:lnTo>
                    <a:pt x="2658" y="5378"/>
                  </a:lnTo>
                  <a:lnTo>
                    <a:pt x="2658" y="5482"/>
                  </a:lnTo>
                  <a:cubicBezTo>
                    <a:pt x="2646" y="5459"/>
                    <a:pt x="2622" y="5443"/>
                    <a:pt x="2599" y="5443"/>
                  </a:cubicBezTo>
                  <a:cubicBezTo>
                    <a:pt x="2580" y="5443"/>
                    <a:pt x="2562" y="5454"/>
                    <a:pt x="2553" y="5482"/>
                  </a:cubicBezTo>
                  <a:lnTo>
                    <a:pt x="2553" y="5315"/>
                  </a:lnTo>
                  <a:lnTo>
                    <a:pt x="2637" y="4980"/>
                  </a:lnTo>
                  <a:lnTo>
                    <a:pt x="2741" y="4876"/>
                  </a:lnTo>
                  <a:lnTo>
                    <a:pt x="2741" y="4771"/>
                  </a:lnTo>
                  <a:lnTo>
                    <a:pt x="2658" y="4687"/>
                  </a:lnTo>
                  <a:lnTo>
                    <a:pt x="2616" y="4708"/>
                  </a:lnTo>
                  <a:lnTo>
                    <a:pt x="2532" y="4687"/>
                  </a:lnTo>
                  <a:lnTo>
                    <a:pt x="2448" y="4750"/>
                  </a:lnTo>
                  <a:lnTo>
                    <a:pt x="2448" y="4855"/>
                  </a:lnTo>
                  <a:cubicBezTo>
                    <a:pt x="2427" y="4792"/>
                    <a:pt x="2365" y="4708"/>
                    <a:pt x="2323" y="4666"/>
                  </a:cubicBezTo>
                  <a:lnTo>
                    <a:pt x="2427" y="4583"/>
                  </a:lnTo>
                  <a:lnTo>
                    <a:pt x="2469" y="4457"/>
                  </a:lnTo>
                  <a:lnTo>
                    <a:pt x="2532" y="4394"/>
                  </a:lnTo>
                  <a:lnTo>
                    <a:pt x="2553" y="4290"/>
                  </a:lnTo>
                  <a:lnTo>
                    <a:pt x="2511" y="4227"/>
                  </a:lnTo>
                  <a:lnTo>
                    <a:pt x="2427" y="4269"/>
                  </a:lnTo>
                  <a:lnTo>
                    <a:pt x="2344" y="4373"/>
                  </a:lnTo>
                  <a:lnTo>
                    <a:pt x="2260" y="4269"/>
                  </a:lnTo>
                  <a:lnTo>
                    <a:pt x="2197" y="4248"/>
                  </a:lnTo>
                  <a:lnTo>
                    <a:pt x="2009" y="4248"/>
                  </a:lnTo>
                  <a:lnTo>
                    <a:pt x="2030" y="4185"/>
                  </a:lnTo>
                  <a:lnTo>
                    <a:pt x="1946" y="4164"/>
                  </a:lnTo>
                  <a:lnTo>
                    <a:pt x="1842" y="406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68"/>
            <p:cNvSpPr/>
            <p:nvPr/>
          </p:nvSpPr>
          <p:spPr>
            <a:xfrm>
              <a:off x="4595934" y="3205063"/>
              <a:ext cx="26673" cy="13340"/>
            </a:xfrm>
            <a:custGeom>
              <a:avLst/>
              <a:gdLst/>
              <a:ahLst/>
              <a:cxnLst/>
              <a:rect l="l" t="t" r="r" b="b"/>
              <a:pathLst>
                <a:path w="2240" h="1173" extrusionOk="0">
                  <a:moveTo>
                    <a:pt x="2177" y="1"/>
                  </a:moveTo>
                  <a:lnTo>
                    <a:pt x="1968" y="43"/>
                  </a:lnTo>
                  <a:lnTo>
                    <a:pt x="1821" y="43"/>
                  </a:lnTo>
                  <a:lnTo>
                    <a:pt x="1675" y="64"/>
                  </a:lnTo>
                  <a:lnTo>
                    <a:pt x="1570" y="64"/>
                  </a:lnTo>
                  <a:lnTo>
                    <a:pt x="1424" y="105"/>
                  </a:lnTo>
                  <a:lnTo>
                    <a:pt x="1193" y="105"/>
                  </a:lnTo>
                  <a:lnTo>
                    <a:pt x="1005" y="252"/>
                  </a:lnTo>
                  <a:lnTo>
                    <a:pt x="880" y="315"/>
                  </a:lnTo>
                  <a:lnTo>
                    <a:pt x="817" y="336"/>
                  </a:lnTo>
                  <a:lnTo>
                    <a:pt x="712" y="357"/>
                  </a:lnTo>
                  <a:lnTo>
                    <a:pt x="628" y="377"/>
                  </a:lnTo>
                  <a:lnTo>
                    <a:pt x="482" y="419"/>
                  </a:lnTo>
                  <a:lnTo>
                    <a:pt x="398" y="482"/>
                  </a:lnTo>
                  <a:lnTo>
                    <a:pt x="377" y="524"/>
                  </a:lnTo>
                  <a:lnTo>
                    <a:pt x="252" y="587"/>
                  </a:lnTo>
                  <a:lnTo>
                    <a:pt x="210" y="733"/>
                  </a:lnTo>
                  <a:lnTo>
                    <a:pt x="105" y="880"/>
                  </a:lnTo>
                  <a:lnTo>
                    <a:pt x="84" y="942"/>
                  </a:lnTo>
                  <a:lnTo>
                    <a:pt x="147" y="984"/>
                  </a:lnTo>
                  <a:lnTo>
                    <a:pt x="147" y="1047"/>
                  </a:lnTo>
                  <a:lnTo>
                    <a:pt x="84" y="1047"/>
                  </a:lnTo>
                  <a:lnTo>
                    <a:pt x="43" y="1005"/>
                  </a:lnTo>
                  <a:lnTo>
                    <a:pt x="1" y="1110"/>
                  </a:lnTo>
                  <a:lnTo>
                    <a:pt x="63" y="1173"/>
                  </a:lnTo>
                  <a:lnTo>
                    <a:pt x="252" y="1152"/>
                  </a:lnTo>
                  <a:lnTo>
                    <a:pt x="419" y="1047"/>
                  </a:lnTo>
                  <a:lnTo>
                    <a:pt x="503" y="1005"/>
                  </a:lnTo>
                  <a:lnTo>
                    <a:pt x="608" y="1005"/>
                  </a:lnTo>
                  <a:lnTo>
                    <a:pt x="712" y="942"/>
                  </a:lnTo>
                  <a:lnTo>
                    <a:pt x="796" y="838"/>
                  </a:lnTo>
                  <a:lnTo>
                    <a:pt x="1005" y="670"/>
                  </a:lnTo>
                  <a:lnTo>
                    <a:pt x="1047" y="587"/>
                  </a:lnTo>
                  <a:lnTo>
                    <a:pt x="1110" y="566"/>
                  </a:lnTo>
                  <a:lnTo>
                    <a:pt x="1131" y="566"/>
                  </a:lnTo>
                  <a:lnTo>
                    <a:pt x="1235" y="461"/>
                  </a:lnTo>
                  <a:lnTo>
                    <a:pt x="1340" y="440"/>
                  </a:lnTo>
                  <a:lnTo>
                    <a:pt x="1444" y="440"/>
                  </a:lnTo>
                  <a:lnTo>
                    <a:pt x="1675" y="419"/>
                  </a:lnTo>
                  <a:lnTo>
                    <a:pt x="1842" y="315"/>
                  </a:lnTo>
                  <a:lnTo>
                    <a:pt x="2030" y="252"/>
                  </a:lnTo>
                  <a:lnTo>
                    <a:pt x="2051" y="168"/>
                  </a:lnTo>
                  <a:lnTo>
                    <a:pt x="2135" y="168"/>
                  </a:lnTo>
                  <a:lnTo>
                    <a:pt x="2240" y="105"/>
                  </a:lnTo>
                  <a:lnTo>
                    <a:pt x="2240" y="43"/>
                  </a:lnTo>
                  <a:lnTo>
                    <a:pt x="217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2" name="Google Shape;672;p68"/>
            <p:cNvGrpSpPr/>
            <p:nvPr/>
          </p:nvGrpSpPr>
          <p:grpSpPr>
            <a:xfrm>
              <a:off x="4403342" y="3107749"/>
              <a:ext cx="316680" cy="101374"/>
              <a:chOff x="5068275" y="3161675"/>
              <a:chExt cx="664875" cy="222850"/>
            </a:xfrm>
          </p:grpSpPr>
          <p:sp>
            <p:nvSpPr>
              <p:cNvPr id="673" name="Google Shape;673;p68"/>
              <p:cNvSpPr/>
              <p:nvPr/>
            </p:nvSpPr>
            <p:spPr>
              <a:xfrm>
                <a:off x="5408300" y="3224425"/>
                <a:ext cx="96775" cy="107800"/>
              </a:xfrm>
              <a:custGeom>
                <a:avLst/>
                <a:gdLst/>
                <a:ahLst/>
                <a:cxnLst/>
                <a:rect l="l" t="t" r="r" b="b"/>
                <a:pathLst>
                  <a:path w="3871" h="4312" extrusionOk="0">
                    <a:moveTo>
                      <a:pt x="3620" y="1"/>
                    </a:moveTo>
                    <a:lnTo>
                      <a:pt x="3515" y="43"/>
                    </a:lnTo>
                    <a:lnTo>
                      <a:pt x="3494" y="147"/>
                    </a:lnTo>
                    <a:lnTo>
                      <a:pt x="3390" y="231"/>
                    </a:lnTo>
                    <a:lnTo>
                      <a:pt x="3390" y="294"/>
                    </a:lnTo>
                    <a:lnTo>
                      <a:pt x="3285" y="357"/>
                    </a:lnTo>
                    <a:lnTo>
                      <a:pt x="3181" y="398"/>
                    </a:lnTo>
                    <a:lnTo>
                      <a:pt x="3139" y="461"/>
                    </a:lnTo>
                    <a:lnTo>
                      <a:pt x="2992" y="503"/>
                    </a:lnTo>
                    <a:lnTo>
                      <a:pt x="2720" y="440"/>
                    </a:lnTo>
                    <a:lnTo>
                      <a:pt x="2469" y="419"/>
                    </a:lnTo>
                    <a:lnTo>
                      <a:pt x="2448" y="503"/>
                    </a:lnTo>
                    <a:lnTo>
                      <a:pt x="2406" y="503"/>
                    </a:lnTo>
                    <a:lnTo>
                      <a:pt x="2260" y="398"/>
                    </a:lnTo>
                    <a:lnTo>
                      <a:pt x="2092" y="398"/>
                    </a:lnTo>
                    <a:lnTo>
                      <a:pt x="1988" y="357"/>
                    </a:lnTo>
                    <a:lnTo>
                      <a:pt x="1820" y="336"/>
                    </a:lnTo>
                    <a:lnTo>
                      <a:pt x="1737" y="398"/>
                    </a:lnTo>
                    <a:lnTo>
                      <a:pt x="1674" y="336"/>
                    </a:lnTo>
                    <a:lnTo>
                      <a:pt x="1569" y="231"/>
                    </a:lnTo>
                    <a:lnTo>
                      <a:pt x="1381" y="210"/>
                    </a:lnTo>
                    <a:lnTo>
                      <a:pt x="1276" y="210"/>
                    </a:lnTo>
                    <a:lnTo>
                      <a:pt x="1276" y="336"/>
                    </a:lnTo>
                    <a:lnTo>
                      <a:pt x="1193" y="398"/>
                    </a:lnTo>
                    <a:lnTo>
                      <a:pt x="1151" y="503"/>
                    </a:lnTo>
                    <a:lnTo>
                      <a:pt x="1067" y="566"/>
                    </a:lnTo>
                    <a:lnTo>
                      <a:pt x="900" y="524"/>
                    </a:lnTo>
                    <a:lnTo>
                      <a:pt x="774" y="545"/>
                    </a:lnTo>
                    <a:lnTo>
                      <a:pt x="712" y="608"/>
                    </a:lnTo>
                    <a:lnTo>
                      <a:pt x="753" y="650"/>
                    </a:lnTo>
                    <a:lnTo>
                      <a:pt x="586" y="775"/>
                    </a:lnTo>
                    <a:lnTo>
                      <a:pt x="586" y="942"/>
                    </a:lnTo>
                    <a:lnTo>
                      <a:pt x="628" y="1047"/>
                    </a:lnTo>
                    <a:lnTo>
                      <a:pt x="628" y="1235"/>
                    </a:lnTo>
                    <a:lnTo>
                      <a:pt x="586" y="1298"/>
                    </a:lnTo>
                    <a:lnTo>
                      <a:pt x="649" y="1445"/>
                    </a:lnTo>
                    <a:lnTo>
                      <a:pt x="670" y="1549"/>
                    </a:lnTo>
                    <a:lnTo>
                      <a:pt x="628" y="1486"/>
                    </a:lnTo>
                    <a:lnTo>
                      <a:pt x="565" y="1403"/>
                    </a:lnTo>
                    <a:lnTo>
                      <a:pt x="523" y="1445"/>
                    </a:lnTo>
                    <a:lnTo>
                      <a:pt x="440" y="1507"/>
                    </a:lnTo>
                    <a:lnTo>
                      <a:pt x="335" y="1570"/>
                    </a:lnTo>
                    <a:lnTo>
                      <a:pt x="314" y="1675"/>
                    </a:lnTo>
                    <a:lnTo>
                      <a:pt x="335" y="1800"/>
                    </a:lnTo>
                    <a:lnTo>
                      <a:pt x="314" y="1905"/>
                    </a:lnTo>
                    <a:lnTo>
                      <a:pt x="335" y="2135"/>
                    </a:lnTo>
                    <a:lnTo>
                      <a:pt x="314" y="2198"/>
                    </a:lnTo>
                    <a:lnTo>
                      <a:pt x="272" y="2303"/>
                    </a:lnTo>
                    <a:lnTo>
                      <a:pt x="188" y="2323"/>
                    </a:lnTo>
                    <a:lnTo>
                      <a:pt x="188" y="2449"/>
                    </a:lnTo>
                    <a:lnTo>
                      <a:pt x="63" y="2554"/>
                    </a:lnTo>
                    <a:lnTo>
                      <a:pt x="42" y="2721"/>
                    </a:lnTo>
                    <a:lnTo>
                      <a:pt x="42" y="2763"/>
                    </a:lnTo>
                    <a:lnTo>
                      <a:pt x="0" y="2826"/>
                    </a:lnTo>
                    <a:lnTo>
                      <a:pt x="63" y="3035"/>
                    </a:lnTo>
                    <a:lnTo>
                      <a:pt x="126" y="3139"/>
                    </a:lnTo>
                    <a:lnTo>
                      <a:pt x="168" y="3119"/>
                    </a:lnTo>
                    <a:lnTo>
                      <a:pt x="251" y="3119"/>
                    </a:lnTo>
                    <a:lnTo>
                      <a:pt x="335" y="3056"/>
                    </a:lnTo>
                    <a:lnTo>
                      <a:pt x="377" y="3077"/>
                    </a:lnTo>
                    <a:lnTo>
                      <a:pt x="419" y="3223"/>
                    </a:lnTo>
                    <a:lnTo>
                      <a:pt x="523" y="3495"/>
                    </a:lnTo>
                    <a:lnTo>
                      <a:pt x="481" y="3558"/>
                    </a:lnTo>
                    <a:lnTo>
                      <a:pt x="440" y="3704"/>
                    </a:lnTo>
                    <a:lnTo>
                      <a:pt x="356" y="3851"/>
                    </a:lnTo>
                    <a:lnTo>
                      <a:pt x="356" y="4081"/>
                    </a:lnTo>
                    <a:lnTo>
                      <a:pt x="356" y="4269"/>
                    </a:lnTo>
                    <a:lnTo>
                      <a:pt x="440" y="4269"/>
                    </a:lnTo>
                    <a:lnTo>
                      <a:pt x="523" y="4311"/>
                    </a:lnTo>
                    <a:lnTo>
                      <a:pt x="628" y="4311"/>
                    </a:lnTo>
                    <a:lnTo>
                      <a:pt x="670" y="4269"/>
                    </a:lnTo>
                    <a:lnTo>
                      <a:pt x="774" y="4290"/>
                    </a:lnTo>
                    <a:lnTo>
                      <a:pt x="879" y="4269"/>
                    </a:lnTo>
                    <a:lnTo>
                      <a:pt x="963" y="4311"/>
                    </a:lnTo>
                    <a:lnTo>
                      <a:pt x="984" y="4227"/>
                    </a:lnTo>
                    <a:lnTo>
                      <a:pt x="963" y="4102"/>
                    </a:lnTo>
                    <a:lnTo>
                      <a:pt x="879" y="4060"/>
                    </a:lnTo>
                    <a:lnTo>
                      <a:pt x="858" y="3914"/>
                    </a:lnTo>
                    <a:lnTo>
                      <a:pt x="942" y="3809"/>
                    </a:lnTo>
                    <a:lnTo>
                      <a:pt x="963" y="3600"/>
                    </a:lnTo>
                    <a:lnTo>
                      <a:pt x="942" y="3432"/>
                    </a:lnTo>
                    <a:lnTo>
                      <a:pt x="879" y="3391"/>
                    </a:lnTo>
                    <a:lnTo>
                      <a:pt x="1004" y="3223"/>
                    </a:lnTo>
                    <a:lnTo>
                      <a:pt x="1046" y="3056"/>
                    </a:lnTo>
                    <a:lnTo>
                      <a:pt x="1004" y="2909"/>
                    </a:lnTo>
                    <a:lnTo>
                      <a:pt x="942" y="2826"/>
                    </a:lnTo>
                    <a:lnTo>
                      <a:pt x="942" y="2763"/>
                    </a:lnTo>
                    <a:lnTo>
                      <a:pt x="1067" y="2700"/>
                    </a:lnTo>
                    <a:lnTo>
                      <a:pt x="1088" y="2616"/>
                    </a:lnTo>
                    <a:lnTo>
                      <a:pt x="1214" y="2595"/>
                    </a:lnTo>
                    <a:lnTo>
                      <a:pt x="1318" y="2637"/>
                    </a:lnTo>
                    <a:lnTo>
                      <a:pt x="1318" y="2700"/>
                    </a:lnTo>
                    <a:lnTo>
                      <a:pt x="1381" y="2763"/>
                    </a:lnTo>
                    <a:lnTo>
                      <a:pt x="1381" y="2909"/>
                    </a:lnTo>
                    <a:lnTo>
                      <a:pt x="1276" y="3014"/>
                    </a:lnTo>
                    <a:lnTo>
                      <a:pt x="1276" y="3119"/>
                    </a:lnTo>
                    <a:lnTo>
                      <a:pt x="1318" y="3223"/>
                    </a:lnTo>
                    <a:lnTo>
                      <a:pt x="1402" y="3244"/>
                    </a:lnTo>
                    <a:lnTo>
                      <a:pt x="1486" y="3328"/>
                    </a:lnTo>
                    <a:lnTo>
                      <a:pt x="1611" y="3391"/>
                    </a:lnTo>
                    <a:lnTo>
                      <a:pt x="1632" y="3495"/>
                    </a:lnTo>
                    <a:lnTo>
                      <a:pt x="1590" y="3495"/>
                    </a:lnTo>
                    <a:lnTo>
                      <a:pt x="1569" y="3704"/>
                    </a:lnTo>
                    <a:lnTo>
                      <a:pt x="1590" y="3851"/>
                    </a:lnTo>
                    <a:lnTo>
                      <a:pt x="1674" y="3872"/>
                    </a:lnTo>
                    <a:lnTo>
                      <a:pt x="1737" y="3851"/>
                    </a:lnTo>
                    <a:lnTo>
                      <a:pt x="1883" y="3893"/>
                    </a:lnTo>
                    <a:lnTo>
                      <a:pt x="1946" y="3872"/>
                    </a:lnTo>
                    <a:lnTo>
                      <a:pt x="1946" y="3851"/>
                    </a:lnTo>
                    <a:lnTo>
                      <a:pt x="1925" y="3746"/>
                    </a:lnTo>
                    <a:lnTo>
                      <a:pt x="2030" y="3663"/>
                    </a:lnTo>
                    <a:lnTo>
                      <a:pt x="2113" y="3642"/>
                    </a:lnTo>
                    <a:lnTo>
                      <a:pt x="2260" y="3558"/>
                    </a:lnTo>
                    <a:lnTo>
                      <a:pt x="2427" y="3579"/>
                    </a:lnTo>
                    <a:lnTo>
                      <a:pt x="2511" y="3495"/>
                    </a:lnTo>
                    <a:lnTo>
                      <a:pt x="2532" y="3537"/>
                    </a:lnTo>
                    <a:lnTo>
                      <a:pt x="2616" y="3537"/>
                    </a:lnTo>
                    <a:lnTo>
                      <a:pt x="2657" y="3453"/>
                    </a:lnTo>
                    <a:lnTo>
                      <a:pt x="2657" y="3391"/>
                    </a:lnTo>
                    <a:lnTo>
                      <a:pt x="2511" y="3370"/>
                    </a:lnTo>
                    <a:lnTo>
                      <a:pt x="2448" y="3391"/>
                    </a:lnTo>
                    <a:lnTo>
                      <a:pt x="2281" y="3391"/>
                    </a:lnTo>
                    <a:lnTo>
                      <a:pt x="2281" y="3328"/>
                    </a:lnTo>
                    <a:lnTo>
                      <a:pt x="2239" y="3328"/>
                    </a:lnTo>
                    <a:lnTo>
                      <a:pt x="2239" y="3244"/>
                    </a:lnTo>
                    <a:lnTo>
                      <a:pt x="2197" y="3244"/>
                    </a:lnTo>
                    <a:lnTo>
                      <a:pt x="2134" y="3265"/>
                    </a:lnTo>
                    <a:lnTo>
                      <a:pt x="2134" y="3223"/>
                    </a:lnTo>
                    <a:lnTo>
                      <a:pt x="2030" y="3181"/>
                    </a:lnTo>
                    <a:lnTo>
                      <a:pt x="2009" y="3119"/>
                    </a:lnTo>
                    <a:lnTo>
                      <a:pt x="2051" y="3035"/>
                    </a:lnTo>
                    <a:lnTo>
                      <a:pt x="2092" y="2972"/>
                    </a:lnTo>
                    <a:lnTo>
                      <a:pt x="2134" y="3014"/>
                    </a:lnTo>
                    <a:lnTo>
                      <a:pt x="2134" y="3014"/>
                    </a:lnTo>
                    <a:lnTo>
                      <a:pt x="2113" y="2930"/>
                    </a:lnTo>
                    <a:lnTo>
                      <a:pt x="2155" y="2930"/>
                    </a:lnTo>
                    <a:lnTo>
                      <a:pt x="2197" y="2867"/>
                    </a:lnTo>
                    <a:lnTo>
                      <a:pt x="2134" y="2826"/>
                    </a:lnTo>
                    <a:lnTo>
                      <a:pt x="2051" y="2805"/>
                    </a:lnTo>
                    <a:lnTo>
                      <a:pt x="2092" y="2742"/>
                    </a:lnTo>
                    <a:lnTo>
                      <a:pt x="2051" y="2658"/>
                    </a:lnTo>
                    <a:lnTo>
                      <a:pt x="1988" y="2616"/>
                    </a:lnTo>
                    <a:lnTo>
                      <a:pt x="1904" y="2616"/>
                    </a:lnTo>
                    <a:lnTo>
                      <a:pt x="1883" y="2491"/>
                    </a:lnTo>
                    <a:lnTo>
                      <a:pt x="1716" y="2323"/>
                    </a:lnTo>
                    <a:lnTo>
                      <a:pt x="1611" y="2240"/>
                    </a:lnTo>
                    <a:lnTo>
                      <a:pt x="1569" y="2135"/>
                    </a:lnTo>
                    <a:lnTo>
                      <a:pt x="1569" y="2093"/>
                    </a:lnTo>
                    <a:lnTo>
                      <a:pt x="1611" y="2093"/>
                    </a:lnTo>
                    <a:lnTo>
                      <a:pt x="1632" y="2177"/>
                    </a:lnTo>
                    <a:lnTo>
                      <a:pt x="1737" y="2177"/>
                    </a:lnTo>
                    <a:lnTo>
                      <a:pt x="1841" y="2093"/>
                    </a:lnTo>
                    <a:lnTo>
                      <a:pt x="1883" y="2010"/>
                    </a:lnTo>
                    <a:lnTo>
                      <a:pt x="2092" y="1926"/>
                    </a:lnTo>
                    <a:lnTo>
                      <a:pt x="2260" y="1800"/>
                    </a:lnTo>
                    <a:lnTo>
                      <a:pt x="2344" y="1675"/>
                    </a:lnTo>
                    <a:lnTo>
                      <a:pt x="2448" y="1612"/>
                    </a:lnTo>
                    <a:lnTo>
                      <a:pt x="2448" y="1549"/>
                    </a:lnTo>
                    <a:lnTo>
                      <a:pt x="2574" y="1507"/>
                    </a:lnTo>
                    <a:lnTo>
                      <a:pt x="2678" y="1570"/>
                    </a:lnTo>
                    <a:lnTo>
                      <a:pt x="2762" y="1591"/>
                    </a:lnTo>
                    <a:lnTo>
                      <a:pt x="2867" y="1445"/>
                    </a:lnTo>
                    <a:lnTo>
                      <a:pt x="2867" y="1361"/>
                    </a:lnTo>
                    <a:lnTo>
                      <a:pt x="2741" y="1298"/>
                    </a:lnTo>
                    <a:lnTo>
                      <a:pt x="2469" y="1340"/>
                    </a:lnTo>
                    <a:lnTo>
                      <a:pt x="2364" y="1403"/>
                    </a:lnTo>
                    <a:lnTo>
                      <a:pt x="2197" y="1403"/>
                    </a:lnTo>
                    <a:lnTo>
                      <a:pt x="2113" y="1445"/>
                    </a:lnTo>
                    <a:lnTo>
                      <a:pt x="2009" y="1549"/>
                    </a:lnTo>
                    <a:lnTo>
                      <a:pt x="1820" y="1549"/>
                    </a:lnTo>
                    <a:lnTo>
                      <a:pt x="1716" y="1486"/>
                    </a:lnTo>
                    <a:lnTo>
                      <a:pt x="1611" y="1466"/>
                    </a:lnTo>
                    <a:lnTo>
                      <a:pt x="1507" y="1591"/>
                    </a:lnTo>
                    <a:lnTo>
                      <a:pt x="1423" y="1800"/>
                    </a:lnTo>
                    <a:lnTo>
                      <a:pt x="1297" y="1863"/>
                    </a:lnTo>
                    <a:lnTo>
                      <a:pt x="1193" y="1821"/>
                    </a:lnTo>
                    <a:lnTo>
                      <a:pt x="1172" y="1779"/>
                    </a:lnTo>
                    <a:lnTo>
                      <a:pt x="1004" y="1612"/>
                    </a:lnTo>
                    <a:lnTo>
                      <a:pt x="858" y="1486"/>
                    </a:lnTo>
                    <a:lnTo>
                      <a:pt x="774" y="1277"/>
                    </a:lnTo>
                    <a:lnTo>
                      <a:pt x="795" y="1047"/>
                    </a:lnTo>
                    <a:lnTo>
                      <a:pt x="879" y="838"/>
                    </a:lnTo>
                    <a:lnTo>
                      <a:pt x="984" y="733"/>
                    </a:lnTo>
                    <a:lnTo>
                      <a:pt x="1109" y="670"/>
                    </a:lnTo>
                    <a:lnTo>
                      <a:pt x="1276" y="754"/>
                    </a:lnTo>
                    <a:lnTo>
                      <a:pt x="1465" y="775"/>
                    </a:lnTo>
                    <a:lnTo>
                      <a:pt x="1674" y="670"/>
                    </a:lnTo>
                    <a:lnTo>
                      <a:pt x="1820" y="670"/>
                    </a:lnTo>
                    <a:lnTo>
                      <a:pt x="1883" y="754"/>
                    </a:lnTo>
                    <a:lnTo>
                      <a:pt x="1988" y="754"/>
                    </a:lnTo>
                    <a:lnTo>
                      <a:pt x="2051" y="712"/>
                    </a:lnTo>
                    <a:lnTo>
                      <a:pt x="2281" y="733"/>
                    </a:lnTo>
                    <a:lnTo>
                      <a:pt x="2427" y="733"/>
                    </a:lnTo>
                    <a:lnTo>
                      <a:pt x="2448" y="712"/>
                    </a:lnTo>
                    <a:lnTo>
                      <a:pt x="2574" y="712"/>
                    </a:lnTo>
                    <a:lnTo>
                      <a:pt x="2678" y="754"/>
                    </a:lnTo>
                    <a:lnTo>
                      <a:pt x="2720" y="817"/>
                    </a:lnTo>
                    <a:lnTo>
                      <a:pt x="2825" y="859"/>
                    </a:lnTo>
                    <a:lnTo>
                      <a:pt x="3264" y="754"/>
                    </a:lnTo>
                    <a:lnTo>
                      <a:pt x="3453" y="629"/>
                    </a:lnTo>
                    <a:lnTo>
                      <a:pt x="3494" y="524"/>
                    </a:lnTo>
                    <a:lnTo>
                      <a:pt x="3578" y="524"/>
                    </a:lnTo>
                    <a:lnTo>
                      <a:pt x="3620" y="440"/>
                    </a:lnTo>
                    <a:lnTo>
                      <a:pt x="3704" y="398"/>
                    </a:lnTo>
                    <a:lnTo>
                      <a:pt x="3766" y="294"/>
                    </a:lnTo>
                    <a:lnTo>
                      <a:pt x="3808" y="210"/>
                    </a:lnTo>
                    <a:lnTo>
                      <a:pt x="3871" y="147"/>
                    </a:lnTo>
                    <a:lnTo>
                      <a:pt x="3808" y="106"/>
                    </a:lnTo>
                    <a:lnTo>
                      <a:pt x="3787" y="43"/>
                    </a:lnTo>
                    <a:lnTo>
                      <a:pt x="362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68"/>
              <p:cNvSpPr/>
              <p:nvPr/>
            </p:nvSpPr>
            <p:spPr>
              <a:xfrm>
                <a:off x="5587700" y="3253200"/>
                <a:ext cx="145450" cy="131325"/>
              </a:xfrm>
              <a:custGeom>
                <a:avLst/>
                <a:gdLst/>
                <a:ahLst/>
                <a:cxnLst/>
                <a:rect l="l" t="t" r="r" b="b"/>
                <a:pathLst>
                  <a:path w="5818" h="5253" extrusionOk="0">
                    <a:moveTo>
                      <a:pt x="922" y="1"/>
                    </a:moveTo>
                    <a:lnTo>
                      <a:pt x="775" y="22"/>
                    </a:lnTo>
                    <a:lnTo>
                      <a:pt x="712" y="84"/>
                    </a:lnTo>
                    <a:lnTo>
                      <a:pt x="566" y="189"/>
                    </a:lnTo>
                    <a:lnTo>
                      <a:pt x="482" y="210"/>
                    </a:lnTo>
                    <a:lnTo>
                      <a:pt x="398" y="294"/>
                    </a:lnTo>
                    <a:lnTo>
                      <a:pt x="252" y="294"/>
                    </a:lnTo>
                    <a:lnTo>
                      <a:pt x="147" y="356"/>
                    </a:lnTo>
                    <a:lnTo>
                      <a:pt x="189" y="440"/>
                    </a:lnTo>
                    <a:lnTo>
                      <a:pt x="168" y="524"/>
                    </a:lnTo>
                    <a:lnTo>
                      <a:pt x="43" y="608"/>
                    </a:lnTo>
                    <a:lnTo>
                      <a:pt x="1" y="670"/>
                    </a:lnTo>
                    <a:lnTo>
                      <a:pt x="147" y="712"/>
                    </a:lnTo>
                    <a:lnTo>
                      <a:pt x="252" y="649"/>
                    </a:lnTo>
                    <a:lnTo>
                      <a:pt x="273" y="608"/>
                    </a:lnTo>
                    <a:lnTo>
                      <a:pt x="315" y="670"/>
                    </a:lnTo>
                    <a:lnTo>
                      <a:pt x="503" y="754"/>
                    </a:lnTo>
                    <a:lnTo>
                      <a:pt x="566" y="859"/>
                    </a:lnTo>
                    <a:lnTo>
                      <a:pt x="524" y="921"/>
                    </a:lnTo>
                    <a:lnTo>
                      <a:pt x="566" y="1047"/>
                    </a:lnTo>
                    <a:lnTo>
                      <a:pt x="691" y="1131"/>
                    </a:lnTo>
                    <a:lnTo>
                      <a:pt x="796" y="1152"/>
                    </a:lnTo>
                    <a:lnTo>
                      <a:pt x="901" y="1131"/>
                    </a:lnTo>
                    <a:lnTo>
                      <a:pt x="984" y="1172"/>
                    </a:lnTo>
                    <a:lnTo>
                      <a:pt x="1026" y="1131"/>
                    </a:lnTo>
                    <a:lnTo>
                      <a:pt x="1110" y="1152"/>
                    </a:lnTo>
                    <a:lnTo>
                      <a:pt x="1298" y="1131"/>
                    </a:lnTo>
                    <a:lnTo>
                      <a:pt x="1340" y="1152"/>
                    </a:lnTo>
                    <a:lnTo>
                      <a:pt x="1424" y="1131"/>
                    </a:lnTo>
                    <a:lnTo>
                      <a:pt x="1361" y="1068"/>
                    </a:lnTo>
                    <a:lnTo>
                      <a:pt x="1654" y="1089"/>
                    </a:lnTo>
                    <a:lnTo>
                      <a:pt x="1717" y="1172"/>
                    </a:lnTo>
                    <a:lnTo>
                      <a:pt x="1675" y="1298"/>
                    </a:lnTo>
                    <a:lnTo>
                      <a:pt x="1633" y="1277"/>
                    </a:lnTo>
                    <a:lnTo>
                      <a:pt x="1549" y="1361"/>
                    </a:lnTo>
                    <a:lnTo>
                      <a:pt x="1507" y="1465"/>
                    </a:lnTo>
                    <a:lnTo>
                      <a:pt x="1445" y="1361"/>
                    </a:lnTo>
                    <a:lnTo>
                      <a:pt x="1256" y="1277"/>
                    </a:lnTo>
                    <a:lnTo>
                      <a:pt x="1194" y="1298"/>
                    </a:lnTo>
                    <a:lnTo>
                      <a:pt x="1131" y="1465"/>
                    </a:lnTo>
                    <a:lnTo>
                      <a:pt x="1026" y="1507"/>
                    </a:lnTo>
                    <a:lnTo>
                      <a:pt x="922" y="1465"/>
                    </a:lnTo>
                    <a:lnTo>
                      <a:pt x="817" y="1465"/>
                    </a:lnTo>
                    <a:lnTo>
                      <a:pt x="775" y="1403"/>
                    </a:lnTo>
                    <a:lnTo>
                      <a:pt x="629" y="1444"/>
                    </a:lnTo>
                    <a:lnTo>
                      <a:pt x="566" y="1507"/>
                    </a:lnTo>
                    <a:lnTo>
                      <a:pt x="608" y="1570"/>
                    </a:lnTo>
                    <a:lnTo>
                      <a:pt x="733" y="1591"/>
                    </a:lnTo>
                    <a:lnTo>
                      <a:pt x="838" y="1654"/>
                    </a:lnTo>
                    <a:lnTo>
                      <a:pt x="901" y="1779"/>
                    </a:lnTo>
                    <a:lnTo>
                      <a:pt x="942" y="1821"/>
                    </a:lnTo>
                    <a:lnTo>
                      <a:pt x="1005" y="1800"/>
                    </a:lnTo>
                    <a:lnTo>
                      <a:pt x="1026" y="1884"/>
                    </a:lnTo>
                    <a:lnTo>
                      <a:pt x="1026" y="1968"/>
                    </a:lnTo>
                    <a:lnTo>
                      <a:pt x="984" y="1988"/>
                    </a:lnTo>
                    <a:lnTo>
                      <a:pt x="942" y="2072"/>
                    </a:lnTo>
                    <a:lnTo>
                      <a:pt x="1047" y="2240"/>
                    </a:lnTo>
                    <a:lnTo>
                      <a:pt x="1152" y="2281"/>
                    </a:lnTo>
                    <a:lnTo>
                      <a:pt x="1256" y="2240"/>
                    </a:lnTo>
                    <a:lnTo>
                      <a:pt x="1403" y="2114"/>
                    </a:lnTo>
                    <a:lnTo>
                      <a:pt x="1361" y="2009"/>
                    </a:lnTo>
                    <a:lnTo>
                      <a:pt x="1466" y="1863"/>
                    </a:lnTo>
                    <a:lnTo>
                      <a:pt x="1507" y="1821"/>
                    </a:lnTo>
                    <a:lnTo>
                      <a:pt x="1528" y="1758"/>
                    </a:lnTo>
                    <a:lnTo>
                      <a:pt x="1570" y="1612"/>
                    </a:lnTo>
                    <a:lnTo>
                      <a:pt x="1633" y="1507"/>
                    </a:lnTo>
                    <a:lnTo>
                      <a:pt x="1633" y="1654"/>
                    </a:lnTo>
                    <a:lnTo>
                      <a:pt x="1549" y="1716"/>
                    </a:lnTo>
                    <a:lnTo>
                      <a:pt x="1612" y="1863"/>
                    </a:lnTo>
                    <a:lnTo>
                      <a:pt x="1654" y="1988"/>
                    </a:lnTo>
                    <a:lnTo>
                      <a:pt x="1717" y="2072"/>
                    </a:lnTo>
                    <a:lnTo>
                      <a:pt x="1738" y="2009"/>
                    </a:lnTo>
                    <a:lnTo>
                      <a:pt x="1779" y="2009"/>
                    </a:lnTo>
                    <a:lnTo>
                      <a:pt x="1842" y="2030"/>
                    </a:lnTo>
                    <a:lnTo>
                      <a:pt x="1842" y="2135"/>
                    </a:lnTo>
                    <a:lnTo>
                      <a:pt x="1884" y="2093"/>
                    </a:lnTo>
                    <a:lnTo>
                      <a:pt x="1947" y="2093"/>
                    </a:lnTo>
                    <a:lnTo>
                      <a:pt x="1968" y="2135"/>
                    </a:lnTo>
                    <a:lnTo>
                      <a:pt x="2051" y="2177"/>
                    </a:lnTo>
                    <a:lnTo>
                      <a:pt x="2156" y="2135"/>
                    </a:lnTo>
                    <a:lnTo>
                      <a:pt x="2240" y="2135"/>
                    </a:lnTo>
                    <a:lnTo>
                      <a:pt x="2240" y="2177"/>
                    </a:lnTo>
                    <a:lnTo>
                      <a:pt x="2093" y="2177"/>
                    </a:lnTo>
                    <a:lnTo>
                      <a:pt x="2093" y="2281"/>
                    </a:lnTo>
                    <a:lnTo>
                      <a:pt x="2240" y="2302"/>
                    </a:lnTo>
                    <a:lnTo>
                      <a:pt x="2240" y="2323"/>
                    </a:lnTo>
                    <a:lnTo>
                      <a:pt x="2261" y="2386"/>
                    </a:lnTo>
                    <a:lnTo>
                      <a:pt x="2407" y="2449"/>
                    </a:lnTo>
                    <a:lnTo>
                      <a:pt x="2575" y="2449"/>
                    </a:lnTo>
                    <a:lnTo>
                      <a:pt x="2930" y="2553"/>
                    </a:lnTo>
                    <a:lnTo>
                      <a:pt x="3286" y="2658"/>
                    </a:lnTo>
                    <a:lnTo>
                      <a:pt x="3391" y="2658"/>
                    </a:lnTo>
                    <a:lnTo>
                      <a:pt x="3537" y="2721"/>
                    </a:lnTo>
                    <a:lnTo>
                      <a:pt x="3558" y="2825"/>
                    </a:lnTo>
                    <a:lnTo>
                      <a:pt x="3725" y="2867"/>
                    </a:lnTo>
                    <a:lnTo>
                      <a:pt x="3830" y="2867"/>
                    </a:lnTo>
                    <a:lnTo>
                      <a:pt x="3914" y="2825"/>
                    </a:lnTo>
                    <a:lnTo>
                      <a:pt x="3914" y="2825"/>
                    </a:lnTo>
                    <a:lnTo>
                      <a:pt x="3830" y="2951"/>
                    </a:lnTo>
                    <a:lnTo>
                      <a:pt x="3851" y="2972"/>
                    </a:lnTo>
                    <a:lnTo>
                      <a:pt x="3935" y="2951"/>
                    </a:lnTo>
                    <a:lnTo>
                      <a:pt x="3955" y="3014"/>
                    </a:lnTo>
                    <a:lnTo>
                      <a:pt x="4081" y="2972"/>
                    </a:lnTo>
                    <a:lnTo>
                      <a:pt x="4018" y="3035"/>
                    </a:lnTo>
                    <a:lnTo>
                      <a:pt x="4060" y="3076"/>
                    </a:lnTo>
                    <a:lnTo>
                      <a:pt x="4039" y="3139"/>
                    </a:lnTo>
                    <a:lnTo>
                      <a:pt x="4081" y="3181"/>
                    </a:lnTo>
                    <a:lnTo>
                      <a:pt x="4186" y="3160"/>
                    </a:lnTo>
                    <a:lnTo>
                      <a:pt x="4081" y="3265"/>
                    </a:lnTo>
                    <a:lnTo>
                      <a:pt x="4081" y="3328"/>
                    </a:lnTo>
                    <a:lnTo>
                      <a:pt x="4227" y="3453"/>
                    </a:lnTo>
                    <a:lnTo>
                      <a:pt x="4186" y="3558"/>
                    </a:lnTo>
                    <a:lnTo>
                      <a:pt x="4227" y="3641"/>
                    </a:lnTo>
                    <a:lnTo>
                      <a:pt x="4332" y="3704"/>
                    </a:lnTo>
                    <a:lnTo>
                      <a:pt x="4479" y="3809"/>
                    </a:lnTo>
                    <a:lnTo>
                      <a:pt x="4499" y="3872"/>
                    </a:lnTo>
                    <a:lnTo>
                      <a:pt x="4374" y="3872"/>
                    </a:lnTo>
                    <a:lnTo>
                      <a:pt x="4353" y="3955"/>
                    </a:lnTo>
                    <a:lnTo>
                      <a:pt x="4437" y="4018"/>
                    </a:lnTo>
                    <a:lnTo>
                      <a:pt x="4541" y="4081"/>
                    </a:lnTo>
                    <a:lnTo>
                      <a:pt x="4667" y="4060"/>
                    </a:lnTo>
                    <a:lnTo>
                      <a:pt x="4751" y="4081"/>
                    </a:lnTo>
                    <a:lnTo>
                      <a:pt x="4688" y="4081"/>
                    </a:lnTo>
                    <a:lnTo>
                      <a:pt x="4562" y="4123"/>
                    </a:lnTo>
                    <a:lnTo>
                      <a:pt x="4499" y="4102"/>
                    </a:lnTo>
                    <a:lnTo>
                      <a:pt x="4458" y="4123"/>
                    </a:lnTo>
                    <a:lnTo>
                      <a:pt x="4499" y="4206"/>
                    </a:lnTo>
                    <a:lnTo>
                      <a:pt x="4583" y="4227"/>
                    </a:lnTo>
                    <a:lnTo>
                      <a:pt x="4562" y="4395"/>
                    </a:lnTo>
                    <a:lnTo>
                      <a:pt x="4541" y="4416"/>
                    </a:lnTo>
                    <a:lnTo>
                      <a:pt x="4541" y="4499"/>
                    </a:lnTo>
                    <a:lnTo>
                      <a:pt x="4499" y="4583"/>
                    </a:lnTo>
                    <a:lnTo>
                      <a:pt x="4458" y="4604"/>
                    </a:lnTo>
                    <a:lnTo>
                      <a:pt x="4541" y="4709"/>
                    </a:lnTo>
                    <a:lnTo>
                      <a:pt x="4667" y="4625"/>
                    </a:lnTo>
                    <a:lnTo>
                      <a:pt x="4709" y="4688"/>
                    </a:lnTo>
                    <a:lnTo>
                      <a:pt x="4792" y="4688"/>
                    </a:lnTo>
                    <a:lnTo>
                      <a:pt x="4897" y="4625"/>
                    </a:lnTo>
                    <a:lnTo>
                      <a:pt x="5064" y="4625"/>
                    </a:lnTo>
                    <a:lnTo>
                      <a:pt x="5127" y="4583"/>
                    </a:lnTo>
                    <a:lnTo>
                      <a:pt x="5169" y="4478"/>
                    </a:lnTo>
                    <a:lnTo>
                      <a:pt x="5169" y="4583"/>
                    </a:lnTo>
                    <a:lnTo>
                      <a:pt x="5106" y="4688"/>
                    </a:lnTo>
                    <a:lnTo>
                      <a:pt x="5127" y="4750"/>
                    </a:lnTo>
                    <a:lnTo>
                      <a:pt x="5190" y="4792"/>
                    </a:lnTo>
                    <a:lnTo>
                      <a:pt x="5316" y="4897"/>
                    </a:lnTo>
                    <a:lnTo>
                      <a:pt x="5295" y="4939"/>
                    </a:lnTo>
                    <a:lnTo>
                      <a:pt x="5336" y="5022"/>
                    </a:lnTo>
                    <a:lnTo>
                      <a:pt x="5504" y="5211"/>
                    </a:lnTo>
                    <a:lnTo>
                      <a:pt x="5629" y="5232"/>
                    </a:lnTo>
                    <a:lnTo>
                      <a:pt x="5692" y="5253"/>
                    </a:lnTo>
                    <a:lnTo>
                      <a:pt x="5713" y="3851"/>
                    </a:lnTo>
                    <a:lnTo>
                      <a:pt x="5713" y="3788"/>
                    </a:lnTo>
                    <a:lnTo>
                      <a:pt x="5713" y="3704"/>
                    </a:lnTo>
                    <a:lnTo>
                      <a:pt x="5734" y="3537"/>
                    </a:lnTo>
                    <a:lnTo>
                      <a:pt x="5818" y="1382"/>
                    </a:lnTo>
                    <a:lnTo>
                      <a:pt x="5713" y="1403"/>
                    </a:lnTo>
                    <a:lnTo>
                      <a:pt x="5629" y="1382"/>
                    </a:lnTo>
                    <a:lnTo>
                      <a:pt x="5629" y="1298"/>
                    </a:lnTo>
                    <a:lnTo>
                      <a:pt x="5650" y="1256"/>
                    </a:lnTo>
                    <a:lnTo>
                      <a:pt x="5546" y="1193"/>
                    </a:lnTo>
                    <a:lnTo>
                      <a:pt x="5441" y="1193"/>
                    </a:lnTo>
                    <a:lnTo>
                      <a:pt x="5316" y="1172"/>
                    </a:lnTo>
                    <a:lnTo>
                      <a:pt x="5232" y="1152"/>
                    </a:lnTo>
                    <a:lnTo>
                      <a:pt x="5169" y="1172"/>
                    </a:lnTo>
                    <a:lnTo>
                      <a:pt x="4813" y="1026"/>
                    </a:lnTo>
                    <a:lnTo>
                      <a:pt x="4667" y="984"/>
                    </a:lnTo>
                    <a:lnTo>
                      <a:pt x="4562" y="963"/>
                    </a:lnTo>
                    <a:lnTo>
                      <a:pt x="4458" y="880"/>
                    </a:lnTo>
                    <a:lnTo>
                      <a:pt x="4248" y="838"/>
                    </a:lnTo>
                    <a:lnTo>
                      <a:pt x="4060" y="754"/>
                    </a:lnTo>
                    <a:lnTo>
                      <a:pt x="3976" y="670"/>
                    </a:lnTo>
                    <a:lnTo>
                      <a:pt x="3830" y="649"/>
                    </a:lnTo>
                    <a:lnTo>
                      <a:pt x="3537" y="838"/>
                    </a:lnTo>
                    <a:lnTo>
                      <a:pt x="3537" y="880"/>
                    </a:lnTo>
                    <a:lnTo>
                      <a:pt x="3600" y="984"/>
                    </a:lnTo>
                    <a:lnTo>
                      <a:pt x="3558" y="1068"/>
                    </a:lnTo>
                    <a:lnTo>
                      <a:pt x="3391" y="1089"/>
                    </a:lnTo>
                    <a:lnTo>
                      <a:pt x="3286" y="1131"/>
                    </a:lnTo>
                    <a:lnTo>
                      <a:pt x="3223" y="1131"/>
                    </a:lnTo>
                    <a:lnTo>
                      <a:pt x="3181" y="1089"/>
                    </a:lnTo>
                    <a:lnTo>
                      <a:pt x="3119" y="1172"/>
                    </a:lnTo>
                    <a:lnTo>
                      <a:pt x="3119" y="1277"/>
                    </a:lnTo>
                    <a:lnTo>
                      <a:pt x="2993" y="1340"/>
                    </a:lnTo>
                    <a:lnTo>
                      <a:pt x="2888" y="1361"/>
                    </a:lnTo>
                    <a:lnTo>
                      <a:pt x="2805" y="1465"/>
                    </a:lnTo>
                    <a:lnTo>
                      <a:pt x="2805" y="1612"/>
                    </a:lnTo>
                    <a:lnTo>
                      <a:pt x="2763" y="1654"/>
                    </a:lnTo>
                    <a:lnTo>
                      <a:pt x="2700" y="1696"/>
                    </a:lnTo>
                    <a:lnTo>
                      <a:pt x="2658" y="1800"/>
                    </a:lnTo>
                    <a:lnTo>
                      <a:pt x="2554" y="1821"/>
                    </a:lnTo>
                    <a:lnTo>
                      <a:pt x="2449" y="1821"/>
                    </a:lnTo>
                    <a:lnTo>
                      <a:pt x="2386" y="1779"/>
                    </a:lnTo>
                    <a:lnTo>
                      <a:pt x="2261" y="1675"/>
                    </a:lnTo>
                    <a:lnTo>
                      <a:pt x="2240" y="1570"/>
                    </a:lnTo>
                    <a:lnTo>
                      <a:pt x="2177" y="1591"/>
                    </a:lnTo>
                    <a:lnTo>
                      <a:pt x="2156" y="1465"/>
                    </a:lnTo>
                    <a:lnTo>
                      <a:pt x="2156" y="1361"/>
                    </a:lnTo>
                    <a:lnTo>
                      <a:pt x="2072" y="1298"/>
                    </a:lnTo>
                    <a:lnTo>
                      <a:pt x="2031" y="1382"/>
                    </a:lnTo>
                    <a:lnTo>
                      <a:pt x="2051" y="1507"/>
                    </a:lnTo>
                    <a:lnTo>
                      <a:pt x="1989" y="1507"/>
                    </a:lnTo>
                    <a:lnTo>
                      <a:pt x="1926" y="1444"/>
                    </a:lnTo>
                    <a:lnTo>
                      <a:pt x="1863" y="1298"/>
                    </a:lnTo>
                    <a:lnTo>
                      <a:pt x="1842" y="1047"/>
                    </a:lnTo>
                    <a:lnTo>
                      <a:pt x="1821" y="880"/>
                    </a:lnTo>
                    <a:lnTo>
                      <a:pt x="1863" y="775"/>
                    </a:lnTo>
                    <a:lnTo>
                      <a:pt x="1947" y="670"/>
                    </a:lnTo>
                    <a:lnTo>
                      <a:pt x="1884" y="566"/>
                    </a:lnTo>
                    <a:lnTo>
                      <a:pt x="1821" y="503"/>
                    </a:lnTo>
                    <a:lnTo>
                      <a:pt x="1821" y="335"/>
                    </a:lnTo>
                    <a:lnTo>
                      <a:pt x="1842" y="294"/>
                    </a:lnTo>
                    <a:lnTo>
                      <a:pt x="1779" y="231"/>
                    </a:lnTo>
                    <a:lnTo>
                      <a:pt x="1612" y="210"/>
                    </a:lnTo>
                    <a:lnTo>
                      <a:pt x="1424" y="231"/>
                    </a:lnTo>
                    <a:lnTo>
                      <a:pt x="1235" y="105"/>
                    </a:lnTo>
                    <a:lnTo>
                      <a:pt x="92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68"/>
              <p:cNvSpPr/>
              <p:nvPr/>
            </p:nvSpPr>
            <p:spPr>
              <a:xfrm>
                <a:off x="5268100" y="3181025"/>
                <a:ext cx="143350" cy="129750"/>
              </a:xfrm>
              <a:custGeom>
                <a:avLst/>
                <a:gdLst/>
                <a:ahLst/>
                <a:cxnLst/>
                <a:rect l="l" t="t" r="r" b="b"/>
                <a:pathLst>
                  <a:path w="5734" h="5190" extrusionOk="0">
                    <a:moveTo>
                      <a:pt x="4060" y="0"/>
                    </a:moveTo>
                    <a:lnTo>
                      <a:pt x="3955" y="147"/>
                    </a:lnTo>
                    <a:lnTo>
                      <a:pt x="3955" y="209"/>
                    </a:lnTo>
                    <a:lnTo>
                      <a:pt x="3892" y="314"/>
                    </a:lnTo>
                    <a:lnTo>
                      <a:pt x="3892" y="398"/>
                    </a:lnTo>
                    <a:lnTo>
                      <a:pt x="3767" y="837"/>
                    </a:lnTo>
                    <a:lnTo>
                      <a:pt x="3579" y="1109"/>
                    </a:lnTo>
                    <a:lnTo>
                      <a:pt x="3516" y="1360"/>
                    </a:lnTo>
                    <a:lnTo>
                      <a:pt x="3265" y="1716"/>
                    </a:lnTo>
                    <a:lnTo>
                      <a:pt x="3307" y="1779"/>
                    </a:lnTo>
                    <a:lnTo>
                      <a:pt x="3014" y="1842"/>
                    </a:lnTo>
                    <a:lnTo>
                      <a:pt x="2783" y="1967"/>
                    </a:lnTo>
                    <a:lnTo>
                      <a:pt x="2637" y="1967"/>
                    </a:lnTo>
                    <a:lnTo>
                      <a:pt x="2595" y="1883"/>
                    </a:lnTo>
                    <a:lnTo>
                      <a:pt x="2470" y="1842"/>
                    </a:lnTo>
                    <a:lnTo>
                      <a:pt x="2177" y="1842"/>
                    </a:lnTo>
                    <a:lnTo>
                      <a:pt x="2093" y="1925"/>
                    </a:lnTo>
                    <a:lnTo>
                      <a:pt x="1758" y="2051"/>
                    </a:lnTo>
                    <a:lnTo>
                      <a:pt x="1444" y="2030"/>
                    </a:lnTo>
                    <a:lnTo>
                      <a:pt x="1361" y="2072"/>
                    </a:lnTo>
                    <a:lnTo>
                      <a:pt x="1235" y="2051"/>
                    </a:lnTo>
                    <a:lnTo>
                      <a:pt x="1214" y="2134"/>
                    </a:lnTo>
                    <a:lnTo>
                      <a:pt x="1047" y="2176"/>
                    </a:lnTo>
                    <a:lnTo>
                      <a:pt x="942" y="2155"/>
                    </a:lnTo>
                    <a:lnTo>
                      <a:pt x="921" y="2051"/>
                    </a:lnTo>
                    <a:lnTo>
                      <a:pt x="796" y="1946"/>
                    </a:lnTo>
                    <a:lnTo>
                      <a:pt x="754" y="1883"/>
                    </a:lnTo>
                    <a:lnTo>
                      <a:pt x="566" y="1758"/>
                    </a:lnTo>
                    <a:lnTo>
                      <a:pt x="440" y="1549"/>
                    </a:lnTo>
                    <a:lnTo>
                      <a:pt x="377" y="1570"/>
                    </a:lnTo>
                    <a:lnTo>
                      <a:pt x="314" y="1653"/>
                    </a:lnTo>
                    <a:lnTo>
                      <a:pt x="168" y="1842"/>
                    </a:lnTo>
                    <a:lnTo>
                      <a:pt x="84" y="1988"/>
                    </a:lnTo>
                    <a:lnTo>
                      <a:pt x="84" y="2072"/>
                    </a:lnTo>
                    <a:lnTo>
                      <a:pt x="105" y="2155"/>
                    </a:lnTo>
                    <a:lnTo>
                      <a:pt x="84" y="2239"/>
                    </a:lnTo>
                    <a:lnTo>
                      <a:pt x="1" y="2281"/>
                    </a:lnTo>
                    <a:lnTo>
                      <a:pt x="22" y="2490"/>
                    </a:lnTo>
                    <a:lnTo>
                      <a:pt x="210" y="2699"/>
                    </a:lnTo>
                    <a:lnTo>
                      <a:pt x="231" y="2804"/>
                    </a:lnTo>
                    <a:lnTo>
                      <a:pt x="189" y="2762"/>
                    </a:lnTo>
                    <a:lnTo>
                      <a:pt x="168" y="2804"/>
                    </a:lnTo>
                    <a:lnTo>
                      <a:pt x="210" y="2930"/>
                    </a:lnTo>
                    <a:lnTo>
                      <a:pt x="335" y="2971"/>
                    </a:lnTo>
                    <a:lnTo>
                      <a:pt x="419" y="2971"/>
                    </a:lnTo>
                    <a:lnTo>
                      <a:pt x="607" y="2909"/>
                    </a:lnTo>
                    <a:lnTo>
                      <a:pt x="733" y="2825"/>
                    </a:lnTo>
                    <a:lnTo>
                      <a:pt x="838" y="2867"/>
                    </a:lnTo>
                    <a:lnTo>
                      <a:pt x="733" y="2867"/>
                    </a:lnTo>
                    <a:lnTo>
                      <a:pt x="607" y="2971"/>
                    </a:lnTo>
                    <a:lnTo>
                      <a:pt x="398" y="3013"/>
                    </a:lnTo>
                    <a:lnTo>
                      <a:pt x="314" y="3097"/>
                    </a:lnTo>
                    <a:lnTo>
                      <a:pt x="210" y="3097"/>
                    </a:lnTo>
                    <a:lnTo>
                      <a:pt x="210" y="3139"/>
                    </a:lnTo>
                    <a:lnTo>
                      <a:pt x="335" y="3181"/>
                    </a:lnTo>
                    <a:lnTo>
                      <a:pt x="503" y="3243"/>
                    </a:lnTo>
                    <a:lnTo>
                      <a:pt x="649" y="3411"/>
                    </a:lnTo>
                    <a:lnTo>
                      <a:pt x="712" y="3515"/>
                    </a:lnTo>
                    <a:lnTo>
                      <a:pt x="733" y="3620"/>
                    </a:lnTo>
                    <a:lnTo>
                      <a:pt x="649" y="3746"/>
                    </a:lnTo>
                    <a:lnTo>
                      <a:pt x="566" y="3829"/>
                    </a:lnTo>
                    <a:lnTo>
                      <a:pt x="607" y="3871"/>
                    </a:lnTo>
                    <a:lnTo>
                      <a:pt x="712" y="3955"/>
                    </a:lnTo>
                    <a:lnTo>
                      <a:pt x="733" y="4227"/>
                    </a:lnTo>
                    <a:lnTo>
                      <a:pt x="733" y="4352"/>
                    </a:lnTo>
                    <a:lnTo>
                      <a:pt x="817" y="4499"/>
                    </a:lnTo>
                    <a:lnTo>
                      <a:pt x="858" y="4499"/>
                    </a:lnTo>
                    <a:lnTo>
                      <a:pt x="963" y="4436"/>
                    </a:lnTo>
                    <a:lnTo>
                      <a:pt x="1005" y="4499"/>
                    </a:lnTo>
                    <a:lnTo>
                      <a:pt x="1130" y="4499"/>
                    </a:lnTo>
                    <a:lnTo>
                      <a:pt x="1214" y="4541"/>
                    </a:lnTo>
                    <a:lnTo>
                      <a:pt x="1361" y="4541"/>
                    </a:lnTo>
                    <a:lnTo>
                      <a:pt x="1444" y="4457"/>
                    </a:lnTo>
                    <a:lnTo>
                      <a:pt x="1528" y="4499"/>
                    </a:lnTo>
                    <a:lnTo>
                      <a:pt x="1591" y="4457"/>
                    </a:lnTo>
                    <a:lnTo>
                      <a:pt x="1654" y="4352"/>
                    </a:lnTo>
                    <a:lnTo>
                      <a:pt x="1654" y="4290"/>
                    </a:lnTo>
                    <a:lnTo>
                      <a:pt x="1674" y="4373"/>
                    </a:lnTo>
                    <a:lnTo>
                      <a:pt x="1654" y="4478"/>
                    </a:lnTo>
                    <a:lnTo>
                      <a:pt x="1695" y="4603"/>
                    </a:lnTo>
                    <a:lnTo>
                      <a:pt x="1737" y="4792"/>
                    </a:lnTo>
                    <a:lnTo>
                      <a:pt x="1695" y="4896"/>
                    </a:lnTo>
                    <a:lnTo>
                      <a:pt x="1779" y="4896"/>
                    </a:lnTo>
                    <a:lnTo>
                      <a:pt x="1905" y="4750"/>
                    </a:lnTo>
                    <a:lnTo>
                      <a:pt x="1988" y="4708"/>
                    </a:lnTo>
                    <a:lnTo>
                      <a:pt x="2051" y="4771"/>
                    </a:lnTo>
                    <a:lnTo>
                      <a:pt x="2114" y="4750"/>
                    </a:lnTo>
                    <a:lnTo>
                      <a:pt x="2135" y="4687"/>
                    </a:lnTo>
                    <a:lnTo>
                      <a:pt x="2302" y="4687"/>
                    </a:lnTo>
                    <a:lnTo>
                      <a:pt x="2386" y="4583"/>
                    </a:lnTo>
                    <a:lnTo>
                      <a:pt x="2428" y="4583"/>
                    </a:lnTo>
                    <a:lnTo>
                      <a:pt x="2532" y="4645"/>
                    </a:lnTo>
                    <a:lnTo>
                      <a:pt x="2616" y="4583"/>
                    </a:lnTo>
                    <a:lnTo>
                      <a:pt x="2658" y="4645"/>
                    </a:lnTo>
                    <a:lnTo>
                      <a:pt x="2658" y="4750"/>
                    </a:lnTo>
                    <a:lnTo>
                      <a:pt x="2721" y="4792"/>
                    </a:lnTo>
                    <a:lnTo>
                      <a:pt x="2825" y="4813"/>
                    </a:lnTo>
                    <a:lnTo>
                      <a:pt x="2804" y="4750"/>
                    </a:lnTo>
                    <a:lnTo>
                      <a:pt x="2825" y="4666"/>
                    </a:lnTo>
                    <a:lnTo>
                      <a:pt x="2888" y="4750"/>
                    </a:lnTo>
                    <a:lnTo>
                      <a:pt x="2993" y="4771"/>
                    </a:lnTo>
                    <a:lnTo>
                      <a:pt x="3035" y="4750"/>
                    </a:lnTo>
                    <a:lnTo>
                      <a:pt x="3097" y="4813"/>
                    </a:lnTo>
                    <a:lnTo>
                      <a:pt x="3139" y="4792"/>
                    </a:lnTo>
                    <a:lnTo>
                      <a:pt x="3160" y="4855"/>
                    </a:lnTo>
                    <a:lnTo>
                      <a:pt x="3223" y="4917"/>
                    </a:lnTo>
                    <a:lnTo>
                      <a:pt x="3181" y="5022"/>
                    </a:lnTo>
                    <a:lnTo>
                      <a:pt x="3244" y="5189"/>
                    </a:lnTo>
                    <a:lnTo>
                      <a:pt x="3348" y="5168"/>
                    </a:lnTo>
                    <a:lnTo>
                      <a:pt x="3579" y="5064"/>
                    </a:lnTo>
                    <a:lnTo>
                      <a:pt x="3746" y="5022"/>
                    </a:lnTo>
                    <a:lnTo>
                      <a:pt x="3955" y="4896"/>
                    </a:lnTo>
                    <a:lnTo>
                      <a:pt x="4060" y="4666"/>
                    </a:lnTo>
                    <a:lnTo>
                      <a:pt x="4060" y="4583"/>
                    </a:lnTo>
                    <a:lnTo>
                      <a:pt x="4102" y="4457"/>
                    </a:lnTo>
                    <a:lnTo>
                      <a:pt x="4143" y="4478"/>
                    </a:lnTo>
                    <a:lnTo>
                      <a:pt x="4185" y="4478"/>
                    </a:lnTo>
                    <a:lnTo>
                      <a:pt x="4269" y="4290"/>
                    </a:lnTo>
                    <a:lnTo>
                      <a:pt x="4227" y="4269"/>
                    </a:lnTo>
                    <a:lnTo>
                      <a:pt x="4185" y="4227"/>
                    </a:lnTo>
                    <a:lnTo>
                      <a:pt x="4185" y="4164"/>
                    </a:lnTo>
                    <a:lnTo>
                      <a:pt x="4206" y="4185"/>
                    </a:lnTo>
                    <a:lnTo>
                      <a:pt x="4290" y="4227"/>
                    </a:lnTo>
                    <a:lnTo>
                      <a:pt x="4353" y="4143"/>
                    </a:lnTo>
                    <a:lnTo>
                      <a:pt x="4311" y="4059"/>
                    </a:lnTo>
                    <a:lnTo>
                      <a:pt x="4269" y="4059"/>
                    </a:lnTo>
                    <a:lnTo>
                      <a:pt x="4206" y="4039"/>
                    </a:lnTo>
                    <a:lnTo>
                      <a:pt x="4290" y="3976"/>
                    </a:lnTo>
                    <a:lnTo>
                      <a:pt x="4290" y="3871"/>
                    </a:lnTo>
                    <a:lnTo>
                      <a:pt x="4143" y="3871"/>
                    </a:lnTo>
                    <a:lnTo>
                      <a:pt x="4185" y="3808"/>
                    </a:lnTo>
                    <a:lnTo>
                      <a:pt x="4164" y="3746"/>
                    </a:lnTo>
                    <a:lnTo>
                      <a:pt x="4164" y="3746"/>
                    </a:lnTo>
                    <a:lnTo>
                      <a:pt x="4227" y="3767"/>
                    </a:lnTo>
                    <a:lnTo>
                      <a:pt x="4353" y="3725"/>
                    </a:lnTo>
                    <a:lnTo>
                      <a:pt x="4374" y="3620"/>
                    </a:lnTo>
                    <a:lnTo>
                      <a:pt x="4457" y="3515"/>
                    </a:lnTo>
                    <a:lnTo>
                      <a:pt x="4478" y="3390"/>
                    </a:lnTo>
                    <a:lnTo>
                      <a:pt x="4457" y="3306"/>
                    </a:lnTo>
                    <a:lnTo>
                      <a:pt x="4499" y="3348"/>
                    </a:lnTo>
                    <a:lnTo>
                      <a:pt x="4562" y="3453"/>
                    </a:lnTo>
                    <a:lnTo>
                      <a:pt x="4625" y="3348"/>
                    </a:lnTo>
                    <a:lnTo>
                      <a:pt x="4708" y="3243"/>
                    </a:lnTo>
                    <a:lnTo>
                      <a:pt x="4667" y="3097"/>
                    </a:lnTo>
                    <a:lnTo>
                      <a:pt x="4813" y="2971"/>
                    </a:lnTo>
                    <a:lnTo>
                      <a:pt x="4834" y="2783"/>
                    </a:lnTo>
                    <a:lnTo>
                      <a:pt x="4897" y="2699"/>
                    </a:lnTo>
                    <a:lnTo>
                      <a:pt x="4918" y="2469"/>
                    </a:lnTo>
                    <a:lnTo>
                      <a:pt x="4980" y="2406"/>
                    </a:lnTo>
                    <a:lnTo>
                      <a:pt x="4980" y="2344"/>
                    </a:lnTo>
                    <a:lnTo>
                      <a:pt x="5106" y="2197"/>
                    </a:lnTo>
                    <a:lnTo>
                      <a:pt x="5148" y="2281"/>
                    </a:lnTo>
                    <a:lnTo>
                      <a:pt x="5190" y="2239"/>
                    </a:lnTo>
                    <a:lnTo>
                      <a:pt x="5148" y="2072"/>
                    </a:lnTo>
                    <a:lnTo>
                      <a:pt x="5148" y="2072"/>
                    </a:lnTo>
                    <a:lnTo>
                      <a:pt x="5336" y="2260"/>
                    </a:lnTo>
                    <a:lnTo>
                      <a:pt x="5462" y="2260"/>
                    </a:lnTo>
                    <a:lnTo>
                      <a:pt x="5545" y="2197"/>
                    </a:lnTo>
                    <a:lnTo>
                      <a:pt x="5629" y="2239"/>
                    </a:lnTo>
                    <a:lnTo>
                      <a:pt x="5713" y="2197"/>
                    </a:lnTo>
                    <a:lnTo>
                      <a:pt x="5734" y="2093"/>
                    </a:lnTo>
                    <a:lnTo>
                      <a:pt x="5629" y="2072"/>
                    </a:lnTo>
                    <a:lnTo>
                      <a:pt x="5608" y="2030"/>
                    </a:lnTo>
                    <a:lnTo>
                      <a:pt x="5503" y="1883"/>
                    </a:lnTo>
                    <a:lnTo>
                      <a:pt x="5420" y="1883"/>
                    </a:lnTo>
                    <a:lnTo>
                      <a:pt x="5190" y="1674"/>
                    </a:lnTo>
                    <a:lnTo>
                      <a:pt x="5106" y="1632"/>
                    </a:lnTo>
                    <a:lnTo>
                      <a:pt x="5085" y="1528"/>
                    </a:lnTo>
                    <a:lnTo>
                      <a:pt x="5022" y="1465"/>
                    </a:lnTo>
                    <a:lnTo>
                      <a:pt x="5043" y="1423"/>
                    </a:lnTo>
                    <a:lnTo>
                      <a:pt x="5190" y="1360"/>
                    </a:lnTo>
                    <a:lnTo>
                      <a:pt x="5231" y="1256"/>
                    </a:lnTo>
                    <a:lnTo>
                      <a:pt x="5148" y="1193"/>
                    </a:lnTo>
                    <a:lnTo>
                      <a:pt x="4980" y="1005"/>
                    </a:lnTo>
                    <a:lnTo>
                      <a:pt x="4918" y="879"/>
                    </a:lnTo>
                    <a:lnTo>
                      <a:pt x="4834" y="795"/>
                    </a:lnTo>
                    <a:lnTo>
                      <a:pt x="4876" y="712"/>
                    </a:lnTo>
                    <a:lnTo>
                      <a:pt x="4918" y="691"/>
                    </a:lnTo>
                    <a:lnTo>
                      <a:pt x="4918" y="628"/>
                    </a:lnTo>
                    <a:lnTo>
                      <a:pt x="4876" y="607"/>
                    </a:lnTo>
                    <a:lnTo>
                      <a:pt x="4750" y="482"/>
                    </a:lnTo>
                    <a:lnTo>
                      <a:pt x="4813" y="461"/>
                    </a:lnTo>
                    <a:lnTo>
                      <a:pt x="4939" y="482"/>
                    </a:lnTo>
                    <a:lnTo>
                      <a:pt x="5085" y="461"/>
                    </a:lnTo>
                    <a:lnTo>
                      <a:pt x="4980" y="314"/>
                    </a:lnTo>
                    <a:lnTo>
                      <a:pt x="4834" y="272"/>
                    </a:lnTo>
                    <a:lnTo>
                      <a:pt x="4897" y="209"/>
                    </a:lnTo>
                    <a:lnTo>
                      <a:pt x="4876" y="168"/>
                    </a:lnTo>
                    <a:lnTo>
                      <a:pt x="4939" y="147"/>
                    </a:lnTo>
                    <a:lnTo>
                      <a:pt x="4939" y="105"/>
                    </a:lnTo>
                    <a:lnTo>
                      <a:pt x="4813" y="84"/>
                    </a:lnTo>
                    <a:lnTo>
                      <a:pt x="4667" y="84"/>
                    </a:lnTo>
                    <a:lnTo>
                      <a:pt x="4604" y="42"/>
                    </a:lnTo>
                    <a:lnTo>
                      <a:pt x="4164" y="42"/>
                    </a:lnTo>
                    <a:lnTo>
                      <a:pt x="406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68"/>
              <p:cNvSpPr/>
              <p:nvPr/>
            </p:nvSpPr>
            <p:spPr>
              <a:xfrm>
                <a:off x="5068275" y="3161675"/>
                <a:ext cx="431050" cy="221800"/>
              </a:xfrm>
              <a:custGeom>
                <a:avLst/>
                <a:gdLst/>
                <a:ahLst/>
                <a:cxnLst/>
                <a:rect l="l" t="t" r="r" b="b"/>
                <a:pathLst>
                  <a:path w="17242" h="8872" extrusionOk="0">
                    <a:moveTo>
                      <a:pt x="16991" y="8202"/>
                    </a:moveTo>
                    <a:lnTo>
                      <a:pt x="16886" y="8265"/>
                    </a:lnTo>
                    <a:lnTo>
                      <a:pt x="16928" y="8286"/>
                    </a:lnTo>
                    <a:lnTo>
                      <a:pt x="16907" y="8307"/>
                    </a:lnTo>
                    <a:cubicBezTo>
                      <a:pt x="16886" y="8307"/>
                      <a:pt x="16823" y="8349"/>
                      <a:pt x="16802" y="8349"/>
                    </a:cubicBezTo>
                    <a:lnTo>
                      <a:pt x="16802" y="8307"/>
                    </a:lnTo>
                    <a:lnTo>
                      <a:pt x="16782" y="8349"/>
                    </a:lnTo>
                    <a:cubicBezTo>
                      <a:pt x="16677" y="8370"/>
                      <a:pt x="16572" y="8370"/>
                      <a:pt x="16489" y="8390"/>
                    </a:cubicBezTo>
                    <a:lnTo>
                      <a:pt x="16593" y="8286"/>
                    </a:lnTo>
                    <a:lnTo>
                      <a:pt x="16551" y="8265"/>
                    </a:lnTo>
                    <a:lnTo>
                      <a:pt x="16468" y="8307"/>
                    </a:lnTo>
                    <a:lnTo>
                      <a:pt x="16384" y="8307"/>
                    </a:lnTo>
                    <a:lnTo>
                      <a:pt x="16342" y="8349"/>
                    </a:lnTo>
                    <a:lnTo>
                      <a:pt x="16363" y="8390"/>
                    </a:lnTo>
                    <a:lnTo>
                      <a:pt x="16300" y="8453"/>
                    </a:lnTo>
                    <a:lnTo>
                      <a:pt x="16196" y="8453"/>
                    </a:lnTo>
                    <a:lnTo>
                      <a:pt x="16258" y="8495"/>
                    </a:lnTo>
                    <a:lnTo>
                      <a:pt x="16384" y="8474"/>
                    </a:lnTo>
                    <a:lnTo>
                      <a:pt x="16447" y="8411"/>
                    </a:lnTo>
                    <a:cubicBezTo>
                      <a:pt x="16489" y="8411"/>
                      <a:pt x="16551" y="8411"/>
                      <a:pt x="16614" y="8390"/>
                    </a:cubicBezTo>
                    <a:lnTo>
                      <a:pt x="16614" y="8390"/>
                    </a:lnTo>
                    <a:lnTo>
                      <a:pt x="16593" y="8411"/>
                    </a:lnTo>
                    <a:lnTo>
                      <a:pt x="16677" y="8411"/>
                    </a:lnTo>
                    <a:lnTo>
                      <a:pt x="16719" y="8474"/>
                    </a:lnTo>
                    <a:lnTo>
                      <a:pt x="16802" y="8370"/>
                    </a:lnTo>
                    <a:cubicBezTo>
                      <a:pt x="16823" y="8370"/>
                      <a:pt x="16886" y="8349"/>
                      <a:pt x="16907" y="8349"/>
                    </a:cubicBezTo>
                    <a:lnTo>
                      <a:pt x="16907" y="8370"/>
                    </a:lnTo>
                    <a:lnTo>
                      <a:pt x="17012" y="8390"/>
                    </a:lnTo>
                    <a:lnTo>
                      <a:pt x="17200" y="8307"/>
                    </a:lnTo>
                    <a:lnTo>
                      <a:pt x="17242" y="8244"/>
                    </a:lnTo>
                    <a:lnTo>
                      <a:pt x="17200" y="8202"/>
                    </a:lnTo>
                    <a:lnTo>
                      <a:pt x="17033" y="8244"/>
                    </a:lnTo>
                    <a:lnTo>
                      <a:pt x="16991" y="8202"/>
                    </a:lnTo>
                    <a:close/>
                    <a:moveTo>
                      <a:pt x="16070" y="8411"/>
                    </a:moveTo>
                    <a:lnTo>
                      <a:pt x="16007" y="8443"/>
                    </a:lnTo>
                    <a:lnTo>
                      <a:pt x="16007" y="8443"/>
                    </a:lnTo>
                    <a:cubicBezTo>
                      <a:pt x="16026" y="8475"/>
                      <a:pt x="16037" y="8501"/>
                      <a:pt x="16036" y="8525"/>
                    </a:cubicBezTo>
                    <a:lnTo>
                      <a:pt x="16036" y="8525"/>
                    </a:lnTo>
                    <a:lnTo>
                      <a:pt x="16049" y="8474"/>
                    </a:lnTo>
                    <a:lnTo>
                      <a:pt x="16133" y="8453"/>
                    </a:lnTo>
                    <a:lnTo>
                      <a:pt x="16196" y="8453"/>
                    </a:lnTo>
                    <a:lnTo>
                      <a:pt x="16237" y="8411"/>
                    </a:lnTo>
                    <a:close/>
                    <a:moveTo>
                      <a:pt x="16036" y="8525"/>
                    </a:moveTo>
                    <a:lnTo>
                      <a:pt x="16028" y="8558"/>
                    </a:lnTo>
                    <a:cubicBezTo>
                      <a:pt x="16034" y="8547"/>
                      <a:pt x="16036" y="8536"/>
                      <a:pt x="16036" y="8525"/>
                    </a:cubicBezTo>
                    <a:close/>
                    <a:moveTo>
                      <a:pt x="105" y="0"/>
                    </a:moveTo>
                    <a:lnTo>
                      <a:pt x="22" y="42"/>
                    </a:lnTo>
                    <a:lnTo>
                      <a:pt x="1" y="105"/>
                    </a:lnTo>
                    <a:lnTo>
                      <a:pt x="22" y="251"/>
                    </a:lnTo>
                    <a:lnTo>
                      <a:pt x="168" y="565"/>
                    </a:lnTo>
                    <a:lnTo>
                      <a:pt x="252" y="628"/>
                    </a:lnTo>
                    <a:lnTo>
                      <a:pt x="524" y="879"/>
                    </a:lnTo>
                    <a:lnTo>
                      <a:pt x="587" y="879"/>
                    </a:lnTo>
                    <a:lnTo>
                      <a:pt x="754" y="1067"/>
                    </a:lnTo>
                    <a:lnTo>
                      <a:pt x="838" y="1088"/>
                    </a:lnTo>
                    <a:lnTo>
                      <a:pt x="900" y="1067"/>
                    </a:lnTo>
                    <a:lnTo>
                      <a:pt x="1089" y="1214"/>
                    </a:lnTo>
                    <a:lnTo>
                      <a:pt x="1298" y="1528"/>
                    </a:lnTo>
                    <a:lnTo>
                      <a:pt x="1507" y="1716"/>
                    </a:lnTo>
                    <a:lnTo>
                      <a:pt x="1570" y="1716"/>
                    </a:lnTo>
                    <a:lnTo>
                      <a:pt x="1570" y="1883"/>
                    </a:lnTo>
                    <a:lnTo>
                      <a:pt x="1612" y="1925"/>
                    </a:lnTo>
                    <a:lnTo>
                      <a:pt x="1633" y="2092"/>
                    </a:lnTo>
                    <a:lnTo>
                      <a:pt x="1716" y="2155"/>
                    </a:lnTo>
                    <a:lnTo>
                      <a:pt x="1842" y="2155"/>
                    </a:lnTo>
                    <a:lnTo>
                      <a:pt x="2009" y="2344"/>
                    </a:lnTo>
                    <a:lnTo>
                      <a:pt x="2093" y="2406"/>
                    </a:lnTo>
                    <a:lnTo>
                      <a:pt x="2156" y="2406"/>
                    </a:lnTo>
                    <a:lnTo>
                      <a:pt x="2198" y="2448"/>
                    </a:lnTo>
                    <a:lnTo>
                      <a:pt x="2135" y="2532"/>
                    </a:lnTo>
                    <a:lnTo>
                      <a:pt x="2219" y="2616"/>
                    </a:lnTo>
                    <a:lnTo>
                      <a:pt x="2261" y="2762"/>
                    </a:lnTo>
                    <a:lnTo>
                      <a:pt x="2261" y="2783"/>
                    </a:lnTo>
                    <a:lnTo>
                      <a:pt x="2365" y="3097"/>
                    </a:lnTo>
                    <a:lnTo>
                      <a:pt x="2428" y="3264"/>
                    </a:lnTo>
                    <a:lnTo>
                      <a:pt x="2574" y="3306"/>
                    </a:lnTo>
                    <a:lnTo>
                      <a:pt x="2763" y="3411"/>
                    </a:lnTo>
                    <a:lnTo>
                      <a:pt x="2763" y="3515"/>
                    </a:lnTo>
                    <a:lnTo>
                      <a:pt x="2888" y="3787"/>
                    </a:lnTo>
                    <a:lnTo>
                      <a:pt x="3035" y="3892"/>
                    </a:lnTo>
                    <a:lnTo>
                      <a:pt x="3056" y="4185"/>
                    </a:lnTo>
                    <a:lnTo>
                      <a:pt x="3265" y="4561"/>
                    </a:lnTo>
                    <a:lnTo>
                      <a:pt x="3265" y="4729"/>
                    </a:lnTo>
                    <a:lnTo>
                      <a:pt x="3307" y="4875"/>
                    </a:lnTo>
                    <a:lnTo>
                      <a:pt x="3516" y="5043"/>
                    </a:lnTo>
                    <a:lnTo>
                      <a:pt x="3725" y="5294"/>
                    </a:lnTo>
                    <a:lnTo>
                      <a:pt x="3788" y="5440"/>
                    </a:lnTo>
                    <a:lnTo>
                      <a:pt x="3934" y="5461"/>
                    </a:lnTo>
                    <a:lnTo>
                      <a:pt x="3997" y="5545"/>
                    </a:lnTo>
                    <a:lnTo>
                      <a:pt x="4123" y="5608"/>
                    </a:lnTo>
                    <a:lnTo>
                      <a:pt x="4144" y="5775"/>
                    </a:lnTo>
                    <a:lnTo>
                      <a:pt x="4290" y="5859"/>
                    </a:lnTo>
                    <a:lnTo>
                      <a:pt x="4437" y="6005"/>
                    </a:lnTo>
                    <a:lnTo>
                      <a:pt x="4709" y="6173"/>
                    </a:lnTo>
                    <a:lnTo>
                      <a:pt x="4750" y="6298"/>
                    </a:lnTo>
                    <a:lnTo>
                      <a:pt x="4918" y="6361"/>
                    </a:lnTo>
                    <a:lnTo>
                      <a:pt x="5253" y="6633"/>
                    </a:lnTo>
                    <a:lnTo>
                      <a:pt x="5274" y="6779"/>
                    </a:lnTo>
                    <a:lnTo>
                      <a:pt x="5357" y="6800"/>
                    </a:lnTo>
                    <a:lnTo>
                      <a:pt x="5441" y="6926"/>
                    </a:lnTo>
                    <a:lnTo>
                      <a:pt x="5483" y="6884"/>
                    </a:lnTo>
                    <a:lnTo>
                      <a:pt x="5483" y="6779"/>
                    </a:lnTo>
                    <a:lnTo>
                      <a:pt x="5462" y="6717"/>
                    </a:lnTo>
                    <a:lnTo>
                      <a:pt x="5462" y="6675"/>
                    </a:lnTo>
                    <a:lnTo>
                      <a:pt x="5566" y="6696"/>
                    </a:lnTo>
                    <a:lnTo>
                      <a:pt x="5797" y="6905"/>
                    </a:lnTo>
                    <a:lnTo>
                      <a:pt x="5859" y="6884"/>
                    </a:lnTo>
                    <a:lnTo>
                      <a:pt x="5859" y="6717"/>
                    </a:lnTo>
                    <a:lnTo>
                      <a:pt x="5901" y="6633"/>
                    </a:lnTo>
                    <a:lnTo>
                      <a:pt x="5985" y="6675"/>
                    </a:lnTo>
                    <a:cubicBezTo>
                      <a:pt x="5985" y="6696"/>
                      <a:pt x="6006" y="6696"/>
                      <a:pt x="6006" y="6717"/>
                    </a:cubicBezTo>
                    <a:lnTo>
                      <a:pt x="6090" y="6842"/>
                    </a:lnTo>
                    <a:lnTo>
                      <a:pt x="6110" y="6842"/>
                    </a:lnTo>
                    <a:cubicBezTo>
                      <a:pt x="6173" y="6905"/>
                      <a:pt x="6215" y="6989"/>
                      <a:pt x="6278" y="7030"/>
                    </a:cubicBezTo>
                    <a:lnTo>
                      <a:pt x="6236" y="7051"/>
                    </a:lnTo>
                    <a:lnTo>
                      <a:pt x="6236" y="7198"/>
                    </a:lnTo>
                    <a:lnTo>
                      <a:pt x="6194" y="7323"/>
                    </a:lnTo>
                    <a:lnTo>
                      <a:pt x="6069" y="7344"/>
                    </a:lnTo>
                    <a:lnTo>
                      <a:pt x="6069" y="7449"/>
                    </a:lnTo>
                    <a:lnTo>
                      <a:pt x="5985" y="7470"/>
                    </a:lnTo>
                    <a:lnTo>
                      <a:pt x="5922" y="7428"/>
                    </a:lnTo>
                    <a:lnTo>
                      <a:pt x="5880" y="7428"/>
                    </a:lnTo>
                    <a:lnTo>
                      <a:pt x="5880" y="7512"/>
                    </a:lnTo>
                    <a:lnTo>
                      <a:pt x="5964" y="7554"/>
                    </a:lnTo>
                    <a:lnTo>
                      <a:pt x="6194" y="7554"/>
                    </a:lnTo>
                    <a:lnTo>
                      <a:pt x="6320" y="7512"/>
                    </a:lnTo>
                    <a:lnTo>
                      <a:pt x="6382" y="7616"/>
                    </a:lnTo>
                    <a:lnTo>
                      <a:pt x="6445" y="7658"/>
                    </a:lnTo>
                    <a:lnTo>
                      <a:pt x="6529" y="7637"/>
                    </a:lnTo>
                    <a:lnTo>
                      <a:pt x="6613" y="7637"/>
                    </a:lnTo>
                    <a:lnTo>
                      <a:pt x="6550" y="7679"/>
                    </a:lnTo>
                    <a:lnTo>
                      <a:pt x="6466" y="7826"/>
                    </a:lnTo>
                    <a:lnTo>
                      <a:pt x="6529" y="7867"/>
                    </a:lnTo>
                    <a:lnTo>
                      <a:pt x="6696" y="7888"/>
                    </a:lnTo>
                    <a:lnTo>
                      <a:pt x="6822" y="7951"/>
                    </a:lnTo>
                    <a:lnTo>
                      <a:pt x="6926" y="7888"/>
                    </a:lnTo>
                    <a:lnTo>
                      <a:pt x="6989" y="7951"/>
                    </a:lnTo>
                    <a:lnTo>
                      <a:pt x="7178" y="7951"/>
                    </a:lnTo>
                    <a:lnTo>
                      <a:pt x="7366" y="8077"/>
                    </a:lnTo>
                    <a:lnTo>
                      <a:pt x="7638" y="8160"/>
                    </a:lnTo>
                    <a:lnTo>
                      <a:pt x="7743" y="8035"/>
                    </a:lnTo>
                    <a:lnTo>
                      <a:pt x="7805" y="8035"/>
                    </a:lnTo>
                    <a:lnTo>
                      <a:pt x="7889" y="8139"/>
                    </a:lnTo>
                    <a:lnTo>
                      <a:pt x="7994" y="8160"/>
                    </a:lnTo>
                    <a:lnTo>
                      <a:pt x="8077" y="8077"/>
                    </a:lnTo>
                    <a:lnTo>
                      <a:pt x="8140" y="8077"/>
                    </a:lnTo>
                    <a:lnTo>
                      <a:pt x="8287" y="8181"/>
                    </a:lnTo>
                    <a:lnTo>
                      <a:pt x="8454" y="8181"/>
                    </a:lnTo>
                    <a:lnTo>
                      <a:pt x="8747" y="8370"/>
                    </a:lnTo>
                    <a:lnTo>
                      <a:pt x="9061" y="8474"/>
                    </a:lnTo>
                    <a:lnTo>
                      <a:pt x="9186" y="8390"/>
                    </a:lnTo>
                    <a:lnTo>
                      <a:pt x="9395" y="8390"/>
                    </a:lnTo>
                    <a:lnTo>
                      <a:pt x="9521" y="8495"/>
                    </a:lnTo>
                    <a:lnTo>
                      <a:pt x="9647" y="8390"/>
                    </a:lnTo>
                    <a:lnTo>
                      <a:pt x="9793" y="8411"/>
                    </a:lnTo>
                    <a:lnTo>
                      <a:pt x="9960" y="8495"/>
                    </a:lnTo>
                    <a:lnTo>
                      <a:pt x="10149" y="8495"/>
                    </a:lnTo>
                    <a:lnTo>
                      <a:pt x="10295" y="8411"/>
                    </a:lnTo>
                    <a:lnTo>
                      <a:pt x="10379" y="8411"/>
                    </a:lnTo>
                    <a:lnTo>
                      <a:pt x="10483" y="8516"/>
                    </a:lnTo>
                    <a:lnTo>
                      <a:pt x="10609" y="8558"/>
                    </a:lnTo>
                    <a:lnTo>
                      <a:pt x="10776" y="8683"/>
                    </a:lnTo>
                    <a:lnTo>
                      <a:pt x="10902" y="8662"/>
                    </a:lnTo>
                    <a:lnTo>
                      <a:pt x="10986" y="8725"/>
                    </a:lnTo>
                    <a:lnTo>
                      <a:pt x="11048" y="8704"/>
                    </a:lnTo>
                    <a:lnTo>
                      <a:pt x="11028" y="8516"/>
                    </a:lnTo>
                    <a:lnTo>
                      <a:pt x="10965" y="8474"/>
                    </a:lnTo>
                    <a:lnTo>
                      <a:pt x="11007" y="8453"/>
                    </a:lnTo>
                    <a:cubicBezTo>
                      <a:pt x="11132" y="8453"/>
                      <a:pt x="11237" y="8474"/>
                      <a:pt x="11341" y="8495"/>
                    </a:cubicBezTo>
                    <a:lnTo>
                      <a:pt x="11467" y="8579"/>
                    </a:lnTo>
                    <a:lnTo>
                      <a:pt x="11488" y="8662"/>
                    </a:lnTo>
                    <a:lnTo>
                      <a:pt x="11551" y="8579"/>
                    </a:lnTo>
                    <a:lnTo>
                      <a:pt x="11634" y="8516"/>
                    </a:lnTo>
                    <a:cubicBezTo>
                      <a:pt x="11697" y="8579"/>
                      <a:pt x="11781" y="8600"/>
                      <a:pt x="11864" y="8621"/>
                    </a:cubicBezTo>
                    <a:lnTo>
                      <a:pt x="11844" y="8662"/>
                    </a:lnTo>
                    <a:lnTo>
                      <a:pt x="11864" y="8704"/>
                    </a:lnTo>
                    <a:lnTo>
                      <a:pt x="12053" y="8767"/>
                    </a:lnTo>
                    <a:lnTo>
                      <a:pt x="12157" y="8704"/>
                    </a:lnTo>
                    <a:lnTo>
                      <a:pt x="12220" y="8725"/>
                    </a:lnTo>
                    <a:lnTo>
                      <a:pt x="12220" y="8704"/>
                    </a:lnTo>
                    <a:cubicBezTo>
                      <a:pt x="12262" y="8725"/>
                      <a:pt x="12304" y="8725"/>
                      <a:pt x="12325" y="8767"/>
                    </a:cubicBezTo>
                    <a:lnTo>
                      <a:pt x="12388" y="8809"/>
                    </a:lnTo>
                    <a:lnTo>
                      <a:pt x="12492" y="8872"/>
                    </a:lnTo>
                    <a:lnTo>
                      <a:pt x="12597" y="8830"/>
                    </a:lnTo>
                    <a:lnTo>
                      <a:pt x="12680" y="8830"/>
                    </a:lnTo>
                    <a:lnTo>
                      <a:pt x="12722" y="8872"/>
                    </a:lnTo>
                    <a:lnTo>
                      <a:pt x="12848" y="8809"/>
                    </a:lnTo>
                    <a:lnTo>
                      <a:pt x="12911" y="8725"/>
                    </a:lnTo>
                    <a:lnTo>
                      <a:pt x="13015" y="8767"/>
                    </a:lnTo>
                    <a:lnTo>
                      <a:pt x="13141" y="8704"/>
                    </a:lnTo>
                    <a:lnTo>
                      <a:pt x="13245" y="8725"/>
                    </a:lnTo>
                    <a:lnTo>
                      <a:pt x="13371" y="8621"/>
                    </a:lnTo>
                    <a:lnTo>
                      <a:pt x="13413" y="8704"/>
                    </a:lnTo>
                    <a:lnTo>
                      <a:pt x="13517" y="8683"/>
                    </a:lnTo>
                    <a:lnTo>
                      <a:pt x="13664" y="8704"/>
                    </a:lnTo>
                    <a:lnTo>
                      <a:pt x="13580" y="8662"/>
                    </a:lnTo>
                    <a:lnTo>
                      <a:pt x="13894" y="8662"/>
                    </a:lnTo>
                    <a:lnTo>
                      <a:pt x="13936" y="8683"/>
                    </a:lnTo>
                    <a:lnTo>
                      <a:pt x="13936" y="8662"/>
                    </a:lnTo>
                    <a:lnTo>
                      <a:pt x="14166" y="8662"/>
                    </a:lnTo>
                    <a:lnTo>
                      <a:pt x="14250" y="8683"/>
                    </a:lnTo>
                    <a:lnTo>
                      <a:pt x="14313" y="8683"/>
                    </a:lnTo>
                    <a:lnTo>
                      <a:pt x="14396" y="8704"/>
                    </a:lnTo>
                    <a:lnTo>
                      <a:pt x="14480" y="8683"/>
                    </a:lnTo>
                    <a:lnTo>
                      <a:pt x="14564" y="8683"/>
                    </a:lnTo>
                    <a:lnTo>
                      <a:pt x="14626" y="8725"/>
                    </a:lnTo>
                    <a:lnTo>
                      <a:pt x="14731" y="8683"/>
                    </a:lnTo>
                    <a:lnTo>
                      <a:pt x="14794" y="8704"/>
                    </a:lnTo>
                    <a:lnTo>
                      <a:pt x="14877" y="8704"/>
                    </a:lnTo>
                    <a:lnTo>
                      <a:pt x="14898" y="8683"/>
                    </a:lnTo>
                    <a:lnTo>
                      <a:pt x="15024" y="8621"/>
                    </a:lnTo>
                    <a:lnTo>
                      <a:pt x="15212" y="8662"/>
                    </a:lnTo>
                    <a:lnTo>
                      <a:pt x="15359" y="8579"/>
                    </a:lnTo>
                    <a:lnTo>
                      <a:pt x="15547" y="8579"/>
                    </a:lnTo>
                    <a:lnTo>
                      <a:pt x="15631" y="8600"/>
                    </a:lnTo>
                    <a:lnTo>
                      <a:pt x="15652" y="8579"/>
                    </a:lnTo>
                    <a:cubicBezTo>
                      <a:pt x="15683" y="8589"/>
                      <a:pt x="15714" y="8594"/>
                      <a:pt x="15748" y="8594"/>
                    </a:cubicBezTo>
                    <a:cubicBezTo>
                      <a:pt x="15782" y="8594"/>
                      <a:pt x="15819" y="8589"/>
                      <a:pt x="15861" y="8579"/>
                    </a:cubicBezTo>
                    <a:cubicBezTo>
                      <a:pt x="15882" y="8579"/>
                      <a:pt x="15924" y="8558"/>
                      <a:pt x="15945" y="8516"/>
                    </a:cubicBezTo>
                    <a:lnTo>
                      <a:pt x="15986" y="8453"/>
                    </a:lnTo>
                    <a:lnTo>
                      <a:pt x="16007" y="8443"/>
                    </a:lnTo>
                    <a:lnTo>
                      <a:pt x="16007" y="8443"/>
                    </a:lnTo>
                    <a:cubicBezTo>
                      <a:pt x="16001" y="8433"/>
                      <a:pt x="15994" y="8423"/>
                      <a:pt x="15986" y="8411"/>
                    </a:cubicBezTo>
                    <a:lnTo>
                      <a:pt x="16049" y="8390"/>
                    </a:lnTo>
                    <a:lnTo>
                      <a:pt x="16091" y="8286"/>
                    </a:lnTo>
                    <a:lnTo>
                      <a:pt x="16091" y="8181"/>
                    </a:lnTo>
                    <a:lnTo>
                      <a:pt x="15965" y="8139"/>
                    </a:lnTo>
                    <a:lnTo>
                      <a:pt x="15861" y="8202"/>
                    </a:lnTo>
                    <a:lnTo>
                      <a:pt x="15924" y="8244"/>
                    </a:lnTo>
                    <a:lnTo>
                      <a:pt x="15840" y="8349"/>
                    </a:lnTo>
                    <a:lnTo>
                      <a:pt x="15735" y="8370"/>
                    </a:lnTo>
                    <a:lnTo>
                      <a:pt x="15714" y="8390"/>
                    </a:lnTo>
                    <a:lnTo>
                      <a:pt x="15673" y="8390"/>
                    </a:lnTo>
                    <a:cubicBezTo>
                      <a:pt x="15652" y="8390"/>
                      <a:pt x="15631" y="8411"/>
                      <a:pt x="15610" y="8453"/>
                    </a:cubicBezTo>
                    <a:lnTo>
                      <a:pt x="15526" y="8453"/>
                    </a:lnTo>
                    <a:lnTo>
                      <a:pt x="15442" y="8390"/>
                    </a:lnTo>
                    <a:lnTo>
                      <a:pt x="15296" y="8390"/>
                    </a:lnTo>
                    <a:lnTo>
                      <a:pt x="15149" y="8453"/>
                    </a:lnTo>
                    <a:lnTo>
                      <a:pt x="15003" y="8349"/>
                    </a:lnTo>
                    <a:lnTo>
                      <a:pt x="14836" y="8307"/>
                    </a:lnTo>
                    <a:lnTo>
                      <a:pt x="14773" y="8349"/>
                    </a:lnTo>
                    <a:lnTo>
                      <a:pt x="14626" y="8265"/>
                    </a:lnTo>
                    <a:lnTo>
                      <a:pt x="14354" y="8307"/>
                    </a:lnTo>
                    <a:lnTo>
                      <a:pt x="14166" y="8411"/>
                    </a:lnTo>
                    <a:lnTo>
                      <a:pt x="14166" y="8453"/>
                    </a:lnTo>
                    <a:lnTo>
                      <a:pt x="13999" y="8453"/>
                    </a:lnTo>
                    <a:lnTo>
                      <a:pt x="13894" y="8411"/>
                    </a:lnTo>
                    <a:lnTo>
                      <a:pt x="13894" y="8474"/>
                    </a:lnTo>
                    <a:cubicBezTo>
                      <a:pt x="13852" y="8474"/>
                      <a:pt x="13769" y="8474"/>
                      <a:pt x="13727" y="8495"/>
                    </a:cubicBezTo>
                    <a:lnTo>
                      <a:pt x="13685" y="8453"/>
                    </a:lnTo>
                    <a:lnTo>
                      <a:pt x="13685" y="8370"/>
                    </a:lnTo>
                    <a:lnTo>
                      <a:pt x="13559" y="8349"/>
                    </a:lnTo>
                    <a:lnTo>
                      <a:pt x="13580" y="8453"/>
                    </a:lnTo>
                    <a:lnTo>
                      <a:pt x="13538" y="8474"/>
                    </a:lnTo>
                    <a:lnTo>
                      <a:pt x="13538" y="8370"/>
                    </a:lnTo>
                    <a:lnTo>
                      <a:pt x="13434" y="8286"/>
                    </a:lnTo>
                    <a:lnTo>
                      <a:pt x="13329" y="8349"/>
                    </a:lnTo>
                    <a:lnTo>
                      <a:pt x="13224" y="8265"/>
                    </a:lnTo>
                    <a:lnTo>
                      <a:pt x="13120" y="8202"/>
                    </a:lnTo>
                    <a:lnTo>
                      <a:pt x="12994" y="8286"/>
                    </a:lnTo>
                    <a:lnTo>
                      <a:pt x="12994" y="8349"/>
                    </a:lnTo>
                    <a:lnTo>
                      <a:pt x="13224" y="8411"/>
                    </a:lnTo>
                    <a:lnTo>
                      <a:pt x="13308" y="8495"/>
                    </a:lnTo>
                    <a:lnTo>
                      <a:pt x="13162" y="8495"/>
                    </a:lnTo>
                    <a:lnTo>
                      <a:pt x="13162" y="8516"/>
                    </a:lnTo>
                    <a:lnTo>
                      <a:pt x="13099" y="8579"/>
                    </a:lnTo>
                    <a:lnTo>
                      <a:pt x="13057" y="8579"/>
                    </a:lnTo>
                    <a:cubicBezTo>
                      <a:pt x="13094" y="8560"/>
                      <a:pt x="13098" y="8492"/>
                      <a:pt x="13055" y="8492"/>
                    </a:cubicBezTo>
                    <a:cubicBezTo>
                      <a:pt x="13049" y="8492"/>
                      <a:pt x="13043" y="8493"/>
                      <a:pt x="13036" y="8495"/>
                    </a:cubicBezTo>
                    <a:lnTo>
                      <a:pt x="12952" y="8495"/>
                    </a:lnTo>
                    <a:lnTo>
                      <a:pt x="12932" y="8390"/>
                    </a:lnTo>
                    <a:lnTo>
                      <a:pt x="12848" y="8370"/>
                    </a:lnTo>
                    <a:lnTo>
                      <a:pt x="12743" y="8390"/>
                    </a:lnTo>
                    <a:lnTo>
                      <a:pt x="12639" y="8370"/>
                    </a:lnTo>
                    <a:lnTo>
                      <a:pt x="12492" y="8411"/>
                    </a:lnTo>
                    <a:lnTo>
                      <a:pt x="12408" y="8516"/>
                    </a:lnTo>
                    <a:lnTo>
                      <a:pt x="12388" y="8600"/>
                    </a:lnTo>
                    <a:lnTo>
                      <a:pt x="12283" y="8600"/>
                    </a:lnTo>
                    <a:lnTo>
                      <a:pt x="12283" y="8579"/>
                    </a:lnTo>
                    <a:lnTo>
                      <a:pt x="12283" y="8558"/>
                    </a:lnTo>
                    <a:lnTo>
                      <a:pt x="12304" y="8558"/>
                    </a:lnTo>
                    <a:cubicBezTo>
                      <a:pt x="12325" y="8558"/>
                      <a:pt x="12304" y="8516"/>
                      <a:pt x="12304" y="8516"/>
                    </a:cubicBezTo>
                    <a:lnTo>
                      <a:pt x="12325" y="8495"/>
                    </a:lnTo>
                    <a:lnTo>
                      <a:pt x="12367" y="8370"/>
                    </a:lnTo>
                    <a:lnTo>
                      <a:pt x="12178" y="8307"/>
                    </a:lnTo>
                    <a:lnTo>
                      <a:pt x="12053" y="8390"/>
                    </a:lnTo>
                    <a:lnTo>
                      <a:pt x="12011" y="8516"/>
                    </a:lnTo>
                    <a:cubicBezTo>
                      <a:pt x="11885" y="8495"/>
                      <a:pt x="11781" y="8474"/>
                      <a:pt x="11676" y="8453"/>
                    </a:cubicBezTo>
                    <a:lnTo>
                      <a:pt x="11781" y="8411"/>
                    </a:lnTo>
                    <a:lnTo>
                      <a:pt x="11802" y="8349"/>
                    </a:lnTo>
                    <a:lnTo>
                      <a:pt x="11676" y="8181"/>
                    </a:lnTo>
                    <a:lnTo>
                      <a:pt x="11530" y="8160"/>
                    </a:lnTo>
                    <a:lnTo>
                      <a:pt x="11362" y="8202"/>
                    </a:lnTo>
                    <a:lnTo>
                      <a:pt x="11237" y="8181"/>
                    </a:lnTo>
                    <a:lnTo>
                      <a:pt x="11111" y="8202"/>
                    </a:lnTo>
                    <a:lnTo>
                      <a:pt x="11111" y="8244"/>
                    </a:lnTo>
                    <a:cubicBezTo>
                      <a:pt x="11069" y="8244"/>
                      <a:pt x="11069" y="8244"/>
                      <a:pt x="11048" y="8202"/>
                    </a:cubicBezTo>
                    <a:lnTo>
                      <a:pt x="11069" y="8056"/>
                    </a:lnTo>
                    <a:lnTo>
                      <a:pt x="11028" y="7972"/>
                    </a:lnTo>
                    <a:lnTo>
                      <a:pt x="10923" y="7951"/>
                    </a:lnTo>
                    <a:lnTo>
                      <a:pt x="10902" y="7930"/>
                    </a:lnTo>
                    <a:lnTo>
                      <a:pt x="10797" y="7930"/>
                    </a:lnTo>
                    <a:lnTo>
                      <a:pt x="10714" y="7972"/>
                    </a:lnTo>
                    <a:lnTo>
                      <a:pt x="10609" y="7972"/>
                    </a:lnTo>
                    <a:lnTo>
                      <a:pt x="10525" y="7930"/>
                    </a:lnTo>
                    <a:lnTo>
                      <a:pt x="10400" y="7972"/>
                    </a:lnTo>
                    <a:lnTo>
                      <a:pt x="10274" y="7930"/>
                    </a:lnTo>
                    <a:lnTo>
                      <a:pt x="10191" y="7846"/>
                    </a:lnTo>
                    <a:lnTo>
                      <a:pt x="10191" y="7763"/>
                    </a:lnTo>
                    <a:lnTo>
                      <a:pt x="10086" y="7595"/>
                    </a:lnTo>
                    <a:lnTo>
                      <a:pt x="10086" y="7449"/>
                    </a:lnTo>
                    <a:lnTo>
                      <a:pt x="9939" y="7449"/>
                    </a:lnTo>
                    <a:lnTo>
                      <a:pt x="9856" y="7470"/>
                    </a:lnTo>
                    <a:lnTo>
                      <a:pt x="9772" y="7386"/>
                    </a:lnTo>
                    <a:lnTo>
                      <a:pt x="9667" y="7386"/>
                    </a:lnTo>
                    <a:lnTo>
                      <a:pt x="9542" y="7282"/>
                    </a:lnTo>
                    <a:lnTo>
                      <a:pt x="9458" y="7240"/>
                    </a:lnTo>
                    <a:lnTo>
                      <a:pt x="9354" y="7261"/>
                    </a:lnTo>
                    <a:lnTo>
                      <a:pt x="9270" y="7261"/>
                    </a:lnTo>
                    <a:lnTo>
                      <a:pt x="9144" y="7114"/>
                    </a:lnTo>
                    <a:lnTo>
                      <a:pt x="9040" y="7114"/>
                    </a:lnTo>
                    <a:lnTo>
                      <a:pt x="9019" y="7344"/>
                    </a:lnTo>
                    <a:lnTo>
                      <a:pt x="8935" y="7449"/>
                    </a:lnTo>
                    <a:lnTo>
                      <a:pt x="8684" y="7491"/>
                    </a:lnTo>
                    <a:lnTo>
                      <a:pt x="8370" y="7449"/>
                    </a:lnTo>
                    <a:lnTo>
                      <a:pt x="8015" y="7449"/>
                    </a:lnTo>
                    <a:lnTo>
                      <a:pt x="7805" y="7365"/>
                    </a:lnTo>
                    <a:lnTo>
                      <a:pt x="7763" y="7323"/>
                    </a:lnTo>
                    <a:lnTo>
                      <a:pt x="7784" y="7219"/>
                    </a:lnTo>
                    <a:lnTo>
                      <a:pt x="7701" y="7072"/>
                    </a:lnTo>
                    <a:lnTo>
                      <a:pt x="7450" y="7051"/>
                    </a:lnTo>
                    <a:lnTo>
                      <a:pt x="7240" y="7010"/>
                    </a:lnTo>
                    <a:lnTo>
                      <a:pt x="7136" y="6926"/>
                    </a:lnTo>
                    <a:lnTo>
                      <a:pt x="6947" y="6926"/>
                    </a:lnTo>
                    <a:lnTo>
                      <a:pt x="6906" y="6968"/>
                    </a:lnTo>
                    <a:lnTo>
                      <a:pt x="6843" y="7030"/>
                    </a:lnTo>
                    <a:lnTo>
                      <a:pt x="6759" y="6947"/>
                    </a:lnTo>
                    <a:lnTo>
                      <a:pt x="6592" y="6926"/>
                    </a:lnTo>
                    <a:lnTo>
                      <a:pt x="6487" y="6926"/>
                    </a:lnTo>
                    <a:cubicBezTo>
                      <a:pt x="6403" y="6842"/>
                      <a:pt x="6320" y="6758"/>
                      <a:pt x="6278" y="6654"/>
                    </a:cubicBezTo>
                    <a:lnTo>
                      <a:pt x="6278" y="6486"/>
                    </a:lnTo>
                    <a:lnTo>
                      <a:pt x="6320" y="6173"/>
                    </a:lnTo>
                    <a:lnTo>
                      <a:pt x="6278" y="5963"/>
                    </a:lnTo>
                    <a:lnTo>
                      <a:pt x="6382" y="5712"/>
                    </a:lnTo>
                    <a:lnTo>
                      <a:pt x="6320" y="5649"/>
                    </a:lnTo>
                    <a:lnTo>
                      <a:pt x="6320" y="5461"/>
                    </a:lnTo>
                    <a:lnTo>
                      <a:pt x="6424" y="5398"/>
                    </a:lnTo>
                    <a:lnTo>
                      <a:pt x="6487" y="5336"/>
                    </a:lnTo>
                    <a:lnTo>
                      <a:pt x="6445" y="5231"/>
                    </a:lnTo>
                    <a:lnTo>
                      <a:pt x="6382" y="5168"/>
                    </a:lnTo>
                    <a:lnTo>
                      <a:pt x="6278" y="5085"/>
                    </a:lnTo>
                    <a:lnTo>
                      <a:pt x="6215" y="4959"/>
                    </a:lnTo>
                    <a:lnTo>
                      <a:pt x="6131" y="4938"/>
                    </a:lnTo>
                    <a:lnTo>
                      <a:pt x="6110" y="4854"/>
                    </a:lnTo>
                    <a:lnTo>
                      <a:pt x="6006" y="4813"/>
                    </a:lnTo>
                    <a:lnTo>
                      <a:pt x="5818" y="4833"/>
                    </a:lnTo>
                    <a:lnTo>
                      <a:pt x="5713" y="4813"/>
                    </a:lnTo>
                    <a:lnTo>
                      <a:pt x="5692" y="4624"/>
                    </a:lnTo>
                    <a:lnTo>
                      <a:pt x="5608" y="4520"/>
                    </a:lnTo>
                    <a:lnTo>
                      <a:pt x="5546" y="4561"/>
                    </a:lnTo>
                    <a:lnTo>
                      <a:pt x="5587" y="4457"/>
                    </a:lnTo>
                    <a:lnTo>
                      <a:pt x="5483" y="4415"/>
                    </a:lnTo>
                    <a:lnTo>
                      <a:pt x="5462" y="4122"/>
                    </a:lnTo>
                    <a:lnTo>
                      <a:pt x="5336" y="4185"/>
                    </a:lnTo>
                    <a:lnTo>
                      <a:pt x="5274" y="4122"/>
                    </a:lnTo>
                    <a:lnTo>
                      <a:pt x="5043" y="4122"/>
                    </a:lnTo>
                    <a:lnTo>
                      <a:pt x="4855" y="3996"/>
                    </a:lnTo>
                    <a:lnTo>
                      <a:pt x="4855" y="3892"/>
                    </a:lnTo>
                    <a:lnTo>
                      <a:pt x="4960" y="3850"/>
                    </a:lnTo>
                    <a:lnTo>
                      <a:pt x="5085" y="3766"/>
                    </a:lnTo>
                    <a:lnTo>
                      <a:pt x="5002" y="3704"/>
                    </a:lnTo>
                    <a:lnTo>
                      <a:pt x="4876" y="3745"/>
                    </a:lnTo>
                    <a:lnTo>
                      <a:pt x="4813" y="3704"/>
                    </a:lnTo>
                    <a:lnTo>
                      <a:pt x="4667" y="3766"/>
                    </a:lnTo>
                    <a:lnTo>
                      <a:pt x="4750" y="3683"/>
                    </a:lnTo>
                    <a:lnTo>
                      <a:pt x="4876" y="3578"/>
                    </a:lnTo>
                    <a:lnTo>
                      <a:pt x="5064" y="3557"/>
                    </a:lnTo>
                    <a:lnTo>
                      <a:pt x="5043" y="3432"/>
                    </a:lnTo>
                    <a:lnTo>
                      <a:pt x="4855" y="3222"/>
                    </a:lnTo>
                    <a:lnTo>
                      <a:pt x="4750" y="3222"/>
                    </a:lnTo>
                    <a:lnTo>
                      <a:pt x="4625" y="3285"/>
                    </a:lnTo>
                    <a:lnTo>
                      <a:pt x="4478" y="3369"/>
                    </a:lnTo>
                    <a:lnTo>
                      <a:pt x="4332" y="3369"/>
                    </a:lnTo>
                    <a:lnTo>
                      <a:pt x="4416" y="3348"/>
                    </a:lnTo>
                    <a:lnTo>
                      <a:pt x="4457" y="3285"/>
                    </a:lnTo>
                    <a:lnTo>
                      <a:pt x="4520" y="3264"/>
                    </a:lnTo>
                    <a:lnTo>
                      <a:pt x="4562" y="3180"/>
                    </a:lnTo>
                    <a:lnTo>
                      <a:pt x="4541" y="3097"/>
                    </a:lnTo>
                    <a:lnTo>
                      <a:pt x="4416" y="3055"/>
                    </a:lnTo>
                    <a:lnTo>
                      <a:pt x="4206" y="3055"/>
                    </a:lnTo>
                    <a:lnTo>
                      <a:pt x="4081" y="2929"/>
                    </a:lnTo>
                    <a:lnTo>
                      <a:pt x="4081" y="2846"/>
                    </a:lnTo>
                    <a:lnTo>
                      <a:pt x="4039" y="2678"/>
                    </a:lnTo>
                    <a:lnTo>
                      <a:pt x="3809" y="2448"/>
                    </a:lnTo>
                    <a:lnTo>
                      <a:pt x="3725" y="2427"/>
                    </a:lnTo>
                    <a:lnTo>
                      <a:pt x="3662" y="2448"/>
                    </a:lnTo>
                    <a:lnTo>
                      <a:pt x="3558" y="2364"/>
                    </a:lnTo>
                    <a:lnTo>
                      <a:pt x="3516" y="2155"/>
                    </a:lnTo>
                    <a:lnTo>
                      <a:pt x="3369" y="2009"/>
                    </a:lnTo>
                    <a:lnTo>
                      <a:pt x="3160" y="1883"/>
                    </a:lnTo>
                    <a:lnTo>
                      <a:pt x="3035" y="1883"/>
                    </a:lnTo>
                    <a:lnTo>
                      <a:pt x="2993" y="1925"/>
                    </a:lnTo>
                    <a:lnTo>
                      <a:pt x="2930" y="1883"/>
                    </a:lnTo>
                    <a:lnTo>
                      <a:pt x="2888" y="1716"/>
                    </a:lnTo>
                    <a:lnTo>
                      <a:pt x="2825" y="1800"/>
                    </a:lnTo>
                    <a:lnTo>
                      <a:pt x="2763" y="1716"/>
                    </a:lnTo>
                    <a:lnTo>
                      <a:pt x="2763" y="1528"/>
                    </a:lnTo>
                    <a:lnTo>
                      <a:pt x="2658" y="1402"/>
                    </a:lnTo>
                    <a:lnTo>
                      <a:pt x="2533" y="1381"/>
                    </a:lnTo>
                    <a:lnTo>
                      <a:pt x="2470" y="1297"/>
                    </a:lnTo>
                    <a:lnTo>
                      <a:pt x="2135" y="1088"/>
                    </a:lnTo>
                    <a:lnTo>
                      <a:pt x="2030" y="1088"/>
                    </a:lnTo>
                    <a:lnTo>
                      <a:pt x="1905" y="942"/>
                    </a:lnTo>
                    <a:lnTo>
                      <a:pt x="1779" y="900"/>
                    </a:lnTo>
                    <a:lnTo>
                      <a:pt x="1737" y="837"/>
                    </a:lnTo>
                    <a:lnTo>
                      <a:pt x="1716" y="649"/>
                    </a:lnTo>
                    <a:lnTo>
                      <a:pt x="1612" y="586"/>
                    </a:lnTo>
                    <a:lnTo>
                      <a:pt x="1528" y="460"/>
                    </a:lnTo>
                    <a:lnTo>
                      <a:pt x="1486" y="439"/>
                    </a:lnTo>
                    <a:lnTo>
                      <a:pt x="1403" y="272"/>
                    </a:lnTo>
                    <a:lnTo>
                      <a:pt x="1277" y="230"/>
                    </a:lnTo>
                    <a:lnTo>
                      <a:pt x="1152" y="230"/>
                    </a:lnTo>
                    <a:lnTo>
                      <a:pt x="1068" y="251"/>
                    </a:lnTo>
                    <a:lnTo>
                      <a:pt x="1005" y="209"/>
                    </a:lnTo>
                    <a:lnTo>
                      <a:pt x="859" y="209"/>
                    </a:lnTo>
                    <a:lnTo>
                      <a:pt x="670" y="251"/>
                    </a:lnTo>
                    <a:lnTo>
                      <a:pt x="587" y="209"/>
                    </a:lnTo>
                    <a:lnTo>
                      <a:pt x="336" y="21"/>
                    </a:lnTo>
                    <a:lnTo>
                      <a:pt x="105"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7" name="Google Shape;677;p68"/>
            <p:cNvSpPr/>
            <p:nvPr/>
          </p:nvSpPr>
          <p:spPr>
            <a:xfrm>
              <a:off x="4437231" y="3100607"/>
              <a:ext cx="29912" cy="37370"/>
            </a:xfrm>
            <a:custGeom>
              <a:avLst/>
              <a:gdLst/>
              <a:ahLst/>
              <a:cxnLst/>
              <a:rect l="l" t="t" r="r" b="b"/>
              <a:pathLst>
                <a:path w="2512" h="3286" extrusionOk="0">
                  <a:moveTo>
                    <a:pt x="126" y="0"/>
                  </a:moveTo>
                  <a:lnTo>
                    <a:pt x="42" y="84"/>
                  </a:lnTo>
                  <a:lnTo>
                    <a:pt x="0" y="210"/>
                  </a:lnTo>
                  <a:lnTo>
                    <a:pt x="126" y="419"/>
                  </a:lnTo>
                  <a:lnTo>
                    <a:pt x="189" y="879"/>
                  </a:lnTo>
                  <a:lnTo>
                    <a:pt x="251" y="1047"/>
                  </a:lnTo>
                  <a:lnTo>
                    <a:pt x="314" y="1172"/>
                  </a:lnTo>
                  <a:lnTo>
                    <a:pt x="314" y="1360"/>
                  </a:lnTo>
                  <a:lnTo>
                    <a:pt x="251" y="1402"/>
                  </a:lnTo>
                  <a:lnTo>
                    <a:pt x="293" y="1507"/>
                  </a:lnTo>
                  <a:lnTo>
                    <a:pt x="356" y="1611"/>
                  </a:lnTo>
                  <a:lnTo>
                    <a:pt x="335" y="1674"/>
                  </a:lnTo>
                  <a:lnTo>
                    <a:pt x="419" y="1758"/>
                  </a:lnTo>
                  <a:lnTo>
                    <a:pt x="565" y="1863"/>
                  </a:lnTo>
                  <a:lnTo>
                    <a:pt x="649" y="2009"/>
                  </a:lnTo>
                  <a:lnTo>
                    <a:pt x="754" y="2072"/>
                  </a:lnTo>
                  <a:lnTo>
                    <a:pt x="837" y="2176"/>
                  </a:lnTo>
                  <a:lnTo>
                    <a:pt x="754" y="2281"/>
                  </a:lnTo>
                  <a:lnTo>
                    <a:pt x="733" y="2344"/>
                  </a:lnTo>
                  <a:lnTo>
                    <a:pt x="816" y="2407"/>
                  </a:lnTo>
                  <a:lnTo>
                    <a:pt x="1005" y="2490"/>
                  </a:lnTo>
                  <a:lnTo>
                    <a:pt x="1193" y="2616"/>
                  </a:lnTo>
                  <a:lnTo>
                    <a:pt x="1172" y="2720"/>
                  </a:lnTo>
                  <a:lnTo>
                    <a:pt x="1339" y="2867"/>
                  </a:lnTo>
                  <a:lnTo>
                    <a:pt x="1486" y="2867"/>
                  </a:lnTo>
                  <a:lnTo>
                    <a:pt x="1528" y="2909"/>
                  </a:lnTo>
                  <a:lnTo>
                    <a:pt x="1611" y="3013"/>
                  </a:lnTo>
                  <a:lnTo>
                    <a:pt x="1800" y="3118"/>
                  </a:lnTo>
                  <a:lnTo>
                    <a:pt x="1988" y="3139"/>
                  </a:lnTo>
                  <a:lnTo>
                    <a:pt x="2051" y="3223"/>
                  </a:lnTo>
                  <a:lnTo>
                    <a:pt x="2197" y="3264"/>
                  </a:lnTo>
                  <a:lnTo>
                    <a:pt x="2218" y="3244"/>
                  </a:lnTo>
                  <a:lnTo>
                    <a:pt x="2281" y="3285"/>
                  </a:lnTo>
                  <a:lnTo>
                    <a:pt x="2386" y="3223"/>
                  </a:lnTo>
                  <a:lnTo>
                    <a:pt x="2386" y="3181"/>
                  </a:lnTo>
                  <a:lnTo>
                    <a:pt x="2344" y="3181"/>
                  </a:lnTo>
                  <a:lnTo>
                    <a:pt x="2386" y="3118"/>
                  </a:lnTo>
                  <a:lnTo>
                    <a:pt x="2323" y="3076"/>
                  </a:lnTo>
                  <a:lnTo>
                    <a:pt x="2407" y="3118"/>
                  </a:lnTo>
                  <a:lnTo>
                    <a:pt x="2407" y="3181"/>
                  </a:lnTo>
                  <a:lnTo>
                    <a:pt x="2407" y="3223"/>
                  </a:lnTo>
                  <a:lnTo>
                    <a:pt x="2511" y="3244"/>
                  </a:lnTo>
                  <a:lnTo>
                    <a:pt x="2511" y="3118"/>
                  </a:lnTo>
                  <a:lnTo>
                    <a:pt x="2386" y="2846"/>
                  </a:lnTo>
                  <a:lnTo>
                    <a:pt x="2344" y="2846"/>
                  </a:lnTo>
                  <a:lnTo>
                    <a:pt x="2344" y="2804"/>
                  </a:lnTo>
                  <a:lnTo>
                    <a:pt x="2323" y="2762"/>
                  </a:lnTo>
                  <a:lnTo>
                    <a:pt x="2281" y="2741"/>
                  </a:lnTo>
                  <a:lnTo>
                    <a:pt x="2239" y="2553"/>
                  </a:lnTo>
                  <a:lnTo>
                    <a:pt x="2281" y="2511"/>
                  </a:lnTo>
                  <a:lnTo>
                    <a:pt x="2239" y="2448"/>
                  </a:lnTo>
                  <a:lnTo>
                    <a:pt x="2176" y="2448"/>
                  </a:lnTo>
                  <a:lnTo>
                    <a:pt x="2009" y="2344"/>
                  </a:lnTo>
                  <a:lnTo>
                    <a:pt x="1967" y="2197"/>
                  </a:lnTo>
                  <a:lnTo>
                    <a:pt x="1967" y="1904"/>
                  </a:lnTo>
                  <a:lnTo>
                    <a:pt x="1904" y="1821"/>
                  </a:lnTo>
                  <a:lnTo>
                    <a:pt x="1904" y="1716"/>
                  </a:lnTo>
                  <a:lnTo>
                    <a:pt x="1925" y="1674"/>
                  </a:lnTo>
                  <a:lnTo>
                    <a:pt x="1904" y="1381"/>
                  </a:lnTo>
                  <a:lnTo>
                    <a:pt x="1967" y="1339"/>
                  </a:lnTo>
                  <a:lnTo>
                    <a:pt x="1904" y="1088"/>
                  </a:lnTo>
                  <a:lnTo>
                    <a:pt x="1779" y="879"/>
                  </a:lnTo>
                  <a:lnTo>
                    <a:pt x="1360" y="461"/>
                  </a:lnTo>
                  <a:lnTo>
                    <a:pt x="1277" y="314"/>
                  </a:lnTo>
                  <a:lnTo>
                    <a:pt x="1235" y="335"/>
                  </a:lnTo>
                  <a:lnTo>
                    <a:pt x="1172" y="398"/>
                  </a:lnTo>
                  <a:lnTo>
                    <a:pt x="1088" y="398"/>
                  </a:lnTo>
                  <a:lnTo>
                    <a:pt x="1067" y="419"/>
                  </a:lnTo>
                  <a:lnTo>
                    <a:pt x="1067" y="523"/>
                  </a:lnTo>
                  <a:lnTo>
                    <a:pt x="984" y="565"/>
                  </a:lnTo>
                  <a:lnTo>
                    <a:pt x="921" y="523"/>
                  </a:lnTo>
                  <a:lnTo>
                    <a:pt x="816" y="523"/>
                  </a:lnTo>
                  <a:lnTo>
                    <a:pt x="670" y="628"/>
                  </a:lnTo>
                  <a:lnTo>
                    <a:pt x="523" y="607"/>
                  </a:lnTo>
                  <a:lnTo>
                    <a:pt x="523" y="523"/>
                  </a:lnTo>
                  <a:lnTo>
                    <a:pt x="607" y="440"/>
                  </a:lnTo>
                  <a:lnTo>
                    <a:pt x="607" y="251"/>
                  </a:lnTo>
                  <a:lnTo>
                    <a:pt x="544" y="189"/>
                  </a:lnTo>
                  <a:lnTo>
                    <a:pt x="419" y="189"/>
                  </a:lnTo>
                  <a:lnTo>
                    <a:pt x="398" y="126"/>
                  </a:lnTo>
                  <a:lnTo>
                    <a:pt x="231" y="84"/>
                  </a:lnTo>
                  <a:lnTo>
                    <a:pt x="126"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68"/>
            <p:cNvSpPr/>
            <p:nvPr/>
          </p:nvSpPr>
          <p:spPr>
            <a:xfrm>
              <a:off x="4503746" y="3099174"/>
              <a:ext cx="65289" cy="42135"/>
            </a:xfrm>
            <a:custGeom>
              <a:avLst/>
              <a:gdLst/>
              <a:ahLst/>
              <a:cxnLst/>
              <a:rect l="l" t="t" r="r" b="b"/>
              <a:pathLst>
                <a:path w="5483" h="3705" extrusionOk="0">
                  <a:moveTo>
                    <a:pt x="4186" y="1"/>
                  </a:moveTo>
                  <a:lnTo>
                    <a:pt x="4144" y="22"/>
                  </a:lnTo>
                  <a:lnTo>
                    <a:pt x="4165" y="126"/>
                  </a:lnTo>
                  <a:lnTo>
                    <a:pt x="4039" y="252"/>
                  </a:lnTo>
                  <a:lnTo>
                    <a:pt x="3976" y="231"/>
                  </a:lnTo>
                  <a:lnTo>
                    <a:pt x="4039" y="126"/>
                  </a:lnTo>
                  <a:lnTo>
                    <a:pt x="4018" y="43"/>
                  </a:lnTo>
                  <a:lnTo>
                    <a:pt x="3935" y="43"/>
                  </a:lnTo>
                  <a:lnTo>
                    <a:pt x="3851" y="273"/>
                  </a:lnTo>
                  <a:lnTo>
                    <a:pt x="3767" y="315"/>
                  </a:lnTo>
                  <a:lnTo>
                    <a:pt x="3642" y="587"/>
                  </a:lnTo>
                  <a:lnTo>
                    <a:pt x="3642" y="754"/>
                  </a:lnTo>
                  <a:lnTo>
                    <a:pt x="3432" y="963"/>
                  </a:lnTo>
                  <a:lnTo>
                    <a:pt x="3328" y="963"/>
                  </a:lnTo>
                  <a:lnTo>
                    <a:pt x="3140" y="1005"/>
                  </a:lnTo>
                  <a:lnTo>
                    <a:pt x="3098" y="1089"/>
                  </a:lnTo>
                  <a:lnTo>
                    <a:pt x="3181" y="1089"/>
                  </a:lnTo>
                  <a:lnTo>
                    <a:pt x="3119" y="1152"/>
                  </a:lnTo>
                  <a:lnTo>
                    <a:pt x="3181" y="1173"/>
                  </a:lnTo>
                  <a:lnTo>
                    <a:pt x="3307" y="1152"/>
                  </a:lnTo>
                  <a:lnTo>
                    <a:pt x="3244" y="1214"/>
                  </a:lnTo>
                  <a:lnTo>
                    <a:pt x="3181" y="1277"/>
                  </a:lnTo>
                  <a:lnTo>
                    <a:pt x="3140" y="1298"/>
                  </a:lnTo>
                  <a:lnTo>
                    <a:pt x="3140" y="1319"/>
                  </a:lnTo>
                  <a:lnTo>
                    <a:pt x="3223" y="1528"/>
                  </a:lnTo>
                  <a:lnTo>
                    <a:pt x="3181" y="1633"/>
                  </a:lnTo>
                  <a:lnTo>
                    <a:pt x="3098" y="1591"/>
                  </a:lnTo>
                  <a:lnTo>
                    <a:pt x="3098" y="1465"/>
                  </a:lnTo>
                  <a:lnTo>
                    <a:pt x="3077" y="1361"/>
                  </a:lnTo>
                  <a:lnTo>
                    <a:pt x="3035" y="1361"/>
                  </a:lnTo>
                  <a:lnTo>
                    <a:pt x="3035" y="1319"/>
                  </a:lnTo>
                  <a:lnTo>
                    <a:pt x="2993" y="1319"/>
                  </a:lnTo>
                  <a:lnTo>
                    <a:pt x="2930" y="1424"/>
                  </a:lnTo>
                  <a:lnTo>
                    <a:pt x="2972" y="1675"/>
                  </a:lnTo>
                  <a:lnTo>
                    <a:pt x="2909" y="1717"/>
                  </a:lnTo>
                  <a:lnTo>
                    <a:pt x="2805" y="1612"/>
                  </a:lnTo>
                  <a:lnTo>
                    <a:pt x="2700" y="1465"/>
                  </a:lnTo>
                  <a:lnTo>
                    <a:pt x="2658" y="1465"/>
                  </a:lnTo>
                  <a:lnTo>
                    <a:pt x="2554" y="1403"/>
                  </a:lnTo>
                  <a:lnTo>
                    <a:pt x="2470" y="1507"/>
                  </a:lnTo>
                  <a:lnTo>
                    <a:pt x="2470" y="1633"/>
                  </a:lnTo>
                  <a:lnTo>
                    <a:pt x="2344" y="1779"/>
                  </a:lnTo>
                  <a:lnTo>
                    <a:pt x="2261" y="1884"/>
                  </a:lnTo>
                  <a:lnTo>
                    <a:pt x="2093" y="2030"/>
                  </a:lnTo>
                  <a:lnTo>
                    <a:pt x="2072" y="2135"/>
                  </a:lnTo>
                  <a:lnTo>
                    <a:pt x="1926" y="2323"/>
                  </a:lnTo>
                  <a:lnTo>
                    <a:pt x="1779" y="2449"/>
                  </a:lnTo>
                  <a:lnTo>
                    <a:pt x="1319" y="2554"/>
                  </a:lnTo>
                  <a:lnTo>
                    <a:pt x="1256" y="2574"/>
                  </a:lnTo>
                  <a:lnTo>
                    <a:pt x="1298" y="2742"/>
                  </a:lnTo>
                  <a:lnTo>
                    <a:pt x="1340" y="2784"/>
                  </a:lnTo>
                  <a:lnTo>
                    <a:pt x="1256" y="2763"/>
                  </a:lnTo>
                  <a:lnTo>
                    <a:pt x="1173" y="2826"/>
                  </a:lnTo>
                  <a:lnTo>
                    <a:pt x="1047" y="2846"/>
                  </a:lnTo>
                  <a:lnTo>
                    <a:pt x="984" y="2888"/>
                  </a:lnTo>
                  <a:lnTo>
                    <a:pt x="943" y="3035"/>
                  </a:lnTo>
                  <a:lnTo>
                    <a:pt x="943" y="3181"/>
                  </a:lnTo>
                  <a:lnTo>
                    <a:pt x="838" y="3349"/>
                  </a:lnTo>
                  <a:lnTo>
                    <a:pt x="838" y="3370"/>
                  </a:lnTo>
                  <a:lnTo>
                    <a:pt x="629" y="3349"/>
                  </a:lnTo>
                  <a:lnTo>
                    <a:pt x="399" y="3265"/>
                  </a:lnTo>
                  <a:lnTo>
                    <a:pt x="210" y="3265"/>
                  </a:lnTo>
                  <a:lnTo>
                    <a:pt x="168" y="3181"/>
                  </a:lnTo>
                  <a:lnTo>
                    <a:pt x="64" y="3056"/>
                  </a:lnTo>
                  <a:lnTo>
                    <a:pt x="1" y="3077"/>
                  </a:lnTo>
                  <a:lnTo>
                    <a:pt x="127" y="3286"/>
                  </a:lnTo>
                  <a:lnTo>
                    <a:pt x="315" y="3411"/>
                  </a:lnTo>
                  <a:lnTo>
                    <a:pt x="357" y="3474"/>
                  </a:lnTo>
                  <a:lnTo>
                    <a:pt x="482" y="3579"/>
                  </a:lnTo>
                  <a:lnTo>
                    <a:pt x="503" y="3683"/>
                  </a:lnTo>
                  <a:lnTo>
                    <a:pt x="608" y="3704"/>
                  </a:lnTo>
                  <a:lnTo>
                    <a:pt x="775" y="3662"/>
                  </a:lnTo>
                  <a:lnTo>
                    <a:pt x="796" y="3579"/>
                  </a:lnTo>
                  <a:lnTo>
                    <a:pt x="922" y="3600"/>
                  </a:lnTo>
                  <a:lnTo>
                    <a:pt x="1005" y="3558"/>
                  </a:lnTo>
                  <a:lnTo>
                    <a:pt x="1319" y="3579"/>
                  </a:lnTo>
                  <a:lnTo>
                    <a:pt x="1654" y="3453"/>
                  </a:lnTo>
                  <a:lnTo>
                    <a:pt x="1738" y="3370"/>
                  </a:lnTo>
                  <a:lnTo>
                    <a:pt x="2031" y="3370"/>
                  </a:lnTo>
                  <a:lnTo>
                    <a:pt x="2156" y="3411"/>
                  </a:lnTo>
                  <a:lnTo>
                    <a:pt x="2198" y="3495"/>
                  </a:lnTo>
                  <a:lnTo>
                    <a:pt x="2344" y="3495"/>
                  </a:lnTo>
                  <a:lnTo>
                    <a:pt x="2575" y="3370"/>
                  </a:lnTo>
                  <a:lnTo>
                    <a:pt x="2868" y="3307"/>
                  </a:lnTo>
                  <a:lnTo>
                    <a:pt x="2826" y="3244"/>
                  </a:lnTo>
                  <a:lnTo>
                    <a:pt x="3077" y="2888"/>
                  </a:lnTo>
                  <a:lnTo>
                    <a:pt x="3140" y="2637"/>
                  </a:lnTo>
                  <a:lnTo>
                    <a:pt x="3328" y="2365"/>
                  </a:lnTo>
                  <a:lnTo>
                    <a:pt x="3453" y="1926"/>
                  </a:lnTo>
                  <a:lnTo>
                    <a:pt x="3453" y="1842"/>
                  </a:lnTo>
                  <a:lnTo>
                    <a:pt x="3516" y="1737"/>
                  </a:lnTo>
                  <a:lnTo>
                    <a:pt x="3516" y="1675"/>
                  </a:lnTo>
                  <a:lnTo>
                    <a:pt x="3621" y="1528"/>
                  </a:lnTo>
                  <a:lnTo>
                    <a:pt x="3725" y="1570"/>
                  </a:lnTo>
                  <a:lnTo>
                    <a:pt x="4165" y="1570"/>
                  </a:lnTo>
                  <a:lnTo>
                    <a:pt x="4228" y="1612"/>
                  </a:lnTo>
                  <a:lnTo>
                    <a:pt x="4374" y="1612"/>
                  </a:lnTo>
                  <a:lnTo>
                    <a:pt x="4500" y="1633"/>
                  </a:lnTo>
                  <a:lnTo>
                    <a:pt x="4500" y="1591"/>
                  </a:lnTo>
                  <a:lnTo>
                    <a:pt x="4667" y="1675"/>
                  </a:lnTo>
                  <a:lnTo>
                    <a:pt x="4751" y="1696"/>
                  </a:lnTo>
                  <a:lnTo>
                    <a:pt x="4876" y="1633"/>
                  </a:lnTo>
                  <a:lnTo>
                    <a:pt x="5023" y="1612"/>
                  </a:lnTo>
                  <a:lnTo>
                    <a:pt x="5023" y="1528"/>
                  </a:lnTo>
                  <a:lnTo>
                    <a:pt x="4876" y="1403"/>
                  </a:lnTo>
                  <a:lnTo>
                    <a:pt x="4876" y="1277"/>
                  </a:lnTo>
                  <a:lnTo>
                    <a:pt x="4918" y="1214"/>
                  </a:lnTo>
                  <a:lnTo>
                    <a:pt x="5169" y="1256"/>
                  </a:lnTo>
                  <a:lnTo>
                    <a:pt x="5357" y="1193"/>
                  </a:lnTo>
                  <a:lnTo>
                    <a:pt x="5483" y="1089"/>
                  </a:lnTo>
                  <a:lnTo>
                    <a:pt x="5441" y="1005"/>
                  </a:lnTo>
                  <a:lnTo>
                    <a:pt x="5357" y="1005"/>
                  </a:lnTo>
                  <a:lnTo>
                    <a:pt x="5232" y="984"/>
                  </a:lnTo>
                  <a:lnTo>
                    <a:pt x="5127" y="880"/>
                  </a:lnTo>
                  <a:lnTo>
                    <a:pt x="5023" y="901"/>
                  </a:lnTo>
                  <a:lnTo>
                    <a:pt x="4897" y="775"/>
                  </a:lnTo>
                  <a:lnTo>
                    <a:pt x="4813" y="775"/>
                  </a:lnTo>
                  <a:lnTo>
                    <a:pt x="4709" y="859"/>
                  </a:lnTo>
                  <a:lnTo>
                    <a:pt x="4667" y="796"/>
                  </a:lnTo>
                  <a:lnTo>
                    <a:pt x="4792" y="691"/>
                  </a:lnTo>
                  <a:lnTo>
                    <a:pt x="4709" y="629"/>
                  </a:lnTo>
                  <a:lnTo>
                    <a:pt x="4688" y="649"/>
                  </a:lnTo>
                  <a:lnTo>
                    <a:pt x="4604" y="754"/>
                  </a:lnTo>
                  <a:lnTo>
                    <a:pt x="4562" y="670"/>
                  </a:lnTo>
                  <a:lnTo>
                    <a:pt x="4500" y="670"/>
                  </a:lnTo>
                  <a:lnTo>
                    <a:pt x="4500" y="482"/>
                  </a:lnTo>
                  <a:lnTo>
                    <a:pt x="4604" y="461"/>
                  </a:lnTo>
                  <a:lnTo>
                    <a:pt x="4604" y="377"/>
                  </a:lnTo>
                  <a:lnTo>
                    <a:pt x="4458" y="273"/>
                  </a:lnTo>
                  <a:lnTo>
                    <a:pt x="4437" y="336"/>
                  </a:lnTo>
                  <a:lnTo>
                    <a:pt x="4290" y="231"/>
                  </a:lnTo>
                  <a:lnTo>
                    <a:pt x="4290" y="64"/>
                  </a:lnTo>
                  <a:lnTo>
                    <a:pt x="418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68"/>
            <p:cNvSpPr/>
            <p:nvPr/>
          </p:nvSpPr>
          <p:spPr>
            <a:xfrm>
              <a:off x="4442708" y="2983061"/>
              <a:ext cx="56823" cy="104945"/>
            </a:xfrm>
            <a:custGeom>
              <a:avLst/>
              <a:gdLst/>
              <a:ahLst/>
              <a:cxnLst/>
              <a:rect l="l" t="t" r="r" b="b"/>
              <a:pathLst>
                <a:path w="4772" h="9228" extrusionOk="0">
                  <a:moveTo>
                    <a:pt x="1821" y="0"/>
                  </a:moveTo>
                  <a:lnTo>
                    <a:pt x="1737" y="84"/>
                  </a:lnTo>
                  <a:lnTo>
                    <a:pt x="1591" y="84"/>
                  </a:lnTo>
                  <a:lnTo>
                    <a:pt x="1465" y="126"/>
                  </a:lnTo>
                  <a:lnTo>
                    <a:pt x="1507" y="314"/>
                  </a:lnTo>
                  <a:lnTo>
                    <a:pt x="1298" y="398"/>
                  </a:lnTo>
                  <a:lnTo>
                    <a:pt x="1193" y="314"/>
                  </a:lnTo>
                  <a:lnTo>
                    <a:pt x="1026" y="377"/>
                  </a:lnTo>
                  <a:lnTo>
                    <a:pt x="1026" y="440"/>
                  </a:lnTo>
                  <a:lnTo>
                    <a:pt x="900" y="502"/>
                  </a:lnTo>
                  <a:lnTo>
                    <a:pt x="879" y="419"/>
                  </a:lnTo>
                  <a:lnTo>
                    <a:pt x="796" y="419"/>
                  </a:lnTo>
                  <a:lnTo>
                    <a:pt x="733" y="502"/>
                  </a:lnTo>
                  <a:lnTo>
                    <a:pt x="607" y="398"/>
                  </a:lnTo>
                  <a:lnTo>
                    <a:pt x="524" y="440"/>
                  </a:lnTo>
                  <a:lnTo>
                    <a:pt x="503" y="544"/>
                  </a:lnTo>
                  <a:lnTo>
                    <a:pt x="419" y="544"/>
                  </a:lnTo>
                  <a:lnTo>
                    <a:pt x="377" y="523"/>
                  </a:lnTo>
                  <a:lnTo>
                    <a:pt x="398" y="440"/>
                  </a:lnTo>
                  <a:lnTo>
                    <a:pt x="315" y="419"/>
                  </a:lnTo>
                  <a:lnTo>
                    <a:pt x="189" y="481"/>
                  </a:lnTo>
                  <a:lnTo>
                    <a:pt x="147" y="523"/>
                  </a:lnTo>
                  <a:lnTo>
                    <a:pt x="105" y="586"/>
                  </a:lnTo>
                  <a:lnTo>
                    <a:pt x="63" y="607"/>
                  </a:lnTo>
                  <a:lnTo>
                    <a:pt x="1" y="628"/>
                  </a:lnTo>
                  <a:lnTo>
                    <a:pt x="63" y="712"/>
                  </a:lnTo>
                  <a:lnTo>
                    <a:pt x="252" y="795"/>
                  </a:lnTo>
                  <a:lnTo>
                    <a:pt x="356" y="942"/>
                  </a:lnTo>
                  <a:lnTo>
                    <a:pt x="461" y="1025"/>
                  </a:lnTo>
                  <a:lnTo>
                    <a:pt x="482" y="1151"/>
                  </a:lnTo>
                  <a:lnTo>
                    <a:pt x="419" y="1235"/>
                  </a:lnTo>
                  <a:lnTo>
                    <a:pt x="628" y="1423"/>
                  </a:lnTo>
                  <a:lnTo>
                    <a:pt x="733" y="1632"/>
                  </a:lnTo>
                  <a:lnTo>
                    <a:pt x="984" y="1632"/>
                  </a:lnTo>
                  <a:lnTo>
                    <a:pt x="1131" y="1674"/>
                  </a:lnTo>
                  <a:lnTo>
                    <a:pt x="1256" y="1590"/>
                  </a:lnTo>
                  <a:lnTo>
                    <a:pt x="1423" y="1590"/>
                  </a:lnTo>
                  <a:lnTo>
                    <a:pt x="1507" y="1695"/>
                  </a:lnTo>
                  <a:lnTo>
                    <a:pt x="1654" y="1737"/>
                  </a:lnTo>
                  <a:lnTo>
                    <a:pt x="1675" y="1841"/>
                  </a:lnTo>
                  <a:lnTo>
                    <a:pt x="1654" y="1946"/>
                  </a:lnTo>
                  <a:lnTo>
                    <a:pt x="1842" y="1988"/>
                  </a:lnTo>
                  <a:lnTo>
                    <a:pt x="1842" y="2072"/>
                  </a:lnTo>
                  <a:lnTo>
                    <a:pt x="1758" y="2092"/>
                  </a:lnTo>
                  <a:lnTo>
                    <a:pt x="1675" y="2302"/>
                  </a:lnTo>
                  <a:lnTo>
                    <a:pt x="1633" y="2385"/>
                  </a:lnTo>
                  <a:lnTo>
                    <a:pt x="1507" y="2385"/>
                  </a:lnTo>
                  <a:lnTo>
                    <a:pt x="1340" y="2469"/>
                  </a:lnTo>
                  <a:lnTo>
                    <a:pt x="1256" y="2469"/>
                  </a:lnTo>
                  <a:lnTo>
                    <a:pt x="1256" y="2532"/>
                  </a:lnTo>
                  <a:lnTo>
                    <a:pt x="1403" y="2699"/>
                  </a:lnTo>
                  <a:lnTo>
                    <a:pt x="1319" y="2783"/>
                  </a:lnTo>
                  <a:lnTo>
                    <a:pt x="1340" y="2846"/>
                  </a:lnTo>
                  <a:lnTo>
                    <a:pt x="1423" y="2846"/>
                  </a:lnTo>
                  <a:lnTo>
                    <a:pt x="1507" y="3013"/>
                  </a:lnTo>
                  <a:lnTo>
                    <a:pt x="1675" y="3013"/>
                  </a:lnTo>
                  <a:lnTo>
                    <a:pt x="1863" y="3118"/>
                  </a:lnTo>
                  <a:lnTo>
                    <a:pt x="1968" y="3118"/>
                  </a:lnTo>
                  <a:lnTo>
                    <a:pt x="2114" y="3327"/>
                  </a:lnTo>
                  <a:lnTo>
                    <a:pt x="2281" y="3411"/>
                  </a:lnTo>
                  <a:lnTo>
                    <a:pt x="2407" y="3557"/>
                  </a:lnTo>
                  <a:lnTo>
                    <a:pt x="2386" y="3641"/>
                  </a:lnTo>
                  <a:lnTo>
                    <a:pt x="2574" y="3850"/>
                  </a:lnTo>
                  <a:lnTo>
                    <a:pt x="2616" y="3976"/>
                  </a:lnTo>
                  <a:lnTo>
                    <a:pt x="2700" y="4038"/>
                  </a:lnTo>
                  <a:lnTo>
                    <a:pt x="2825" y="4038"/>
                  </a:lnTo>
                  <a:lnTo>
                    <a:pt x="2909" y="4143"/>
                  </a:lnTo>
                  <a:lnTo>
                    <a:pt x="2909" y="4206"/>
                  </a:lnTo>
                  <a:lnTo>
                    <a:pt x="2993" y="4289"/>
                  </a:lnTo>
                  <a:lnTo>
                    <a:pt x="3035" y="4289"/>
                  </a:lnTo>
                  <a:lnTo>
                    <a:pt x="3118" y="4310"/>
                  </a:lnTo>
                  <a:lnTo>
                    <a:pt x="3097" y="4415"/>
                  </a:lnTo>
                  <a:lnTo>
                    <a:pt x="3139" y="4478"/>
                  </a:lnTo>
                  <a:lnTo>
                    <a:pt x="3286" y="4478"/>
                  </a:lnTo>
                  <a:lnTo>
                    <a:pt x="3348" y="4582"/>
                  </a:lnTo>
                  <a:lnTo>
                    <a:pt x="3411" y="4603"/>
                  </a:lnTo>
                  <a:lnTo>
                    <a:pt x="3516" y="4561"/>
                  </a:lnTo>
                  <a:lnTo>
                    <a:pt x="3558" y="4624"/>
                  </a:lnTo>
                  <a:lnTo>
                    <a:pt x="3495" y="4708"/>
                  </a:lnTo>
                  <a:lnTo>
                    <a:pt x="3453" y="4875"/>
                  </a:lnTo>
                  <a:lnTo>
                    <a:pt x="3516" y="4938"/>
                  </a:lnTo>
                  <a:lnTo>
                    <a:pt x="3600" y="4938"/>
                  </a:lnTo>
                  <a:lnTo>
                    <a:pt x="3600" y="5105"/>
                  </a:lnTo>
                  <a:lnTo>
                    <a:pt x="3432" y="5231"/>
                  </a:lnTo>
                  <a:lnTo>
                    <a:pt x="3453" y="5357"/>
                  </a:lnTo>
                  <a:lnTo>
                    <a:pt x="3495" y="5440"/>
                  </a:lnTo>
                  <a:lnTo>
                    <a:pt x="3516" y="5629"/>
                  </a:lnTo>
                  <a:lnTo>
                    <a:pt x="3411" y="5670"/>
                  </a:lnTo>
                  <a:lnTo>
                    <a:pt x="3390" y="5670"/>
                  </a:lnTo>
                  <a:lnTo>
                    <a:pt x="3453" y="5859"/>
                  </a:lnTo>
                  <a:lnTo>
                    <a:pt x="3558" y="5921"/>
                  </a:lnTo>
                  <a:lnTo>
                    <a:pt x="3662" y="6152"/>
                  </a:lnTo>
                  <a:lnTo>
                    <a:pt x="3641" y="6340"/>
                  </a:lnTo>
                  <a:lnTo>
                    <a:pt x="3662" y="6445"/>
                  </a:lnTo>
                  <a:lnTo>
                    <a:pt x="3641" y="6591"/>
                  </a:lnTo>
                  <a:lnTo>
                    <a:pt x="3662" y="6717"/>
                  </a:lnTo>
                  <a:lnTo>
                    <a:pt x="3558" y="6905"/>
                  </a:lnTo>
                  <a:lnTo>
                    <a:pt x="3495" y="6926"/>
                  </a:lnTo>
                  <a:lnTo>
                    <a:pt x="3453" y="7010"/>
                  </a:lnTo>
                  <a:lnTo>
                    <a:pt x="3307" y="7072"/>
                  </a:lnTo>
                  <a:lnTo>
                    <a:pt x="3139" y="7177"/>
                  </a:lnTo>
                  <a:lnTo>
                    <a:pt x="3076" y="7282"/>
                  </a:lnTo>
                  <a:lnTo>
                    <a:pt x="2867" y="7282"/>
                  </a:lnTo>
                  <a:lnTo>
                    <a:pt x="2763" y="7344"/>
                  </a:lnTo>
                  <a:lnTo>
                    <a:pt x="2784" y="7554"/>
                  </a:lnTo>
                  <a:lnTo>
                    <a:pt x="2909" y="7595"/>
                  </a:lnTo>
                  <a:lnTo>
                    <a:pt x="3014" y="7700"/>
                  </a:lnTo>
                  <a:lnTo>
                    <a:pt x="2993" y="7763"/>
                  </a:lnTo>
                  <a:lnTo>
                    <a:pt x="3035" y="7909"/>
                  </a:lnTo>
                  <a:lnTo>
                    <a:pt x="2867" y="7909"/>
                  </a:lnTo>
                  <a:lnTo>
                    <a:pt x="2825" y="7826"/>
                  </a:lnTo>
                  <a:lnTo>
                    <a:pt x="2721" y="7763"/>
                  </a:lnTo>
                  <a:lnTo>
                    <a:pt x="2449" y="7826"/>
                  </a:lnTo>
                  <a:lnTo>
                    <a:pt x="2386" y="7805"/>
                  </a:lnTo>
                  <a:lnTo>
                    <a:pt x="2260" y="7805"/>
                  </a:lnTo>
                  <a:lnTo>
                    <a:pt x="2198" y="7951"/>
                  </a:lnTo>
                  <a:lnTo>
                    <a:pt x="2072" y="7972"/>
                  </a:lnTo>
                  <a:lnTo>
                    <a:pt x="1968" y="8118"/>
                  </a:lnTo>
                  <a:lnTo>
                    <a:pt x="1988" y="8139"/>
                  </a:lnTo>
                  <a:lnTo>
                    <a:pt x="1988" y="8244"/>
                  </a:lnTo>
                  <a:lnTo>
                    <a:pt x="1988" y="8265"/>
                  </a:lnTo>
                  <a:lnTo>
                    <a:pt x="2093" y="8286"/>
                  </a:lnTo>
                  <a:lnTo>
                    <a:pt x="2156" y="8265"/>
                  </a:lnTo>
                  <a:lnTo>
                    <a:pt x="2198" y="8286"/>
                  </a:lnTo>
                  <a:lnTo>
                    <a:pt x="2281" y="8265"/>
                  </a:lnTo>
                  <a:lnTo>
                    <a:pt x="2407" y="8286"/>
                  </a:lnTo>
                  <a:lnTo>
                    <a:pt x="2491" y="8265"/>
                  </a:lnTo>
                  <a:lnTo>
                    <a:pt x="2449" y="8328"/>
                  </a:lnTo>
                  <a:lnTo>
                    <a:pt x="2281" y="8453"/>
                  </a:lnTo>
                  <a:lnTo>
                    <a:pt x="2198" y="8579"/>
                  </a:lnTo>
                  <a:lnTo>
                    <a:pt x="2198" y="8767"/>
                  </a:lnTo>
                  <a:lnTo>
                    <a:pt x="2177" y="8851"/>
                  </a:lnTo>
                  <a:lnTo>
                    <a:pt x="2240" y="8851"/>
                  </a:lnTo>
                  <a:lnTo>
                    <a:pt x="2198" y="8872"/>
                  </a:lnTo>
                  <a:lnTo>
                    <a:pt x="2198" y="9018"/>
                  </a:lnTo>
                  <a:lnTo>
                    <a:pt x="2281" y="9081"/>
                  </a:lnTo>
                  <a:lnTo>
                    <a:pt x="2344" y="9060"/>
                  </a:lnTo>
                  <a:lnTo>
                    <a:pt x="2344" y="9060"/>
                  </a:lnTo>
                  <a:lnTo>
                    <a:pt x="2281" y="9123"/>
                  </a:lnTo>
                  <a:lnTo>
                    <a:pt x="2177" y="9165"/>
                  </a:lnTo>
                  <a:lnTo>
                    <a:pt x="2072" y="9227"/>
                  </a:lnTo>
                  <a:lnTo>
                    <a:pt x="2240" y="9227"/>
                  </a:lnTo>
                  <a:lnTo>
                    <a:pt x="2470" y="9123"/>
                  </a:lnTo>
                  <a:lnTo>
                    <a:pt x="2470" y="9102"/>
                  </a:lnTo>
                  <a:lnTo>
                    <a:pt x="2491" y="9102"/>
                  </a:lnTo>
                  <a:lnTo>
                    <a:pt x="2574" y="9018"/>
                  </a:lnTo>
                  <a:lnTo>
                    <a:pt x="2595" y="8914"/>
                  </a:lnTo>
                  <a:lnTo>
                    <a:pt x="2616" y="8851"/>
                  </a:lnTo>
                  <a:lnTo>
                    <a:pt x="2700" y="8872"/>
                  </a:lnTo>
                  <a:lnTo>
                    <a:pt x="2721" y="8851"/>
                  </a:lnTo>
                  <a:lnTo>
                    <a:pt x="2867" y="8746"/>
                  </a:lnTo>
                  <a:lnTo>
                    <a:pt x="2909" y="8746"/>
                  </a:lnTo>
                  <a:lnTo>
                    <a:pt x="2930" y="8683"/>
                  </a:lnTo>
                  <a:lnTo>
                    <a:pt x="2993" y="8662"/>
                  </a:lnTo>
                  <a:lnTo>
                    <a:pt x="2972" y="8600"/>
                  </a:lnTo>
                  <a:lnTo>
                    <a:pt x="2972" y="8579"/>
                  </a:lnTo>
                  <a:lnTo>
                    <a:pt x="2930" y="8495"/>
                  </a:lnTo>
                  <a:lnTo>
                    <a:pt x="2993" y="8495"/>
                  </a:lnTo>
                  <a:lnTo>
                    <a:pt x="3035" y="8558"/>
                  </a:lnTo>
                  <a:lnTo>
                    <a:pt x="3097" y="8579"/>
                  </a:lnTo>
                  <a:lnTo>
                    <a:pt x="3139" y="8537"/>
                  </a:lnTo>
                  <a:lnTo>
                    <a:pt x="3139" y="8453"/>
                  </a:lnTo>
                  <a:lnTo>
                    <a:pt x="3035" y="8349"/>
                  </a:lnTo>
                  <a:lnTo>
                    <a:pt x="3160" y="8453"/>
                  </a:lnTo>
                  <a:lnTo>
                    <a:pt x="3244" y="8390"/>
                  </a:lnTo>
                  <a:lnTo>
                    <a:pt x="3223" y="8286"/>
                  </a:lnTo>
                  <a:lnTo>
                    <a:pt x="3244" y="8244"/>
                  </a:lnTo>
                  <a:lnTo>
                    <a:pt x="3097" y="8181"/>
                  </a:lnTo>
                  <a:lnTo>
                    <a:pt x="3160" y="8181"/>
                  </a:lnTo>
                  <a:lnTo>
                    <a:pt x="3223" y="8160"/>
                  </a:lnTo>
                  <a:lnTo>
                    <a:pt x="3223" y="8139"/>
                  </a:lnTo>
                  <a:lnTo>
                    <a:pt x="3139" y="8077"/>
                  </a:lnTo>
                  <a:lnTo>
                    <a:pt x="3244" y="8118"/>
                  </a:lnTo>
                  <a:lnTo>
                    <a:pt x="3286" y="8077"/>
                  </a:lnTo>
                  <a:lnTo>
                    <a:pt x="3307" y="8014"/>
                  </a:lnTo>
                  <a:lnTo>
                    <a:pt x="3307" y="8077"/>
                  </a:lnTo>
                  <a:lnTo>
                    <a:pt x="3286" y="8160"/>
                  </a:lnTo>
                  <a:lnTo>
                    <a:pt x="3307" y="8160"/>
                  </a:lnTo>
                  <a:lnTo>
                    <a:pt x="3411" y="8139"/>
                  </a:lnTo>
                  <a:lnTo>
                    <a:pt x="3495" y="8181"/>
                  </a:lnTo>
                  <a:lnTo>
                    <a:pt x="3620" y="8160"/>
                  </a:lnTo>
                  <a:lnTo>
                    <a:pt x="3872" y="8014"/>
                  </a:lnTo>
                  <a:lnTo>
                    <a:pt x="3955" y="7951"/>
                  </a:lnTo>
                  <a:lnTo>
                    <a:pt x="4060" y="7951"/>
                  </a:lnTo>
                  <a:lnTo>
                    <a:pt x="4060" y="7846"/>
                  </a:lnTo>
                  <a:lnTo>
                    <a:pt x="4164" y="7763"/>
                  </a:lnTo>
                  <a:lnTo>
                    <a:pt x="4269" y="7721"/>
                  </a:lnTo>
                  <a:lnTo>
                    <a:pt x="4395" y="7595"/>
                  </a:lnTo>
                  <a:lnTo>
                    <a:pt x="4457" y="7554"/>
                  </a:lnTo>
                  <a:lnTo>
                    <a:pt x="4478" y="7428"/>
                  </a:lnTo>
                  <a:lnTo>
                    <a:pt x="4541" y="7407"/>
                  </a:lnTo>
                  <a:lnTo>
                    <a:pt x="4604" y="7323"/>
                  </a:lnTo>
                  <a:lnTo>
                    <a:pt x="4583" y="7282"/>
                  </a:lnTo>
                  <a:lnTo>
                    <a:pt x="4604" y="7177"/>
                  </a:lnTo>
                  <a:lnTo>
                    <a:pt x="4541" y="7072"/>
                  </a:lnTo>
                  <a:lnTo>
                    <a:pt x="4646" y="6989"/>
                  </a:lnTo>
                  <a:lnTo>
                    <a:pt x="4646" y="6905"/>
                  </a:lnTo>
                  <a:lnTo>
                    <a:pt x="4688" y="6884"/>
                  </a:lnTo>
                  <a:lnTo>
                    <a:pt x="4688" y="6821"/>
                  </a:lnTo>
                  <a:lnTo>
                    <a:pt x="4646" y="6758"/>
                  </a:lnTo>
                  <a:lnTo>
                    <a:pt x="4646" y="6675"/>
                  </a:lnTo>
                  <a:lnTo>
                    <a:pt x="4688" y="6654"/>
                  </a:lnTo>
                  <a:lnTo>
                    <a:pt x="4709" y="6696"/>
                  </a:lnTo>
                  <a:lnTo>
                    <a:pt x="4709" y="6717"/>
                  </a:lnTo>
                  <a:lnTo>
                    <a:pt x="4729" y="6717"/>
                  </a:lnTo>
                  <a:lnTo>
                    <a:pt x="4771" y="6654"/>
                  </a:lnTo>
                  <a:lnTo>
                    <a:pt x="4688" y="6507"/>
                  </a:lnTo>
                  <a:lnTo>
                    <a:pt x="4667" y="6445"/>
                  </a:lnTo>
                  <a:lnTo>
                    <a:pt x="4604" y="6403"/>
                  </a:lnTo>
                  <a:lnTo>
                    <a:pt x="4604" y="6361"/>
                  </a:lnTo>
                  <a:lnTo>
                    <a:pt x="4583" y="6194"/>
                  </a:lnTo>
                  <a:lnTo>
                    <a:pt x="4604" y="6173"/>
                  </a:lnTo>
                  <a:lnTo>
                    <a:pt x="4562" y="6068"/>
                  </a:lnTo>
                  <a:lnTo>
                    <a:pt x="4583" y="6026"/>
                  </a:lnTo>
                  <a:lnTo>
                    <a:pt x="4583" y="5921"/>
                  </a:lnTo>
                  <a:lnTo>
                    <a:pt x="4541" y="5859"/>
                  </a:lnTo>
                  <a:lnTo>
                    <a:pt x="4499" y="5670"/>
                  </a:lnTo>
                  <a:lnTo>
                    <a:pt x="4457" y="5649"/>
                  </a:lnTo>
                  <a:lnTo>
                    <a:pt x="4437" y="5440"/>
                  </a:lnTo>
                  <a:lnTo>
                    <a:pt x="4332" y="5315"/>
                  </a:lnTo>
                  <a:lnTo>
                    <a:pt x="4353" y="5252"/>
                  </a:lnTo>
                  <a:lnTo>
                    <a:pt x="4332" y="5210"/>
                  </a:lnTo>
                  <a:lnTo>
                    <a:pt x="4332" y="5147"/>
                  </a:lnTo>
                  <a:lnTo>
                    <a:pt x="4185" y="5022"/>
                  </a:lnTo>
                  <a:lnTo>
                    <a:pt x="4185" y="4938"/>
                  </a:lnTo>
                  <a:lnTo>
                    <a:pt x="4164" y="4938"/>
                  </a:lnTo>
                  <a:lnTo>
                    <a:pt x="4144" y="4833"/>
                  </a:lnTo>
                  <a:lnTo>
                    <a:pt x="4060" y="4708"/>
                  </a:lnTo>
                  <a:lnTo>
                    <a:pt x="3809" y="4499"/>
                  </a:lnTo>
                  <a:lnTo>
                    <a:pt x="3746" y="4394"/>
                  </a:lnTo>
                  <a:lnTo>
                    <a:pt x="3453" y="4185"/>
                  </a:lnTo>
                  <a:lnTo>
                    <a:pt x="3139" y="4038"/>
                  </a:lnTo>
                  <a:lnTo>
                    <a:pt x="3139" y="3976"/>
                  </a:lnTo>
                  <a:lnTo>
                    <a:pt x="3014" y="3934"/>
                  </a:lnTo>
                  <a:lnTo>
                    <a:pt x="2784" y="3745"/>
                  </a:lnTo>
                  <a:lnTo>
                    <a:pt x="2763" y="3662"/>
                  </a:lnTo>
                  <a:lnTo>
                    <a:pt x="2721" y="3536"/>
                  </a:lnTo>
                  <a:lnTo>
                    <a:pt x="2721" y="3473"/>
                  </a:lnTo>
                  <a:lnTo>
                    <a:pt x="2721" y="3432"/>
                  </a:lnTo>
                  <a:lnTo>
                    <a:pt x="2679" y="3306"/>
                  </a:lnTo>
                  <a:lnTo>
                    <a:pt x="2595" y="3306"/>
                  </a:lnTo>
                  <a:lnTo>
                    <a:pt x="2470" y="3139"/>
                  </a:lnTo>
                  <a:lnTo>
                    <a:pt x="2281" y="3055"/>
                  </a:lnTo>
                  <a:lnTo>
                    <a:pt x="2177" y="3034"/>
                  </a:lnTo>
                  <a:lnTo>
                    <a:pt x="2281" y="2992"/>
                  </a:lnTo>
                  <a:lnTo>
                    <a:pt x="2281" y="2929"/>
                  </a:lnTo>
                  <a:lnTo>
                    <a:pt x="2177" y="2825"/>
                  </a:lnTo>
                  <a:lnTo>
                    <a:pt x="2240" y="2720"/>
                  </a:lnTo>
                  <a:lnTo>
                    <a:pt x="2281" y="2532"/>
                  </a:lnTo>
                  <a:lnTo>
                    <a:pt x="2260" y="2490"/>
                  </a:lnTo>
                  <a:lnTo>
                    <a:pt x="2198" y="2490"/>
                  </a:lnTo>
                  <a:lnTo>
                    <a:pt x="2198" y="2385"/>
                  </a:lnTo>
                  <a:lnTo>
                    <a:pt x="2260" y="2323"/>
                  </a:lnTo>
                  <a:lnTo>
                    <a:pt x="2281" y="2218"/>
                  </a:lnTo>
                  <a:lnTo>
                    <a:pt x="2344" y="2197"/>
                  </a:lnTo>
                  <a:lnTo>
                    <a:pt x="2365" y="2155"/>
                  </a:lnTo>
                  <a:lnTo>
                    <a:pt x="2386" y="2176"/>
                  </a:lnTo>
                  <a:lnTo>
                    <a:pt x="2449" y="2176"/>
                  </a:lnTo>
                  <a:lnTo>
                    <a:pt x="2553" y="2051"/>
                  </a:lnTo>
                  <a:lnTo>
                    <a:pt x="2574" y="2051"/>
                  </a:lnTo>
                  <a:lnTo>
                    <a:pt x="2616" y="1988"/>
                  </a:lnTo>
                  <a:lnTo>
                    <a:pt x="2574" y="1904"/>
                  </a:lnTo>
                  <a:lnTo>
                    <a:pt x="2595" y="1883"/>
                  </a:lnTo>
                  <a:lnTo>
                    <a:pt x="2595" y="1800"/>
                  </a:lnTo>
                  <a:lnTo>
                    <a:pt x="2595" y="1737"/>
                  </a:lnTo>
                  <a:lnTo>
                    <a:pt x="2574" y="1674"/>
                  </a:lnTo>
                  <a:lnTo>
                    <a:pt x="2616" y="1632"/>
                  </a:lnTo>
                  <a:lnTo>
                    <a:pt x="2616" y="1548"/>
                  </a:lnTo>
                  <a:lnTo>
                    <a:pt x="2679" y="1548"/>
                  </a:lnTo>
                  <a:lnTo>
                    <a:pt x="2700" y="1590"/>
                  </a:lnTo>
                  <a:lnTo>
                    <a:pt x="2721" y="1590"/>
                  </a:lnTo>
                  <a:lnTo>
                    <a:pt x="2804" y="1548"/>
                  </a:lnTo>
                  <a:lnTo>
                    <a:pt x="2888" y="1528"/>
                  </a:lnTo>
                  <a:lnTo>
                    <a:pt x="2930" y="1548"/>
                  </a:lnTo>
                  <a:lnTo>
                    <a:pt x="2972" y="1528"/>
                  </a:lnTo>
                  <a:lnTo>
                    <a:pt x="3014" y="1465"/>
                  </a:lnTo>
                  <a:lnTo>
                    <a:pt x="2993" y="1381"/>
                  </a:lnTo>
                  <a:lnTo>
                    <a:pt x="3014" y="1339"/>
                  </a:lnTo>
                  <a:lnTo>
                    <a:pt x="3118" y="1318"/>
                  </a:lnTo>
                  <a:lnTo>
                    <a:pt x="3223" y="1339"/>
                  </a:lnTo>
                  <a:lnTo>
                    <a:pt x="3328" y="1256"/>
                  </a:lnTo>
                  <a:lnTo>
                    <a:pt x="3390" y="1256"/>
                  </a:lnTo>
                  <a:lnTo>
                    <a:pt x="3432" y="1235"/>
                  </a:lnTo>
                  <a:lnTo>
                    <a:pt x="3495" y="1172"/>
                  </a:lnTo>
                  <a:lnTo>
                    <a:pt x="3453" y="1130"/>
                  </a:lnTo>
                  <a:lnTo>
                    <a:pt x="3348" y="1067"/>
                  </a:lnTo>
                  <a:lnTo>
                    <a:pt x="3286" y="1109"/>
                  </a:lnTo>
                  <a:lnTo>
                    <a:pt x="3223" y="1046"/>
                  </a:lnTo>
                  <a:lnTo>
                    <a:pt x="3118" y="1109"/>
                  </a:lnTo>
                  <a:lnTo>
                    <a:pt x="3014" y="1025"/>
                  </a:lnTo>
                  <a:lnTo>
                    <a:pt x="2888" y="1004"/>
                  </a:lnTo>
                  <a:lnTo>
                    <a:pt x="2867" y="900"/>
                  </a:lnTo>
                  <a:lnTo>
                    <a:pt x="2616" y="816"/>
                  </a:lnTo>
                  <a:lnTo>
                    <a:pt x="2595" y="712"/>
                  </a:lnTo>
                  <a:lnTo>
                    <a:pt x="2512" y="691"/>
                  </a:lnTo>
                  <a:lnTo>
                    <a:pt x="2574" y="481"/>
                  </a:lnTo>
                  <a:lnTo>
                    <a:pt x="2679" y="440"/>
                  </a:lnTo>
                  <a:lnTo>
                    <a:pt x="2679" y="335"/>
                  </a:lnTo>
                  <a:lnTo>
                    <a:pt x="2595" y="272"/>
                  </a:lnTo>
                  <a:lnTo>
                    <a:pt x="2449" y="314"/>
                  </a:lnTo>
                  <a:lnTo>
                    <a:pt x="2386" y="272"/>
                  </a:lnTo>
                  <a:lnTo>
                    <a:pt x="2114" y="272"/>
                  </a:lnTo>
                  <a:lnTo>
                    <a:pt x="2072" y="188"/>
                  </a:lnTo>
                  <a:lnTo>
                    <a:pt x="1947" y="168"/>
                  </a:lnTo>
                  <a:lnTo>
                    <a:pt x="1947" y="84"/>
                  </a:lnTo>
                  <a:lnTo>
                    <a:pt x="182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68"/>
            <p:cNvSpPr/>
            <p:nvPr/>
          </p:nvSpPr>
          <p:spPr>
            <a:xfrm>
              <a:off x="4450186" y="3045644"/>
              <a:ext cx="36139" cy="29750"/>
            </a:xfrm>
            <a:custGeom>
              <a:avLst/>
              <a:gdLst/>
              <a:ahLst/>
              <a:cxnLst/>
              <a:rect l="l" t="t" r="r" b="b"/>
              <a:pathLst>
                <a:path w="3035" h="2616" extrusionOk="0">
                  <a:moveTo>
                    <a:pt x="2407" y="0"/>
                  </a:moveTo>
                  <a:lnTo>
                    <a:pt x="2239" y="42"/>
                  </a:lnTo>
                  <a:lnTo>
                    <a:pt x="2135" y="126"/>
                  </a:lnTo>
                  <a:lnTo>
                    <a:pt x="2260" y="251"/>
                  </a:lnTo>
                  <a:lnTo>
                    <a:pt x="2239" y="356"/>
                  </a:lnTo>
                  <a:lnTo>
                    <a:pt x="2260" y="460"/>
                  </a:lnTo>
                  <a:lnTo>
                    <a:pt x="2260" y="544"/>
                  </a:lnTo>
                  <a:lnTo>
                    <a:pt x="2072" y="481"/>
                  </a:lnTo>
                  <a:lnTo>
                    <a:pt x="1967" y="314"/>
                  </a:lnTo>
                  <a:lnTo>
                    <a:pt x="1821" y="314"/>
                  </a:lnTo>
                  <a:lnTo>
                    <a:pt x="1758" y="230"/>
                  </a:lnTo>
                  <a:lnTo>
                    <a:pt x="1632" y="126"/>
                  </a:lnTo>
                  <a:lnTo>
                    <a:pt x="1549" y="167"/>
                  </a:lnTo>
                  <a:lnTo>
                    <a:pt x="1444" y="105"/>
                  </a:lnTo>
                  <a:lnTo>
                    <a:pt x="1298" y="126"/>
                  </a:lnTo>
                  <a:lnTo>
                    <a:pt x="1151" y="63"/>
                  </a:lnTo>
                  <a:lnTo>
                    <a:pt x="1026" y="63"/>
                  </a:lnTo>
                  <a:lnTo>
                    <a:pt x="879" y="146"/>
                  </a:lnTo>
                  <a:lnTo>
                    <a:pt x="816" y="105"/>
                  </a:lnTo>
                  <a:lnTo>
                    <a:pt x="670" y="105"/>
                  </a:lnTo>
                  <a:lnTo>
                    <a:pt x="398" y="167"/>
                  </a:lnTo>
                  <a:lnTo>
                    <a:pt x="272" y="167"/>
                  </a:lnTo>
                  <a:lnTo>
                    <a:pt x="168" y="335"/>
                  </a:lnTo>
                  <a:lnTo>
                    <a:pt x="105" y="523"/>
                  </a:lnTo>
                  <a:lnTo>
                    <a:pt x="42" y="649"/>
                  </a:lnTo>
                  <a:lnTo>
                    <a:pt x="0" y="858"/>
                  </a:lnTo>
                  <a:lnTo>
                    <a:pt x="63" y="1088"/>
                  </a:lnTo>
                  <a:lnTo>
                    <a:pt x="168" y="1151"/>
                  </a:lnTo>
                  <a:lnTo>
                    <a:pt x="210" y="1255"/>
                  </a:lnTo>
                  <a:lnTo>
                    <a:pt x="189" y="1486"/>
                  </a:lnTo>
                  <a:lnTo>
                    <a:pt x="189" y="1569"/>
                  </a:lnTo>
                  <a:lnTo>
                    <a:pt x="272" y="1632"/>
                  </a:lnTo>
                  <a:lnTo>
                    <a:pt x="272" y="1779"/>
                  </a:lnTo>
                  <a:lnTo>
                    <a:pt x="356" y="1820"/>
                  </a:lnTo>
                  <a:lnTo>
                    <a:pt x="356" y="1925"/>
                  </a:lnTo>
                  <a:lnTo>
                    <a:pt x="419" y="2051"/>
                  </a:lnTo>
                  <a:lnTo>
                    <a:pt x="482" y="2030"/>
                  </a:lnTo>
                  <a:lnTo>
                    <a:pt x="523" y="2113"/>
                  </a:lnTo>
                  <a:lnTo>
                    <a:pt x="503" y="2218"/>
                  </a:lnTo>
                  <a:lnTo>
                    <a:pt x="565" y="2260"/>
                  </a:lnTo>
                  <a:lnTo>
                    <a:pt x="565" y="2364"/>
                  </a:lnTo>
                  <a:lnTo>
                    <a:pt x="733" y="2364"/>
                  </a:lnTo>
                  <a:lnTo>
                    <a:pt x="733" y="2260"/>
                  </a:lnTo>
                  <a:lnTo>
                    <a:pt x="795" y="2218"/>
                  </a:lnTo>
                  <a:lnTo>
                    <a:pt x="837" y="2155"/>
                  </a:lnTo>
                  <a:lnTo>
                    <a:pt x="837" y="2239"/>
                  </a:lnTo>
                  <a:lnTo>
                    <a:pt x="900" y="2323"/>
                  </a:lnTo>
                  <a:lnTo>
                    <a:pt x="879" y="2406"/>
                  </a:lnTo>
                  <a:lnTo>
                    <a:pt x="816" y="2469"/>
                  </a:lnTo>
                  <a:lnTo>
                    <a:pt x="837" y="2553"/>
                  </a:lnTo>
                  <a:lnTo>
                    <a:pt x="879" y="2574"/>
                  </a:lnTo>
                  <a:lnTo>
                    <a:pt x="921" y="2574"/>
                  </a:lnTo>
                  <a:lnTo>
                    <a:pt x="1026" y="2511"/>
                  </a:lnTo>
                  <a:lnTo>
                    <a:pt x="1026" y="2469"/>
                  </a:lnTo>
                  <a:lnTo>
                    <a:pt x="1088" y="2532"/>
                  </a:lnTo>
                  <a:lnTo>
                    <a:pt x="1214" y="2553"/>
                  </a:lnTo>
                  <a:lnTo>
                    <a:pt x="1235" y="2532"/>
                  </a:lnTo>
                  <a:lnTo>
                    <a:pt x="1340" y="2615"/>
                  </a:lnTo>
                  <a:lnTo>
                    <a:pt x="1444" y="2469"/>
                  </a:lnTo>
                  <a:lnTo>
                    <a:pt x="1570" y="2448"/>
                  </a:lnTo>
                  <a:lnTo>
                    <a:pt x="1632" y="2302"/>
                  </a:lnTo>
                  <a:lnTo>
                    <a:pt x="1758" y="2302"/>
                  </a:lnTo>
                  <a:lnTo>
                    <a:pt x="1821" y="2323"/>
                  </a:lnTo>
                  <a:lnTo>
                    <a:pt x="2093" y="2260"/>
                  </a:lnTo>
                  <a:lnTo>
                    <a:pt x="2197" y="2323"/>
                  </a:lnTo>
                  <a:lnTo>
                    <a:pt x="2239" y="2406"/>
                  </a:lnTo>
                  <a:lnTo>
                    <a:pt x="2407" y="2406"/>
                  </a:lnTo>
                  <a:lnTo>
                    <a:pt x="2365" y="2260"/>
                  </a:lnTo>
                  <a:lnTo>
                    <a:pt x="2386" y="2197"/>
                  </a:lnTo>
                  <a:lnTo>
                    <a:pt x="2281" y="2092"/>
                  </a:lnTo>
                  <a:lnTo>
                    <a:pt x="2156" y="2051"/>
                  </a:lnTo>
                  <a:lnTo>
                    <a:pt x="2135" y="1841"/>
                  </a:lnTo>
                  <a:lnTo>
                    <a:pt x="2239" y="1779"/>
                  </a:lnTo>
                  <a:lnTo>
                    <a:pt x="2448" y="1779"/>
                  </a:lnTo>
                  <a:lnTo>
                    <a:pt x="2511" y="1674"/>
                  </a:lnTo>
                  <a:lnTo>
                    <a:pt x="2679" y="1569"/>
                  </a:lnTo>
                  <a:lnTo>
                    <a:pt x="2825" y="1507"/>
                  </a:lnTo>
                  <a:lnTo>
                    <a:pt x="2867" y="1423"/>
                  </a:lnTo>
                  <a:lnTo>
                    <a:pt x="2930" y="1402"/>
                  </a:lnTo>
                  <a:lnTo>
                    <a:pt x="3034" y="1214"/>
                  </a:lnTo>
                  <a:lnTo>
                    <a:pt x="3013" y="1088"/>
                  </a:lnTo>
                  <a:lnTo>
                    <a:pt x="3034" y="942"/>
                  </a:lnTo>
                  <a:lnTo>
                    <a:pt x="3013" y="837"/>
                  </a:lnTo>
                  <a:lnTo>
                    <a:pt x="3034" y="649"/>
                  </a:lnTo>
                  <a:lnTo>
                    <a:pt x="2930" y="418"/>
                  </a:lnTo>
                  <a:lnTo>
                    <a:pt x="2825" y="356"/>
                  </a:lnTo>
                  <a:lnTo>
                    <a:pt x="2762" y="167"/>
                  </a:lnTo>
                  <a:lnTo>
                    <a:pt x="2679" y="167"/>
                  </a:lnTo>
                  <a:lnTo>
                    <a:pt x="2574" y="126"/>
                  </a:lnTo>
                  <a:lnTo>
                    <a:pt x="2469" y="105"/>
                  </a:lnTo>
                  <a:lnTo>
                    <a:pt x="240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68"/>
            <p:cNvSpPr/>
            <p:nvPr/>
          </p:nvSpPr>
          <p:spPr>
            <a:xfrm>
              <a:off x="4429753" y="2990191"/>
              <a:ext cx="55822" cy="61650"/>
            </a:xfrm>
            <a:custGeom>
              <a:avLst/>
              <a:gdLst/>
              <a:ahLst/>
              <a:cxnLst/>
              <a:rect l="l" t="t" r="r" b="b"/>
              <a:pathLst>
                <a:path w="4688" h="5421" extrusionOk="0">
                  <a:moveTo>
                    <a:pt x="879" y="1"/>
                  </a:moveTo>
                  <a:lnTo>
                    <a:pt x="879" y="85"/>
                  </a:lnTo>
                  <a:lnTo>
                    <a:pt x="817" y="126"/>
                  </a:lnTo>
                  <a:lnTo>
                    <a:pt x="817" y="336"/>
                  </a:lnTo>
                  <a:lnTo>
                    <a:pt x="859" y="440"/>
                  </a:lnTo>
                  <a:lnTo>
                    <a:pt x="859" y="587"/>
                  </a:lnTo>
                  <a:lnTo>
                    <a:pt x="879" y="733"/>
                  </a:lnTo>
                  <a:lnTo>
                    <a:pt x="775" y="712"/>
                  </a:lnTo>
                  <a:lnTo>
                    <a:pt x="649" y="754"/>
                  </a:lnTo>
                  <a:lnTo>
                    <a:pt x="587" y="649"/>
                  </a:lnTo>
                  <a:lnTo>
                    <a:pt x="524" y="608"/>
                  </a:lnTo>
                  <a:lnTo>
                    <a:pt x="419" y="712"/>
                  </a:lnTo>
                  <a:lnTo>
                    <a:pt x="252" y="733"/>
                  </a:lnTo>
                  <a:lnTo>
                    <a:pt x="231" y="838"/>
                  </a:lnTo>
                  <a:lnTo>
                    <a:pt x="189" y="942"/>
                  </a:lnTo>
                  <a:lnTo>
                    <a:pt x="231" y="1026"/>
                  </a:lnTo>
                  <a:lnTo>
                    <a:pt x="105" y="1110"/>
                  </a:lnTo>
                  <a:lnTo>
                    <a:pt x="43" y="1110"/>
                  </a:lnTo>
                  <a:lnTo>
                    <a:pt x="1" y="1256"/>
                  </a:lnTo>
                  <a:lnTo>
                    <a:pt x="43" y="1382"/>
                  </a:lnTo>
                  <a:lnTo>
                    <a:pt x="210" y="1361"/>
                  </a:lnTo>
                  <a:lnTo>
                    <a:pt x="315" y="1486"/>
                  </a:lnTo>
                  <a:lnTo>
                    <a:pt x="335" y="1675"/>
                  </a:lnTo>
                  <a:lnTo>
                    <a:pt x="252" y="1758"/>
                  </a:lnTo>
                  <a:lnTo>
                    <a:pt x="335" y="1884"/>
                  </a:lnTo>
                  <a:lnTo>
                    <a:pt x="440" y="1947"/>
                  </a:lnTo>
                  <a:lnTo>
                    <a:pt x="524" y="1863"/>
                  </a:lnTo>
                  <a:lnTo>
                    <a:pt x="733" y="1863"/>
                  </a:lnTo>
                  <a:lnTo>
                    <a:pt x="754" y="1968"/>
                  </a:lnTo>
                  <a:lnTo>
                    <a:pt x="670" y="2093"/>
                  </a:lnTo>
                  <a:lnTo>
                    <a:pt x="754" y="2198"/>
                  </a:lnTo>
                  <a:lnTo>
                    <a:pt x="733" y="2281"/>
                  </a:lnTo>
                  <a:lnTo>
                    <a:pt x="670" y="2386"/>
                  </a:lnTo>
                  <a:lnTo>
                    <a:pt x="733" y="2512"/>
                  </a:lnTo>
                  <a:lnTo>
                    <a:pt x="733" y="2721"/>
                  </a:lnTo>
                  <a:lnTo>
                    <a:pt x="733" y="3014"/>
                  </a:lnTo>
                  <a:lnTo>
                    <a:pt x="879" y="2930"/>
                  </a:lnTo>
                  <a:lnTo>
                    <a:pt x="1047" y="2909"/>
                  </a:lnTo>
                  <a:lnTo>
                    <a:pt x="1047" y="2784"/>
                  </a:lnTo>
                  <a:lnTo>
                    <a:pt x="1235" y="2700"/>
                  </a:lnTo>
                  <a:lnTo>
                    <a:pt x="1444" y="2805"/>
                  </a:lnTo>
                  <a:lnTo>
                    <a:pt x="1549" y="2805"/>
                  </a:lnTo>
                  <a:lnTo>
                    <a:pt x="1633" y="2930"/>
                  </a:lnTo>
                  <a:lnTo>
                    <a:pt x="1884" y="2909"/>
                  </a:lnTo>
                  <a:lnTo>
                    <a:pt x="2009" y="2637"/>
                  </a:lnTo>
                  <a:lnTo>
                    <a:pt x="2198" y="2595"/>
                  </a:lnTo>
                  <a:lnTo>
                    <a:pt x="2449" y="2679"/>
                  </a:lnTo>
                  <a:lnTo>
                    <a:pt x="2532" y="2826"/>
                  </a:lnTo>
                  <a:lnTo>
                    <a:pt x="2804" y="3014"/>
                  </a:lnTo>
                  <a:lnTo>
                    <a:pt x="2930" y="3118"/>
                  </a:lnTo>
                  <a:lnTo>
                    <a:pt x="2972" y="3244"/>
                  </a:lnTo>
                  <a:lnTo>
                    <a:pt x="2972" y="3328"/>
                  </a:lnTo>
                  <a:lnTo>
                    <a:pt x="2930" y="3411"/>
                  </a:lnTo>
                  <a:lnTo>
                    <a:pt x="2972" y="3537"/>
                  </a:lnTo>
                  <a:lnTo>
                    <a:pt x="2972" y="3725"/>
                  </a:lnTo>
                  <a:lnTo>
                    <a:pt x="2951" y="3788"/>
                  </a:lnTo>
                  <a:lnTo>
                    <a:pt x="3056" y="3872"/>
                  </a:lnTo>
                  <a:lnTo>
                    <a:pt x="3160" y="3997"/>
                  </a:lnTo>
                  <a:lnTo>
                    <a:pt x="3286" y="3997"/>
                  </a:lnTo>
                  <a:lnTo>
                    <a:pt x="3369" y="4060"/>
                  </a:lnTo>
                  <a:lnTo>
                    <a:pt x="3348" y="4102"/>
                  </a:lnTo>
                  <a:lnTo>
                    <a:pt x="3495" y="4206"/>
                  </a:lnTo>
                  <a:lnTo>
                    <a:pt x="3495" y="4290"/>
                  </a:lnTo>
                  <a:lnTo>
                    <a:pt x="3474" y="4416"/>
                  </a:lnTo>
                  <a:lnTo>
                    <a:pt x="3474" y="4499"/>
                  </a:lnTo>
                  <a:lnTo>
                    <a:pt x="3453" y="4604"/>
                  </a:lnTo>
                  <a:lnTo>
                    <a:pt x="3474" y="4688"/>
                  </a:lnTo>
                  <a:lnTo>
                    <a:pt x="3474" y="4897"/>
                  </a:lnTo>
                  <a:lnTo>
                    <a:pt x="3390" y="4981"/>
                  </a:lnTo>
                  <a:lnTo>
                    <a:pt x="3348" y="5002"/>
                  </a:lnTo>
                  <a:lnTo>
                    <a:pt x="3474" y="5106"/>
                  </a:lnTo>
                  <a:lnTo>
                    <a:pt x="3537" y="5190"/>
                  </a:lnTo>
                  <a:lnTo>
                    <a:pt x="3683" y="5190"/>
                  </a:lnTo>
                  <a:lnTo>
                    <a:pt x="3788" y="5357"/>
                  </a:lnTo>
                  <a:lnTo>
                    <a:pt x="3976" y="5420"/>
                  </a:lnTo>
                  <a:lnTo>
                    <a:pt x="3976" y="5336"/>
                  </a:lnTo>
                  <a:lnTo>
                    <a:pt x="3955" y="5232"/>
                  </a:lnTo>
                  <a:lnTo>
                    <a:pt x="3976" y="5127"/>
                  </a:lnTo>
                  <a:lnTo>
                    <a:pt x="3851" y="5002"/>
                  </a:lnTo>
                  <a:lnTo>
                    <a:pt x="3955" y="4918"/>
                  </a:lnTo>
                  <a:lnTo>
                    <a:pt x="4123" y="4876"/>
                  </a:lnTo>
                  <a:lnTo>
                    <a:pt x="4185" y="4981"/>
                  </a:lnTo>
                  <a:lnTo>
                    <a:pt x="4290" y="5002"/>
                  </a:lnTo>
                  <a:lnTo>
                    <a:pt x="4395" y="5043"/>
                  </a:lnTo>
                  <a:lnTo>
                    <a:pt x="4499" y="5043"/>
                  </a:lnTo>
                  <a:lnTo>
                    <a:pt x="4604" y="5002"/>
                  </a:lnTo>
                  <a:lnTo>
                    <a:pt x="4583" y="4813"/>
                  </a:lnTo>
                  <a:lnTo>
                    <a:pt x="4541" y="4730"/>
                  </a:lnTo>
                  <a:lnTo>
                    <a:pt x="4520" y="4604"/>
                  </a:lnTo>
                  <a:lnTo>
                    <a:pt x="4688" y="4478"/>
                  </a:lnTo>
                  <a:lnTo>
                    <a:pt x="4688" y="4311"/>
                  </a:lnTo>
                  <a:lnTo>
                    <a:pt x="4604" y="4311"/>
                  </a:lnTo>
                  <a:lnTo>
                    <a:pt x="4541" y="4248"/>
                  </a:lnTo>
                  <a:lnTo>
                    <a:pt x="4583" y="4081"/>
                  </a:lnTo>
                  <a:lnTo>
                    <a:pt x="4646" y="3997"/>
                  </a:lnTo>
                  <a:lnTo>
                    <a:pt x="4604" y="3934"/>
                  </a:lnTo>
                  <a:lnTo>
                    <a:pt x="4499" y="3976"/>
                  </a:lnTo>
                  <a:lnTo>
                    <a:pt x="4436" y="3955"/>
                  </a:lnTo>
                  <a:lnTo>
                    <a:pt x="4374" y="3851"/>
                  </a:lnTo>
                  <a:lnTo>
                    <a:pt x="4227" y="3851"/>
                  </a:lnTo>
                  <a:lnTo>
                    <a:pt x="4185" y="3788"/>
                  </a:lnTo>
                  <a:lnTo>
                    <a:pt x="4206" y="3683"/>
                  </a:lnTo>
                  <a:lnTo>
                    <a:pt x="4123" y="3662"/>
                  </a:lnTo>
                  <a:lnTo>
                    <a:pt x="4081" y="3662"/>
                  </a:lnTo>
                  <a:lnTo>
                    <a:pt x="3997" y="3579"/>
                  </a:lnTo>
                  <a:lnTo>
                    <a:pt x="3997" y="3516"/>
                  </a:lnTo>
                  <a:lnTo>
                    <a:pt x="3913" y="3411"/>
                  </a:lnTo>
                  <a:lnTo>
                    <a:pt x="3788" y="3411"/>
                  </a:lnTo>
                  <a:lnTo>
                    <a:pt x="3704" y="3349"/>
                  </a:lnTo>
                  <a:lnTo>
                    <a:pt x="3662" y="3223"/>
                  </a:lnTo>
                  <a:lnTo>
                    <a:pt x="3474" y="3014"/>
                  </a:lnTo>
                  <a:lnTo>
                    <a:pt x="3495" y="2930"/>
                  </a:lnTo>
                  <a:lnTo>
                    <a:pt x="3369" y="2784"/>
                  </a:lnTo>
                  <a:lnTo>
                    <a:pt x="3202" y="2700"/>
                  </a:lnTo>
                  <a:lnTo>
                    <a:pt x="3056" y="2491"/>
                  </a:lnTo>
                  <a:lnTo>
                    <a:pt x="2951" y="2491"/>
                  </a:lnTo>
                  <a:lnTo>
                    <a:pt x="2763" y="2386"/>
                  </a:lnTo>
                  <a:lnTo>
                    <a:pt x="2595" y="2386"/>
                  </a:lnTo>
                  <a:lnTo>
                    <a:pt x="2511" y="2219"/>
                  </a:lnTo>
                  <a:lnTo>
                    <a:pt x="2428" y="2219"/>
                  </a:lnTo>
                  <a:lnTo>
                    <a:pt x="2407" y="2156"/>
                  </a:lnTo>
                  <a:lnTo>
                    <a:pt x="2491" y="2072"/>
                  </a:lnTo>
                  <a:lnTo>
                    <a:pt x="2344" y="1905"/>
                  </a:lnTo>
                  <a:lnTo>
                    <a:pt x="2344" y="1842"/>
                  </a:lnTo>
                  <a:lnTo>
                    <a:pt x="2428" y="1842"/>
                  </a:lnTo>
                  <a:lnTo>
                    <a:pt x="2595" y="1758"/>
                  </a:lnTo>
                  <a:lnTo>
                    <a:pt x="2721" y="1758"/>
                  </a:lnTo>
                  <a:lnTo>
                    <a:pt x="2763" y="1675"/>
                  </a:lnTo>
                  <a:lnTo>
                    <a:pt x="2846" y="1465"/>
                  </a:lnTo>
                  <a:lnTo>
                    <a:pt x="2930" y="1445"/>
                  </a:lnTo>
                  <a:lnTo>
                    <a:pt x="2930" y="1361"/>
                  </a:lnTo>
                  <a:lnTo>
                    <a:pt x="2742" y="1319"/>
                  </a:lnTo>
                  <a:lnTo>
                    <a:pt x="2763" y="1214"/>
                  </a:lnTo>
                  <a:lnTo>
                    <a:pt x="2742" y="1110"/>
                  </a:lnTo>
                  <a:lnTo>
                    <a:pt x="2595" y="1068"/>
                  </a:lnTo>
                  <a:lnTo>
                    <a:pt x="2511" y="963"/>
                  </a:lnTo>
                  <a:lnTo>
                    <a:pt x="2344" y="963"/>
                  </a:lnTo>
                  <a:lnTo>
                    <a:pt x="2219" y="1047"/>
                  </a:lnTo>
                  <a:lnTo>
                    <a:pt x="2072" y="1005"/>
                  </a:lnTo>
                  <a:lnTo>
                    <a:pt x="1821" y="1005"/>
                  </a:lnTo>
                  <a:lnTo>
                    <a:pt x="1716" y="796"/>
                  </a:lnTo>
                  <a:lnTo>
                    <a:pt x="1507" y="608"/>
                  </a:lnTo>
                  <a:lnTo>
                    <a:pt x="1570" y="524"/>
                  </a:lnTo>
                  <a:lnTo>
                    <a:pt x="1549" y="398"/>
                  </a:lnTo>
                  <a:lnTo>
                    <a:pt x="1444" y="315"/>
                  </a:lnTo>
                  <a:lnTo>
                    <a:pt x="1340" y="168"/>
                  </a:lnTo>
                  <a:lnTo>
                    <a:pt x="1151" y="85"/>
                  </a:lnTo>
                  <a:lnTo>
                    <a:pt x="1089"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68"/>
            <p:cNvSpPr/>
            <p:nvPr/>
          </p:nvSpPr>
          <p:spPr>
            <a:xfrm>
              <a:off x="4413309" y="3004475"/>
              <a:ext cx="58061" cy="103285"/>
            </a:xfrm>
            <a:custGeom>
              <a:avLst/>
              <a:gdLst/>
              <a:ahLst/>
              <a:cxnLst/>
              <a:rect l="l" t="t" r="r" b="b"/>
              <a:pathLst>
                <a:path w="4876" h="9082" extrusionOk="0">
                  <a:moveTo>
                    <a:pt x="1361" y="0"/>
                  </a:moveTo>
                  <a:lnTo>
                    <a:pt x="1193" y="21"/>
                  </a:lnTo>
                  <a:lnTo>
                    <a:pt x="1068" y="63"/>
                  </a:lnTo>
                  <a:lnTo>
                    <a:pt x="1068" y="126"/>
                  </a:lnTo>
                  <a:lnTo>
                    <a:pt x="1110" y="209"/>
                  </a:lnTo>
                  <a:lnTo>
                    <a:pt x="1089" y="293"/>
                  </a:lnTo>
                  <a:lnTo>
                    <a:pt x="921" y="272"/>
                  </a:lnTo>
                  <a:lnTo>
                    <a:pt x="859" y="314"/>
                  </a:lnTo>
                  <a:lnTo>
                    <a:pt x="859" y="481"/>
                  </a:lnTo>
                  <a:lnTo>
                    <a:pt x="838" y="523"/>
                  </a:lnTo>
                  <a:lnTo>
                    <a:pt x="691" y="523"/>
                  </a:lnTo>
                  <a:lnTo>
                    <a:pt x="566" y="628"/>
                  </a:lnTo>
                  <a:lnTo>
                    <a:pt x="335" y="544"/>
                  </a:lnTo>
                  <a:lnTo>
                    <a:pt x="252" y="691"/>
                  </a:lnTo>
                  <a:lnTo>
                    <a:pt x="273" y="858"/>
                  </a:lnTo>
                  <a:lnTo>
                    <a:pt x="210" y="942"/>
                  </a:lnTo>
                  <a:lnTo>
                    <a:pt x="210" y="1130"/>
                  </a:lnTo>
                  <a:lnTo>
                    <a:pt x="231" y="1214"/>
                  </a:lnTo>
                  <a:lnTo>
                    <a:pt x="126" y="1277"/>
                  </a:lnTo>
                  <a:lnTo>
                    <a:pt x="1" y="1360"/>
                  </a:lnTo>
                  <a:lnTo>
                    <a:pt x="1" y="1444"/>
                  </a:lnTo>
                  <a:lnTo>
                    <a:pt x="63" y="1465"/>
                  </a:lnTo>
                  <a:lnTo>
                    <a:pt x="168" y="1653"/>
                  </a:lnTo>
                  <a:lnTo>
                    <a:pt x="252" y="1737"/>
                  </a:lnTo>
                  <a:lnTo>
                    <a:pt x="315" y="1800"/>
                  </a:lnTo>
                  <a:lnTo>
                    <a:pt x="440" y="1904"/>
                  </a:lnTo>
                  <a:lnTo>
                    <a:pt x="587" y="2197"/>
                  </a:lnTo>
                  <a:lnTo>
                    <a:pt x="670" y="2260"/>
                  </a:lnTo>
                  <a:lnTo>
                    <a:pt x="754" y="2386"/>
                  </a:lnTo>
                  <a:lnTo>
                    <a:pt x="754" y="2511"/>
                  </a:lnTo>
                  <a:lnTo>
                    <a:pt x="879" y="2574"/>
                  </a:lnTo>
                  <a:lnTo>
                    <a:pt x="879" y="2699"/>
                  </a:lnTo>
                  <a:lnTo>
                    <a:pt x="775" y="2741"/>
                  </a:lnTo>
                  <a:lnTo>
                    <a:pt x="754" y="2825"/>
                  </a:lnTo>
                  <a:lnTo>
                    <a:pt x="796" y="3118"/>
                  </a:lnTo>
                  <a:lnTo>
                    <a:pt x="775" y="3222"/>
                  </a:lnTo>
                  <a:lnTo>
                    <a:pt x="670" y="3264"/>
                  </a:lnTo>
                  <a:lnTo>
                    <a:pt x="754" y="3474"/>
                  </a:lnTo>
                  <a:lnTo>
                    <a:pt x="754" y="3578"/>
                  </a:lnTo>
                  <a:lnTo>
                    <a:pt x="900" y="3766"/>
                  </a:lnTo>
                  <a:lnTo>
                    <a:pt x="1089" y="3892"/>
                  </a:lnTo>
                  <a:lnTo>
                    <a:pt x="1256" y="4059"/>
                  </a:lnTo>
                  <a:lnTo>
                    <a:pt x="1298" y="4311"/>
                  </a:lnTo>
                  <a:lnTo>
                    <a:pt x="1277" y="4394"/>
                  </a:lnTo>
                  <a:lnTo>
                    <a:pt x="1298" y="4520"/>
                  </a:lnTo>
                  <a:lnTo>
                    <a:pt x="1277" y="4624"/>
                  </a:lnTo>
                  <a:lnTo>
                    <a:pt x="1361" y="4708"/>
                  </a:lnTo>
                  <a:lnTo>
                    <a:pt x="1382" y="4896"/>
                  </a:lnTo>
                  <a:lnTo>
                    <a:pt x="1424" y="5001"/>
                  </a:lnTo>
                  <a:lnTo>
                    <a:pt x="1403" y="5147"/>
                  </a:lnTo>
                  <a:lnTo>
                    <a:pt x="1486" y="5294"/>
                  </a:lnTo>
                  <a:lnTo>
                    <a:pt x="1486" y="5461"/>
                  </a:lnTo>
                  <a:lnTo>
                    <a:pt x="1403" y="5524"/>
                  </a:lnTo>
                  <a:lnTo>
                    <a:pt x="1277" y="5880"/>
                  </a:lnTo>
                  <a:lnTo>
                    <a:pt x="1152" y="5963"/>
                  </a:lnTo>
                  <a:lnTo>
                    <a:pt x="1152" y="6131"/>
                  </a:lnTo>
                  <a:lnTo>
                    <a:pt x="1089" y="6194"/>
                  </a:lnTo>
                  <a:lnTo>
                    <a:pt x="1068" y="6298"/>
                  </a:lnTo>
                  <a:lnTo>
                    <a:pt x="1047" y="6487"/>
                  </a:lnTo>
                  <a:lnTo>
                    <a:pt x="1089" y="6487"/>
                  </a:lnTo>
                  <a:lnTo>
                    <a:pt x="1005" y="6591"/>
                  </a:lnTo>
                  <a:lnTo>
                    <a:pt x="1047" y="6654"/>
                  </a:lnTo>
                  <a:lnTo>
                    <a:pt x="963" y="6779"/>
                  </a:lnTo>
                  <a:lnTo>
                    <a:pt x="1047" y="6779"/>
                  </a:lnTo>
                  <a:lnTo>
                    <a:pt x="984" y="6863"/>
                  </a:lnTo>
                  <a:lnTo>
                    <a:pt x="921" y="6863"/>
                  </a:lnTo>
                  <a:lnTo>
                    <a:pt x="921" y="7072"/>
                  </a:lnTo>
                  <a:lnTo>
                    <a:pt x="859" y="7114"/>
                  </a:lnTo>
                  <a:lnTo>
                    <a:pt x="879" y="7282"/>
                  </a:lnTo>
                  <a:lnTo>
                    <a:pt x="859" y="7324"/>
                  </a:lnTo>
                  <a:lnTo>
                    <a:pt x="879" y="7533"/>
                  </a:lnTo>
                  <a:lnTo>
                    <a:pt x="921" y="7616"/>
                  </a:lnTo>
                  <a:lnTo>
                    <a:pt x="1005" y="7616"/>
                  </a:lnTo>
                  <a:lnTo>
                    <a:pt x="984" y="7512"/>
                  </a:lnTo>
                  <a:lnTo>
                    <a:pt x="1110" y="7449"/>
                  </a:lnTo>
                  <a:lnTo>
                    <a:pt x="1089" y="7512"/>
                  </a:lnTo>
                  <a:lnTo>
                    <a:pt x="1172" y="7554"/>
                  </a:lnTo>
                  <a:lnTo>
                    <a:pt x="1172" y="7637"/>
                  </a:lnTo>
                  <a:lnTo>
                    <a:pt x="1277" y="7658"/>
                  </a:lnTo>
                  <a:lnTo>
                    <a:pt x="1319" y="7868"/>
                  </a:lnTo>
                  <a:lnTo>
                    <a:pt x="1424" y="7868"/>
                  </a:lnTo>
                  <a:lnTo>
                    <a:pt x="1570" y="8035"/>
                  </a:lnTo>
                  <a:lnTo>
                    <a:pt x="1570" y="8119"/>
                  </a:lnTo>
                  <a:lnTo>
                    <a:pt x="1675" y="8140"/>
                  </a:lnTo>
                  <a:lnTo>
                    <a:pt x="1696" y="8244"/>
                  </a:lnTo>
                  <a:lnTo>
                    <a:pt x="1779" y="8244"/>
                  </a:lnTo>
                  <a:lnTo>
                    <a:pt x="1779" y="8286"/>
                  </a:lnTo>
                  <a:lnTo>
                    <a:pt x="1716" y="8370"/>
                  </a:lnTo>
                  <a:lnTo>
                    <a:pt x="1716" y="8391"/>
                  </a:lnTo>
                  <a:lnTo>
                    <a:pt x="1968" y="8579"/>
                  </a:lnTo>
                  <a:lnTo>
                    <a:pt x="2009" y="8663"/>
                  </a:lnTo>
                  <a:lnTo>
                    <a:pt x="2051" y="8537"/>
                  </a:lnTo>
                  <a:lnTo>
                    <a:pt x="2135" y="8453"/>
                  </a:lnTo>
                  <a:lnTo>
                    <a:pt x="2240" y="8537"/>
                  </a:lnTo>
                  <a:lnTo>
                    <a:pt x="2407" y="8579"/>
                  </a:lnTo>
                  <a:lnTo>
                    <a:pt x="2428" y="8642"/>
                  </a:lnTo>
                  <a:lnTo>
                    <a:pt x="2553" y="8642"/>
                  </a:lnTo>
                  <a:lnTo>
                    <a:pt x="2616" y="8704"/>
                  </a:lnTo>
                  <a:lnTo>
                    <a:pt x="2616" y="8893"/>
                  </a:lnTo>
                  <a:lnTo>
                    <a:pt x="2532" y="8976"/>
                  </a:lnTo>
                  <a:lnTo>
                    <a:pt x="2532" y="9060"/>
                  </a:lnTo>
                  <a:lnTo>
                    <a:pt x="2679" y="9081"/>
                  </a:lnTo>
                  <a:lnTo>
                    <a:pt x="2825" y="8976"/>
                  </a:lnTo>
                  <a:lnTo>
                    <a:pt x="2930" y="8976"/>
                  </a:lnTo>
                  <a:lnTo>
                    <a:pt x="2993" y="9018"/>
                  </a:lnTo>
                  <a:lnTo>
                    <a:pt x="3076" y="8976"/>
                  </a:lnTo>
                  <a:lnTo>
                    <a:pt x="3076" y="8872"/>
                  </a:lnTo>
                  <a:lnTo>
                    <a:pt x="3097" y="8851"/>
                  </a:lnTo>
                  <a:lnTo>
                    <a:pt x="3076" y="8788"/>
                  </a:lnTo>
                  <a:lnTo>
                    <a:pt x="2972" y="8704"/>
                  </a:lnTo>
                  <a:lnTo>
                    <a:pt x="2930" y="8642"/>
                  </a:lnTo>
                  <a:lnTo>
                    <a:pt x="2846" y="8474"/>
                  </a:lnTo>
                  <a:lnTo>
                    <a:pt x="2742" y="8432"/>
                  </a:lnTo>
                  <a:lnTo>
                    <a:pt x="2637" y="8432"/>
                  </a:lnTo>
                  <a:lnTo>
                    <a:pt x="2574" y="8453"/>
                  </a:lnTo>
                  <a:lnTo>
                    <a:pt x="2491" y="8391"/>
                  </a:lnTo>
                  <a:lnTo>
                    <a:pt x="2344" y="8244"/>
                  </a:lnTo>
                  <a:lnTo>
                    <a:pt x="2260" y="8160"/>
                  </a:lnTo>
                  <a:lnTo>
                    <a:pt x="2260" y="8056"/>
                  </a:lnTo>
                  <a:lnTo>
                    <a:pt x="2219" y="8035"/>
                  </a:lnTo>
                  <a:lnTo>
                    <a:pt x="2198" y="8140"/>
                  </a:lnTo>
                  <a:lnTo>
                    <a:pt x="2030" y="8056"/>
                  </a:lnTo>
                  <a:lnTo>
                    <a:pt x="2051" y="7972"/>
                  </a:lnTo>
                  <a:lnTo>
                    <a:pt x="2135" y="7930"/>
                  </a:lnTo>
                  <a:lnTo>
                    <a:pt x="2156" y="7951"/>
                  </a:lnTo>
                  <a:lnTo>
                    <a:pt x="2198" y="7930"/>
                  </a:lnTo>
                  <a:lnTo>
                    <a:pt x="2219" y="7868"/>
                  </a:lnTo>
                  <a:lnTo>
                    <a:pt x="2156" y="7637"/>
                  </a:lnTo>
                  <a:lnTo>
                    <a:pt x="2114" y="7616"/>
                  </a:lnTo>
                  <a:lnTo>
                    <a:pt x="2114" y="7533"/>
                  </a:lnTo>
                  <a:lnTo>
                    <a:pt x="2030" y="7428"/>
                  </a:lnTo>
                  <a:lnTo>
                    <a:pt x="2009" y="7344"/>
                  </a:lnTo>
                  <a:lnTo>
                    <a:pt x="2009" y="7386"/>
                  </a:lnTo>
                  <a:lnTo>
                    <a:pt x="2009" y="7449"/>
                  </a:lnTo>
                  <a:lnTo>
                    <a:pt x="1947" y="7449"/>
                  </a:lnTo>
                  <a:lnTo>
                    <a:pt x="1884" y="7324"/>
                  </a:lnTo>
                  <a:lnTo>
                    <a:pt x="1821" y="7303"/>
                  </a:lnTo>
                  <a:lnTo>
                    <a:pt x="1842" y="7177"/>
                  </a:lnTo>
                  <a:lnTo>
                    <a:pt x="1800" y="7114"/>
                  </a:lnTo>
                  <a:lnTo>
                    <a:pt x="1779" y="6989"/>
                  </a:lnTo>
                  <a:lnTo>
                    <a:pt x="1716" y="6926"/>
                  </a:lnTo>
                  <a:lnTo>
                    <a:pt x="1633" y="6926"/>
                  </a:lnTo>
                  <a:lnTo>
                    <a:pt x="1612" y="6905"/>
                  </a:lnTo>
                  <a:lnTo>
                    <a:pt x="1570" y="6968"/>
                  </a:lnTo>
                  <a:lnTo>
                    <a:pt x="1528" y="7010"/>
                  </a:lnTo>
                  <a:lnTo>
                    <a:pt x="1486" y="7031"/>
                  </a:lnTo>
                  <a:lnTo>
                    <a:pt x="1424" y="6989"/>
                  </a:lnTo>
                  <a:lnTo>
                    <a:pt x="1486" y="6884"/>
                  </a:lnTo>
                  <a:lnTo>
                    <a:pt x="1382" y="6717"/>
                  </a:lnTo>
                  <a:lnTo>
                    <a:pt x="1382" y="6654"/>
                  </a:lnTo>
                  <a:lnTo>
                    <a:pt x="1361" y="6507"/>
                  </a:lnTo>
                  <a:lnTo>
                    <a:pt x="1361" y="6466"/>
                  </a:lnTo>
                  <a:lnTo>
                    <a:pt x="1403" y="6382"/>
                  </a:lnTo>
                  <a:lnTo>
                    <a:pt x="1382" y="6361"/>
                  </a:lnTo>
                  <a:lnTo>
                    <a:pt x="1319" y="6361"/>
                  </a:lnTo>
                  <a:lnTo>
                    <a:pt x="1382" y="6256"/>
                  </a:lnTo>
                  <a:lnTo>
                    <a:pt x="1382" y="6131"/>
                  </a:lnTo>
                  <a:lnTo>
                    <a:pt x="1507" y="5943"/>
                  </a:lnTo>
                  <a:lnTo>
                    <a:pt x="1528" y="5503"/>
                  </a:lnTo>
                  <a:lnTo>
                    <a:pt x="1612" y="5399"/>
                  </a:lnTo>
                  <a:lnTo>
                    <a:pt x="1633" y="5252"/>
                  </a:lnTo>
                  <a:lnTo>
                    <a:pt x="1716" y="5147"/>
                  </a:lnTo>
                  <a:lnTo>
                    <a:pt x="1737" y="5001"/>
                  </a:lnTo>
                  <a:lnTo>
                    <a:pt x="1696" y="4980"/>
                  </a:lnTo>
                  <a:lnTo>
                    <a:pt x="1716" y="4896"/>
                  </a:lnTo>
                  <a:lnTo>
                    <a:pt x="1716" y="4771"/>
                  </a:lnTo>
                  <a:lnTo>
                    <a:pt x="1779" y="4666"/>
                  </a:lnTo>
                  <a:lnTo>
                    <a:pt x="1779" y="4562"/>
                  </a:lnTo>
                  <a:lnTo>
                    <a:pt x="1675" y="4520"/>
                  </a:lnTo>
                  <a:lnTo>
                    <a:pt x="1696" y="4457"/>
                  </a:lnTo>
                  <a:lnTo>
                    <a:pt x="1696" y="4415"/>
                  </a:lnTo>
                  <a:lnTo>
                    <a:pt x="1800" y="4415"/>
                  </a:lnTo>
                  <a:lnTo>
                    <a:pt x="1821" y="4394"/>
                  </a:lnTo>
                  <a:lnTo>
                    <a:pt x="1884" y="4415"/>
                  </a:lnTo>
                  <a:lnTo>
                    <a:pt x="1926" y="4415"/>
                  </a:lnTo>
                  <a:lnTo>
                    <a:pt x="2030" y="4373"/>
                  </a:lnTo>
                  <a:lnTo>
                    <a:pt x="2051" y="4394"/>
                  </a:lnTo>
                  <a:lnTo>
                    <a:pt x="2135" y="4394"/>
                  </a:lnTo>
                  <a:lnTo>
                    <a:pt x="2219" y="4415"/>
                  </a:lnTo>
                  <a:lnTo>
                    <a:pt x="2260" y="4499"/>
                  </a:lnTo>
                  <a:lnTo>
                    <a:pt x="2219" y="4520"/>
                  </a:lnTo>
                  <a:lnTo>
                    <a:pt x="2219" y="4687"/>
                  </a:lnTo>
                  <a:lnTo>
                    <a:pt x="2260" y="4792"/>
                  </a:lnTo>
                  <a:lnTo>
                    <a:pt x="2240" y="4813"/>
                  </a:lnTo>
                  <a:lnTo>
                    <a:pt x="2198" y="4917"/>
                  </a:lnTo>
                  <a:lnTo>
                    <a:pt x="2302" y="4896"/>
                  </a:lnTo>
                  <a:lnTo>
                    <a:pt x="2365" y="4917"/>
                  </a:lnTo>
                  <a:lnTo>
                    <a:pt x="2470" y="4896"/>
                  </a:lnTo>
                  <a:lnTo>
                    <a:pt x="2616" y="4917"/>
                  </a:lnTo>
                  <a:lnTo>
                    <a:pt x="2658" y="4980"/>
                  </a:lnTo>
                  <a:lnTo>
                    <a:pt x="2658" y="4938"/>
                  </a:lnTo>
                  <a:lnTo>
                    <a:pt x="2658" y="4917"/>
                  </a:lnTo>
                  <a:lnTo>
                    <a:pt x="2721" y="4875"/>
                  </a:lnTo>
                  <a:lnTo>
                    <a:pt x="2784" y="4896"/>
                  </a:lnTo>
                  <a:lnTo>
                    <a:pt x="2951" y="5043"/>
                  </a:lnTo>
                  <a:lnTo>
                    <a:pt x="3014" y="5085"/>
                  </a:lnTo>
                  <a:lnTo>
                    <a:pt x="3014" y="5127"/>
                  </a:lnTo>
                  <a:lnTo>
                    <a:pt x="3076" y="5127"/>
                  </a:lnTo>
                  <a:lnTo>
                    <a:pt x="3181" y="5231"/>
                  </a:lnTo>
                  <a:lnTo>
                    <a:pt x="3202" y="5252"/>
                  </a:lnTo>
                  <a:lnTo>
                    <a:pt x="3244" y="5252"/>
                  </a:lnTo>
                  <a:lnTo>
                    <a:pt x="3244" y="5189"/>
                  </a:lnTo>
                  <a:lnTo>
                    <a:pt x="3286" y="5189"/>
                  </a:lnTo>
                  <a:lnTo>
                    <a:pt x="3286" y="5106"/>
                  </a:lnTo>
                  <a:lnTo>
                    <a:pt x="3307" y="4875"/>
                  </a:lnTo>
                  <a:lnTo>
                    <a:pt x="3265" y="4771"/>
                  </a:lnTo>
                  <a:lnTo>
                    <a:pt x="3160" y="4708"/>
                  </a:lnTo>
                  <a:lnTo>
                    <a:pt x="3097" y="4478"/>
                  </a:lnTo>
                  <a:lnTo>
                    <a:pt x="3139" y="4269"/>
                  </a:lnTo>
                  <a:lnTo>
                    <a:pt x="3202" y="4143"/>
                  </a:lnTo>
                  <a:lnTo>
                    <a:pt x="3265" y="3955"/>
                  </a:lnTo>
                  <a:lnTo>
                    <a:pt x="3369" y="3787"/>
                  </a:lnTo>
                  <a:lnTo>
                    <a:pt x="3495" y="3787"/>
                  </a:lnTo>
                  <a:lnTo>
                    <a:pt x="3767" y="3725"/>
                  </a:lnTo>
                  <a:lnTo>
                    <a:pt x="3913" y="3725"/>
                  </a:lnTo>
                  <a:lnTo>
                    <a:pt x="3976" y="3766"/>
                  </a:lnTo>
                  <a:lnTo>
                    <a:pt x="4123" y="3683"/>
                  </a:lnTo>
                  <a:lnTo>
                    <a:pt x="4248" y="3683"/>
                  </a:lnTo>
                  <a:lnTo>
                    <a:pt x="4395" y="3746"/>
                  </a:lnTo>
                  <a:lnTo>
                    <a:pt x="4541" y="3725"/>
                  </a:lnTo>
                  <a:lnTo>
                    <a:pt x="4646" y="3787"/>
                  </a:lnTo>
                  <a:lnTo>
                    <a:pt x="4771" y="3725"/>
                  </a:lnTo>
                  <a:lnTo>
                    <a:pt x="4855" y="3641"/>
                  </a:lnTo>
                  <a:lnTo>
                    <a:pt x="4855" y="3432"/>
                  </a:lnTo>
                  <a:lnTo>
                    <a:pt x="4834" y="3348"/>
                  </a:lnTo>
                  <a:lnTo>
                    <a:pt x="4855" y="3243"/>
                  </a:lnTo>
                  <a:lnTo>
                    <a:pt x="4855" y="3160"/>
                  </a:lnTo>
                  <a:lnTo>
                    <a:pt x="4876" y="3034"/>
                  </a:lnTo>
                  <a:lnTo>
                    <a:pt x="4876" y="2950"/>
                  </a:lnTo>
                  <a:lnTo>
                    <a:pt x="4729" y="2846"/>
                  </a:lnTo>
                  <a:lnTo>
                    <a:pt x="4750" y="2804"/>
                  </a:lnTo>
                  <a:lnTo>
                    <a:pt x="4667" y="2741"/>
                  </a:lnTo>
                  <a:lnTo>
                    <a:pt x="4541" y="2741"/>
                  </a:lnTo>
                  <a:lnTo>
                    <a:pt x="4437" y="2616"/>
                  </a:lnTo>
                  <a:lnTo>
                    <a:pt x="4332" y="2532"/>
                  </a:lnTo>
                  <a:lnTo>
                    <a:pt x="4353" y="2469"/>
                  </a:lnTo>
                  <a:lnTo>
                    <a:pt x="4353" y="2281"/>
                  </a:lnTo>
                  <a:lnTo>
                    <a:pt x="4311" y="2155"/>
                  </a:lnTo>
                  <a:lnTo>
                    <a:pt x="4353" y="2072"/>
                  </a:lnTo>
                  <a:lnTo>
                    <a:pt x="4353" y="1988"/>
                  </a:lnTo>
                  <a:lnTo>
                    <a:pt x="4311" y="1862"/>
                  </a:lnTo>
                  <a:lnTo>
                    <a:pt x="4185" y="1758"/>
                  </a:lnTo>
                  <a:lnTo>
                    <a:pt x="3913" y="1570"/>
                  </a:lnTo>
                  <a:lnTo>
                    <a:pt x="3830" y="1423"/>
                  </a:lnTo>
                  <a:lnTo>
                    <a:pt x="3579" y="1339"/>
                  </a:lnTo>
                  <a:lnTo>
                    <a:pt x="3390" y="1381"/>
                  </a:lnTo>
                  <a:lnTo>
                    <a:pt x="3265" y="1653"/>
                  </a:lnTo>
                  <a:lnTo>
                    <a:pt x="3014" y="1674"/>
                  </a:lnTo>
                  <a:lnTo>
                    <a:pt x="2930" y="1549"/>
                  </a:lnTo>
                  <a:lnTo>
                    <a:pt x="2825" y="1549"/>
                  </a:lnTo>
                  <a:lnTo>
                    <a:pt x="2616" y="1444"/>
                  </a:lnTo>
                  <a:lnTo>
                    <a:pt x="2428" y="1528"/>
                  </a:lnTo>
                  <a:lnTo>
                    <a:pt x="2428" y="1653"/>
                  </a:lnTo>
                  <a:lnTo>
                    <a:pt x="2260" y="1674"/>
                  </a:lnTo>
                  <a:lnTo>
                    <a:pt x="2114" y="1758"/>
                  </a:lnTo>
                  <a:lnTo>
                    <a:pt x="2114" y="1465"/>
                  </a:lnTo>
                  <a:lnTo>
                    <a:pt x="2114" y="1256"/>
                  </a:lnTo>
                  <a:lnTo>
                    <a:pt x="2051" y="1130"/>
                  </a:lnTo>
                  <a:lnTo>
                    <a:pt x="2114" y="1025"/>
                  </a:lnTo>
                  <a:lnTo>
                    <a:pt x="2135" y="942"/>
                  </a:lnTo>
                  <a:lnTo>
                    <a:pt x="2051" y="837"/>
                  </a:lnTo>
                  <a:lnTo>
                    <a:pt x="2135" y="712"/>
                  </a:lnTo>
                  <a:lnTo>
                    <a:pt x="2114" y="607"/>
                  </a:lnTo>
                  <a:lnTo>
                    <a:pt x="1905" y="607"/>
                  </a:lnTo>
                  <a:lnTo>
                    <a:pt x="1821" y="691"/>
                  </a:lnTo>
                  <a:lnTo>
                    <a:pt x="1716" y="628"/>
                  </a:lnTo>
                  <a:lnTo>
                    <a:pt x="1633" y="502"/>
                  </a:lnTo>
                  <a:lnTo>
                    <a:pt x="1716" y="419"/>
                  </a:lnTo>
                  <a:lnTo>
                    <a:pt x="1696" y="230"/>
                  </a:lnTo>
                  <a:lnTo>
                    <a:pt x="1591" y="105"/>
                  </a:lnTo>
                  <a:lnTo>
                    <a:pt x="1424" y="126"/>
                  </a:lnTo>
                  <a:lnTo>
                    <a:pt x="1382"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68"/>
            <p:cNvSpPr/>
            <p:nvPr/>
          </p:nvSpPr>
          <p:spPr>
            <a:xfrm>
              <a:off x="4375443" y="2948079"/>
              <a:ext cx="61050" cy="131125"/>
            </a:xfrm>
            <a:custGeom>
              <a:avLst/>
              <a:gdLst/>
              <a:ahLst/>
              <a:cxnLst/>
              <a:rect l="l" t="t" r="r" b="b"/>
              <a:pathLst>
                <a:path w="5127" h="11530" extrusionOk="0">
                  <a:moveTo>
                    <a:pt x="2407" y="0"/>
                  </a:moveTo>
                  <a:lnTo>
                    <a:pt x="2302" y="42"/>
                  </a:lnTo>
                  <a:lnTo>
                    <a:pt x="2344" y="63"/>
                  </a:lnTo>
                  <a:lnTo>
                    <a:pt x="2365" y="147"/>
                  </a:lnTo>
                  <a:lnTo>
                    <a:pt x="2260" y="251"/>
                  </a:lnTo>
                  <a:lnTo>
                    <a:pt x="2260" y="419"/>
                  </a:lnTo>
                  <a:lnTo>
                    <a:pt x="2281" y="523"/>
                  </a:lnTo>
                  <a:lnTo>
                    <a:pt x="2155" y="461"/>
                  </a:lnTo>
                  <a:lnTo>
                    <a:pt x="2072" y="377"/>
                  </a:lnTo>
                  <a:lnTo>
                    <a:pt x="1925" y="482"/>
                  </a:lnTo>
                  <a:lnTo>
                    <a:pt x="1716" y="544"/>
                  </a:lnTo>
                  <a:lnTo>
                    <a:pt x="1653" y="691"/>
                  </a:lnTo>
                  <a:lnTo>
                    <a:pt x="1528" y="858"/>
                  </a:lnTo>
                  <a:lnTo>
                    <a:pt x="1402" y="900"/>
                  </a:lnTo>
                  <a:lnTo>
                    <a:pt x="1214" y="1193"/>
                  </a:lnTo>
                  <a:lnTo>
                    <a:pt x="1193" y="1360"/>
                  </a:lnTo>
                  <a:lnTo>
                    <a:pt x="1235" y="1402"/>
                  </a:lnTo>
                  <a:lnTo>
                    <a:pt x="1151" y="1632"/>
                  </a:lnTo>
                  <a:lnTo>
                    <a:pt x="1005" y="1904"/>
                  </a:lnTo>
                  <a:lnTo>
                    <a:pt x="1005" y="2009"/>
                  </a:lnTo>
                  <a:lnTo>
                    <a:pt x="1130" y="2051"/>
                  </a:lnTo>
                  <a:lnTo>
                    <a:pt x="1005" y="2365"/>
                  </a:lnTo>
                  <a:lnTo>
                    <a:pt x="942" y="2616"/>
                  </a:lnTo>
                  <a:lnTo>
                    <a:pt x="879" y="2825"/>
                  </a:lnTo>
                  <a:lnTo>
                    <a:pt x="712" y="2825"/>
                  </a:lnTo>
                  <a:lnTo>
                    <a:pt x="607" y="2783"/>
                  </a:lnTo>
                  <a:lnTo>
                    <a:pt x="502" y="2783"/>
                  </a:lnTo>
                  <a:lnTo>
                    <a:pt x="565" y="3076"/>
                  </a:lnTo>
                  <a:lnTo>
                    <a:pt x="565" y="3202"/>
                  </a:lnTo>
                  <a:lnTo>
                    <a:pt x="565" y="3411"/>
                  </a:lnTo>
                  <a:lnTo>
                    <a:pt x="419" y="3411"/>
                  </a:lnTo>
                  <a:lnTo>
                    <a:pt x="440" y="3578"/>
                  </a:lnTo>
                  <a:lnTo>
                    <a:pt x="419" y="3704"/>
                  </a:lnTo>
                  <a:lnTo>
                    <a:pt x="440" y="3808"/>
                  </a:lnTo>
                  <a:lnTo>
                    <a:pt x="398" y="4018"/>
                  </a:lnTo>
                  <a:lnTo>
                    <a:pt x="314" y="4039"/>
                  </a:lnTo>
                  <a:lnTo>
                    <a:pt x="272" y="4018"/>
                  </a:lnTo>
                  <a:lnTo>
                    <a:pt x="251" y="4122"/>
                  </a:lnTo>
                  <a:lnTo>
                    <a:pt x="251" y="4206"/>
                  </a:lnTo>
                  <a:lnTo>
                    <a:pt x="251" y="4332"/>
                  </a:lnTo>
                  <a:lnTo>
                    <a:pt x="189" y="4457"/>
                  </a:lnTo>
                  <a:lnTo>
                    <a:pt x="147" y="4436"/>
                  </a:lnTo>
                  <a:lnTo>
                    <a:pt x="42" y="4562"/>
                  </a:lnTo>
                  <a:lnTo>
                    <a:pt x="0" y="4666"/>
                  </a:lnTo>
                  <a:lnTo>
                    <a:pt x="0" y="4729"/>
                  </a:lnTo>
                  <a:lnTo>
                    <a:pt x="84" y="4834"/>
                  </a:lnTo>
                  <a:lnTo>
                    <a:pt x="105" y="4980"/>
                  </a:lnTo>
                  <a:lnTo>
                    <a:pt x="377" y="5231"/>
                  </a:lnTo>
                  <a:lnTo>
                    <a:pt x="377" y="5231"/>
                  </a:lnTo>
                  <a:lnTo>
                    <a:pt x="314" y="5127"/>
                  </a:lnTo>
                  <a:lnTo>
                    <a:pt x="314" y="5064"/>
                  </a:lnTo>
                  <a:lnTo>
                    <a:pt x="398" y="5148"/>
                  </a:lnTo>
                  <a:lnTo>
                    <a:pt x="523" y="5148"/>
                  </a:lnTo>
                  <a:lnTo>
                    <a:pt x="419" y="5231"/>
                  </a:lnTo>
                  <a:lnTo>
                    <a:pt x="440" y="5273"/>
                  </a:lnTo>
                  <a:lnTo>
                    <a:pt x="565" y="5273"/>
                  </a:lnTo>
                  <a:lnTo>
                    <a:pt x="565" y="5189"/>
                  </a:lnTo>
                  <a:lnTo>
                    <a:pt x="586" y="5273"/>
                  </a:lnTo>
                  <a:lnTo>
                    <a:pt x="691" y="5273"/>
                  </a:lnTo>
                  <a:lnTo>
                    <a:pt x="733" y="5357"/>
                  </a:lnTo>
                  <a:lnTo>
                    <a:pt x="921" y="5399"/>
                  </a:lnTo>
                  <a:lnTo>
                    <a:pt x="1026" y="5566"/>
                  </a:lnTo>
                  <a:lnTo>
                    <a:pt x="1026" y="5671"/>
                  </a:lnTo>
                  <a:lnTo>
                    <a:pt x="942" y="5692"/>
                  </a:lnTo>
                  <a:lnTo>
                    <a:pt x="900" y="5608"/>
                  </a:lnTo>
                  <a:lnTo>
                    <a:pt x="816" y="5671"/>
                  </a:lnTo>
                  <a:lnTo>
                    <a:pt x="900" y="5754"/>
                  </a:lnTo>
                  <a:lnTo>
                    <a:pt x="921" y="5775"/>
                  </a:lnTo>
                  <a:lnTo>
                    <a:pt x="900" y="5796"/>
                  </a:lnTo>
                  <a:lnTo>
                    <a:pt x="795" y="5775"/>
                  </a:lnTo>
                  <a:lnTo>
                    <a:pt x="774" y="5671"/>
                  </a:lnTo>
                  <a:lnTo>
                    <a:pt x="670" y="5671"/>
                  </a:lnTo>
                  <a:lnTo>
                    <a:pt x="670" y="5712"/>
                  </a:lnTo>
                  <a:lnTo>
                    <a:pt x="795" y="5817"/>
                  </a:lnTo>
                  <a:lnTo>
                    <a:pt x="795" y="5880"/>
                  </a:lnTo>
                  <a:lnTo>
                    <a:pt x="900" y="6005"/>
                  </a:lnTo>
                  <a:lnTo>
                    <a:pt x="1109" y="6068"/>
                  </a:lnTo>
                  <a:lnTo>
                    <a:pt x="1088" y="5880"/>
                  </a:lnTo>
                  <a:lnTo>
                    <a:pt x="1026" y="5775"/>
                  </a:lnTo>
                  <a:lnTo>
                    <a:pt x="1151" y="5859"/>
                  </a:lnTo>
                  <a:lnTo>
                    <a:pt x="1151" y="5964"/>
                  </a:lnTo>
                  <a:lnTo>
                    <a:pt x="1214" y="6068"/>
                  </a:lnTo>
                  <a:lnTo>
                    <a:pt x="1298" y="6131"/>
                  </a:lnTo>
                  <a:lnTo>
                    <a:pt x="1319" y="6298"/>
                  </a:lnTo>
                  <a:lnTo>
                    <a:pt x="1402" y="6382"/>
                  </a:lnTo>
                  <a:lnTo>
                    <a:pt x="1360" y="6403"/>
                  </a:lnTo>
                  <a:lnTo>
                    <a:pt x="1402" y="6445"/>
                  </a:lnTo>
                  <a:lnTo>
                    <a:pt x="1465" y="6487"/>
                  </a:lnTo>
                  <a:lnTo>
                    <a:pt x="1465" y="6717"/>
                  </a:lnTo>
                  <a:lnTo>
                    <a:pt x="1570" y="6947"/>
                  </a:lnTo>
                  <a:lnTo>
                    <a:pt x="1632" y="7010"/>
                  </a:lnTo>
                  <a:lnTo>
                    <a:pt x="1486" y="7114"/>
                  </a:lnTo>
                  <a:lnTo>
                    <a:pt x="1402" y="7658"/>
                  </a:lnTo>
                  <a:lnTo>
                    <a:pt x="1444" y="7784"/>
                  </a:lnTo>
                  <a:lnTo>
                    <a:pt x="1423" y="7847"/>
                  </a:lnTo>
                  <a:lnTo>
                    <a:pt x="1444" y="7889"/>
                  </a:lnTo>
                  <a:lnTo>
                    <a:pt x="1528" y="7742"/>
                  </a:lnTo>
                  <a:lnTo>
                    <a:pt x="1653" y="7637"/>
                  </a:lnTo>
                  <a:lnTo>
                    <a:pt x="1716" y="7470"/>
                  </a:lnTo>
                  <a:lnTo>
                    <a:pt x="1716" y="7658"/>
                  </a:lnTo>
                  <a:lnTo>
                    <a:pt x="1549" y="7805"/>
                  </a:lnTo>
                  <a:lnTo>
                    <a:pt x="1549" y="7972"/>
                  </a:lnTo>
                  <a:lnTo>
                    <a:pt x="1632" y="7951"/>
                  </a:lnTo>
                  <a:lnTo>
                    <a:pt x="1632" y="7868"/>
                  </a:lnTo>
                  <a:lnTo>
                    <a:pt x="1779" y="7784"/>
                  </a:lnTo>
                  <a:lnTo>
                    <a:pt x="1863" y="7868"/>
                  </a:lnTo>
                  <a:lnTo>
                    <a:pt x="1925" y="7868"/>
                  </a:lnTo>
                  <a:lnTo>
                    <a:pt x="1925" y="7805"/>
                  </a:lnTo>
                  <a:lnTo>
                    <a:pt x="1946" y="7847"/>
                  </a:lnTo>
                  <a:lnTo>
                    <a:pt x="1988" y="7847"/>
                  </a:lnTo>
                  <a:lnTo>
                    <a:pt x="2009" y="7805"/>
                  </a:lnTo>
                  <a:lnTo>
                    <a:pt x="2135" y="7805"/>
                  </a:lnTo>
                  <a:lnTo>
                    <a:pt x="2365" y="7658"/>
                  </a:lnTo>
                  <a:lnTo>
                    <a:pt x="2386" y="7575"/>
                  </a:lnTo>
                  <a:lnTo>
                    <a:pt x="2448" y="7596"/>
                  </a:lnTo>
                  <a:lnTo>
                    <a:pt x="2511" y="7596"/>
                  </a:lnTo>
                  <a:lnTo>
                    <a:pt x="2658" y="7533"/>
                  </a:lnTo>
                  <a:lnTo>
                    <a:pt x="2574" y="7491"/>
                  </a:lnTo>
                  <a:lnTo>
                    <a:pt x="2574" y="7470"/>
                  </a:lnTo>
                  <a:lnTo>
                    <a:pt x="2511" y="7365"/>
                  </a:lnTo>
                  <a:lnTo>
                    <a:pt x="2574" y="7365"/>
                  </a:lnTo>
                  <a:lnTo>
                    <a:pt x="2616" y="7449"/>
                  </a:lnTo>
                  <a:lnTo>
                    <a:pt x="2720" y="7470"/>
                  </a:lnTo>
                  <a:lnTo>
                    <a:pt x="2888" y="7345"/>
                  </a:lnTo>
                  <a:lnTo>
                    <a:pt x="2867" y="7282"/>
                  </a:lnTo>
                  <a:lnTo>
                    <a:pt x="2909" y="7240"/>
                  </a:lnTo>
                  <a:lnTo>
                    <a:pt x="2909" y="7114"/>
                  </a:lnTo>
                  <a:lnTo>
                    <a:pt x="2867" y="7052"/>
                  </a:lnTo>
                  <a:lnTo>
                    <a:pt x="2867" y="7010"/>
                  </a:lnTo>
                  <a:lnTo>
                    <a:pt x="2888" y="6947"/>
                  </a:lnTo>
                  <a:lnTo>
                    <a:pt x="2804" y="6863"/>
                  </a:lnTo>
                  <a:lnTo>
                    <a:pt x="2909" y="6947"/>
                  </a:lnTo>
                  <a:lnTo>
                    <a:pt x="2909" y="7010"/>
                  </a:lnTo>
                  <a:lnTo>
                    <a:pt x="2992" y="7010"/>
                  </a:lnTo>
                  <a:lnTo>
                    <a:pt x="2992" y="7073"/>
                  </a:lnTo>
                  <a:lnTo>
                    <a:pt x="3118" y="7282"/>
                  </a:lnTo>
                  <a:lnTo>
                    <a:pt x="3181" y="7365"/>
                  </a:lnTo>
                  <a:lnTo>
                    <a:pt x="3202" y="7491"/>
                  </a:lnTo>
                  <a:lnTo>
                    <a:pt x="3306" y="7491"/>
                  </a:lnTo>
                  <a:lnTo>
                    <a:pt x="3390" y="7470"/>
                  </a:lnTo>
                  <a:lnTo>
                    <a:pt x="3411" y="7386"/>
                  </a:lnTo>
                  <a:lnTo>
                    <a:pt x="3411" y="7470"/>
                  </a:lnTo>
                  <a:lnTo>
                    <a:pt x="3390" y="7533"/>
                  </a:lnTo>
                  <a:lnTo>
                    <a:pt x="3432" y="7658"/>
                  </a:lnTo>
                  <a:lnTo>
                    <a:pt x="3432" y="7700"/>
                  </a:lnTo>
                  <a:lnTo>
                    <a:pt x="3411" y="7742"/>
                  </a:lnTo>
                  <a:lnTo>
                    <a:pt x="3432" y="7847"/>
                  </a:lnTo>
                  <a:lnTo>
                    <a:pt x="3495" y="7889"/>
                  </a:lnTo>
                  <a:lnTo>
                    <a:pt x="3536" y="8307"/>
                  </a:lnTo>
                  <a:lnTo>
                    <a:pt x="3578" y="8328"/>
                  </a:lnTo>
                  <a:lnTo>
                    <a:pt x="3578" y="8516"/>
                  </a:lnTo>
                  <a:lnTo>
                    <a:pt x="3725" y="8600"/>
                  </a:lnTo>
                  <a:lnTo>
                    <a:pt x="3704" y="8642"/>
                  </a:lnTo>
                  <a:lnTo>
                    <a:pt x="3704" y="8788"/>
                  </a:lnTo>
                  <a:lnTo>
                    <a:pt x="3767" y="8851"/>
                  </a:lnTo>
                  <a:lnTo>
                    <a:pt x="3767" y="9123"/>
                  </a:lnTo>
                  <a:lnTo>
                    <a:pt x="3829" y="9228"/>
                  </a:lnTo>
                  <a:lnTo>
                    <a:pt x="3829" y="9332"/>
                  </a:lnTo>
                  <a:lnTo>
                    <a:pt x="3850" y="9311"/>
                  </a:lnTo>
                  <a:lnTo>
                    <a:pt x="3871" y="9123"/>
                  </a:lnTo>
                  <a:lnTo>
                    <a:pt x="3955" y="9249"/>
                  </a:lnTo>
                  <a:lnTo>
                    <a:pt x="3976" y="9374"/>
                  </a:lnTo>
                  <a:lnTo>
                    <a:pt x="4059" y="9458"/>
                  </a:lnTo>
                  <a:lnTo>
                    <a:pt x="4080" y="9793"/>
                  </a:lnTo>
                  <a:lnTo>
                    <a:pt x="4164" y="9855"/>
                  </a:lnTo>
                  <a:lnTo>
                    <a:pt x="4185" y="9960"/>
                  </a:lnTo>
                  <a:lnTo>
                    <a:pt x="4143" y="10002"/>
                  </a:lnTo>
                  <a:lnTo>
                    <a:pt x="4164" y="10169"/>
                  </a:lnTo>
                  <a:lnTo>
                    <a:pt x="4227" y="10253"/>
                  </a:lnTo>
                  <a:lnTo>
                    <a:pt x="4290" y="10316"/>
                  </a:lnTo>
                  <a:lnTo>
                    <a:pt x="4227" y="10399"/>
                  </a:lnTo>
                  <a:lnTo>
                    <a:pt x="4269" y="10567"/>
                  </a:lnTo>
                  <a:lnTo>
                    <a:pt x="4248" y="10609"/>
                  </a:lnTo>
                  <a:lnTo>
                    <a:pt x="4227" y="10630"/>
                  </a:lnTo>
                  <a:lnTo>
                    <a:pt x="4185" y="10797"/>
                  </a:lnTo>
                  <a:lnTo>
                    <a:pt x="4227" y="10818"/>
                  </a:lnTo>
                  <a:lnTo>
                    <a:pt x="4227" y="10922"/>
                  </a:lnTo>
                  <a:lnTo>
                    <a:pt x="4143" y="11027"/>
                  </a:lnTo>
                  <a:lnTo>
                    <a:pt x="4101" y="11048"/>
                  </a:lnTo>
                  <a:lnTo>
                    <a:pt x="4059" y="11048"/>
                  </a:lnTo>
                  <a:lnTo>
                    <a:pt x="4059" y="11111"/>
                  </a:lnTo>
                  <a:lnTo>
                    <a:pt x="4101" y="11194"/>
                  </a:lnTo>
                  <a:lnTo>
                    <a:pt x="4101" y="11341"/>
                  </a:lnTo>
                  <a:lnTo>
                    <a:pt x="4164" y="11529"/>
                  </a:lnTo>
                  <a:lnTo>
                    <a:pt x="4185" y="11341"/>
                  </a:lnTo>
                  <a:lnTo>
                    <a:pt x="4248" y="11236"/>
                  </a:lnTo>
                  <a:lnTo>
                    <a:pt x="4248" y="11257"/>
                  </a:lnTo>
                  <a:lnTo>
                    <a:pt x="4269" y="11153"/>
                  </a:lnTo>
                  <a:lnTo>
                    <a:pt x="4332" y="11090"/>
                  </a:lnTo>
                  <a:lnTo>
                    <a:pt x="4332" y="10922"/>
                  </a:lnTo>
                  <a:lnTo>
                    <a:pt x="4457" y="10839"/>
                  </a:lnTo>
                  <a:lnTo>
                    <a:pt x="4583" y="10483"/>
                  </a:lnTo>
                  <a:lnTo>
                    <a:pt x="4666" y="10420"/>
                  </a:lnTo>
                  <a:lnTo>
                    <a:pt x="4666" y="10253"/>
                  </a:lnTo>
                  <a:lnTo>
                    <a:pt x="4583" y="10106"/>
                  </a:lnTo>
                  <a:lnTo>
                    <a:pt x="4604" y="9960"/>
                  </a:lnTo>
                  <a:lnTo>
                    <a:pt x="4562" y="9855"/>
                  </a:lnTo>
                  <a:lnTo>
                    <a:pt x="4541" y="9667"/>
                  </a:lnTo>
                  <a:lnTo>
                    <a:pt x="4457" y="9583"/>
                  </a:lnTo>
                  <a:lnTo>
                    <a:pt x="4478" y="9479"/>
                  </a:lnTo>
                  <a:lnTo>
                    <a:pt x="4457" y="9353"/>
                  </a:lnTo>
                  <a:lnTo>
                    <a:pt x="4478" y="9270"/>
                  </a:lnTo>
                  <a:lnTo>
                    <a:pt x="4436" y="9018"/>
                  </a:lnTo>
                  <a:lnTo>
                    <a:pt x="4269" y="8851"/>
                  </a:lnTo>
                  <a:lnTo>
                    <a:pt x="4080" y="8725"/>
                  </a:lnTo>
                  <a:lnTo>
                    <a:pt x="3934" y="8537"/>
                  </a:lnTo>
                  <a:lnTo>
                    <a:pt x="3934" y="8433"/>
                  </a:lnTo>
                  <a:lnTo>
                    <a:pt x="3850" y="8223"/>
                  </a:lnTo>
                  <a:lnTo>
                    <a:pt x="3955" y="8181"/>
                  </a:lnTo>
                  <a:lnTo>
                    <a:pt x="3976" y="8077"/>
                  </a:lnTo>
                  <a:lnTo>
                    <a:pt x="3934" y="7784"/>
                  </a:lnTo>
                  <a:lnTo>
                    <a:pt x="3955" y="7700"/>
                  </a:lnTo>
                  <a:lnTo>
                    <a:pt x="4059" y="7658"/>
                  </a:lnTo>
                  <a:lnTo>
                    <a:pt x="4059" y="7533"/>
                  </a:lnTo>
                  <a:lnTo>
                    <a:pt x="3934" y="7470"/>
                  </a:lnTo>
                  <a:lnTo>
                    <a:pt x="3934" y="7345"/>
                  </a:lnTo>
                  <a:lnTo>
                    <a:pt x="3850" y="7219"/>
                  </a:lnTo>
                  <a:lnTo>
                    <a:pt x="3767" y="7156"/>
                  </a:lnTo>
                  <a:lnTo>
                    <a:pt x="3620" y="6863"/>
                  </a:lnTo>
                  <a:lnTo>
                    <a:pt x="3495" y="6759"/>
                  </a:lnTo>
                  <a:lnTo>
                    <a:pt x="3432" y="6696"/>
                  </a:lnTo>
                  <a:lnTo>
                    <a:pt x="3348" y="6612"/>
                  </a:lnTo>
                  <a:lnTo>
                    <a:pt x="3243" y="6424"/>
                  </a:lnTo>
                  <a:lnTo>
                    <a:pt x="3181" y="6403"/>
                  </a:lnTo>
                  <a:lnTo>
                    <a:pt x="3181" y="6319"/>
                  </a:lnTo>
                  <a:lnTo>
                    <a:pt x="3306" y="6236"/>
                  </a:lnTo>
                  <a:lnTo>
                    <a:pt x="3411" y="6173"/>
                  </a:lnTo>
                  <a:lnTo>
                    <a:pt x="3390" y="6089"/>
                  </a:lnTo>
                  <a:lnTo>
                    <a:pt x="3390" y="5901"/>
                  </a:lnTo>
                  <a:lnTo>
                    <a:pt x="3453" y="5817"/>
                  </a:lnTo>
                  <a:lnTo>
                    <a:pt x="3432" y="5650"/>
                  </a:lnTo>
                  <a:lnTo>
                    <a:pt x="3515" y="5503"/>
                  </a:lnTo>
                  <a:lnTo>
                    <a:pt x="3746" y="5587"/>
                  </a:lnTo>
                  <a:lnTo>
                    <a:pt x="3871" y="5482"/>
                  </a:lnTo>
                  <a:lnTo>
                    <a:pt x="4018" y="5482"/>
                  </a:lnTo>
                  <a:lnTo>
                    <a:pt x="4039" y="5440"/>
                  </a:lnTo>
                  <a:lnTo>
                    <a:pt x="4039" y="5273"/>
                  </a:lnTo>
                  <a:lnTo>
                    <a:pt x="4101" y="5231"/>
                  </a:lnTo>
                  <a:lnTo>
                    <a:pt x="4269" y="5252"/>
                  </a:lnTo>
                  <a:lnTo>
                    <a:pt x="4290" y="5168"/>
                  </a:lnTo>
                  <a:lnTo>
                    <a:pt x="4248" y="5085"/>
                  </a:lnTo>
                  <a:lnTo>
                    <a:pt x="4248" y="5022"/>
                  </a:lnTo>
                  <a:lnTo>
                    <a:pt x="4373" y="4980"/>
                  </a:lnTo>
                  <a:lnTo>
                    <a:pt x="4541" y="4959"/>
                  </a:lnTo>
                  <a:lnTo>
                    <a:pt x="4562" y="4959"/>
                  </a:lnTo>
                  <a:lnTo>
                    <a:pt x="4604" y="4813"/>
                  </a:lnTo>
                  <a:lnTo>
                    <a:pt x="4666" y="4813"/>
                  </a:lnTo>
                  <a:lnTo>
                    <a:pt x="4792" y="4729"/>
                  </a:lnTo>
                  <a:lnTo>
                    <a:pt x="4750" y="4645"/>
                  </a:lnTo>
                  <a:lnTo>
                    <a:pt x="4792" y="4541"/>
                  </a:lnTo>
                  <a:lnTo>
                    <a:pt x="4813" y="4436"/>
                  </a:lnTo>
                  <a:lnTo>
                    <a:pt x="4980" y="4415"/>
                  </a:lnTo>
                  <a:lnTo>
                    <a:pt x="5085" y="4311"/>
                  </a:lnTo>
                  <a:lnTo>
                    <a:pt x="5127" y="4290"/>
                  </a:lnTo>
                  <a:lnTo>
                    <a:pt x="5127" y="4143"/>
                  </a:lnTo>
                  <a:lnTo>
                    <a:pt x="5022" y="4122"/>
                  </a:lnTo>
                  <a:lnTo>
                    <a:pt x="4771" y="4227"/>
                  </a:lnTo>
                  <a:lnTo>
                    <a:pt x="4624" y="4227"/>
                  </a:lnTo>
                  <a:lnTo>
                    <a:pt x="4562" y="4311"/>
                  </a:lnTo>
                  <a:lnTo>
                    <a:pt x="4436" y="4248"/>
                  </a:lnTo>
                  <a:lnTo>
                    <a:pt x="4394" y="4122"/>
                  </a:lnTo>
                  <a:lnTo>
                    <a:pt x="4436" y="3997"/>
                  </a:lnTo>
                  <a:lnTo>
                    <a:pt x="4352" y="3892"/>
                  </a:lnTo>
                  <a:lnTo>
                    <a:pt x="4269" y="3976"/>
                  </a:lnTo>
                  <a:lnTo>
                    <a:pt x="4227" y="3913"/>
                  </a:lnTo>
                  <a:lnTo>
                    <a:pt x="4039" y="3913"/>
                  </a:lnTo>
                  <a:lnTo>
                    <a:pt x="3955" y="3934"/>
                  </a:lnTo>
                  <a:lnTo>
                    <a:pt x="3934" y="3871"/>
                  </a:lnTo>
                  <a:lnTo>
                    <a:pt x="4039" y="3767"/>
                  </a:lnTo>
                  <a:lnTo>
                    <a:pt x="4185" y="3578"/>
                  </a:lnTo>
                  <a:lnTo>
                    <a:pt x="4164" y="3495"/>
                  </a:lnTo>
                  <a:lnTo>
                    <a:pt x="4227" y="3390"/>
                  </a:lnTo>
                  <a:lnTo>
                    <a:pt x="4227" y="3306"/>
                  </a:lnTo>
                  <a:lnTo>
                    <a:pt x="4101" y="3244"/>
                  </a:lnTo>
                  <a:lnTo>
                    <a:pt x="3955" y="3244"/>
                  </a:lnTo>
                  <a:lnTo>
                    <a:pt x="3934" y="3285"/>
                  </a:lnTo>
                  <a:lnTo>
                    <a:pt x="3871" y="3202"/>
                  </a:lnTo>
                  <a:lnTo>
                    <a:pt x="3913" y="3160"/>
                  </a:lnTo>
                  <a:lnTo>
                    <a:pt x="3767" y="3139"/>
                  </a:lnTo>
                  <a:lnTo>
                    <a:pt x="3704" y="3055"/>
                  </a:lnTo>
                  <a:lnTo>
                    <a:pt x="3725" y="2951"/>
                  </a:lnTo>
                  <a:lnTo>
                    <a:pt x="3704" y="2846"/>
                  </a:lnTo>
                  <a:lnTo>
                    <a:pt x="3557" y="2867"/>
                  </a:lnTo>
                  <a:lnTo>
                    <a:pt x="3495" y="2825"/>
                  </a:lnTo>
                  <a:lnTo>
                    <a:pt x="3515" y="2741"/>
                  </a:lnTo>
                  <a:lnTo>
                    <a:pt x="3495" y="2658"/>
                  </a:lnTo>
                  <a:lnTo>
                    <a:pt x="3223" y="2720"/>
                  </a:lnTo>
                  <a:lnTo>
                    <a:pt x="3097" y="2825"/>
                  </a:lnTo>
                  <a:lnTo>
                    <a:pt x="3034" y="2679"/>
                  </a:lnTo>
                  <a:lnTo>
                    <a:pt x="3055" y="2532"/>
                  </a:lnTo>
                  <a:lnTo>
                    <a:pt x="2992" y="2469"/>
                  </a:lnTo>
                  <a:lnTo>
                    <a:pt x="2930" y="2407"/>
                  </a:lnTo>
                  <a:lnTo>
                    <a:pt x="2825" y="2344"/>
                  </a:lnTo>
                  <a:lnTo>
                    <a:pt x="2825" y="2239"/>
                  </a:lnTo>
                  <a:lnTo>
                    <a:pt x="2888" y="2155"/>
                  </a:lnTo>
                  <a:lnTo>
                    <a:pt x="2825" y="2093"/>
                  </a:lnTo>
                  <a:lnTo>
                    <a:pt x="2888" y="2009"/>
                  </a:lnTo>
                  <a:lnTo>
                    <a:pt x="2971" y="1904"/>
                  </a:lnTo>
                  <a:lnTo>
                    <a:pt x="3034" y="1925"/>
                  </a:lnTo>
                  <a:lnTo>
                    <a:pt x="3097" y="1883"/>
                  </a:lnTo>
                  <a:lnTo>
                    <a:pt x="3034" y="1779"/>
                  </a:lnTo>
                  <a:lnTo>
                    <a:pt x="3055" y="1695"/>
                  </a:lnTo>
                  <a:lnTo>
                    <a:pt x="3118" y="1674"/>
                  </a:lnTo>
                  <a:lnTo>
                    <a:pt x="3139" y="1570"/>
                  </a:lnTo>
                  <a:lnTo>
                    <a:pt x="3243" y="1507"/>
                  </a:lnTo>
                  <a:lnTo>
                    <a:pt x="3285" y="1423"/>
                  </a:lnTo>
                  <a:lnTo>
                    <a:pt x="3285" y="1319"/>
                  </a:lnTo>
                  <a:lnTo>
                    <a:pt x="3306" y="1067"/>
                  </a:lnTo>
                  <a:lnTo>
                    <a:pt x="3285" y="900"/>
                  </a:lnTo>
                  <a:lnTo>
                    <a:pt x="3202" y="691"/>
                  </a:lnTo>
                  <a:lnTo>
                    <a:pt x="3202" y="544"/>
                  </a:lnTo>
                  <a:lnTo>
                    <a:pt x="3097" y="419"/>
                  </a:lnTo>
                  <a:lnTo>
                    <a:pt x="2992" y="419"/>
                  </a:lnTo>
                  <a:lnTo>
                    <a:pt x="2971" y="251"/>
                  </a:lnTo>
                  <a:lnTo>
                    <a:pt x="2825" y="147"/>
                  </a:lnTo>
                  <a:lnTo>
                    <a:pt x="2783" y="0"/>
                  </a:lnTo>
                  <a:lnTo>
                    <a:pt x="2616" y="0"/>
                  </a:lnTo>
                  <a:lnTo>
                    <a:pt x="2532" y="42"/>
                  </a:lnTo>
                  <a:lnTo>
                    <a:pt x="240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68"/>
            <p:cNvSpPr/>
            <p:nvPr/>
          </p:nvSpPr>
          <p:spPr>
            <a:xfrm>
              <a:off x="4343054" y="2959975"/>
              <a:ext cx="35389" cy="43557"/>
            </a:xfrm>
            <a:custGeom>
              <a:avLst/>
              <a:gdLst/>
              <a:ahLst/>
              <a:cxnLst/>
              <a:rect l="l" t="t" r="r" b="b"/>
              <a:pathLst>
                <a:path w="2972" h="3830" extrusionOk="0">
                  <a:moveTo>
                    <a:pt x="209" y="1"/>
                  </a:moveTo>
                  <a:lnTo>
                    <a:pt x="189" y="63"/>
                  </a:lnTo>
                  <a:lnTo>
                    <a:pt x="147" y="63"/>
                  </a:lnTo>
                  <a:lnTo>
                    <a:pt x="147" y="147"/>
                  </a:lnTo>
                  <a:lnTo>
                    <a:pt x="189" y="210"/>
                  </a:lnTo>
                  <a:lnTo>
                    <a:pt x="147" y="356"/>
                  </a:lnTo>
                  <a:lnTo>
                    <a:pt x="21" y="482"/>
                  </a:lnTo>
                  <a:lnTo>
                    <a:pt x="0" y="628"/>
                  </a:lnTo>
                  <a:lnTo>
                    <a:pt x="293" y="733"/>
                  </a:lnTo>
                  <a:lnTo>
                    <a:pt x="398" y="670"/>
                  </a:lnTo>
                  <a:lnTo>
                    <a:pt x="523" y="691"/>
                  </a:lnTo>
                  <a:lnTo>
                    <a:pt x="502" y="754"/>
                  </a:lnTo>
                  <a:lnTo>
                    <a:pt x="544" y="900"/>
                  </a:lnTo>
                  <a:lnTo>
                    <a:pt x="481" y="963"/>
                  </a:lnTo>
                  <a:lnTo>
                    <a:pt x="398" y="942"/>
                  </a:lnTo>
                  <a:lnTo>
                    <a:pt x="314" y="984"/>
                  </a:lnTo>
                  <a:lnTo>
                    <a:pt x="272" y="1151"/>
                  </a:lnTo>
                  <a:lnTo>
                    <a:pt x="168" y="1172"/>
                  </a:lnTo>
                  <a:lnTo>
                    <a:pt x="168" y="1402"/>
                  </a:lnTo>
                  <a:lnTo>
                    <a:pt x="293" y="1570"/>
                  </a:lnTo>
                  <a:lnTo>
                    <a:pt x="419" y="1612"/>
                  </a:lnTo>
                  <a:lnTo>
                    <a:pt x="586" y="1800"/>
                  </a:lnTo>
                  <a:lnTo>
                    <a:pt x="586" y="1988"/>
                  </a:lnTo>
                  <a:lnTo>
                    <a:pt x="628" y="2114"/>
                  </a:lnTo>
                  <a:lnTo>
                    <a:pt x="607" y="2218"/>
                  </a:lnTo>
                  <a:lnTo>
                    <a:pt x="628" y="2407"/>
                  </a:lnTo>
                  <a:lnTo>
                    <a:pt x="816" y="2637"/>
                  </a:lnTo>
                  <a:lnTo>
                    <a:pt x="816" y="2783"/>
                  </a:lnTo>
                  <a:lnTo>
                    <a:pt x="837" y="2888"/>
                  </a:lnTo>
                  <a:lnTo>
                    <a:pt x="879" y="3076"/>
                  </a:lnTo>
                  <a:lnTo>
                    <a:pt x="921" y="3055"/>
                  </a:lnTo>
                  <a:lnTo>
                    <a:pt x="984" y="3160"/>
                  </a:lnTo>
                  <a:lnTo>
                    <a:pt x="1005" y="3202"/>
                  </a:lnTo>
                  <a:lnTo>
                    <a:pt x="1046" y="3202"/>
                  </a:lnTo>
                  <a:lnTo>
                    <a:pt x="1067" y="3139"/>
                  </a:lnTo>
                  <a:lnTo>
                    <a:pt x="1130" y="3097"/>
                  </a:lnTo>
                  <a:lnTo>
                    <a:pt x="1214" y="3160"/>
                  </a:lnTo>
                  <a:lnTo>
                    <a:pt x="1214" y="3181"/>
                  </a:lnTo>
                  <a:lnTo>
                    <a:pt x="1256" y="3160"/>
                  </a:lnTo>
                  <a:lnTo>
                    <a:pt x="1298" y="3055"/>
                  </a:lnTo>
                  <a:lnTo>
                    <a:pt x="1214" y="2930"/>
                  </a:lnTo>
                  <a:lnTo>
                    <a:pt x="1256" y="2888"/>
                  </a:lnTo>
                  <a:lnTo>
                    <a:pt x="1256" y="2783"/>
                  </a:lnTo>
                  <a:lnTo>
                    <a:pt x="1318" y="2721"/>
                  </a:lnTo>
                  <a:lnTo>
                    <a:pt x="1318" y="2742"/>
                  </a:lnTo>
                  <a:lnTo>
                    <a:pt x="1256" y="2951"/>
                  </a:lnTo>
                  <a:lnTo>
                    <a:pt x="1339" y="3055"/>
                  </a:lnTo>
                  <a:lnTo>
                    <a:pt x="1423" y="2930"/>
                  </a:lnTo>
                  <a:lnTo>
                    <a:pt x="1507" y="2888"/>
                  </a:lnTo>
                  <a:lnTo>
                    <a:pt x="1507" y="2888"/>
                  </a:lnTo>
                  <a:lnTo>
                    <a:pt x="1465" y="2951"/>
                  </a:lnTo>
                  <a:lnTo>
                    <a:pt x="1423" y="2972"/>
                  </a:lnTo>
                  <a:lnTo>
                    <a:pt x="1360" y="3076"/>
                  </a:lnTo>
                  <a:lnTo>
                    <a:pt x="1465" y="3139"/>
                  </a:lnTo>
                  <a:lnTo>
                    <a:pt x="1549" y="2951"/>
                  </a:lnTo>
                  <a:lnTo>
                    <a:pt x="1653" y="2930"/>
                  </a:lnTo>
                  <a:lnTo>
                    <a:pt x="1674" y="2762"/>
                  </a:lnTo>
                  <a:lnTo>
                    <a:pt x="1590" y="2637"/>
                  </a:lnTo>
                  <a:lnTo>
                    <a:pt x="1528" y="2616"/>
                  </a:lnTo>
                  <a:lnTo>
                    <a:pt x="1632" y="2553"/>
                  </a:lnTo>
                  <a:lnTo>
                    <a:pt x="1653" y="2511"/>
                  </a:lnTo>
                  <a:lnTo>
                    <a:pt x="1570" y="2365"/>
                  </a:lnTo>
                  <a:lnTo>
                    <a:pt x="1549" y="2156"/>
                  </a:lnTo>
                  <a:lnTo>
                    <a:pt x="1590" y="2344"/>
                  </a:lnTo>
                  <a:lnTo>
                    <a:pt x="1716" y="2449"/>
                  </a:lnTo>
                  <a:lnTo>
                    <a:pt x="1779" y="2428"/>
                  </a:lnTo>
                  <a:lnTo>
                    <a:pt x="1779" y="2470"/>
                  </a:lnTo>
                  <a:lnTo>
                    <a:pt x="1988" y="2574"/>
                  </a:lnTo>
                  <a:lnTo>
                    <a:pt x="2093" y="2511"/>
                  </a:lnTo>
                  <a:lnTo>
                    <a:pt x="2155" y="2532"/>
                  </a:lnTo>
                  <a:lnTo>
                    <a:pt x="2155" y="2470"/>
                  </a:lnTo>
                  <a:lnTo>
                    <a:pt x="2197" y="2470"/>
                  </a:lnTo>
                  <a:lnTo>
                    <a:pt x="2365" y="2888"/>
                  </a:lnTo>
                  <a:lnTo>
                    <a:pt x="2448" y="2951"/>
                  </a:lnTo>
                  <a:lnTo>
                    <a:pt x="2448" y="3034"/>
                  </a:lnTo>
                  <a:lnTo>
                    <a:pt x="2406" y="3160"/>
                  </a:lnTo>
                  <a:lnTo>
                    <a:pt x="2469" y="3181"/>
                  </a:lnTo>
                  <a:lnTo>
                    <a:pt x="2406" y="3348"/>
                  </a:lnTo>
                  <a:lnTo>
                    <a:pt x="2448" y="3369"/>
                  </a:lnTo>
                  <a:lnTo>
                    <a:pt x="2511" y="3306"/>
                  </a:lnTo>
                  <a:lnTo>
                    <a:pt x="2553" y="3265"/>
                  </a:lnTo>
                  <a:lnTo>
                    <a:pt x="2553" y="3265"/>
                  </a:lnTo>
                  <a:lnTo>
                    <a:pt x="2511" y="3369"/>
                  </a:lnTo>
                  <a:lnTo>
                    <a:pt x="2490" y="3411"/>
                  </a:lnTo>
                  <a:lnTo>
                    <a:pt x="2553" y="3495"/>
                  </a:lnTo>
                  <a:lnTo>
                    <a:pt x="2637" y="3620"/>
                  </a:lnTo>
                  <a:lnTo>
                    <a:pt x="2720" y="3830"/>
                  </a:lnTo>
                  <a:lnTo>
                    <a:pt x="2762" y="3830"/>
                  </a:lnTo>
                  <a:lnTo>
                    <a:pt x="2720" y="3683"/>
                  </a:lnTo>
                  <a:lnTo>
                    <a:pt x="2720" y="3620"/>
                  </a:lnTo>
                  <a:lnTo>
                    <a:pt x="2762" y="3516"/>
                  </a:lnTo>
                  <a:lnTo>
                    <a:pt x="2867" y="3390"/>
                  </a:lnTo>
                  <a:lnTo>
                    <a:pt x="2909" y="3411"/>
                  </a:lnTo>
                  <a:lnTo>
                    <a:pt x="2971" y="3286"/>
                  </a:lnTo>
                  <a:lnTo>
                    <a:pt x="2971" y="3160"/>
                  </a:lnTo>
                  <a:lnTo>
                    <a:pt x="2930" y="3139"/>
                  </a:lnTo>
                  <a:lnTo>
                    <a:pt x="2909" y="3076"/>
                  </a:lnTo>
                  <a:lnTo>
                    <a:pt x="2909" y="3034"/>
                  </a:lnTo>
                  <a:lnTo>
                    <a:pt x="2888" y="2972"/>
                  </a:lnTo>
                  <a:lnTo>
                    <a:pt x="2867" y="2888"/>
                  </a:lnTo>
                  <a:lnTo>
                    <a:pt x="2804" y="2742"/>
                  </a:lnTo>
                  <a:lnTo>
                    <a:pt x="2783" y="2511"/>
                  </a:lnTo>
                  <a:lnTo>
                    <a:pt x="2720" y="2428"/>
                  </a:lnTo>
                  <a:lnTo>
                    <a:pt x="2720" y="2302"/>
                  </a:lnTo>
                  <a:lnTo>
                    <a:pt x="2699" y="2135"/>
                  </a:lnTo>
                  <a:lnTo>
                    <a:pt x="2637" y="2051"/>
                  </a:lnTo>
                  <a:lnTo>
                    <a:pt x="2595" y="2009"/>
                  </a:lnTo>
                  <a:lnTo>
                    <a:pt x="2511" y="2009"/>
                  </a:lnTo>
                  <a:lnTo>
                    <a:pt x="2448" y="1946"/>
                  </a:lnTo>
                  <a:lnTo>
                    <a:pt x="2386" y="2009"/>
                  </a:lnTo>
                  <a:lnTo>
                    <a:pt x="2406" y="2051"/>
                  </a:lnTo>
                  <a:lnTo>
                    <a:pt x="2386" y="2114"/>
                  </a:lnTo>
                  <a:lnTo>
                    <a:pt x="2386" y="2156"/>
                  </a:lnTo>
                  <a:lnTo>
                    <a:pt x="2344" y="2239"/>
                  </a:lnTo>
                  <a:lnTo>
                    <a:pt x="2365" y="2302"/>
                  </a:lnTo>
                  <a:lnTo>
                    <a:pt x="2365" y="2365"/>
                  </a:lnTo>
                  <a:lnTo>
                    <a:pt x="2281" y="2365"/>
                  </a:lnTo>
                  <a:lnTo>
                    <a:pt x="2197" y="2260"/>
                  </a:lnTo>
                  <a:lnTo>
                    <a:pt x="2093" y="2156"/>
                  </a:lnTo>
                  <a:lnTo>
                    <a:pt x="2093" y="2114"/>
                  </a:lnTo>
                  <a:lnTo>
                    <a:pt x="2030" y="2051"/>
                  </a:lnTo>
                  <a:lnTo>
                    <a:pt x="1967" y="1905"/>
                  </a:lnTo>
                  <a:lnTo>
                    <a:pt x="1967" y="1821"/>
                  </a:lnTo>
                  <a:lnTo>
                    <a:pt x="2030" y="1800"/>
                  </a:lnTo>
                  <a:lnTo>
                    <a:pt x="2051" y="1716"/>
                  </a:lnTo>
                  <a:lnTo>
                    <a:pt x="2155" y="1633"/>
                  </a:lnTo>
                  <a:lnTo>
                    <a:pt x="2176" y="1695"/>
                  </a:lnTo>
                  <a:lnTo>
                    <a:pt x="2260" y="1695"/>
                  </a:lnTo>
                  <a:lnTo>
                    <a:pt x="2302" y="1633"/>
                  </a:lnTo>
                  <a:lnTo>
                    <a:pt x="2302" y="1570"/>
                  </a:lnTo>
                  <a:lnTo>
                    <a:pt x="2365" y="1528"/>
                  </a:lnTo>
                  <a:lnTo>
                    <a:pt x="2448" y="1319"/>
                  </a:lnTo>
                  <a:lnTo>
                    <a:pt x="2469" y="1193"/>
                  </a:lnTo>
                  <a:lnTo>
                    <a:pt x="2511" y="1068"/>
                  </a:lnTo>
                  <a:lnTo>
                    <a:pt x="2469" y="1047"/>
                  </a:lnTo>
                  <a:lnTo>
                    <a:pt x="2365" y="942"/>
                  </a:lnTo>
                  <a:lnTo>
                    <a:pt x="2302" y="963"/>
                  </a:lnTo>
                  <a:lnTo>
                    <a:pt x="2260" y="942"/>
                  </a:lnTo>
                  <a:lnTo>
                    <a:pt x="2176" y="942"/>
                  </a:lnTo>
                  <a:lnTo>
                    <a:pt x="1967" y="963"/>
                  </a:lnTo>
                  <a:lnTo>
                    <a:pt x="1779" y="942"/>
                  </a:lnTo>
                  <a:lnTo>
                    <a:pt x="1423" y="942"/>
                  </a:lnTo>
                  <a:lnTo>
                    <a:pt x="1298" y="879"/>
                  </a:lnTo>
                  <a:lnTo>
                    <a:pt x="1193" y="900"/>
                  </a:lnTo>
                  <a:lnTo>
                    <a:pt x="1067" y="858"/>
                  </a:lnTo>
                  <a:lnTo>
                    <a:pt x="1067" y="775"/>
                  </a:lnTo>
                  <a:lnTo>
                    <a:pt x="1026" y="649"/>
                  </a:lnTo>
                  <a:lnTo>
                    <a:pt x="1026" y="565"/>
                  </a:lnTo>
                  <a:lnTo>
                    <a:pt x="1005" y="440"/>
                  </a:lnTo>
                  <a:lnTo>
                    <a:pt x="921" y="314"/>
                  </a:lnTo>
                  <a:lnTo>
                    <a:pt x="879" y="314"/>
                  </a:lnTo>
                  <a:lnTo>
                    <a:pt x="837" y="356"/>
                  </a:lnTo>
                  <a:lnTo>
                    <a:pt x="733" y="314"/>
                  </a:lnTo>
                  <a:lnTo>
                    <a:pt x="691" y="252"/>
                  </a:lnTo>
                  <a:lnTo>
                    <a:pt x="607" y="168"/>
                  </a:lnTo>
                  <a:lnTo>
                    <a:pt x="544" y="168"/>
                  </a:lnTo>
                  <a:lnTo>
                    <a:pt x="523" y="252"/>
                  </a:lnTo>
                  <a:lnTo>
                    <a:pt x="607" y="314"/>
                  </a:lnTo>
                  <a:lnTo>
                    <a:pt x="544" y="335"/>
                  </a:lnTo>
                  <a:lnTo>
                    <a:pt x="419" y="314"/>
                  </a:lnTo>
                  <a:lnTo>
                    <a:pt x="356" y="210"/>
                  </a:lnTo>
                  <a:lnTo>
                    <a:pt x="356" y="147"/>
                  </a:lnTo>
                  <a:lnTo>
                    <a:pt x="272" y="42"/>
                  </a:lnTo>
                  <a:lnTo>
                    <a:pt x="209"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68"/>
            <p:cNvSpPr/>
            <p:nvPr/>
          </p:nvSpPr>
          <p:spPr>
            <a:xfrm>
              <a:off x="3793178" y="2712975"/>
              <a:ext cx="26423" cy="30945"/>
            </a:xfrm>
            <a:custGeom>
              <a:avLst/>
              <a:gdLst/>
              <a:ahLst/>
              <a:cxnLst/>
              <a:rect l="l" t="t" r="r" b="b"/>
              <a:pathLst>
                <a:path w="2219" h="2721" extrusionOk="0">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68"/>
            <p:cNvSpPr/>
            <p:nvPr/>
          </p:nvSpPr>
          <p:spPr>
            <a:xfrm>
              <a:off x="3772256" y="2560208"/>
              <a:ext cx="138282" cy="153495"/>
            </a:xfrm>
            <a:custGeom>
              <a:avLst/>
              <a:gdLst/>
              <a:ahLst/>
              <a:cxnLst/>
              <a:rect l="l" t="t" r="r" b="b"/>
              <a:pathLst>
                <a:path w="11613" h="13497" extrusionOk="0">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68"/>
            <p:cNvSpPr/>
            <p:nvPr/>
          </p:nvSpPr>
          <p:spPr>
            <a:xfrm>
              <a:off x="3810372" y="2589242"/>
              <a:ext cx="68528" cy="147786"/>
            </a:xfrm>
            <a:custGeom>
              <a:avLst/>
              <a:gdLst/>
              <a:ahLst/>
              <a:cxnLst/>
              <a:rect l="l" t="t" r="r" b="b"/>
              <a:pathLst>
                <a:path w="5755" h="12995" extrusionOk="0">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68"/>
            <p:cNvSpPr/>
            <p:nvPr/>
          </p:nvSpPr>
          <p:spPr>
            <a:xfrm>
              <a:off x="3883127" y="2693471"/>
              <a:ext cx="27411" cy="23803"/>
            </a:xfrm>
            <a:custGeom>
              <a:avLst/>
              <a:gdLst/>
              <a:ahLst/>
              <a:cxnLst/>
              <a:rect l="l" t="t" r="r" b="b"/>
              <a:pathLst>
                <a:path w="2302" h="2093" extrusionOk="0">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68"/>
            <p:cNvSpPr/>
            <p:nvPr/>
          </p:nvSpPr>
          <p:spPr>
            <a:xfrm>
              <a:off x="3870422" y="2710598"/>
              <a:ext cx="43605" cy="22620"/>
            </a:xfrm>
            <a:custGeom>
              <a:avLst/>
              <a:gdLst/>
              <a:ahLst/>
              <a:cxnLst/>
              <a:rect l="l" t="t" r="r" b="b"/>
              <a:pathLst>
                <a:path w="3662" h="1989" extrusionOk="0">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68"/>
            <p:cNvSpPr/>
            <p:nvPr/>
          </p:nvSpPr>
          <p:spPr>
            <a:xfrm>
              <a:off x="3871910" y="2726065"/>
              <a:ext cx="33901" cy="23803"/>
            </a:xfrm>
            <a:custGeom>
              <a:avLst/>
              <a:gdLst/>
              <a:ahLst/>
              <a:cxnLst/>
              <a:rect l="l" t="t" r="r" b="b"/>
              <a:pathLst>
                <a:path w="2847" h="2093" extrusionOk="0">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68"/>
            <p:cNvSpPr/>
            <p:nvPr/>
          </p:nvSpPr>
          <p:spPr>
            <a:xfrm>
              <a:off x="3888104" y="2727737"/>
              <a:ext cx="57573" cy="42601"/>
            </a:xfrm>
            <a:custGeom>
              <a:avLst/>
              <a:gdLst/>
              <a:ahLst/>
              <a:cxnLst/>
              <a:rect l="l" t="t" r="r" b="b"/>
              <a:pathLst>
                <a:path w="4835" h="3746" extrusionOk="0">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68"/>
            <p:cNvSpPr/>
            <p:nvPr/>
          </p:nvSpPr>
          <p:spPr>
            <a:xfrm>
              <a:off x="3848488" y="2796972"/>
              <a:ext cx="39628" cy="24519"/>
            </a:xfrm>
            <a:custGeom>
              <a:avLst/>
              <a:gdLst/>
              <a:ahLst/>
              <a:cxnLst/>
              <a:rect l="l" t="t" r="r" b="b"/>
              <a:pathLst>
                <a:path w="3328" h="2156" extrusionOk="0">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68"/>
            <p:cNvSpPr/>
            <p:nvPr/>
          </p:nvSpPr>
          <p:spPr>
            <a:xfrm>
              <a:off x="3851727" y="2789842"/>
              <a:ext cx="34151" cy="14284"/>
            </a:xfrm>
            <a:custGeom>
              <a:avLst/>
              <a:gdLst/>
              <a:ahLst/>
              <a:cxnLst/>
              <a:rect l="l" t="t" r="r" b="b"/>
              <a:pathLst>
                <a:path w="2868" h="1256" extrusionOk="0">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68"/>
            <p:cNvSpPr/>
            <p:nvPr/>
          </p:nvSpPr>
          <p:spPr>
            <a:xfrm>
              <a:off x="3869672" y="2845760"/>
              <a:ext cx="12967" cy="23803"/>
            </a:xfrm>
            <a:custGeom>
              <a:avLst/>
              <a:gdLst/>
              <a:ahLst/>
              <a:cxnLst/>
              <a:rect l="l" t="t" r="r" b="b"/>
              <a:pathLst>
                <a:path w="1089" h="2093" extrusionOk="0">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68"/>
            <p:cNvSpPr/>
            <p:nvPr/>
          </p:nvSpPr>
          <p:spPr>
            <a:xfrm>
              <a:off x="3863444" y="2836958"/>
              <a:ext cx="12467" cy="15000"/>
            </a:xfrm>
            <a:custGeom>
              <a:avLst/>
              <a:gdLst/>
              <a:ahLst/>
              <a:cxnLst/>
              <a:rect l="l" t="t" r="r" b="b"/>
              <a:pathLst>
                <a:path w="1047" h="1319" extrusionOk="0">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68"/>
            <p:cNvSpPr/>
            <p:nvPr/>
          </p:nvSpPr>
          <p:spPr>
            <a:xfrm>
              <a:off x="3844761" y="2824346"/>
              <a:ext cx="25923" cy="21665"/>
            </a:xfrm>
            <a:custGeom>
              <a:avLst/>
              <a:gdLst/>
              <a:ahLst/>
              <a:cxnLst/>
              <a:rect l="l" t="t" r="r" b="b"/>
              <a:pathLst>
                <a:path w="2177" h="1905" extrusionOk="0">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68"/>
            <p:cNvSpPr/>
            <p:nvPr/>
          </p:nvSpPr>
          <p:spPr>
            <a:xfrm>
              <a:off x="3830555" y="2811734"/>
              <a:ext cx="20195" cy="12146"/>
            </a:xfrm>
            <a:custGeom>
              <a:avLst/>
              <a:gdLst/>
              <a:ahLst/>
              <a:cxnLst/>
              <a:rect l="l" t="t" r="r" b="b"/>
              <a:pathLst>
                <a:path w="1696" h="1068" extrusionOk="0">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68"/>
            <p:cNvSpPr/>
            <p:nvPr/>
          </p:nvSpPr>
          <p:spPr>
            <a:xfrm>
              <a:off x="3804645" y="2793401"/>
              <a:ext cx="47594" cy="21903"/>
            </a:xfrm>
            <a:custGeom>
              <a:avLst/>
              <a:gdLst/>
              <a:ahLst/>
              <a:cxnLst/>
              <a:rect l="l" t="t" r="r" b="b"/>
              <a:pathLst>
                <a:path w="3997" h="1926" extrusionOk="0">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68"/>
            <p:cNvSpPr/>
            <p:nvPr/>
          </p:nvSpPr>
          <p:spPr>
            <a:xfrm>
              <a:off x="3831556" y="2741054"/>
              <a:ext cx="63038" cy="50699"/>
            </a:xfrm>
            <a:custGeom>
              <a:avLst/>
              <a:gdLst/>
              <a:ahLst/>
              <a:cxnLst/>
              <a:rect l="l" t="t" r="r" b="b"/>
              <a:pathLst>
                <a:path w="5294" h="4458" extrusionOk="0">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68"/>
            <p:cNvSpPr/>
            <p:nvPr/>
          </p:nvSpPr>
          <p:spPr>
            <a:xfrm>
              <a:off x="3819089" y="2776036"/>
              <a:ext cx="50345" cy="20948"/>
            </a:xfrm>
            <a:custGeom>
              <a:avLst/>
              <a:gdLst/>
              <a:ahLst/>
              <a:cxnLst/>
              <a:rect l="l" t="t" r="r" b="b"/>
              <a:pathLst>
                <a:path w="4228" h="1842" extrusionOk="0">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68"/>
            <p:cNvSpPr/>
            <p:nvPr/>
          </p:nvSpPr>
          <p:spPr>
            <a:xfrm>
              <a:off x="3779972" y="2741293"/>
              <a:ext cx="57323" cy="65449"/>
            </a:xfrm>
            <a:custGeom>
              <a:avLst/>
              <a:gdLst/>
              <a:ahLst/>
              <a:cxnLst/>
              <a:rect l="l" t="t" r="r" b="b"/>
              <a:pathLst>
                <a:path w="4814" h="5755" extrusionOk="0">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68"/>
            <p:cNvSpPr/>
            <p:nvPr/>
          </p:nvSpPr>
          <p:spPr>
            <a:xfrm>
              <a:off x="3764778" y="2755577"/>
              <a:ext cx="24672" cy="21426"/>
            </a:xfrm>
            <a:custGeom>
              <a:avLst/>
              <a:gdLst/>
              <a:ahLst/>
              <a:cxnLst/>
              <a:rect l="l" t="t" r="r" b="b"/>
              <a:pathLst>
                <a:path w="2072" h="1884" extrusionOk="0">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68"/>
            <p:cNvSpPr/>
            <p:nvPr/>
          </p:nvSpPr>
          <p:spPr>
            <a:xfrm>
              <a:off x="3762540" y="2773181"/>
              <a:ext cx="19445" cy="15956"/>
            </a:xfrm>
            <a:custGeom>
              <a:avLst/>
              <a:gdLst/>
              <a:ahLst/>
              <a:cxnLst/>
              <a:rect l="l" t="t" r="r" b="b"/>
              <a:pathLst>
                <a:path w="1633" h="1403" extrusionOk="0">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68"/>
            <p:cNvSpPr/>
            <p:nvPr/>
          </p:nvSpPr>
          <p:spPr>
            <a:xfrm>
              <a:off x="3779484" y="2783894"/>
              <a:ext cx="4739" cy="6425"/>
            </a:xfrm>
            <a:custGeom>
              <a:avLst/>
              <a:gdLst/>
              <a:ahLst/>
              <a:cxnLst/>
              <a:rect l="l" t="t" r="r" b="b"/>
              <a:pathLst>
                <a:path w="398" h="565" extrusionOk="0">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68"/>
            <p:cNvSpPr/>
            <p:nvPr/>
          </p:nvSpPr>
          <p:spPr>
            <a:xfrm>
              <a:off x="3681319" y="2737017"/>
              <a:ext cx="27661" cy="34982"/>
            </a:xfrm>
            <a:custGeom>
              <a:avLst/>
              <a:gdLst/>
              <a:ahLst/>
              <a:cxnLst/>
              <a:rect l="l" t="t" r="r" b="b"/>
              <a:pathLst>
                <a:path w="2323" h="3076" extrusionOk="0">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6" name="Google Shape;706;p68"/>
            <p:cNvGrpSpPr/>
            <p:nvPr/>
          </p:nvGrpSpPr>
          <p:grpSpPr>
            <a:xfrm>
              <a:off x="3697513" y="2707266"/>
              <a:ext cx="59549" cy="79733"/>
              <a:chOff x="3586375" y="2281300"/>
              <a:chExt cx="125025" cy="175275"/>
            </a:xfrm>
          </p:grpSpPr>
          <p:sp>
            <p:nvSpPr>
              <p:cNvPr id="707" name="Google Shape;707;p68"/>
              <p:cNvSpPr/>
              <p:nvPr/>
            </p:nvSpPr>
            <p:spPr>
              <a:xfrm>
                <a:off x="3609900" y="2281300"/>
                <a:ext cx="101500" cy="175275"/>
              </a:xfrm>
              <a:custGeom>
                <a:avLst/>
                <a:gdLst/>
                <a:ahLst/>
                <a:cxnLst/>
                <a:rect l="l" t="t" r="r" b="b"/>
                <a:pathLst>
                  <a:path w="4060" h="7011" extrusionOk="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68"/>
              <p:cNvSpPr/>
              <p:nvPr/>
            </p:nvSpPr>
            <p:spPr>
              <a:xfrm>
                <a:off x="3586375" y="2350350"/>
                <a:ext cx="31925" cy="25125"/>
              </a:xfrm>
              <a:custGeom>
                <a:avLst/>
                <a:gdLst/>
                <a:ahLst/>
                <a:cxnLst/>
                <a:rect l="l" t="t" r="r" b="b"/>
                <a:pathLst>
                  <a:path w="1277" h="1005" extrusionOk="0">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9" name="Google Shape;709;p68"/>
            <p:cNvSpPr/>
            <p:nvPr/>
          </p:nvSpPr>
          <p:spPr>
            <a:xfrm>
              <a:off x="4037841" y="3224817"/>
              <a:ext cx="52333" cy="93527"/>
            </a:xfrm>
            <a:custGeom>
              <a:avLst/>
              <a:gdLst/>
              <a:ahLst/>
              <a:cxnLst/>
              <a:rect l="l" t="t" r="r" b="b"/>
              <a:pathLst>
                <a:path w="4395" h="8224" extrusionOk="0">
                  <a:moveTo>
                    <a:pt x="3914" y="1"/>
                  </a:moveTo>
                  <a:lnTo>
                    <a:pt x="3746" y="168"/>
                  </a:lnTo>
                  <a:lnTo>
                    <a:pt x="3809" y="252"/>
                  </a:lnTo>
                  <a:lnTo>
                    <a:pt x="3704" y="293"/>
                  </a:lnTo>
                  <a:lnTo>
                    <a:pt x="3600" y="252"/>
                  </a:lnTo>
                  <a:lnTo>
                    <a:pt x="3537" y="252"/>
                  </a:lnTo>
                  <a:lnTo>
                    <a:pt x="3621" y="377"/>
                  </a:lnTo>
                  <a:lnTo>
                    <a:pt x="3621" y="419"/>
                  </a:lnTo>
                  <a:lnTo>
                    <a:pt x="3704" y="503"/>
                  </a:lnTo>
                  <a:lnTo>
                    <a:pt x="3704" y="524"/>
                  </a:lnTo>
                  <a:lnTo>
                    <a:pt x="3600" y="670"/>
                  </a:lnTo>
                  <a:lnTo>
                    <a:pt x="3600" y="817"/>
                  </a:lnTo>
                  <a:lnTo>
                    <a:pt x="3516" y="921"/>
                  </a:lnTo>
                  <a:lnTo>
                    <a:pt x="3432" y="900"/>
                  </a:lnTo>
                  <a:lnTo>
                    <a:pt x="3328" y="1026"/>
                  </a:lnTo>
                  <a:lnTo>
                    <a:pt x="3328" y="1109"/>
                  </a:lnTo>
                  <a:lnTo>
                    <a:pt x="3244" y="1151"/>
                  </a:lnTo>
                  <a:lnTo>
                    <a:pt x="3181" y="1130"/>
                  </a:lnTo>
                  <a:lnTo>
                    <a:pt x="3181" y="1005"/>
                  </a:lnTo>
                  <a:lnTo>
                    <a:pt x="3118" y="984"/>
                  </a:lnTo>
                  <a:lnTo>
                    <a:pt x="3035" y="1047"/>
                  </a:lnTo>
                  <a:lnTo>
                    <a:pt x="3035" y="1193"/>
                  </a:lnTo>
                  <a:lnTo>
                    <a:pt x="3139" y="1298"/>
                  </a:lnTo>
                  <a:lnTo>
                    <a:pt x="3181" y="1340"/>
                  </a:lnTo>
                  <a:lnTo>
                    <a:pt x="3139" y="1402"/>
                  </a:lnTo>
                  <a:lnTo>
                    <a:pt x="3077" y="1361"/>
                  </a:lnTo>
                  <a:lnTo>
                    <a:pt x="2930" y="1402"/>
                  </a:lnTo>
                  <a:lnTo>
                    <a:pt x="2993" y="1507"/>
                  </a:lnTo>
                  <a:lnTo>
                    <a:pt x="3098" y="1549"/>
                  </a:lnTo>
                  <a:lnTo>
                    <a:pt x="3098" y="1612"/>
                  </a:lnTo>
                  <a:lnTo>
                    <a:pt x="3077" y="1674"/>
                  </a:lnTo>
                  <a:lnTo>
                    <a:pt x="2993" y="1612"/>
                  </a:lnTo>
                  <a:lnTo>
                    <a:pt x="2909" y="1633"/>
                  </a:lnTo>
                  <a:lnTo>
                    <a:pt x="2888" y="1716"/>
                  </a:lnTo>
                  <a:lnTo>
                    <a:pt x="2721" y="1842"/>
                  </a:lnTo>
                  <a:lnTo>
                    <a:pt x="2721" y="1716"/>
                  </a:lnTo>
                  <a:lnTo>
                    <a:pt x="2763" y="1674"/>
                  </a:lnTo>
                  <a:lnTo>
                    <a:pt x="2721" y="1612"/>
                  </a:lnTo>
                  <a:lnTo>
                    <a:pt x="2616" y="1716"/>
                  </a:lnTo>
                  <a:lnTo>
                    <a:pt x="2679" y="1758"/>
                  </a:lnTo>
                  <a:lnTo>
                    <a:pt x="2658" y="1821"/>
                  </a:lnTo>
                  <a:lnTo>
                    <a:pt x="2512" y="1884"/>
                  </a:lnTo>
                  <a:lnTo>
                    <a:pt x="2574" y="1988"/>
                  </a:lnTo>
                  <a:lnTo>
                    <a:pt x="2658" y="2030"/>
                  </a:lnTo>
                  <a:lnTo>
                    <a:pt x="2658" y="2072"/>
                  </a:lnTo>
                  <a:lnTo>
                    <a:pt x="2574" y="2093"/>
                  </a:lnTo>
                  <a:lnTo>
                    <a:pt x="2470" y="2156"/>
                  </a:lnTo>
                  <a:lnTo>
                    <a:pt x="2470" y="2072"/>
                  </a:lnTo>
                  <a:lnTo>
                    <a:pt x="2407" y="2072"/>
                  </a:lnTo>
                  <a:lnTo>
                    <a:pt x="2470" y="1967"/>
                  </a:lnTo>
                  <a:lnTo>
                    <a:pt x="2407" y="1946"/>
                  </a:lnTo>
                  <a:lnTo>
                    <a:pt x="2198" y="2135"/>
                  </a:lnTo>
                  <a:lnTo>
                    <a:pt x="2177" y="2281"/>
                  </a:lnTo>
                  <a:lnTo>
                    <a:pt x="2198" y="2365"/>
                  </a:lnTo>
                  <a:lnTo>
                    <a:pt x="2156" y="2407"/>
                  </a:lnTo>
                  <a:lnTo>
                    <a:pt x="2093" y="2386"/>
                  </a:lnTo>
                  <a:lnTo>
                    <a:pt x="2051" y="2365"/>
                  </a:lnTo>
                  <a:lnTo>
                    <a:pt x="2051" y="2197"/>
                  </a:lnTo>
                  <a:lnTo>
                    <a:pt x="1989" y="2197"/>
                  </a:lnTo>
                  <a:lnTo>
                    <a:pt x="1863" y="2344"/>
                  </a:lnTo>
                  <a:lnTo>
                    <a:pt x="1717" y="2239"/>
                  </a:lnTo>
                  <a:lnTo>
                    <a:pt x="1675" y="2281"/>
                  </a:lnTo>
                  <a:lnTo>
                    <a:pt x="1633" y="2281"/>
                  </a:lnTo>
                  <a:lnTo>
                    <a:pt x="1654" y="2449"/>
                  </a:lnTo>
                  <a:lnTo>
                    <a:pt x="1612" y="2449"/>
                  </a:lnTo>
                  <a:lnTo>
                    <a:pt x="1549" y="2469"/>
                  </a:lnTo>
                  <a:lnTo>
                    <a:pt x="1549" y="2365"/>
                  </a:lnTo>
                  <a:lnTo>
                    <a:pt x="1507" y="2344"/>
                  </a:lnTo>
                  <a:lnTo>
                    <a:pt x="1445" y="2449"/>
                  </a:lnTo>
                  <a:lnTo>
                    <a:pt x="1403" y="2344"/>
                  </a:lnTo>
                  <a:lnTo>
                    <a:pt x="1152" y="2553"/>
                  </a:lnTo>
                  <a:lnTo>
                    <a:pt x="1110" y="2553"/>
                  </a:lnTo>
                  <a:lnTo>
                    <a:pt x="1047" y="2511"/>
                  </a:lnTo>
                  <a:lnTo>
                    <a:pt x="921" y="2511"/>
                  </a:lnTo>
                  <a:lnTo>
                    <a:pt x="880" y="2595"/>
                  </a:lnTo>
                  <a:lnTo>
                    <a:pt x="901" y="2783"/>
                  </a:lnTo>
                  <a:lnTo>
                    <a:pt x="733" y="3034"/>
                  </a:lnTo>
                  <a:lnTo>
                    <a:pt x="733" y="3097"/>
                  </a:lnTo>
                  <a:lnTo>
                    <a:pt x="587" y="3244"/>
                  </a:lnTo>
                  <a:lnTo>
                    <a:pt x="587" y="3327"/>
                  </a:lnTo>
                  <a:lnTo>
                    <a:pt x="670" y="3411"/>
                  </a:lnTo>
                  <a:lnTo>
                    <a:pt x="587" y="3516"/>
                  </a:lnTo>
                  <a:lnTo>
                    <a:pt x="629" y="3704"/>
                  </a:lnTo>
                  <a:lnTo>
                    <a:pt x="629" y="3830"/>
                  </a:lnTo>
                  <a:lnTo>
                    <a:pt x="796" y="4143"/>
                  </a:lnTo>
                  <a:lnTo>
                    <a:pt x="796" y="4227"/>
                  </a:lnTo>
                  <a:lnTo>
                    <a:pt x="880" y="4332"/>
                  </a:lnTo>
                  <a:lnTo>
                    <a:pt x="880" y="4374"/>
                  </a:lnTo>
                  <a:lnTo>
                    <a:pt x="796" y="4457"/>
                  </a:lnTo>
                  <a:lnTo>
                    <a:pt x="817" y="4541"/>
                  </a:lnTo>
                  <a:lnTo>
                    <a:pt x="775" y="4792"/>
                  </a:lnTo>
                  <a:lnTo>
                    <a:pt x="670" y="4876"/>
                  </a:lnTo>
                  <a:lnTo>
                    <a:pt x="629" y="5022"/>
                  </a:lnTo>
                  <a:lnTo>
                    <a:pt x="566" y="5064"/>
                  </a:lnTo>
                  <a:lnTo>
                    <a:pt x="524" y="5127"/>
                  </a:lnTo>
                  <a:lnTo>
                    <a:pt x="419" y="5231"/>
                  </a:lnTo>
                  <a:lnTo>
                    <a:pt x="419" y="5441"/>
                  </a:lnTo>
                  <a:lnTo>
                    <a:pt x="357" y="5524"/>
                  </a:lnTo>
                  <a:lnTo>
                    <a:pt x="168" y="5545"/>
                  </a:lnTo>
                  <a:lnTo>
                    <a:pt x="147" y="5608"/>
                  </a:lnTo>
                  <a:lnTo>
                    <a:pt x="147" y="5796"/>
                  </a:lnTo>
                  <a:lnTo>
                    <a:pt x="43" y="5943"/>
                  </a:lnTo>
                  <a:lnTo>
                    <a:pt x="43" y="6068"/>
                  </a:lnTo>
                  <a:lnTo>
                    <a:pt x="1" y="6173"/>
                  </a:lnTo>
                  <a:lnTo>
                    <a:pt x="43" y="6236"/>
                  </a:lnTo>
                  <a:lnTo>
                    <a:pt x="43" y="6424"/>
                  </a:lnTo>
                  <a:lnTo>
                    <a:pt x="189" y="6591"/>
                  </a:lnTo>
                  <a:lnTo>
                    <a:pt x="168" y="6738"/>
                  </a:lnTo>
                  <a:lnTo>
                    <a:pt x="189" y="6843"/>
                  </a:lnTo>
                  <a:lnTo>
                    <a:pt x="273" y="6863"/>
                  </a:lnTo>
                  <a:lnTo>
                    <a:pt x="294" y="6863"/>
                  </a:lnTo>
                  <a:lnTo>
                    <a:pt x="273" y="6884"/>
                  </a:lnTo>
                  <a:lnTo>
                    <a:pt x="147" y="6905"/>
                  </a:lnTo>
                  <a:lnTo>
                    <a:pt x="147" y="7052"/>
                  </a:lnTo>
                  <a:lnTo>
                    <a:pt x="168" y="7219"/>
                  </a:lnTo>
                  <a:lnTo>
                    <a:pt x="147" y="7470"/>
                  </a:lnTo>
                  <a:lnTo>
                    <a:pt x="189" y="7512"/>
                  </a:lnTo>
                  <a:lnTo>
                    <a:pt x="189" y="7596"/>
                  </a:lnTo>
                  <a:lnTo>
                    <a:pt x="273" y="7638"/>
                  </a:lnTo>
                  <a:lnTo>
                    <a:pt x="357" y="7742"/>
                  </a:lnTo>
                  <a:lnTo>
                    <a:pt x="398" y="7784"/>
                  </a:lnTo>
                  <a:lnTo>
                    <a:pt x="461" y="7847"/>
                  </a:lnTo>
                  <a:lnTo>
                    <a:pt x="524" y="7951"/>
                  </a:lnTo>
                  <a:lnTo>
                    <a:pt x="608" y="7931"/>
                  </a:lnTo>
                  <a:lnTo>
                    <a:pt x="629" y="7951"/>
                  </a:lnTo>
                  <a:lnTo>
                    <a:pt x="733" y="7993"/>
                  </a:lnTo>
                  <a:lnTo>
                    <a:pt x="817" y="8119"/>
                  </a:lnTo>
                  <a:lnTo>
                    <a:pt x="901" y="8140"/>
                  </a:lnTo>
                  <a:lnTo>
                    <a:pt x="901" y="8161"/>
                  </a:lnTo>
                  <a:lnTo>
                    <a:pt x="921" y="8223"/>
                  </a:lnTo>
                  <a:lnTo>
                    <a:pt x="1005" y="8161"/>
                  </a:lnTo>
                  <a:lnTo>
                    <a:pt x="1131" y="8161"/>
                  </a:lnTo>
                  <a:lnTo>
                    <a:pt x="1256" y="8098"/>
                  </a:lnTo>
                  <a:lnTo>
                    <a:pt x="1361" y="7951"/>
                  </a:lnTo>
                  <a:lnTo>
                    <a:pt x="1737" y="7931"/>
                  </a:lnTo>
                  <a:lnTo>
                    <a:pt x="1842" y="7951"/>
                  </a:lnTo>
                  <a:lnTo>
                    <a:pt x="2030" y="7889"/>
                  </a:lnTo>
                  <a:lnTo>
                    <a:pt x="2093" y="7784"/>
                  </a:lnTo>
                  <a:lnTo>
                    <a:pt x="2177" y="7742"/>
                  </a:lnTo>
                  <a:lnTo>
                    <a:pt x="2240" y="7596"/>
                  </a:lnTo>
                  <a:lnTo>
                    <a:pt x="2344" y="7428"/>
                  </a:lnTo>
                  <a:lnTo>
                    <a:pt x="2344" y="7324"/>
                  </a:lnTo>
                  <a:lnTo>
                    <a:pt x="2449" y="7261"/>
                  </a:lnTo>
                  <a:lnTo>
                    <a:pt x="2449" y="7094"/>
                  </a:lnTo>
                  <a:lnTo>
                    <a:pt x="2407" y="7073"/>
                  </a:lnTo>
                  <a:lnTo>
                    <a:pt x="2491" y="6989"/>
                  </a:lnTo>
                  <a:lnTo>
                    <a:pt x="2554" y="6801"/>
                  </a:lnTo>
                  <a:lnTo>
                    <a:pt x="2512" y="6780"/>
                  </a:lnTo>
                  <a:lnTo>
                    <a:pt x="2574" y="6780"/>
                  </a:lnTo>
                  <a:lnTo>
                    <a:pt x="2679" y="6591"/>
                  </a:lnTo>
                  <a:lnTo>
                    <a:pt x="2763" y="6236"/>
                  </a:lnTo>
                  <a:lnTo>
                    <a:pt x="2805" y="6027"/>
                  </a:lnTo>
                  <a:lnTo>
                    <a:pt x="2909" y="5922"/>
                  </a:lnTo>
                  <a:lnTo>
                    <a:pt x="2972" y="5692"/>
                  </a:lnTo>
                  <a:lnTo>
                    <a:pt x="3118" y="5420"/>
                  </a:lnTo>
                  <a:lnTo>
                    <a:pt x="3286" y="4959"/>
                  </a:lnTo>
                  <a:lnTo>
                    <a:pt x="3390" y="4792"/>
                  </a:lnTo>
                  <a:lnTo>
                    <a:pt x="3390" y="4583"/>
                  </a:lnTo>
                  <a:lnTo>
                    <a:pt x="3495" y="4374"/>
                  </a:lnTo>
                  <a:lnTo>
                    <a:pt x="3516" y="4269"/>
                  </a:lnTo>
                  <a:lnTo>
                    <a:pt x="3642" y="4060"/>
                  </a:lnTo>
                  <a:lnTo>
                    <a:pt x="3704" y="3746"/>
                  </a:lnTo>
                  <a:lnTo>
                    <a:pt x="3746" y="3516"/>
                  </a:lnTo>
                  <a:lnTo>
                    <a:pt x="3809" y="3453"/>
                  </a:lnTo>
                  <a:lnTo>
                    <a:pt x="3830" y="3286"/>
                  </a:lnTo>
                  <a:lnTo>
                    <a:pt x="3809" y="3202"/>
                  </a:lnTo>
                  <a:lnTo>
                    <a:pt x="3830" y="3076"/>
                  </a:lnTo>
                  <a:lnTo>
                    <a:pt x="3934" y="2888"/>
                  </a:lnTo>
                  <a:lnTo>
                    <a:pt x="3934" y="2804"/>
                  </a:lnTo>
                  <a:lnTo>
                    <a:pt x="4018" y="2700"/>
                  </a:lnTo>
                  <a:lnTo>
                    <a:pt x="3976" y="2574"/>
                  </a:lnTo>
                  <a:lnTo>
                    <a:pt x="3934" y="2511"/>
                  </a:lnTo>
                  <a:lnTo>
                    <a:pt x="3976" y="2449"/>
                  </a:lnTo>
                  <a:lnTo>
                    <a:pt x="3976" y="2281"/>
                  </a:lnTo>
                  <a:lnTo>
                    <a:pt x="3934" y="2260"/>
                  </a:lnTo>
                  <a:lnTo>
                    <a:pt x="3934" y="2135"/>
                  </a:lnTo>
                  <a:lnTo>
                    <a:pt x="4018" y="2072"/>
                  </a:lnTo>
                  <a:lnTo>
                    <a:pt x="4060" y="2135"/>
                  </a:lnTo>
                  <a:lnTo>
                    <a:pt x="4081" y="2260"/>
                  </a:lnTo>
                  <a:lnTo>
                    <a:pt x="4186" y="2386"/>
                  </a:lnTo>
                  <a:lnTo>
                    <a:pt x="4269" y="2386"/>
                  </a:lnTo>
                  <a:lnTo>
                    <a:pt x="4290" y="2302"/>
                  </a:lnTo>
                  <a:lnTo>
                    <a:pt x="4332" y="2239"/>
                  </a:lnTo>
                  <a:lnTo>
                    <a:pt x="4353" y="2177"/>
                  </a:lnTo>
                  <a:lnTo>
                    <a:pt x="4353" y="2072"/>
                  </a:lnTo>
                  <a:lnTo>
                    <a:pt x="4395" y="2051"/>
                  </a:lnTo>
                  <a:lnTo>
                    <a:pt x="4374" y="1925"/>
                  </a:lnTo>
                  <a:lnTo>
                    <a:pt x="4269" y="1779"/>
                  </a:lnTo>
                  <a:lnTo>
                    <a:pt x="4248" y="1674"/>
                  </a:lnTo>
                  <a:lnTo>
                    <a:pt x="4269" y="1633"/>
                  </a:lnTo>
                  <a:lnTo>
                    <a:pt x="4269" y="1507"/>
                  </a:lnTo>
                  <a:lnTo>
                    <a:pt x="4248" y="1340"/>
                  </a:lnTo>
                  <a:lnTo>
                    <a:pt x="4269" y="1256"/>
                  </a:lnTo>
                  <a:lnTo>
                    <a:pt x="4269" y="984"/>
                  </a:lnTo>
                  <a:lnTo>
                    <a:pt x="4186" y="879"/>
                  </a:lnTo>
                  <a:lnTo>
                    <a:pt x="4186" y="607"/>
                  </a:lnTo>
                  <a:lnTo>
                    <a:pt x="4144" y="524"/>
                  </a:lnTo>
                  <a:lnTo>
                    <a:pt x="4081" y="524"/>
                  </a:lnTo>
                  <a:lnTo>
                    <a:pt x="3976" y="398"/>
                  </a:lnTo>
                  <a:lnTo>
                    <a:pt x="3976" y="293"/>
                  </a:lnTo>
                  <a:lnTo>
                    <a:pt x="3872" y="252"/>
                  </a:lnTo>
                  <a:lnTo>
                    <a:pt x="3934" y="147"/>
                  </a:lnTo>
                  <a:lnTo>
                    <a:pt x="3914"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0" name="Google Shape;710;p68"/>
            <p:cNvGrpSpPr/>
            <p:nvPr/>
          </p:nvGrpSpPr>
          <p:grpSpPr>
            <a:xfrm>
              <a:off x="4513224" y="3221724"/>
              <a:ext cx="274563" cy="280321"/>
              <a:chOff x="5298975" y="3412225"/>
              <a:chExt cx="576450" cy="616225"/>
            </a:xfrm>
          </p:grpSpPr>
          <p:sp>
            <p:nvSpPr>
              <p:cNvPr id="711" name="Google Shape;711;p68"/>
              <p:cNvSpPr/>
              <p:nvPr/>
            </p:nvSpPr>
            <p:spPr>
              <a:xfrm>
                <a:off x="5298975" y="3412225"/>
                <a:ext cx="576450" cy="515275"/>
              </a:xfrm>
              <a:custGeom>
                <a:avLst/>
                <a:gdLst/>
                <a:ahLst/>
                <a:cxnLst/>
                <a:rect l="l" t="t" r="r" b="b"/>
                <a:pathLst>
                  <a:path w="23058" h="20611" extrusionOk="0">
                    <a:moveTo>
                      <a:pt x="18015" y="1"/>
                    </a:moveTo>
                    <a:lnTo>
                      <a:pt x="17890" y="42"/>
                    </a:lnTo>
                    <a:lnTo>
                      <a:pt x="17806" y="147"/>
                    </a:lnTo>
                    <a:lnTo>
                      <a:pt x="17806" y="335"/>
                    </a:lnTo>
                    <a:lnTo>
                      <a:pt x="17764" y="524"/>
                    </a:lnTo>
                    <a:lnTo>
                      <a:pt x="17764" y="565"/>
                    </a:lnTo>
                    <a:lnTo>
                      <a:pt x="17722" y="670"/>
                    </a:lnTo>
                    <a:lnTo>
                      <a:pt x="17660" y="670"/>
                    </a:lnTo>
                    <a:lnTo>
                      <a:pt x="17597" y="858"/>
                    </a:lnTo>
                    <a:lnTo>
                      <a:pt x="17492" y="1005"/>
                    </a:lnTo>
                    <a:lnTo>
                      <a:pt x="17576" y="1089"/>
                    </a:lnTo>
                    <a:lnTo>
                      <a:pt x="17681" y="1172"/>
                    </a:lnTo>
                    <a:lnTo>
                      <a:pt x="17618" y="1214"/>
                    </a:lnTo>
                    <a:lnTo>
                      <a:pt x="17555" y="1193"/>
                    </a:lnTo>
                    <a:lnTo>
                      <a:pt x="17492" y="1319"/>
                    </a:lnTo>
                    <a:lnTo>
                      <a:pt x="17450" y="1423"/>
                    </a:lnTo>
                    <a:lnTo>
                      <a:pt x="17513" y="1570"/>
                    </a:lnTo>
                    <a:lnTo>
                      <a:pt x="17513" y="1674"/>
                    </a:lnTo>
                    <a:lnTo>
                      <a:pt x="17450" y="1633"/>
                    </a:lnTo>
                    <a:lnTo>
                      <a:pt x="17367" y="1674"/>
                    </a:lnTo>
                    <a:lnTo>
                      <a:pt x="17304" y="1946"/>
                    </a:lnTo>
                    <a:lnTo>
                      <a:pt x="17367" y="2156"/>
                    </a:lnTo>
                    <a:lnTo>
                      <a:pt x="17346" y="2365"/>
                    </a:lnTo>
                    <a:lnTo>
                      <a:pt x="17388" y="2511"/>
                    </a:lnTo>
                    <a:lnTo>
                      <a:pt x="17388" y="2679"/>
                    </a:lnTo>
                    <a:lnTo>
                      <a:pt x="17262" y="2783"/>
                    </a:lnTo>
                    <a:lnTo>
                      <a:pt x="17262" y="2867"/>
                    </a:lnTo>
                    <a:lnTo>
                      <a:pt x="17157" y="3097"/>
                    </a:lnTo>
                    <a:lnTo>
                      <a:pt x="17137" y="3411"/>
                    </a:lnTo>
                    <a:lnTo>
                      <a:pt x="17032" y="3558"/>
                    </a:lnTo>
                    <a:lnTo>
                      <a:pt x="17074" y="3662"/>
                    </a:lnTo>
                    <a:lnTo>
                      <a:pt x="16990" y="3830"/>
                    </a:lnTo>
                    <a:lnTo>
                      <a:pt x="16885" y="3934"/>
                    </a:lnTo>
                    <a:lnTo>
                      <a:pt x="16885" y="4143"/>
                    </a:lnTo>
                    <a:lnTo>
                      <a:pt x="16718" y="4290"/>
                    </a:lnTo>
                    <a:lnTo>
                      <a:pt x="16341" y="4436"/>
                    </a:lnTo>
                    <a:lnTo>
                      <a:pt x="16195" y="4332"/>
                    </a:lnTo>
                    <a:lnTo>
                      <a:pt x="16028" y="4311"/>
                    </a:lnTo>
                    <a:lnTo>
                      <a:pt x="15944" y="4227"/>
                    </a:lnTo>
                    <a:lnTo>
                      <a:pt x="15818" y="4102"/>
                    </a:lnTo>
                    <a:lnTo>
                      <a:pt x="15818" y="4039"/>
                    </a:lnTo>
                    <a:lnTo>
                      <a:pt x="15776" y="3997"/>
                    </a:lnTo>
                    <a:lnTo>
                      <a:pt x="15735" y="3871"/>
                    </a:lnTo>
                    <a:lnTo>
                      <a:pt x="15609" y="3830"/>
                    </a:lnTo>
                    <a:lnTo>
                      <a:pt x="15484" y="3788"/>
                    </a:lnTo>
                    <a:lnTo>
                      <a:pt x="15316" y="3788"/>
                    </a:lnTo>
                    <a:lnTo>
                      <a:pt x="15149" y="3683"/>
                    </a:lnTo>
                    <a:lnTo>
                      <a:pt x="15107" y="3578"/>
                    </a:lnTo>
                    <a:lnTo>
                      <a:pt x="14981" y="3411"/>
                    </a:lnTo>
                    <a:lnTo>
                      <a:pt x="14835" y="3390"/>
                    </a:lnTo>
                    <a:lnTo>
                      <a:pt x="14688" y="3306"/>
                    </a:lnTo>
                    <a:lnTo>
                      <a:pt x="14688" y="3244"/>
                    </a:lnTo>
                    <a:lnTo>
                      <a:pt x="14626" y="3244"/>
                    </a:lnTo>
                    <a:lnTo>
                      <a:pt x="14563" y="3181"/>
                    </a:lnTo>
                    <a:lnTo>
                      <a:pt x="14437" y="3181"/>
                    </a:lnTo>
                    <a:lnTo>
                      <a:pt x="14333" y="3160"/>
                    </a:lnTo>
                    <a:lnTo>
                      <a:pt x="14354" y="3097"/>
                    </a:lnTo>
                    <a:lnTo>
                      <a:pt x="14207" y="2993"/>
                    </a:lnTo>
                    <a:lnTo>
                      <a:pt x="14165" y="2867"/>
                    </a:lnTo>
                    <a:lnTo>
                      <a:pt x="14040" y="2721"/>
                    </a:lnTo>
                    <a:lnTo>
                      <a:pt x="13935" y="2721"/>
                    </a:lnTo>
                    <a:lnTo>
                      <a:pt x="13810" y="2553"/>
                    </a:lnTo>
                    <a:lnTo>
                      <a:pt x="13810" y="2428"/>
                    </a:lnTo>
                    <a:lnTo>
                      <a:pt x="13914" y="2239"/>
                    </a:lnTo>
                    <a:lnTo>
                      <a:pt x="13935" y="2114"/>
                    </a:lnTo>
                    <a:lnTo>
                      <a:pt x="14061" y="2030"/>
                    </a:lnTo>
                    <a:lnTo>
                      <a:pt x="14103" y="1884"/>
                    </a:lnTo>
                    <a:lnTo>
                      <a:pt x="14144" y="1779"/>
                    </a:lnTo>
                    <a:lnTo>
                      <a:pt x="14040" y="1821"/>
                    </a:lnTo>
                    <a:lnTo>
                      <a:pt x="13956" y="1674"/>
                    </a:lnTo>
                    <a:lnTo>
                      <a:pt x="14061" y="1591"/>
                    </a:lnTo>
                    <a:lnTo>
                      <a:pt x="14040" y="1486"/>
                    </a:lnTo>
                    <a:lnTo>
                      <a:pt x="14124" y="1486"/>
                    </a:lnTo>
                    <a:lnTo>
                      <a:pt x="14165" y="1465"/>
                    </a:lnTo>
                    <a:lnTo>
                      <a:pt x="14228" y="1486"/>
                    </a:lnTo>
                    <a:lnTo>
                      <a:pt x="14333" y="1507"/>
                    </a:lnTo>
                    <a:lnTo>
                      <a:pt x="14458" y="1465"/>
                    </a:lnTo>
                    <a:lnTo>
                      <a:pt x="14521" y="1319"/>
                    </a:lnTo>
                    <a:lnTo>
                      <a:pt x="14416" y="1256"/>
                    </a:lnTo>
                    <a:lnTo>
                      <a:pt x="14479" y="1172"/>
                    </a:lnTo>
                    <a:lnTo>
                      <a:pt x="14563" y="1193"/>
                    </a:lnTo>
                    <a:lnTo>
                      <a:pt x="14626" y="1005"/>
                    </a:lnTo>
                    <a:lnTo>
                      <a:pt x="14688" y="963"/>
                    </a:lnTo>
                    <a:lnTo>
                      <a:pt x="14772" y="858"/>
                    </a:lnTo>
                    <a:lnTo>
                      <a:pt x="14772" y="796"/>
                    </a:lnTo>
                    <a:lnTo>
                      <a:pt x="14668" y="754"/>
                    </a:lnTo>
                    <a:lnTo>
                      <a:pt x="14584" y="837"/>
                    </a:lnTo>
                    <a:lnTo>
                      <a:pt x="14521" y="796"/>
                    </a:lnTo>
                    <a:lnTo>
                      <a:pt x="14521" y="586"/>
                    </a:lnTo>
                    <a:lnTo>
                      <a:pt x="14416" y="649"/>
                    </a:lnTo>
                    <a:lnTo>
                      <a:pt x="14270" y="796"/>
                    </a:lnTo>
                    <a:lnTo>
                      <a:pt x="14333" y="837"/>
                    </a:lnTo>
                    <a:lnTo>
                      <a:pt x="14333" y="900"/>
                    </a:lnTo>
                    <a:lnTo>
                      <a:pt x="14249" y="963"/>
                    </a:lnTo>
                    <a:lnTo>
                      <a:pt x="14144" y="900"/>
                    </a:lnTo>
                    <a:lnTo>
                      <a:pt x="14124" y="837"/>
                    </a:lnTo>
                    <a:lnTo>
                      <a:pt x="14103" y="775"/>
                    </a:lnTo>
                    <a:lnTo>
                      <a:pt x="14040" y="858"/>
                    </a:lnTo>
                    <a:lnTo>
                      <a:pt x="13956" y="879"/>
                    </a:lnTo>
                    <a:lnTo>
                      <a:pt x="13956" y="796"/>
                    </a:lnTo>
                    <a:lnTo>
                      <a:pt x="14040" y="733"/>
                    </a:lnTo>
                    <a:lnTo>
                      <a:pt x="14061" y="670"/>
                    </a:lnTo>
                    <a:lnTo>
                      <a:pt x="13998" y="691"/>
                    </a:lnTo>
                    <a:lnTo>
                      <a:pt x="13914" y="775"/>
                    </a:lnTo>
                    <a:lnTo>
                      <a:pt x="13789" y="837"/>
                    </a:lnTo>
                    <a:lnTo>
                      <a:pt x="13789" y="858"/>
                    </a:lnTo>
                    <a:lnTo>
                      <a:pt x="13705" y="879"/>
                    </a:lnTo>
                    <a:lnTo>
                      <a:pt x="13684" y="837"/>
                    </a:lnTo>
                    <a:lnTo>
                      <a:pt x="13538" y="837"/>
                    </a:lnTo>
                    <a:lnTo>
                      <a:pt x="13538" y="775"/>
                    </a:lnTo>
                    <a:lnTo>
                      <a:pt x="13475" y="649"/>
                    </a:lnTo>
                    <a:lnTo>
                      <a:pt x="13412" y="649"/>
                    </a:lnTo>
                    <a:lnTo>
                      <a:pt x="13287" y="691"/>
                    </a:lnTo>
                    <a:lnTo>
                      <a:pt x="13182" y="670"/>
                    </a:lnTo>
                    <a:lnTo>
                      <a:pt x="13119" y="691"/>
                    </a:lnTo>
                    <a:lnTo>
                      <a:pt x="13077" y="628"/>
                    </a:lnTo>
                    <a:lnTo>
                      <a:pt x="13015" y="628"/>
                    </a:lnTo>
                    <a:lnTo>
                      <a:pt x="12973" y="482"/>
                    </a:lnTo>
                    <a:lnTo>
                      <a:pt x="12847" y="545"/>
                    </a:lnTo>
                    <a:lnTo>
                      <a:pt x="12701" y="524"/>
                    </a:lnTo>
                    <a:lnTo>
                      <a:pt x="12575" y="461"/>
                    </a:lnTo>
                    <a:lnTo>
                      <a:pt x="12575" y="377"/>
                    </a:lnTo>
                    <a:lnTo>
                      <a:pt x="12491" y="273"/>
                    </a:lnTo>
                    <a:lnTo>
                      <a:pt x="12450" y="273"/>
                    </a:lnTo>
                    <a:lnTo>
                      <a:pt x="12450" y="335"/>
                    </a:lnTo>
                    <a:lnTo>
                      <a:pt x="12282" y="377"/>
                    </a:lnTo>
                    <a:lnTo>
                      <a:pt x="12240" y="273"/>
                    </a:lnTo>
                    <a:lnTo>
                      <a:pt x="12136" y="252"/>
                    </a:lnTo>
                    <a:lnTo>
                      <a:pt x="11968" y="168"/>
                    </a:lnTo>
                    <a:lnTo>
                      <a:pt x="11968" y="210"/>
                    </a:lnTo>
                    <a:lnTo>
                      <a:pt x="11906" y="147"/>
                    </a:lnTo>
                    <a:lnTo>
                      <a:pt x="11801" y="231"/>
                    </a:lnTo>
                    <a:lnTo>
                      <a:pt x="11906" y="314"/>
                    </a:lnTo>
                    <a:lnTo>
                      <a:pt x="11864" y="335"/>
                    </a:lnTo>
                    <a:lnTo>
                      <a:pt x="11968" y="356"/>
                    </a:lnTo>
                    <a:lnTo>
                      <a:pt x="12073" y="335"/>
                    </a:lnTo>
                    <a:lnTo>
                      <a:pt x="12240" y="461"/>
                    </a:lnTo>
                    <a:lnTo>
                      <a:pt x="12240" y="545"/>
                    </a:lnTo>
                    <a:lnTo>
                      <a:pt x="12261" y="733"/>
                    </a:lnTo>
                    <a:lnTo>
                      <a:pt x="12136" y="733"/>
                    </a:lnTo>
                    <a:lnTo>
                      <a:pt x="12115" y="858"/>
                    </a:lnTo>
                    <a:lnTo>
                      <a:pt x="12052" y="775"/>
                    </a:lnTo>
                    <a:lnTo>
                      <a:pt x="11968" y="754"/>
                    </a:lnTo>
                    <a:lnTo>
                      <a:pt x="11864" y="837"/>
                    </a:lnTo>
                    <a:lnTo>
                      <a:pt x="11550" y="837"/>
                    </a:lnTo>
                    <a:lnTo>
                      <a:pt x="11424" y="733"/>
                    </a:lnTo>
                    <a:lnTo>
                      <a:pt x="11403" y="775"/>
                    </a:lnTo>
                    <a:lnTo>
                      <a:pt x="11278" y="837"/>
                    </a:lnTo>
                    <a:lnTo>
                      <a:pt x="11299" y="942"/>
                    </a:lnTo>
                    <a:lnTo>
                      <a:pt x="11194" y="900"/>
                    </a:lnTo>
                    <a:lnTo>
                      <a:pt x="11215" y="1068"/>
                    </a:lnTo>
                    <a:lnTo>
                      <a:pt x="11173" y="1005"/>
                    </a:lnTo>
                    <a:lnTo>
                      <a:pt x="11027" y="963"/>
                    </a:lnTo>
                    <a:lnTo>
                      <a:pt x="10985" y="1047"/>
                    </a:lnTo>
                    <a:lnTo>
                      <a:pt x="11027" y="1109"/>
                    </a:lnTo>
                    <a:lnTo>
                      <a:pt x="11027" y="1172"/>
                    </a:lnTo>
                    <a:lnTo>
                      <a:pt x="10880" y="1109"/>
                    </a:lnTo>
                    <a:lnTo>
                      <a:pt x="10818" y="1193"/>
                    </a:lnTo>
                    <a:lnTo>
                      <a:pt x="10880" y="1256"/>
                    </a:lnTo>
                    <a:lnTo>
                      <a:pt x="10797" y="1298"/>
                    </a:lnTo>
                    <a:lnTo>
                      <a:pt x="10713" y="1361"/>
                    </a:lnTo>
                    <a:lnTo>
                      <a:pt x="10713" y="1402"/>
                    </a:lnTo>
                    <a:lnTo>
                      <a:pt x="10797" y="1507"/>
                    </a:lnTo>
                    <a:lnTo>
                      <a:pt x="10818" y="1570"/>
                    </a:lnTo>
                    <a:lnTo>
                      <a:pt x="10818" y="1570"/>
                    </a:lnTo>
                    <a:lnTo>
                      <a:pt x="10713" y="1507"/>
                    </a:lnTo>
                    <a:lnTo>
                      <a:pt x="10650" y="1591"/>
                    </a:lnTo>
                    <a:lnTo>
                      <a:pt x="10546" y="1591"/>
                    </a:lnTo>
                    <a:lnTo>
                      <a:pt x="10462" y="1737"/>
                    </a:lnTo>
                    <a:lnTo>
                      <a:pt x="10357" y="1925"/>
                    </a:lnTo>
                    <a:lnTo>
                      <a:pt x="10274" y="1946"/>
                    </a:lnTo>
                    <a:lnTo>
                      <a:pt x="10253" y="2114"/>
                    </a:lnTo>
                    <a:lnTo>
                      <a:pt x="10148" y="2156"/>
                    </a:lnTo>
                    <a:lnTo>
                      <a:pt x="10232" y="2239"/>
                    </a:lnTo>
                    <a:lnTo>
                      <a:pt x="10441" y="2260"/>
                    </a:lnTo>
                    <a:lnTo>
                      <a:pt x="10357" y="2302"/>
                    </a:lnTo>
                    <a:lnTo>
                      <a:pt x="10294" y="2365"/>
                    </a:lnTo>
                    <a:lnTo>
                      <a:pt x="10546" y="2449"/>
                    </a:lnTo>
                    <a:lnTo>
                      <a:pt x="10462" y="2511"/>
                    </a:lnTo>
                    <a:lnTo>
                      <a:pt x="10294" y="2469"/>
                    </a:lnTo>
                    <a:lnTo>
                      <a:pt x="10253" y="2407"/>
                    </a:lnTo>
                    <a:lnTo>
                      <a:pt x="10253" y="2407"/>
                    </a:lnTo>
                    <a:lnTo>
                      <a:pt x="10274" y="2469"/>
                    </a:lnTo>
                    <a:lnTo>
                      <a:pt x="10357" y="2553"/>
                    </a:lnTo>
                    <a:lnTo>
                      <a:pt x="10357" y="2679"/>
                    </a:lnTo>
                    <a:lnTo>
                      <a:pt x="10462" y="2825"/>
                    </a:lnTo>
                    <a:lnTo>
                      <a:pt x="10294" y="2679"/>
                    </a:lnTo>
                    <a:lnTo>
                      <a:pt x="10232" y="2532"/>
                    </a:lnTo>
                    <a:lnTo>
                      <a:pt x="10127" y="2511"/>
                    </a:lnTo>
                    <a:lnTo>
                      <a:pt x="10085" y="2574"/>
                    </a:lnTo>
                    <a:lnTo>
                      <a:pt x="10064" y="2658"/>
                    </a:lnTo>
                    <a:lnTo>
                      <a:pt x="10043" y="2574"/>
                    </a:lnTo>
                    <a:lnTo>
                      <a:pt x="9813" y="2428"/>
                    </a:lnTo>
                    <a:lnTo>
                      <a:pt x="9625" y="2449"/>
                    </a:lnTo>
                    <a:lnTo>
                      <a:pt x="9667" y="2511"/>
                    </a:lnTo>
                    <a:lnTo>
                      <a:pt x="9625" y="2574"/>
                    </a:lnTo>
                    <a:lnTo>
                      <a:pt x="9562" y="2532"/>
                    </a:lnTo>
                    <a:lnTo>
                      <a:pt x="9520" y="2532"/>
                    </a:lnTo>
                    <a:lnTo>
                      <a:pt x="9458" y="2574"/>
                    </a:lnTo>
                    <a:lnTo>
                      <a:pt x="9541" y="2721"/>
                    </a:lnTo>
                    <a:lnTo>
                      <a:pt x="9520" y="2762"/>
                    </a:lnTo>
                    <a:lnTo>
                      <a:pt x="9499" y="2721"/>
                    </a:lnTo>
                    <a:lnTo>
                      <a:pt x="9437" y="2741"/>
                    </a:lnTo>
                    <a:lnTo>
                      <a:pt x="9437" y="2783"/>
                    </a:lnTo>
                    <a:lnTo>
                      <a:pt x="9332" y="2846"/>
                    </a:lnTo>
                    <a:lnTo>
                      <a:pt x="9186" y="2888"/>
                    </a:lnTo>
                    <a:lnTo>
                      <a:pt x="9311" y="2825"/>
                    </a:lnTo>
                    <a:lnTo>
                      <a:pt x="9395" y="2721"/>
                    </a:lnTo>
                    <a:lnTo>
                      <a:pt x="9395" y="2532"/>
                    </a:lnTo>
                    <a:lnTo>
                      <a:pt x="9458" y="2428"/>
                    </a:lnTo>
                    <a:lnTo>
                      <a:pt x="9416" y="2344"/>
                    </a:lnTo>
                    <a:lnTo>
                      <a:pt x="9311" y="2323"/>
                    </a:lnTo>
                    <a:lnTo>
                      <a:pt x="9144" y="2030"/>
                    </a:lnTo>
                    <a:lnTo>
                      <a:pt x="9081" y="1905"/>
                    </a:lnTo>
                    <a:lnTo>
                      <a:pt x="8893" y="1842"/>
                    </a:lnTo>
                    <a:lnTo>
                      <a:pt x="8788" y="1800"/>
                    </a:lnTo>
                    <a:lnTo>
                      <a:pt x="8725" y="1821"/>
                    </a:lnTo>
                    <a:lnTo>
                      <a:pt x="8788" y="1884"/>
                    </a:lnTo>
                    <a:lnTo>
                      <a:pt x="8704" y="1905"/>
                    </a:lnTo>
                    <a:lnTo>
                      <a:pt x="8621" y="2030"/>
                    </a:lnTo>
                    <a:lnTo>
                      <a:pt x="8558" y="2009"/>
                    </a:lnTo>
                    <a:lnTo>
                      <a:pt x="8579" y="1946"/>
                    </a:lnTo>
                    <a:lnTo>
                      <a:pt x="8474" y="1988"/>
                    </a:lnTo>
                    <a:lnTo>
                      <a:pt x="8453" y="2051"/>
                    </a:lnTo>
                    <a:lnTo>
                      <a:pt x="8370" y="1884"/>
                    </a:lnTo>
                    <a:lnTo>
                      <a:pt x="8307" y="1884"/>
                    </a:lnTo>
                    <a:lnTo>
                      <a:pt x="8286" y="1946"/>
                    </a:lnTo>
                    <a:lnTo>
                      <a:pt x="8370" y="2009"/>
                    </a:lnTo>
                    <a:lnTo>
                      <a:pt x="8265" y="2093"/>
                    </a:lnTo>
                    <a:lnTo>
                      <a:pt x="8202" y="2218"/>
                    </a:lnTo>
                    <a:lnTo>
                      <a:pt x="8265" y="2260"/>
                    </a:lnTo>
                    <a:lnTo>
                      <a:pt x="8139" y="2344"/>
                    </a:lnTo>
                    <a:lnTo>
                      <a:pt x="8077" y="2260"/>
                    </a:lnTo>
                    <a:lnTo>
                      <a:pt x="8035" y="2260"/>
                    </a:lnTo>
                    <a:lnTo>
                      <a:pt x="7993" y="2197"/>
                    </a:lnTo>
                    <a:lnTo>
                      <a:pt x="8077" y="2114"/>
                    </a:lnTo>
                    <a:lnTo>
                      <a:pt x="7993" y="2114"/>
                    </a:lnTo>
                    <a:lnTo>
                      <a:pt x="7951" y="2239"/>
                    </a:lnTo>
                    <a:lnTo>
                      <a:pt x="7846" y="2260"/>
                    </a:lnTo>
                    <a:lnTo>
                      <a:pt x="7784" y="2323"/>
                    </a:lnTo>
                    <a:lnTo>
                      <a:pt x="7763" y="2449"/>
                    </a:lnTo>
                    <a:lnTo>
                      <a:pt x="7951" y="2511"/>
                    </a:lnTo>
                    <a:lnTo>
                      <a:pt x="7784" y="2637"/>
                    </a:lnTo>
                    <a:lnTo>
                      <a:pt x="7679" y="2574"/>
                    </a:lnTo>
                    <a:lnTo>
                      <a:pt x="7533" y="2658"/>
                    </a:lnTo>
                    <a:lnTo>
                      <a:pt x="7554" y="2741"/>
                    </a:lnTo>
                    <a:lnTo>
                      <a:pt x="7742" y="2762"/>
                    </a:lnTo>
                    <a:lnTo>
                      <a:pt x="7658" y="2846"/>
                    </a:lnTo>
                    <a:lnTo>
                      <a:pt x="7574" y="2867"/>
                    </a:lnTo>
                    <a:lnTo>
                      <a:pt x="7470" y="2741"/>
                    </a:lnTo>
                    <a:lnTo>
                      <a:pt x="7365" y="2846"/>
                    </a:lnTo>
                    <a:lnTo>
                      <a:pt x="7261" y="2867"/>
                    </a:lnTo>
                    <a:lnTo>
                      <a:pt x="7302" y="2951"/>
                    </a:lnTo>
                    <a:lnTo>
                      <a:pt x="7323" y="3034"/>
                    </a:lnTo>
                    <a:lnTo>
                      <a:pt x="7323" y="3097"/>
                    </a:lnTo>
                    <a:lnTo>
                      <a:pt x="7407" y="3076"/>
                    </a:lnTo>
                    <a:lnTo>
                      <a:pt x="7323" y="3181"/>
                    </a:lnTo>
                    <a:lnTo>
                      <a:pt x="7365" y="3286"/>
                    </a:lnTo>
                    <a:lnTo>
                      <a:pt x="7261" y="3306"/>
                    </a:lnTo>
                    <a:lnTo>
                      <a:pt x="7219" y="3390"/>
                    </a:lnTo>
                    <a:lnTo>
                      <a:pt x="7407" y="3453"/>
                    </a:lnTo>
                    <a:lnTo>
                      <a:pt x="7302" y="3495"/>
                    </a:lnTo>
                    <a:lnTo>
                      <a:pt x="7261" y="3558"/>
                    </a:lnTo>
                    <a:lnTo>
                      <a:pt x="7135" y="3516"/>
                    </a:lnTo>
                    <a:lnTo>
                      <a:pt x="7093" y="3453"/>
                    </a:lnTo>
                    <a:lnTo>
                      <a:pt x="7009" y="3390"/>
                    </a:lnTo>
                    <a:lnTo>
                      <a:pt x="6905" y="3474"/>
                    </a:lnTo>
                    <a:lnTo>
                      <a:pt x="6884" y="3369"/>
                    </a:lnTo>
                    <a:lnTo>
                      <a:pt x="6779" y="3306"/>
                    </a:lnTo>
                    <a:lnTo>
                      <a:pt x="6696" y="3369"/>
                    </a:lnTo>
                    <a:lnTo>
                      <a:pt x="6821" y="3474"/>
                    </a:lnTo>
                    <a:lnTo>
                      <a:pt x="6779" y="3495"/>
                    </a:lnTo>
                    <a:lnTo>
                      <a:pt x="6717" y="3599"/>
                    </a:lnTo>
                    <a:lnTo>
                      <a:pt x="6821" y="3704"/>
                    </a:lnTo>
                    <a:lnTo>
                      <a:pt x="6947" y="3704"/>
                    </a:lnTo>
                    <a:lnTo>
                      <a:pt x="6905" y="3809"/>
                    </a:lnTo>
                    <a:lnTo>
                      <a:pt x="6905" y="3913"/>
                    </a:lnTo>
                    <a:lnTo>
                      <a:pt x="6842" y="3871"/>
                    </a:lnTo>
                    <a:lnTo>
                      <a:pt x="6779" y="3871"/>
                    </a:lnTo>
                    <a:lnTo>
                      <a:pt x="6800" y="3997"/>
                    </a:lnTo>
                    <a:lnTo>
                      <a:pt x="6737" y="4122"/>
                    </a:lnTo>
                    <a:lnTo>
                      <a:pt x="6737" y="4248"/>
                    </a:lnTo>
                    <a:lnTo>
                      <a:pt x="6570" y="3871"/>
                    </a:lnTo>
                    <a:lnTo>
                      <a:pt x="6424" y="3620"/>
                    </a:lnTo>
                    <a:lnTo>
                      <a:pt x="6382" y="3558"/>
                    </a:lnTo>
                    <a:lnTo>
                      <a:pt x="6403" y="3390"/>
                    </a:lnTo>
                    <a:lnTo>
                      <a:pt x="6361" y="3474"/>
                    </a:lnTo>
                    <a:lnTo>
                      <a:pt x="6214" y="3558"/>
                    </a:lnTo>
                    <a:lnTo>
                      <a:pt x="6193" y="3704"/>
                    </a:lnTo>
                    <a:lnTo>
                      <a:pt x="6110" y="3725"/>
                    </a:lnTo>
                    <a:lnTo>
                      <a:pt x="6089" y="3809"/>
                    </a:lnTo>
                    <a:lnTo>
                      <a:pt x="5984" y="3788"/>
                    </a:lnTo>
                    <a:lnTo>
                      <a:pt x="5901" y="3892"/>
                    </a:lnTo>
                    <a:lnTo>
                      <a:pt x="5838" y="3976"/>
                    </a:lnTo>
                    <a:lnTo>
                      <a:pt x="5859" y="4102"/>
                    </a:lnTo>
                    <a:lnTo>
                      <a:pt x="5859" y="4415"/>
                    </a:lnTo>
                    <a:lnTo>
                      <a:pt x="5901" y="4436"/>
                    </a:lnTo>
                    <a:lnTo>
                      <a:pt x="5901" y="4541"/>
                    </a:lnTo>
                    <a:lnTo>
                      <a:pt x="5796" y="4604"/>
                    </a:lnTo>
                    <a:lnTo>
                      <a:pt x="5733" y="4708"/>
                    </a:lnTo>
                    <a:lnTo>
                      <a:pt x="5566" y="4750"/>
                    </a:lnTo>
                    <a:lnTo>
                      <a:pt x="5587" y="4834"/>
                    </a:lnTo>
                    <a:lnTo>
                      <a:pt x="5461" y="4918"/>
                    </a:lnTo>
                    <a:lnTo>
                      <a:pt x="5461" y="5064"/>
                    </a:lnTo>
                    <a:lnTo>
                      <a:pt x="5377" y="5127"/>
                    </a:lnTo>
                    <a:lnTo>
                      <a:pt x="5210" y="5378"/>
                    </a:lnTo>
                    <a:lnTo>
                      <a:pt x="4854" y="5587"/>
                    </a:lnTo>
                    <a:lnTo>
                      <a:pt x="4561" y="5608"/>
                    </a:lnTo>
                    <a:lnTo>
                      <a:pt x="4436" y="5650"/>
                    </a:lnTo>
                    <a:lnTo>
                      <a:pt x="4268" y="5671"/>
                    </a:lnTo>
                    <a:lnTo>
                      <a:pt x="4122" y="5692"/>
                    </a:lnTo>
                    <a:lnTo>
                      <a:pt x="3996" y="5671"/>
                    </a:lnTo>
                    <a:lnTo>
                      <a:pt x="3808" y="5754"/>
                    </a:lnTo>
                    <a:lnTo>
                      <a:pt x="3787" y="5859"/>
                    </a:lnTo>
                    <a:lnTo>
                      <a:pt x="3683" y="5901"/>
                    </a:lnTo>
                    <a:lnTo>
                      <a:pt x="3285" y="5880"/>
                    </a:lnTo>
                    <a:lnTo>
                      <a:pt x="3222" y="5922"/>
                    </a:lnTo>
                    <a:lnTo>
                      <a:pt x="3160" y="6027"/>
                    </a:lnTo>
                    <a:lnTo>
                      <a:pt x="2929" y="6131"/>
                    </a:lnTo>
                    <a:lnTo>
                      <a:pt x="2762" y="6131"/>
                    </a:lnTo>
                    <a:lnTo>
                      <a:pt x="2657" y="6089"/>
                    </a:lnTo>
                    <a:lnTo>
                      <a:pt x="2553" y="6110"/>
                    </a:lnTo>
                    <a:lnTo>
                      <a:pt x="2532" y="6027"/>
                    </a:lnTo>
                    <a:lnTo>
                      <a:pt x="2427" y="6089"/>
                    </a:lnTo>
                    <a:lnTo>
                      <a:pt x="2344" y="6215"/>
                    </a:lnTo>
                    <a:lnTo>
                      <a:pt x="2113" y="6278"/>
                    </a:lnTo>
                    <a:lnTo>
                      <a:pt x="2092" y="6319"/>
                    </a:lnTo>
                    <a:lnTo>
                      <a:pt x="2009" y="6319"/>
                    </a:lnTo>
                    <a:lnTo>
                      <a:pt x="1820" y="6487"/>
                    </a:lnTo>
                    <a:lnTo>
                      <a:pt x="1569" y="6612"/>
                    </a:lnTo>
                    <a:lnTo>
                      <a:pt x="1255" y="6717"/>
                    </a:lnTo>
                    <a:lnTo>
                      <a:pt x="1088" y="6905"/>
                    </a:lnTo>
                    <a:lnTo>
                      <a:pt x="1088" y="7115"/>
                    </a:lnTo>
                    <a:lnTo>
                      <a:pt x="963" y="7219"/>
                    </a:lnTo>
                    <a:lnTo>
                      <a:pt x="879" y="7156"/>
                    </a:lnTo>
                    <a:lnTo>
                      <a:pt x="900" y="7073"/>
                    </a:lnTo>
                    <a:lnTo>
                      <a:pt x="900" y="7010"/>
                    </a:lnTo>
                    <a:lnTo>
                      <a:pt x="963" y="6843"/>
                    </a:lnTo>
                    <a:lnTo>
                      <a:pt x="963" y="6738"/>
                    </a:lnTo>
                    <a:lnTo>
                      <a:pt x="774" y="6863"/>
                    </a:lnTo>
                    <a:lnTo>
                      <a:pt x="732" y="7052"/>
                    </a:lnTo>
                    <a:lnTo>
                      <a:pt x="607" y="7282"/>
                    </a:lnTo>
                    <a:lnTo>
                      <a:pt x="711" y="7470"/>
                    </a:lnTo>
                    <a:lnTo>
                      <a:pt x="628" y="7638"/>
                    </a:lnTo>
                    <a:lnTo>
                      <a:pt x="649" y="7889"/>
                    </a:lnTo>
                    <a:lnTo>
                      <a:pt x="419" y="8161"/>
                    </a:lnTo>
                    <a:lnTo>
                      <a:pt x="335" y="8537"/>
                    </a:lnTo>
                    <a:lnTo>
                      <a:pt x="377" y="8726"/>
                    </a:lnTo>
                    <a:lnTo>
                      <a:pt x="356" y="9019"/>
                    </a:lnTo>
                    <a:lnTo>
                      <a:pt x="565" y="9353"/>
                    </a:lnTo>
                    <a:lnTo>
                      <a:pt x="565" y="9479"/>
                    </a:lnTo>
                    <a:lnTo>
                      <a:pt x="649" y="9584"/>
                    </a:lnTo>
                    <a:lnTo>
                      <a:pt x="565" y="9751"/>
                    </a:lnTo>
                    <a:lnTo>
                      <a:pt x="628" y="9897"/>
                    </a:lnTo>
                    <a:lnTo>
                      <a:pt x="502" y="9960"/>
                    </a:lnTo>
                    <a:lnTo>
                      <a:pt x="439" y="9856"/>
                    </a:lnTo>
                    <a:lnTo>
                      <a:pt x="439" y="9667"/>
                    </a:lnTo>
                    <a:lnTo>
                      <a:pt x="356" y="9772"/>
                    </a:lnTo>
                    <a:lnTo>
                      <a:pt x="335" y="9730"/>
                    </a:lnTo>
                    <a:lnTo>
                      <a:pt x="335" y="9542"/>
                    </a:lnTo>
                    <a:lnTo>
                      <a:pt x="230" y="9312"/>
                    </a:lnTo>
                    <a:lnTo>
                      <a:pt x="147" y="9416"/>
                    </a:lnTo>
                    <a:lnTo>
                      <a:pt x="188" y="9667"/>
                    </a:lnTo>
                    <a:lnTo>
                      <a:pt x="335" y="9835"/>
                    </a:lnTo>
                    <a:lnTo>
                      <a:pt x="439" y="10023"/>
                    </a:lnTo>
                    <a:lnTo>
                      <a:pt x="293" y="10065"/>
                    </a:lnTo>
                    <a:lnTo>
                      <a:pt x="147" y="9897"/>
                    </a:lnTo>
                    <a:lnTo>
                      <a:pt x="126" y="9688"/>
                    </a:lnTo>
                    <a:lnTo>
                      <a:pt x="84" y="9772"/>
                    </a:lnTo>
                    <a:lnTo>
                      <a:pt x="0" y="9835"/>
                    </a:lnTo>
                    <a:lnTo>
                      <a:pt x="105" y="10002"/>
                    </a:lnTo>
                    <a:lnTo>
                      <a:pt x="314" y="10253"/>
                    </a:lnTo>
                    <a:lnTo>
                      <a:pt x="419" y="10588"/>
                    </a:lnTo>
                    <a:lnTo>
                      <a:pt x="377" y="11153"/>
                    </a:lnTo>
                    <a:lnTo>
                      <a:pt x="460" y="11257"/>
                    </a:lnTo>
                    <a:lnTo>
                      <a:pt x="544" y="11592"/>
                    </a:lnTo>
                    <a:lnTo>
                      <a:pt x="711" y="12032"/>
                    </a:lnTo>
                    <a:lnTo>
                      <a:pt x="649" y="12178"/>
                    </a:lnTo>
                    <a:lnTo>
                      <a:pt x="670" y="12827"/>
                    </a:lnTo>
                    <a:lnTo>
                      <a:pt x="649" y="12910"/>
                    </a:lnTo>
                    <a:lnTo>
                      <a:pt x="711" y="13099"/>
                    </a:lnTo>
                    <a:lnTo>
                      <a:pt x="711" y="13308"/>
                    </a:lnTo>
                    <a:lnTo>
                      <a:pt x="837" y="13559"/>
                    </a:lnTo>
                    <a:lnTo>
                      <a:pt x="837" y="13726"/>
                    </a:lnTo>
                    <a:lnTo>
                      <a:pt x="732" y="13810"/>
                    </a:lnTo>
                    <a:lnTo>
                      <a:pt x="774" y="13852"/>
                    </a:lnTo>
                    <a:lnTo>
                      <a:pt x="732" y="14019"/>
                    </a:lnTo>
                    <a:lnTo>
                      <a:pt x="711" y="14270"/>
                    </a:lnTo>
                    <a:lnTo>
                      <a:pt x="628" y="14354"/>
                    </a:lnTo>
                    <a:lnTo>
                      <a:pt x="649" y="14438"/>
                    </a:lnTo>
                    <a:lnTo>
                      <a:pt x="628" y="14584"/>
                    </a:lnTo>
                    <a:lnTo>
                      <a:pt x="523" y="14668"/>
                    </a:lnTo>
                    <a:lnTo>
                      <a:pt x="544" y="14793"/>
                    </a:lnTo>
                    <a:lnTo>
                      <a:pt x="335" y="14961"/>
                    </a:lnTo>
                    <a:lnTo>
                      <a:pt x="251" y="14877"/>
                    </a:lnTo>
                    <a:lnTo>
                      <a:pt x="126" y="15086"/>
                    </a:lnTo>
                    <a:lnTo>
                      <a:pt x="126" y="15442"/>
                    </a:lnTo>
                    <a:lnTo>
                      <a:pt x="209" y="15526"/>
                    </a:lnTo>
                    <a:lnTo>
                      <a:pt x="293" y="15526"/>
                    </a:lnTo>
                    <a:lnTo>
                      <a:pt x="544" y="15756"/>
                    </a:lnTo>
                    <a:lnTo>
                      <a:pt x="544" y="15861"/>
                    </a:lnTo>
                    <a:lnTo>
                      <a:pt x="565" y="15923"/>
                    </a:lnTo>
                    <a:lnTo>
                      <a:pt x="711" y="15944"/>
                    </a:lnTo>
                    <a:lnTo>
                      <a:pt x="753" y="16007"/>
                    </a:lnTo>
                    <a:lnTo>
                      <a:pt x="942" y="16028"/>
                    </a:lnTo>
                    <a:lnTo>
                      <a:pt x="983" y="16028"/>
                    </a:lnTo>
                    <a:lnTo>
                      <a:pt x="1025" y="16070"/>
                    </a:lnTo>
                    <a:lnTo>
                      <a:pt x="1151" y="16070"/>
                    </a:lnTo>
                    <a:lnTo>
                      <a:pt x="1297" y="16049"/>
                    </a:lnTo>
                    <a:lnTo>
                      <a:pt x="1339" y="16133"/>
                    </a:lnTo>
                    <a:lnTo>
                      <a:pt x="1402" y="16070"/>
                    </a:lnTo>
                    <a:lnTo>
                      <a:pt x="1423" y="16112"/>
                    </a:lnTo>
                    <a:lnTo>
                      <a:pt x="1611" y="16070"/>
                    </a:lnTo>
                    <a:lnTo>
                      <a:pt x="1758" y="16070"/>
                    </a:lnTo>
                    <a:lnTo>
                      <a:pt x="1779" y="16007"/>
                    </a:lnTo>
                    <a:lnTo>
                      <a:pt x="1862" y="15965"/>
                    </a:lnTo>
                    <a:lnTo>
                      <a:pt x="1946" y="15840"/>
                    </a:lnTo>
                    <a:lnTo>
                      <a:pt x="2113" y="15861"/>
                    </a:lnTo>
                    <a:lnTo>
                      <a:pt x="2113" y="15756"/>
                    </a:lnTo>
                    <a:lnTo>
                      <a:pt x="2218" y="15693"/>
                    </a:lnTo>
                    <a:lnTo>
                      <a:pt x="2323" y="15693"/>
                    </a:lnTo>
                    <a:lnTo>
                      <a:pt x="2406" y="15777"/>
                    </a:lnTo>
                    <a:lnTo>
                      <a:pt x="2511" y="15651"/>
                    </a:lnTo>
                    <a:lnTo>
                      <a:pt x="2532" y="15693"/>
                    </a:lnTo>
                    <a:lnTo>
                      <a:pt x="2616" y="15651"/>
                    </a:lnTo>
                    <a:lnTo>
                      <a:pt x="2636" y="15526"/>
                    </a:lnTo>
                    <a:lnTo>
                      <a:pt x="2950" y="15317"/>
                    </a:lnTo>
                    <a:lnTo>
                      <a:pt x="3076" y="15338"/>
                    </a:lnTo>
                    <a:lnTo>
                      <a:pt x="3160" y="15379"/>
                    </a:lnTo>
                    <a:lnTo>
                      <a:pt x="3264" y="15317"/>
                    </a:lnTo>
                    <a:lnTo>
                      <a:pt x="3557" y="15233"/>
                    </a:lnTo>
                    <a:lnTo>
                      <a:pt x="3599" y="15317"/>
                    </a:lnTo>
                    <a:lnTo>
                      <a:pt x="3787" y="15254"/>
                    </a:lnTo>
                    <a:lnTo>
                      <a:pt x="3850" y="15296"/>
                    </a:lnTo>
                    <a:lnTo>
                      <a:pt x="3955" y="15317"/>
                    </a:lnTo>
                    <a:lnTo>
                      <a:pt x="4038" y="15254"/>
                    </a:lnTo>
                    <a:lnTo>
                      <a:pt x="4101" y="15400"/>
                    </a:lnTo>
                    <a:lnTo>
                      <a:pt x="4185" y="15400"/>
                    </a:lnTo>
                    <a:lnTo>
                      <a:pt x="4268" y="15338"/>
                    </a:lnTo>
                    <a:lnTo>
                      <a:pt x="4310" y="15400"/>
                    </a:lnTo>
                    <a:lnTo>
                      <a:pt x="4415" y="15338"/>
                    </a:lnTo>
                    <a:lnTo>
                      <a:pt x="4624" y="15338"/>
                    </a:lnTo>
                    <a:lnTo>
                      <a:pt x="4624" y="15442"/>
                    </a:lnTo>
                    <a:lnTo>
                      <a:pt x="4645" y="15442"/>
                    </a:lnTo>
                    <a:lnTo>
                      <a:pt x="4792" y="15338"/>
                    </a:lnTo>
                    <a:lnTo>
                      <a:pt x="4917" y="15379"/>
                    </a:lnTo>
                    <a:lnTo>
                      <a:pt x="5064" y="15254"/>
                    </a:lnTo>
                    <a:lnTo>
                      <a:pt x="5126" y="15128"/>
                    </a:lnTo>
                    <a:lnTo>
                      <a:pt x="5168" y="15107"/>
                    </a:lnTo>
                    <a:lnTo>
                      <a:pt x="5315" y="14982"/>
                    </a:lnTo>
                    <a:lnTo>
                      <a:pt x="5377" y="14773"/>
                    </a:lnTo>
                    <a:lnTo>
                      <a:pt x="5524" y="14668"/>
                    </a:lnTo>
                    <a:lnTo>
                      <a:pt x="5670" y="14647"/>
                    </a:lnTo>
                    <a:lnTo>
                      <a:pt x="5754" y="14668"/>
                    </a:lnTo>
                    <a:lnTo>
                      <a:pt x="5984" y="14584"/>
                    </a:lnTo>
                    <a:lnTo>
                      <a:pt x="6277" y="14396"/>
                    </a:lnTo>
                    <a:lnTo>
                      <a:pt x="6486" y="14208"/>
                    </a:lnTo>
                    <a:lnTo>
                      <a:pt x="6570" y="14187"/>
                    </a:lnTo>
                    <a:lnTo>
                      <a:pt x="6737" y="14187"/>
                    </a:lnTo>
                    <a:lnTo>
                      <a:pt x="6905" y="14249"/>
                    </a:lnTo>
                    <a:lnTo>
                      <a:pt x="7051" y="14270"/>
                    </a:lnTo>
                    <a:lnTo>
                      <a:pt x="7198" y="14208"/>
                    </a:lnTo>
                    <a:lnTo>
                      <a:pt x="7407" y="14249"/>
                    </a:lnTo>
                    <a:lnTo>
                      <a:pt x="7742" y="14145"/>
                    </a:lnTo>
                    <a:lnTo>
                      <a:pt x="7930" y="14082"/>
                    </a:lnTo>
                    <a:lnTo>
                      <a:pt x="8056" y="13977"/>
                    </a:lnTo>
                    <a:lnTo>
                      <a:pt x="8139" y="13977"/>
                    </a:lnTo>
                    <a:lnTo>
                      <a:pt x="8307" y="13852"/>
                    </a:lnTo>
                    <a:lnTo>
                      <a:pt x="8558" y="13852"/>
                    </a:lnTo>
                    <a:lnTo>
                      <a:pt x="9186" y="13810"/>
                    </a:lnTo>
                    <a:lnTo>
                      <a:pt x="9395" y="13852"/>
                    </a:lnTo>
                    <a:lnTo>
                      <a:pt x="9520" y="13852"/>
                    </a:lnTo>
                    <a:lnTo>
                      <a:pt x="9709" y="13810"/>
                    </a:lnTo>
                    <a:lnTo>
                      <a:pt x="9834" y="13831"/>
                    </a:lnTo>
                    <a:lnTo>
                      <a:pt x="10022" y="13977"/>
                    </a:lnTo>
                    <a:lnTo>
                      <a:pt x="10148" y="14208"/>
                    </a:lnTo>
                    <a:lnTo>
                      <a:pt x="10253" y="14249"/>
                    </a:lnTo>
                    <a:lnTo>
                      <a:pt x="10336" y="14187"/>
                    </a:lnTo>
                    <a:lnTo>
                      <a:pt x="10378" y="14166"/>
                    </a:lnTo>
                    <a:lnTo>
                      <a:pt x="10441" y="14208"/>
                    </a:lnTo>
                    <a:lnTo>
                      <a:pt x="10504" y="14187"/>
                    </a:lnTo>
                    <a:lnTo>
                      <a:pt x="10650" y="14208"/>
                    </a:lnTo>
                    <a:lnTo>
                      <a:pt x="10755" y="14354"/>
                    </a:lnTo>
                    <a:lnTo>
                      <a:pt x="10880" y="14375"/>
                    </a:lnTo>
                    <a:lnTo>
                      <a:pt x="10964" y="14354"/>
                    </a:lnTo>
                    <a:lnTo>
                      <a:pt x="11194" y="14542"/>
                    </a:lnTo>
                    <a:lnTo>
                      <a:pt x="11194" y="14647"/>
                    </a:lnTo>
                    <a:lnTo>
                      <a:pt x="11278" y="14647"/>
                    </a:lnTo>
                    <a:lnTo>
                      <a:pt x="11341" y="14731"/>
                    </a:lnTo>
                    <a:lnTo>
                      <a:pt x="11320" y="14814"/>
                    </a:lnTo>
                    <a:lnTo>
                      <a:pt x="11215" y="14814"/>
                    </a:lnTo>
                    <a:lnTo>
                      <a:pt x="11194" y="14898"/>
                    </a:lnTo>
                    <a:lnTo>
                      <a:pt x="11299" y="15107"/>
                    </a:lnTo>
                    <a:lnTo>
                      <a:pt x="11403" y="15128"/>
                    </a:lnTo>
                    <a:lnTo>
                      <a:pt x="11508" y="15254"/>
                    </a:lnTo>
                    <a:lnTo>
                      <a:pt x="11550" y="15421"/>
                    </a:lnTo>
                    <a:lnTo>
                      <a:pt x="11529" y="15526"/>
                    </a:lnTo>
                    <a:lnTo>
                      <a:pt x="11655" y="15819"/>
                    </a:lnTo>
                    <a:lnTo>
                      <a:pt x="11613" y="15944"/>
                    </a:lnTo>
                    <a:lnTo>
                      <a:pt x="11655" y="16007"/>
                    </a:lnTo>
                    <a:lnTo>
                      <a:pt x="11634" y="16154"/>
                    </a:lnTo>
                    <a:lnTo>
                      <a:pt x="11613" y="16237"/>
                    </a:lnTo>
                    <a:lnTo>
                      <a:pt x="11529" y="16216"/>
                    </a:lnTo>
                    <a:lnTo>
                      <a:pt x="11508" y="16237"/>
                    </a:lnTo>
                    <a:lnTo>
                      <a:pt x="11592" y="16363"/>
                    </a:lnTo>
                    <a:lnTo>
                      <a:pt x="11655" y="16384"/>
                    </a:lnTo>
                    <a:lnTo>
                      <a:pt x="11717" y="16530"/>
                    </a:lnTo>
                    <a:lnTo>
                      <a:pt x="11822" y="16488"/>
                    </a:lnTo>
                    <a:lnTo>
                      <a:pt x="11927" y="16572"/>
                    </a:lnTo>
                    <a:lnTo>
                      <a:pt x="11927" y="16467"/>
                    </a:lnTo>
                    <a:lnTo>
                      <a:pt x="11864" y="16363"/>
                    </a:lnTo>
                    <a:lnTo>
                      <a:pt x="11927" y="16300"/>
                    </a:lnTo>
                    <a:lnTo>
                      <a:pt x="11968" y="16174"/>
                    </a:lnTo>
                    <a:lnTo>
                      <a:pt x="12073" y="16174"/>
                    </a:lnTo>
                    <a:lnTo>
                      <a:pt x="12136" y="16070"/>
                    </a:lnTo>
                    <a:lnTo>
                      <a:pt x="12240" y="16028"/>
                    </a:lnTo>
                    <a:lnTo>
                      <a:pt x="12261" y="15923"/>
                    </a:lnTo>
                    <a:lnTo>
                      <a:pt x="12366" y="15777"/>
                    </a:lnTo>
                    <a:lnTo>
                      <a:pt x="12596" y="15693"/>
                    </a:lnTo>
                    <a:lnTo>
                      <a:pt x="12638" y="15610"/>
                    </a:lnTo>
                    <a:lnTo>
                      <a:pt x="12680" y="15610"/>
                    </a:lnTo>
                    <a:lnTo>
                      <a:pt x="12868" y="15505"/>
                    </a:lnTo>
                    <a:lnTo>
                      <a:pt x="12910" y="15338"/>
                    </a:lnTo>
                    <a:lnTo>
                      <a:pt x="13077" y="15107"/>
                    </a:lnTo>
                    <a:lnTo>
                      <a:pt x="13224" y="15086"/>
                    </a:lnTo>
                    <a:lnTo>
                      <a:pt x="13307" y="14982"/>
                    </a:lnTo>
                    <a:lnTo>
                      <a:pt x="13266" y="14856"/>
                    </a:lnTo>
                    <a:lnTo>
                      <a:pt x="13287" y="14710"/>
                    </a:lnTo>
                    <a:lnTo>
                      <a:pt x="13370" y="14877"/>
                    </a:lnTo>
                    <a:lnTo>
                      <a:pt x="13370" y="15024"/>
                    </a:lnTo>
                    <a:lnTo>
                      <a:pt x="13370" y="15191"/>
                    </a:lnTo>
                    <a:lnTo>
                      <a:pt x="13287" y="15254"/>
                    </a:lnTo>
                    <a:lnTo>
                      <a:pt x="13266" y="15547"/>
                    </a:lnTo>
                    <a:lnTo>
                      <a:pt x="13015" y="15714"/>
                    </a:lnTo>
                    <a:lnTo>
                      <a:pt x="12973" y="15840"/>
                    </a:lnTo>
                    <a:lnTo>
                      <a:pt x="12910" y="15923"/>
                    </a:lnTo>
                    <a:lnTo>
                      <a:pt x="12910" y="16070"/>
                    </a:lnTo>
                    <a:lnTo>
                      <a:pt x="12784" y="16258"/>
                    </a:lnTo>
                    <a:lnTo>
                      <a:pt x="12805" y="16300"/>
                    </a:lnTo>
                    <a:lnTo>
                      <a:pt x="12743" y="16593"/>
                    </a:lnTo>
                    <a:lnTo>
                      <a:pt x="12450" y="16572"/>
                    </a:lnTo>
                    <a:lnTo>
                      <a:pt x="12387" y="16739"/>
                    </a:lnTo>
                    <a:lnTo>
                      <a:pt x="12324" y="16823"/>
                    </a:lnTo>
                    <a:lnTo>
                      <a:pt x="12324" y="16886"/>
                    </a:lnTo>
                    <a:lnTo>
                      <a:pt x="12491" y="16823"/>
                    </a:lnTo>
                    <a:lnTo>
                      <a:pt x="12659" y="16760"/>
                    </a:lnTo>
                    <a:lnTo>
                      <a:pt x="12868" y="16823"/>
                    </a:lnTo>
                    <a:lnTo>
                      <a:pt x="13056" y="16530"/>
                    </a:lnTo>
                    <a:lnTo>
                      <a:pt x="13098" y="16216"/>
                    </a:lnTo>
                    <a:lnTo>
                      <a:pt x="13266" y="16049"/>
                    </a:lnTo>
                    <a:lnTo>
                      <a:pt x="13307" y="16112"/>
                    </a:lnTo>
                    <a:lnTo>
                      <a:pt x="13307" y="16384"/>
                    </a:lnTo>
                    <a:lnTo>
                      <a:pt x="13370" y="16551"/>
                    </a:lnTo>
                    <a:lnTo>
                      <a:pt x="13307" y="16551"/>
                    </a:lnTo>
                    <a:lnTo>
                      <a:pt x="13328" y="16823"/>
                    </a:lnTo>
                    <a:lnTo>
                      <a:pt x="13203" y="17074"/>
                    </a:lnTo>
                    <a:lnTo>
                      <a:pt x="12994" y="17158"/>
                    </a:lnTo>
                    <a:lnTo>
                      <a:pt x="13015" y="17221"/>
                    </a:lnTo>
                    <a:lnTo>
                      <a:pt x="13161" y="17200"/>
                    </a:lnTo>
                    <a:lnTo>
                      <a:pt x="13307" y="17221"/>
                    </a:lnTo>
                    <a:lnTo>
                      <a:pt x="13391" y="17158"/>
                    </a:lnTo>
                    <a:lnTo>
                      <a:pt x="13496" y="17116"/>
                    </a:lnTo>
                    <a:lnTo>
                      <a:pt x="13600" y="17011"/>
                    </a:lnTo>
                    <a:lnTo>
                      <a:pt x="13705" y="17053"/>
                    </a:lnTo>
                    <a:lnTo>
                      <a:pt x="13789" y="17053"/>
                    </a:lnTo>
                    <a:lnTo>
                      <a:pt x="13705" y="17158"/>
                    </a:lnTo>
                    <a:lnTo>
                      <a:pt x="13642" y="17221"/>
                    </a:lnTo>
                    <a:lnTo>
                      <a:pt x="13538" y="17221"/>
                    </a:lnTo>
                    <a:lnTo>
                      <a:pt x="13517" y="17283"/>
                    </a:lnTo>
                    <a:lnTo>
                      <a:pt x="13621" y="17430"/>
                    </a:lnTo>
                    <a:lnTo>
                      <a:pt x="13684" y="17576"/>
                    </a:lnTo>
                    <a:lnTo>
                      <a:pt x="13747" y="17744"/>
                    </a:lnTo>
                    <a:lnTo>
                      <a:pt x="13747" y="17953"/>
                    </a:lnTo>
                    <a:lnTo>
                      <a:pt x="13726" y="18225"/>
                    </a:lnTo>
                    <a:lnTo>
                      <a:pt x="13600" y="18371"/>
                    </a:lnTo>
                    <a:lnTo>
                      <a:pt x="13621" y="18455"/>
                    </a:lnTo>
                    <a:lnTo>
                      <a:pt x="13600" y="18664"/>
                    </a:lnTo>
                    <a:lnTo>
                      <a:pt x="13705" y="18748"/>
                    </a:lnTo>
                    <a:lnTo>
                      <a:pt x="13789" y="18895"/>
                    </a:lnTo>
                    <a:lnTo>
                      <a:pt x="13810" y="19083"/>
                    </a:lnTo>
                    <a:lnTo>
                      <a:pt x="14019" y="19355"/>
                    </a:lnTo>
                    <a:lnTo>
                      <a:pt x="14165" y="19397"/>
                    </a:lnTo>
                    <a:lnTo>
                      <a:pt x="14270" y="19480"/>
                    </a:lnTo>
                    <a:lnTo>
                      <a:pt x="14333" y="19606"/>
                    </a:lnTo>
                    <a:lnTo>
                      <a:pt x="14437" y="19627"/>
                    </a:lnTo>
                    <a:lnTo>
                      <a:pt x="14458" y="19585"/>
                    </a:lnTo>
                    <a:lnTo>
                      <a:pt x="14542" y="19564"/>
                    </a:lnTo>
                    <a:lnTo>
                      <a:pt x="14688" y="19585"/>
                    </a:lnTo>
                    <a:lnTo>
                      <a:pt x="14835" y="19731"/>
                    </a:lnTo>
                    <a:lnTo>
                      <a:pt x="14960" y="19773"/>
                    </a:lnTo>
                    <a:lnTo>
                      <a:pt x="15086" y="19899"/>
                    </a:lnTo>
                    <a:lnTo>
                      <a:pt x="15107" y="20003"/>
                    </a:lnTo>
                    <a:lnTo>
                      <a:pt x="15212" y="20045"/>
                    </a:lnTo>
                    <a:lnTo>
                      <a:pt x="15358" y="20192"/>
                    </a:lnTo>
                    <a:lnTo>
                      <a:pt x="15421" y="20192"/>
                    </a:lnTo>
                    <a:lnTo>
                      <a:pt x="15463" y="20108"/>
                    </a:lnTo>
                    <a:lnTo>
                      <a:pt x="15693" y="20003"/>
                    </a:lnTo>
                    <a:lnTo>
                      <a:pt x="15776" y="19899"/>
                    </a:lnTo>
                    <a:lnTo>
                      <a:pt x="15902" y="19899"/>
                    </a:lnTo>
                    <a:lnTo>
                      <a:pt x="16048" y="19773"/>
                    </a:lnTo>
                    <a:lnTo>
                      <a:pt x="16153" y="19773"/>
                    </a:lnTo>
                    <a:lnTo>
                      <a:pt x="16195" y="19711"/>
                    </a:lnTo>
                    <a:lnTo>
                      <a:pt x="16153" y="19669"/>
                    </a:lnTo>
                    <a:lnTo>
                      <a:pt x="16048" y="19627"/>
                    </a:lnTo>
                    <a:lnTo>
                      <a:pt x="16090" y="19564"/>
                    </a:lnTo>
                    <a:lnTo>
                      <a:pt x="16320" y="19397"/>
                    </a:lnTo>
                    <a:lnTo>
                      <a:pt x="16509" y="19522"/>
                    </a:lnTo>
                    <a:lnTo>
                      <a:pt x="16509" y="19669"/>
                    </a:lnTo>
                    <a:lnTo>
                      <a:pt x="16258" y="19794"/>
                    </a:lnTo>
                    <a:lnTo>
                      <a:pt x="16320" y="19899"/>
                    </a:lnTo>
                    <a:lnTo>
                      <a:pt x="16404" y="19920"/>
                    </a:lnTo>
                    <a:lnTo>
                      <a:pt x="16467" y="19815"/>
                    </a:lnTo>
                    <a:lnTo>
                      <a:pt x="16572" y="19731"/>
                    </a:lnTo>
                    <a:lnTo>
                      <a:pt x="16676" y="19815"/>
                    </a:lnTo>
                    <a:lnTo>
                      <a:pt x="16676" y="19920"/>
                    </a:lnTo>
                    <a:lnTo>
                      <a:pt x="16613" y="19920"/>
                    </a:lnTo>
                    <a:lnTo>
                      <a:pt x="16509" y="20003"/>
                    </a:lnTo>
                    <a:lnTo>
                      <a:pt x="16655" y="20192"/>
                    </a:lnTo>
                    <a:lnTo>
                      <a:pt x="16676" y="20401"/>
                    </a:lnTo>
                    <a:lnTo>
                      <a:pt x="16760" y="20338"/>
                    </a:lnTo>
                    <a:lnTo>
                      <a:pt x="16844" y="20359"/>
                    </a:lnTo>
                    <a:lnTo>
                      <a:pt x="16844" y="20464"/>
                    </a:lnTo>
                    <a:lnTo>
                      <a:pt x="16927" y="20610"/>
                    </a:lnTo>
                    <a:lnTo>
                      <a:pt x="16990" y="20443"/>
                    </a:lnTo>
                    <a:lnTo>
                      <a:pt x="16990" y="20296"/>
                    </a:lnTo>
                    <a:lnTo>
                      <a:pt x="16885" y="20359"/>
                    </a:lnTo>
                    <a:lnTo>
                      <a:pt x="16885" y="20317"/>
                    </a:lnTo>
                    <a:lnTo>
                      <a:pt x="16948" y="20234"/>
                    </a:lnTo>
                    <a:lnTo>
                      <a:pt x="17241" y="20234"/>
                    </a:lnTo>
                    <a:lnTo>
                      <a:pt x="17262" y="20296"/>
                    </a:lnTo>
                    <a:lnTo>
                      <a:pt x="17304" y="20234"/>
                    </a:lnTo>
                    <a:lnTo>
                      <a:pt x="17450" y="20024"/>
                    </a:lnTo>
                    <a:lnTo>
                      <a:pt x="17764" y="19836"/>
                    </a:lnTo>
                    <a:lnTo>
                      <a:pt x="17911" y="19711"/>
                    </a:lnTo>
                    <a:lnTo>
                      <a:pt x="17827" y="19711"/>
                    </a:lnTo>
                    <a:lnTo>
                      <a:pt x="17764" y="19731"/>
                    </a:lnTo>
                    <a:lnTo>
                      <a:pt x="17785" y="19711"/>
                    </a:lnTo>
                    <a:lnTo>
                      <a:pt x="17681" y="19669"/>
                    </a:lnTo>
                    <a:lnTo>
                      <a:pt x="17932" y="19669"/>
                    </a:lnTo>
                    <a:lnTo>
                      <a:pt x="18183" y="19606"/>
                    </a:lnTo>
                    <a:lnTo>
                      <a:pt x="18622" y="19501"/>
                    </a:lnTo>
                    <a:lnTo>
                      <a:pt x="18957" y="19585"/>
                    </a:lnTo>
                    <a:lnTo>
                      <a:pt x="19124" y="19501"/>
                    </a:lnTo>
                    <a:lnTo>
                      <a:pt x="19124" y="19397"/>
                    </a:lnTo>
                    <a:lnTo>
                      <a:pt x="19229" y="19397"/>
                    </a:lnTo>
                    <a:lnTo>
                      <a:pt x="19333" y="19313"/>
                    </a:lnTo>
                    <a:lnTo>
                      <a:pt x="19438" y="19104"/>
                    </a:lnTo>
                    <a:lnTo>
                      <a:pt x="19375" y="18895"/>
                    </a:lnTo>
                    <a:lnTo>
                      <a:pt x="19375" y="18769"/>
                    </a:lnTo>
                    <a:lnTo>
                      <a:pt x="19585" y="18560"/>
                    </a:lnTo>
                    <a:lnTo>
                      <a:pt x="19585" y="18225"/>
                    </a:lnTo>
                    <a:lnTo>
                      <a:pt x="19668" y="18099"/>
                    </a:lnTo>
                    <a:lnTo>
                      <a:pt x="19710" y="17869"/>
                    </a:lnTo>
                    <a:lnTo>
                      <a:pt x="19815" y="17827"/>
                    </a:lnTo>
                    <a:lnTo>
                      <a:pt x="19815" y="17702"/>
                    </a:lnTo>
                    <a:lnTo>
                      <a:pt x="20170" y="17283"/>
                    </a:lnTo>
                    <a:lnTo>
                      <a:pt x="20275" y="17262"/>
                    </a:lnTo>
                    <a:lnTo>
                      <a:pt x="20317" y="17011"/>
                    </a:lnTo>
                    <a:lnTo>
                      <a:pt x="20442" y="16823"/>
                    </a:lnTo>
                    <a:lnTo>
                      <a:pt x="20547" y="16593"/>
                    </a:lnTo>
                    <a:lnTo>
                      <a:pt x="20694" y="16446"/>
                    </a:lnTo>
                    <a:lnTo>
                      <a:pt x="20652" y="16342"/>
                    </a:lnTo>
                    <a:lnTo>
                      <a:pt x="20756" y="16258"/>
                    </a:lnTo>
                    <a:lnTo>
                      <a:pt x="20861" y="16049"/>
                    </a:lnTo>
                    <a:lnTo>
                      <a:pt x="20798" y="15965"/>
                    </a:lnTo>
                    <a:lnTo>
                      <a:pt x="20966" y="15902"/>
                    </a:lnTo>
                    <a:lnTo>
                      <a:pt x="21070" y="15714"/>
                    </a:lnTo>
                    <a:lnTo>
                      <a:pt x="21154" y="15630"/>
                    </a:lnTo>
                    <a:lnTo>
                      <a:pt x="21258" y="15442"/>
                    </a:lnTo>
                    <a:lnTo>
                      <a:pt x="21426" y="15400"/>
                    </a:lnTo>
                    <a:lnTo>
                      <a:pt x="21530" y="15338"/>
                    </a:lnTo>
                    <a:lnTo>
                      <a:pt x="21342" y="15338"/>
                    </a:lnTo>
                    <a:lnTo>
                      <a:pt x="21384" y="15296"/>
                    </a:lnTo>
                    <a:lnTo>
                      <a:pt x="21593" y="15254"/>
                    </a:lnTo>
                    <a:lnTo>
                      <a:pt x="21782" y="15170"/>
                    </a:lnTo>
                    <a:lnTo>
                      <a:pt x="21802" y="15003"/>
                    </a:lnTo>
                    <a:lnTo>
                      <a:pt x="21782" y="14961"/>
                    </a:lnTo>
                    <a:lnTo>
                      <a:pt x="21802" y="14814"/>
                    </a:lnTo>
                    <a:lnTo>
                      <a:pt x="22012" y="14689"/>
                    </a:lnTo>
                    <a:lnTo>
                      <a:pt x="22012" y="14563"/>
                    </a:lnTo>
                    <a:lnTo>
                      <a:pt x="22158" y="14501"/>
                    </a:lnTo>
                    <a:lnTo>
                      <a:pt x="22284" y="14291"/>
                    </a:lnTo>
                    <a:lnTo>
                      <a:pt x="22263" y="14187"/>
                    </a:lnTo>
                    <a:lnTo>
                      <a:pt x="22305" y="14019"/>
                    </a:lnTo>
                    <a:lnTo>
                      <a:pt x="22284" y="13957"/>
                    </a:lnTo>
                    <a:lnTo>
                      <a:pt x="22284" y="13852"/>
                    </a:lnTo>
                    <a:lnTo>
                      <a:pt x="22430" y="13496"/>
                    </a:lnTo>
                    <a:lnTo>
                      <a:pt x="22493" y="13287"/>
                    </a:lnTo>
                    <a:lnTo>
                      <a:pt x="22702" y="12910"/>
                    </a:lnTo>
                    <a:lnTo>
                      <a:pt x="22702" y="12785"/>
                    </a:lnTo>
                    <a:lnTo>
                      <a:pt x="22807" y="12492"/>
                    </a:lnTo>
                    <a:lnTo>
                      <a:pt x="22953" y="12366"/>
                    </a:lnTo>
                    <a:lnTo>
                      <a:pt x="23016" y="12199"/>
                    </a:lnTo>
                    <a:lnTo>
                      <a:pt x="22953" y="12053"/>
                    </a:lnTo>
                    <a:lnTo>
                      <a:pt x="23058" y="11927"/>
                    </a:lnTo>
                    <a:lnTo>
                      <a:pt x="22995" y="11655"/>
                    </a:lnTo>
                    <a:lnTo>
                      <a:pt x="22995" y="11529"/>
                    </a:lnTo>
                    <a:lnTo>
                      <a:pt x="22911" y="11320"/>
                    </a:lnTo>
                    <a:lnTo>
                      <a:pt x="22891" y="11236"/>
                    </a:lnTo>
                    <a:lnTo>
                      <a:pt x="22849" y="11111"/>
                    </a:lnTo>
                    <a:lnTo>
                      <a:pt x="22911" y="11069"/>
                    </a:lnTo>
                    <a:lnTo>
                      <a:pt x="22911" y="10923"/>
                    </a:lnTo>
                    <a:lnTo>
                      <a:pt x="23016" y="10776"/>
                    </a:lnTo>
                    <a:lnTo>
                      <a:pt x="23016" y="10713"/>
                    </a:lnTo>
                    <a:lnTo>
                      <a:pt x="22995" y="10379"/>
                    </a:lnTo>
                    <a:lnTo>
                      <a:pt x="23058" y="10253"/>
                    </a:lnTo>
                    <a:lnTo>
                      <a:pt x="23016" y="10190"/>
                    </a:lnTo>
                    <a:lnTo>
                      <a:pt x="22995" y="10065"/>
                    </a:lnTo>
                    <a:lnTo>
                      <a:pt x="22995" y="9856"/>
                    </a:lnTo>
                    <a:lnTo>
                      <a:pt x="22932" y="9835"/>
                    </a:lnTo>
                    <a:lnTo>
                      <a:pt x="22995" y="9688"/>
                    </a:lnTo>
                    <a:lnTo>
                      <a:pt x="22891" y="9667"/>
                    </a:lnTo>
                    <a:lnTo>
                      <a:pt x="22828" y="9542"/>
                    </a:lnTo>
                    <a:lnTo>
                      <a:pt x="22828" y="9416"/>
                    </a:lnTo>
                    <a:lnTo>
                      <a:pt x="22702" y="9312"/>
                    </a:lnTo>
                    <a:lnTo>
                      <a:pt x="22619" y="9144"/>
                    </a:lnTo>
                    <a:lnTo>
                      <a:pt x="22598" y="8956"/>
                    </a:lnTo>
                    <a:lnTo>
                      <a:pt x="22514" y="8830"/>
                    </a:lnTo>
                    <a:lnTo>
                      <a:pt x="22430" y="8830"/>
                    </a:lnTo>
                    <a:lnTo>
                      <a:pt x="22367" y="8851"/>
                    </a:lnTo>
                    <a:lnTo>
                      <a:pt x="22284" y="8809"/>
                    </a:lnTo>
                    <a:lnTo>
                      <a:pt x="22263" y="8642"/>
                    </a:lnTo>
                    <a:lnTo>
                      <a:pt x="22200" y="8621"/>
                    </a:lnTo>
                    <a:lnTo>
                      <a:pt x="22179" y="8537"/>
                    </a:lnTo>
                    <a:lnTo>
                      <a:pt x="22054" y="8412"/>
                    </a:lnTo>
                    <a:lnTo>
                      <a:pt x="21970" y="8370"/>
                    </a:lnTo>
                    <a:lnTo>
                      <a:pt x="22012" y="8265"/>
                    </a:lnTo>
                    <a:lnTo>
                      <a:pt x="21949" y="8119"/>
                    </a:lnTo>
                    <a:lnTo>
                      <a:pt x="22054" y="7993"/>
                    </a:lnTo>
                    <a:lnTo>
                      <a:pt x="22074" y="7805"/>
                    </a:lnTo>
                    <a:lnTo>
                      <a:pt x="22012" y="7742"/>
                    </a:lnTo>
                    <a:lnTo>
                      <a:pt x="22054" y="7638"/>
                    </a:lnTo>
                    <a:lnTo>
                      <a:pt x="21970" y="7575"/>
                    </a:lnTo>
                    <a:lnTo>
                      <a:pt x="21949" y="7638"/>
                    </a:lnTo>
                    <a:lnTo>
                      <a:pt x="21991" y="7679"/>
                    </a:lnTo>
                    <a:lnTo>
                      <a:pt x="21949" y="7763"/>
                    </a:lnTo>
                    <a:lnTo>
                      <a:pt x="21677" y="7533"/>
                    </a:lnTo>
                    <a:lnTo>
                      <a:pt x="21635" y="7366"/>
                    </a:lnTo>
                    <a:lnTo>
                      <a:pt x="21572" y="7387"/>
                    </a:lnTo>
                    <a:lnTo>
                      <a:pt x="21572" y="7470"/>
                    </a:lnTo>
                    <a:lnTo>
                      <a:pt x="21551" y="7575"/>
                    </a:lnTo>
                    <a:lnTo>
                      <a:pt x="21593" y="7763"/>
                    </a:lnTo>
                    <a:lnTo>
                      <a:pt x="21468" y="7596"/>
                    </a:lnTo>
                    <a:lnTo>
                      <a:pt x="21426" y="7659"/>
                    </a:lnTo>
                    <a:lnTo>
                      <a:pt x="21426" y="7554"/>
                    </a:lnTo>
                    <a:lnTo>
                      <a:pt x="21363" y="7470"/>
                    </a:lnTo>
                    <a:lnTo>
                      <a:pt x="21342" y="7135"/>
                    </a:lnTo>
                    <a:lnTo>
                      <a:pt x="21384" y="7115"/>
                    </a:lnTo>
                    <a:lnTo>
                      <a:pt x="21384" y="7031"/>
                    </a:lnTo>
                    <a:lnTo>
                      <a:pt x="21279" y="6947"/>
                    </a:lnTo>
                    <a:lnTo>
                      <a:pt x="21321" y="6863"/>
                    </a:lnTo>
                    <a:lnTo>
                      <a:pt x="21238" y="6801"/>
                    </a:lnTo>
                    <a:lnTo>
                      <a:pt x="21258" y="6696"/>
                    </a:lnTo>
                    <a:lnTo>
                      <a:pt x="21070" y="6529"/>
                    </a:lnTo>
                    <a:lnTo>
                      <a:pt x="21028" y="6424"/>
                    </a:lnTo>
                    <a:lnTo>
                      <a:pt x="21028" y="6299"/>
                    </a:lnTo>
                    <a:lnTo>
                      <a:pt x="21133" y="6319"/>
                    </a:lnTo>
                    <a:lnTo>
                      <a:pt x="21133" y="6194"/>
                    </a:lnTo>
                    <a:lnTo>
                      <a:pt x="21028" y="6027"/>
                    </a:lnTo>
                    <a:lnTo>
                      <a:pt x="20966" y="6068"/>
                    </a:lnTo>
                    <a:lnTo>
                      <a:pt x="20861" y="6068"/>
                    </a:lnTo>
                    <a:lnTo>
                      <a:pt x="20756" y="5880"/>
                    </a:lnTo>
                    <a:lnTo>
                      <a:pt x="20694" y="5880"/>
                    </a:lnTo>
                    <a:lnTo>
                      <a:pt x="20589" y="5796"/>
                    </a:lnTo>
                    <a:lnTo>
                      <a:pt x="20505" y="5859"/>
                    </a:lnTo>
                    <a:lnTo>
                      <a:pt x="20484" y="5796"/>
                    </a:lnTo>
                    <a:lnTo>
                      <a:pt x="20338" y="5754"/>
                    </a:lnTo>
                    <a:lnTo>
                      <a:pt x="20275" y="5817"/>
                    </a:lnTo>
                    <a:lnTo>
                      <a:pt x="20317" y="5713"/>
                    </a:lnTo>
                    <a:lnTo>
                      <a:pt x="20442" y="5692"/>
                    </a:lnTo>
                    <a:lnTo>
                      <a:pt x="20442" y="5608"/>
                    </a:lnTo>
                    <a:lnTo>
                      <a:pt x="20422" y="5545"/>
                    </a:lnTo>
                    <a:lnTo>
                      <a:pt x="20296" y="5566"/>
                    </a:lnTo>
                    <a:lnTo>
                      <a:pt x="20191" y="5545"/>
                    </a:lnTo>
                    <a:lnTo>
                      <a:pt x="20170" y="5482"/>
                    </a:lnTo>
                    <a:lnTo>
                      <a:pt x="20087" y="5482"/>
                    </a:lnTo>
                    <a:lnTo>
                      <a:pt x="19857" y="5336"/>
                    </a:lnTo>
                    <a:lnTo>
                      <a:pt x="19752" y="5127"/>
                    </a:lnTo>
                    <a:lnTo>
                      <a:pt x="19710" y="4918"/>
                    </a:lnTo>
                    <a:lnTo>
                      <a:pt x="19668" y="4771"/>
                    </a:lnTo>
                    <a:lnTo>
                      <a:pt x="19668" y="4666"/>
                    </a:lnTo>
                    <a:lnTo>
                      <a:pt x="19710" y="4646"/>
                    </a:lnTo>
                    <a:lnTo>
                      <a:pt x="19773" y="4415"/>
                    </a:lnTo>
                    <a:lnTo>
                      <a:pt x="19689" y="4122"/>
                    </a:lnTo>
                    <a:lnTo>
                      <a:pt x="19647" y="3976"/>
                    </a:lnTo>
                    <a:lnTo>
                      <a:pt x="19689" y="3934"/>
                    </a:lnTo>
                    <a:lnTo>
                      <a:pt x="19606" y="3892"/>
                    </a:lnTo>
                    <a:lnTo>
                      <a:pt x="19543" y="3892"/>
                    </a:lnTo>
                    <a:lnTo>
                      <a:pt x="19438" y="3662"/>
                    </a:lnTo>
                    <a:lnTo>
                      <a:pt x="19438" y="3369"/>
                    </a:lnTo>
                    <a:lnTo>
                      <a:pt x="19459" y="3348"/>
                    </a:lnTo>
                    <a:lnTo>
                      <a:pt x="19459" y="3265"/>
                    </a:lnTo>
                    <a:lnTo>
                      <a:pt x="19396" y="3202"/>
                    </a:lnTo>
                    <a:lnTo>
                      <a:pt x="19375" y="2846"/>
                    </a:lnTo>
                    <a:lnTo>
                      <a:pt x="19438" y="2762"/>
                    </a:lnTo>
                    <a:lnTo>
                      <a:pt x="19375" y="2637"/>
                    </a:lnTo>
                    <a:lnTo>
                      <a:pt x="19438" y="2616"/>
                    </a:lnTo>
                    <a:lnTo>
                      <a:pt x="19438" y="2532"/>
                    </a:lnTo>
                    <a:lnTo>
                      <a:pt x="19250" y="2323"/>
                    </a:lnTo>
                    <a:lnTo>
                      <a:pt x="19124" y="2260"/>
                    </a:lnTo>
                    <a:lnTo>
                      <a:pt x="19145" y="2218"/>
                    </a:lnTo>
                    <a:lnTo>
                      <a:pt x="19020" y="2093"/>
                    </a:lnTo>
                    <a:lnTo>
                      <a:pt x="18915" y="2156"/>
                    </a:lnTo>
                    <a:lnTo>
                      <a:pt x="18852" y="2114"/>
                    </a:lnTo>
                    <a:lnTo>
                      <a:pt x="18769" y="2239"/>
                    </a:lnTo>
                    <a:lnTo>
                      <a:pt x="18706" y="2239"/>
                    </a:lnTo>
                    <a:lnTo>
                      <a:pt x="18559" y="2051"/>
                    </a:lnTo>
                    <a:lnTo>
                      <a:pt x="18601" y="1988"/>
                    </a:lnTo>
                    <a:lnTo>
                      <a:pt x="18517" y="1800"/>
                    </a:lnTo>
                    <a:lnTo>
                      <a:pt x="18538" y="1591"/>
                    </a:lnTo>
                    <a:lnTo>
                      <a:pt x="18517" y="1319"/>
                    </a:lnTo>
                    <a:lnTo>
                      <a:pt x="18497" y="1361"/>
                    </a:lnTo>
                    <a:lnTo>
                      <a:pt x="18434" y="1256"/>
                    </a:lnTo>
                    <a:lnTo>
                      <a:pt x="18497" y="1151"/>
                    </a:lnTo>
                    <a:lnTo>
                      <a:pt x="18413" y="1047"/>
                    </a:lnTo>
                    <a:lnTo>
                      <a:pt x="18392" y="942"/>
                    </a:lnTo>
                    <a:lnTo>
                      <a:pt x="18329" y="900"/>
                    </a:lnTo>
                    <a:lnTo>
                      <a:pt x="18329" y="754"/>
                    </a:lnTo>
                    <a:lnTo>
                      <a:pt x="18413" y="670"/>
                    </a:lnTo>
                    <a:lnTo>
                      <a:pt x="18329" y="649"/>
                    </a:lnTo>
                    <a:lnTo>
                      <a:pt x="18225" y="670"/>
                    </a:lnTo>
                    <a:lnTo>
                      <a:pt x="18141" y="586"/>
                    </a:lnTo>
                    <a:lnTo>
                      <a:pt x="18204" y="314"/>
                    </a:lnTo>
                    <a:lnTo>
                      <a:pt x="18183" y="252"/>
                    </a:lnTo>
                    <a:lnTo>
                      <a:pt x="18120" y="105"/>
                    </a:lnTo>
                    <a:lnTo>
                      <a:pt x="18015" y="63"/>
                    </a:lnTo>
                    <a:lnTo>
                      <a:pt x="18015"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712" name="Google Shape;712;p68"/>
              <p:cNvSpPr/>
              <p:nvPr/>
            </p:nvSpPr>
            <p:spPr>
              <a:xfrm>
                <a:off x="5683950" y="3957275"/>
                <a:ext cx="54950" cy="71175"/>
              </a:xfrm>
              <a:custGeom>
                <a:avLst/>
                <a:gdLst/>
                <a:ahLst/>
                <a:cxnLst/>
                <a:rect l="l" t="t" r="r" b="b"/>
                <a:pathLst>
                  <a:path w="2198" h="2847" extrusionOk="0">
                    <a:moveTo>
                      <a:pt x="168" y="1"/>
                    </a:moveTo>
                    <a:lnTo>
                      <a:pt x="126" y="64"/>
                    </a:lnTo>
                    <a:lnTo>
                      <a:pt x="126" y="189"/>
                    </a:lnTo>
                    <a:lnTo>
                      <a:pt x="105" y="210"/>
                    </a:lnTo>
                    <a:lnTo>
                      <a:pt x="105" y="336"/>
                    </a:lnTo>
                    <a:lnTo>
                      <a:pt x="126" y="587"/>
                    </a:lnTo>
                    <a:lnTo>
                      <a:pt x="105" y="733"/>
                    </a:lnTo>
                    <a:lnTo>
                      <a:pt x="126" y="1005"/>
                    </a:lnTo>
                    <a:lnTo>
                      <a:pt x="168" y="1214"/>
                    </a:lnTo>
                    <a:lnTo>
                      <a:pt x="126" y="1361"/>
                    </a:lnTo>
                    <a:lnTo>
                      <a:pt x="189" y="1382"/>
                    </a:lnTo>
                    <a:lnTo>
                      <a:pt x="189" y="1466"/>
                    </a:lnTo>
                    <a:lnTo>
                      <a:pt x="294" y="1570"/>
                    </a:lnTo>
                    <a:lnTo>
                      <a:pt x="168" y="1570"/>
                    </a:lnTo>
                    <a:lnTo>
                      <a:pt x="64" y="1466"/>
                    </a:lnTo>
                    <a:lnTo>
                      <a:pt x="1" y="1570"/>
                    </a:lnTo>
                    <a:lnTo>
                      <a:pt x="1" y="1779"/>
                    </a:lnTo>
                    <a:lnTo>
                      <a:pt x="85" y="1842"/>
                    </a:lnTo>
                    <a:lnTo>
                      <a:pt x="64" y="1884"/>
                    </a:lnTo>
                    <a:lnTo>
                      <a:pt x="64" y="2198"/>
                    </a:lnTo>
                    <a:lnTo>
                      <a:pt x="105" y="2261"/>
                    </a:lnTo>
                    <a:lnTo>
                      <a:pt x="85" y="2303"/>
                    </a:lnTo>
                    <a:lnTo>
                      <a:pt x="105" y="2470"/>
                    </a:lnTo>
                    <a:lnTo>
                      <a:pt x="210" y="2491"/>
                    </a:lnTo>
                    <a:lnTo>
                      <a:pt x="168" y="2575"/>
                    </a:lnTo>
                    <a:lnTo>
                      <a:pt x="168" y="2700"/>
                    </a:lnTo>
                    <a:lnTo>
                      <a:pt x="210" y="2721"/>
                    </a:lnTo>
                    <a:lnTo>
                      <a:pt x="315" y="2700"/>
                    </a:lnTo>
                    <a:lnTo>
                      <a:pt x="398" y="2784"/>
                    </a:lnTo>
                    <a:lnTo>
                      <a:pt x="503" y="2637"/>
                    </a:lnTo>
                    <a:lnTo>
                      <a:pt x="503" y="2742"/>
                    </a:lnTo>
                    <a:lnTo>
                      <a:pt x="545" y="2847"/>
                    </a:lnTo>
                    <a:lnTo>
                      <a:pt x="649" y="2847"/>
                    </a:lnTo>
                    <a:lnTo>
                      <a:pt x="754" y="2700"/>
                    </a:lnTo>
                    <a:lnTo>
                      <a:pt x="796" y="2595"/>
                    </a:lnTo>
                    <a:lnTo>
                      <a:pt x="838" y="2407"/>
                    </a:lnTo>
                    <a:lnTo>
                      <a:pt x="921" y="2491"/>
                    </a:lnTo>
                    <a:lnTo>
                      <a:pt x="942" y="2428"/>
                    </a:lnTo>
                    <a:lnTo>
                      <a:pt x="1047" y="2365"/>
                    </a:lnTo>
                    <a:lnTo>
                      <a:pt x="1110" y="2219"/>
                    </a:lnTo>
                    <a:lnTo>
                      <a:pt x="1110" y="2365"/>
                    </a:lnTo>
                    <a:lnTo>
                      <a:pt x="1173" y="2386"/>
                    </a:lnTo>
                    <a:lnTo>
                      <a:pt x="1235" y="2282"/>
                    </a:lnTo>
                    <a:lnTo>
                      <a:pt x="1340" y="2261"/>
                    </a:lnTo>
                    <a:lnTo>
                      <a:pt x="1382" y="2303"/>
                    </a:lnTo>
                    <a:lnTo>
                      <a:pt x="1361" y="2407"/>
                    </a:lnTo>
                    <a:lnTo>
                      <a:pt x="1256" y="2365"/>
                    </a:lnTo>
                    <a:lnTo>
                      <a:pt x="1256" y="2512"/>
                    </a:lnTo>
                    <a:lnTo>
                      <a:pt x="1361" y="2470"/>
                    </a:lnTo>
                    <a:lnTo>
                      <a:pt x="1424" y="2491"/>
                    </a:lnTo>
                    <a:lnTo>
                      <a:pt x="1549" y="2303"/>
                    </a:lnTo>
                    <a:lnTo>
                      <a:pt x="1549" y="2219"/>
                    </a:lnTo>
                    <a:lnTo>
                      <a:pt x="1466" y="2177"/>
                    </a:lnTo>
                    <a:lnTo>
                      <a:pt x="1549" y="2072"/>
                    </a:lnTo>
                    <a:lnTo>
                      <a:pt x="1549" y="1947"/>
                    </a:lnTo>
                    <a:lnTo>
                      <a:pt x="1633" y="1947"/>
                    </a:lnTo>
                    <a:lnTo>
                      <a:pt x="1675" y="1884"/>
                    </a:lnTo>
                    <a:lnTo>
                      <a:pt x="1675" y="1633"/>
                    </a:lnTo>
                    <a:lnTo>
                      <a:pt x="1758" y="1570"/>
                    </a:lnTo>
                    <a:lnTo>
                      <a:pt x="1800" y="1466"/>
                    </a:lnTo>
                    <a:lnTo>
                      <a:pt x="1842" y="1633"/>
                    </a:lnTo>
                    <a:lnTo>
                      <a:pt x="1863" y="1696"/>
                    </a:lnTo>
                    <a:lnTo>
                      <a:pt x="1905" y="1570"/>
                    </a:lnTo>
                    <a:lnTo>
                      <a:pt x="1905" y="1466"/>
                    </a:lnTo>
                    <a:lnTo>
                      <a:pt x="1947" y="1424"/>
                    </a:lnTo>
                    <a:lnTo>
                      <a:pt x="1905" y="1256"/>
                    </a:lnTo>
                    <a:lnTo>
                      <a:pt x="1989" y="1131"/>
                    </a:lnTo>
                    <a:lnTo>
                      <a:pt x="1989" y="922"/>
                    </a:lnTo>
                    <a:lnTo>
                      <a:pt x="2093" y="796"/>
                    </a:lnTo>
                    <a:lnTo>
                      <a:pt x="2156" y="503"/>
                    </a:lnTo>
                    <a:lnTo>
                      <a:pt x="2198" y="398"/>
                    </a:lnTo>
                    <a:lnTo>
                      <a:pt x="2072" y="294"/>
                    </a:lnTo>
                    <a:lnTo>
                      <a:pt x="1947" y="294"/>
                    </a:lnTo>
                    <a:lnTo>
                      <a:pt x="1947" y="315"/>
                    </a:lnTo>
                    <a:lnTo>
                      <a:pt x="1884" y="419"/>
                    </a:lnTo>
                    <a:lnTo>
                      <a:pt x="1863" y="398"/>
                    </a:lnTo>
                    <a:lnTo>
                      <a:pt x="1800" y="398"/>
                    </a:lnTo>
                    <a:lnTo>
                      <a:pt x="1738" y="440"/>
                    </a:lnTo>
                    <a:lnTo>
                      <a:pt x="1675" y="503"/>
                    </a:lnTo>
                    <a:lnTo>
                      <a:pt x="1340" y="482"/>
                    </a:lnTo>
                    <a:lnTo>
                      <a:pt x="1256" y="524"/>
                    </a:lnTo>
                    <a:lnTo>
                      <a:pt x="1256" y="629"/>
                    </a:lnTo>
                    <a:lnTo>
                      <a:pt x="1173" y="545"/>
                    </a:lnTo>
                    <a:lnTo>
                      <a:pt x="1068" y="545"/>
                    </a:lnTo>
                    <a:lnTo>
                      <a:pt x="1005" y="608"/>
                    </a:lnTo>
                    <a:lnTo>
                      <a:pt x="901" y="524"/>
                    </a:lnTo>
                    <a:lnTo>
                      <a:pt x="733" y="398"/>
                    </a:lnTo>
                    <a:lnTo>
                      <a:pt x="524" y="294"/>
                    </a:lnTo>
                    <a:lnTo>
                      <a:pt x="524" y="106"/>
                    </a:lnTo>
                    <a:lnTo>
                      <a:pt x="482" y="168"/>
                    </a:lnTo>
                    <a:lnTo>
                      <a:pt x="440" y="210"/>
                    </a:lnTo>
                    <a:lnTo>
                      <a:pt x="377" y="126"/>
                    </a:lnTo>
                    <a:lnTo>
                      <a:pt x="273" y="85"/>
                    </a:lnTo>
                    <a:lnTo>
                      <a:pt x="168"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3" name="Google Shape;713;p68"/>
            <p:cNvGrpSpPr/>
            <p:nvPr/>
          </p:nvGrpSpPr>
          <p:grpSpPr>
            <a:xfrm>
              <a:off x="4824403" y="3421846"/>
              <a:ext cx="110132" cy="130647"/>
              <a:chOff x="5952300" y="3852150"/>
              <a:chExt cx="231225" cy="287200"/>
            </a:xfrm>
          </p:grpSpPr>
          <p:sp>
            <p:nvSpPr>
              <p:cNvPr id="714" name="Google Shape;714;p68"/>
              <p:cNvSpPr/>
              <p:nvPr/>
            </p:nvSpPr>
            <p:spPr>
              <a:xfrm>
                <a:off x="5952300" y="3996525"/>
                <a:ext cx="145450" cy="142825"/>
              </a:xfrm>
              <a:custGeom>
                <a:avLst/>
                <a:gdLst/>
                <a:ahLst/>
                <a:cxnLst/>
                <a:rect l="l" t="t" r="r" b="b"/>
                <a:pathLst>
                  <a:path w="5818" h="5713" extrusionOk="0">
                    <a:moveTo>
                      <a:pt x="5064" y="0"/>
                    </a:moveTo>
                    <a:lnTo>
                      <a:pt x="4918" y="105"/>
                    </a:lnTo>
                    <a:lnTo>
                      <a:pt x="4834" y="126"/>
                    </a:lnTo>
                    <a:lnTo>
                      <a:pt x="4729" y="209"/>
                    </a:lnTo>
                    <a:lnTo>
                      <a:pt x="4729" y="377"/>
                    </a:lnTo>
                    <a:lnTo>
                      <a:pt x="4625" y="628"/>
                    </a:lnTo>
                    <a:lnTo>
                      <a:pt x="4520" y="753"/>
                    </a:lnTo>
                    <a:lnTo>
                      <a:pt x="4457" y="774"/>
                    </a:lnTo>
                    <a:lnTo>
                      <a:pt x="4332" y="942"/>
                    </a:lnTo>
                    <a:lnTo>
                      <a:pt x="4290" y="1025"/>
                    </a:lnTo>
                    <a:lnTo>
                      <a:pt x="4185" y="1067"/>
                    </a:lnTo>
                    <a:lnTo>
                      <a:pt x="4081" y="1046"/>
                    </a:lnTo>
                    <a:lnTo>
                      <a:pt x="3976" y="1130"/>
                    </a:lnTo>
                    <a:lnTo>
                      <a:pt x="3934" y="1235"/>
                    </a:lnTo>
                    <a:lnTo>
                      <a:pt x="3934" y="1339"/>
                    </a:lnTo>
                    <a:lnTo>
                      <a:pt x="3892" y="1360"/>
                    </a:lnTo>
                    <a:lnTo>
                      <a:pt x="3788" y="1465"/>
                    </a:lnTo>
                    <a:lnTo>
                      <a:pt x="3788" y="1590"/>
                    </a:lnTo>
                    <a:lnTo>
                      <a:pt x="3725" y="1674"/>
                    </a:lnTo>
                    <a:lnTo>
                      <a:pt x="3704" y="1758"/>
                    </a:lnTo>
                    <a:lnTo>
                      <a:pt x="3495" y="2009"/>
                    </a:lnTo>
                    <a:lnTo>
                      <a:pt x="3286" y="2176"/>
                    </a:lnTo>
                    <a:lnTo>
                      <a:pt x="3160" y="2197"/>
                    </a:lnTo>
                    <a:lnTo>
                      <a:pt x="2993" y="2281"/>
                    </a:lnTo>
                    <a:lnTo>
                      <a:pt x="2993" y="2344"/>
                    </a:lnTo>
                    <a:lnTo>
                      <a:pt x="2888" y="2344"/>
                    </a:lnTo>
                    <a:lnTo>
                      <a:pt x="2679" y="2469"/>
                    </a:lnTo>
                    <a:lnTo>
                      <a:pt x="2512" y="2616"/>
                    </a:lnTo>
                    <a:lnTo>
                      <a:pt x="2407" y="2637"/>
                    </a:lnTo>
                    <a:lnTo>
                      <a:pt x="2198" y="2783"/>
                    </a:lnTo>
                    <a:lnTo>
                      <a:pt x="2156" y="2846"/>
                    </a:lnTo>
                    <a:lnTo>
                      <a:pt x="2219" y="2929"/>
                    </a:lnTo>
                    <a:lnTo>
                      <a:pt x="2219" y="3055"/>
                    </a:lnTo>
                    <a:lnTo>
                      <a:pt x="2114" y="2950"/>
                    </a:lnTo>
                    <a:lnTo>
                      <a:pt x="2093" y="2929"/>
                    </a:lnTo>
                    <a:lnTo>
                      <a:pt x="1988" y="2950"/>
                    </a:lnTo>
                    <a:lnTo>
                      <a:pt x="1884" y="2992"/>
                    </a:lnTo>
                    <a:lnTo>
                      <a:pt x="1821" y="2950"/>
                    </a:lnTo>
                    <a:lnTo>
                      <a:pt x="1737" y="2950"/>
                    </a:lnTo>
                    <a:lnTo>
                      <a:pt x="1570" y="3118"/>
                    </a:lnTo>
                    <a:lnTo>
                      <a:pt x="1507" y="3201"/>
                    </a:lnTo>
                    <a:lnTo>
                      <a:pt x="1361" y="3327"/>
                    </a:lnTo>
                    <a:lnTo>
                      <a:pt x="1277" y="3348"/>
                    </a:lnTo>
                    <a:lnTo>
                      <a:pt x="1172" y="3453"/>
                    </a:lnTo>
                    <a:lnTo>
                      <a:pt x="1151" y="3620"/>
                    </a:lnTo>
                    <a:lnTo>
                      <a:pt x="1110" y="3536"/>
                    </a:lnTo>
                    <a:lnTo>
                      <a:pt x="1068" y="3473"/>
                    </a:lnTo>
                    <a:lnTo>
                      <a:pt x="1005" y="3557"/>
                    </a:lnTo>
                    <a:lnTo>
                      <a:pt x="942" y="3620"/>
                    </a:lnTo>
                    <a:lnTo>
                      <a:pt x="942" y="3746"/>
                    </a:lnTo>
                    <a:lnTo>
                      <a:pt x="879" y="3787"/>
                    </a:lnTo>
                    <a:lnTo>
                      <a:pt x="838" y="3766"/>
                    </a:lnTo>
                    <a:lnTo>
                      <a:pt x="670" y="3955"/>
                    </a:lnTo>
                    <a:lnTo>
                      <a:pt x="628" y="3955"/>
                    </a:lnTo>
                    <a:lnTo>
                      <a:pt x="566" y="4038"/>
                    </a:lnTo>
                    <a:lnTo>
                      <a:pt x="566" y="4206"/>
                    </a:lnTo>
                    <a:lnTo>
                      <a:pt x="524" y="4269"/>
                    </a:lnTo>
                    <a:lnTo>
                      <a:pt x="461" y="4164"/>
                    </a:lnTo>
                    <a:lnTo>
                      <a:pt x="419" y="4164"/>
                    </a:lnTo>
                    <a:lnTo>
                      <a:pt x="377" y="4206"/>
                    </a:lnTo>
                    <a:lnTo>
                      <a:pt x="335" y="4248"/>
                    </a:lnTo>
                    <a:lnTo>
                      <a:pt x="252" y="4415"/>
                    </a:lnTo>
                    <a:lnTo>
                      <a:pt x="252" y="4478"/>
                    </a:lnTo>
                    <a:lnTo>
                      <a:pt x="335" y="4582"/>
                    </a:lnTo>
                    <a:lnTo>
                      <a:pt x="377" y="4624"/>
                    </a:lnTo>
                    <a:lnTo>
                      <a:pt x="335" y="4666"/>
                    </a:lnTo>
                    <a:lnTo>
                      <a:pt x="252" y="4666"/>
                    </a:lnTo>
                    <a:lnTo>
                      <a:pt x="126" y="4687"/>
                    </a:lnTo>
                    <a:lnTo>
                      <a:pt x="1" y="4813"/>
                    </a:lnTo>
                    <a:lnTo>
                      <a:pt x="43" y="4834"/>
                    </a:lnTo>
                    <a:lnTo>
                      <a:pt x="126" y="4834"/>
                    </a:lnTo>
                    <a:lnTo>
                      <a:pt x="43" y="4896"/>
                    </a:lnTo>
                    <a:lnTo>
                      <a:pt x="43" y="5001"/>
                    </a:lnTo>
                    <a:lnTo>
                      <a:pt x="126" y="5085"/>
                    </a:lnTo>
                    <a:lnTo>
                      <a:pt x="168" y="5106"/>
                    </a:lnTo>
                    <a:lnTo>
                      <a:pt x="315" y="5106"/>
                    </a:lnTo>
                    <a:lnTo>
                      <a:pt x="335" y="5147"/>
                    </a:lnTo>
                    <a:lnTo>
                      <a:pt x="356" y="5147"/>
                    </a:lnTo>
                    <a:lnTo>
                      <a:pt x="377" y="5085"/>
                    </a:lnTo>
                    <a:lnTo>
                      <a:pt x="440" y="5085"/>
                    </a:lnTo>
                    <a:lnTo>
                      <a:pt x="524" y="5126"/>
                    </a:lnTo>
                    <a:lnTo>
                      <a:pt x="566" y="5210"/>
                    </a:lnTo>
                    <a:lnTo>
                      <a:pt x="545" y="5252"/>
                    </a:lnTo>
                    <a:lnTo>
                      <a:pt x="587" y="5315"/>
                    </a:lnTo>
                    <a:lnTo>
                      <a:pt x="670" y="5315"/>
                    </a:lnTo>
                    <a:lnTo>
                      <a:pt x="733" y="5336"/>
                    </a:lnTo>
                    <a:lnTo>
                      <a:pt x="754" y="5461"/>
                    </a:lnTo>
                    <a:lnTo>
                      <a:pt x="859" y="5545"/>
                    </a:lnTo>
                    <a:lnTo>
                      <a:pt x="942" y="5608"/>
                    </a:lnTo>
                    <a:lnTo>
                      <a:pt x="838" y="5670"/>
                    </a:lnTo>
                    <a:lnTo>
                      <a:pt x="879" y="5670"/>
                    </a:lnTo>
                    <a:lnTo>
                      <a:pt x="1005" y="5629"/>
                    </a:lnTo>
                    <a:lnTo>
                      <a:pt x="1005" y="5670"/>
                    </a:lnTo>
                    <a:lnTo>
                      <a:pt x="1110" y="5712"/>
                    </a:lnTo>
                    <a:lnTo>
                      <a:pt x="1256" y="5670"/>
                    </a:lnTo>
                    <a:lnTo>
                      <a:pt x="1465" y="5608"/>
                    </a:lnTo>
                    <a:lnTo>
                      <a:pt x="1612" y="5461"/>
                    </a:lnTo>
                    <a:lnTo>
                      <a:pt x="1737" y="5419"/>
                    </a:lnTo>
                    <a:lnTo>
                      <a:pt x="1737" y="5357"/>
                    </a:lnTo>
                    <a:lnTo>
                      <a:pt x="1716" y="5252"/>
                    </a:lnTo>
                    <a:lnTo>
                      <a:pt x="1800" y="5315"/>
                    </a:lnTo>
                    <a:lnTo>
                      <a:pt x="1779" y="5398"/>
                    </a:lnTo>
                    <a:lnTo>
                      <a:pt x="1905" y="5336"/>
                    </a:lnTo>
                    <a:lnTo>
                      <a:pt x="1926" y="5210"/>
                    </a:lnTo>
                    <a:lnTo>
                      <a:pt x="2009" y="5106"/>
                    </a:lnTo>
                    <a:lnTo>
                      <a:pt x="2198" y="5022"/>
                    </a:lnTo>
                    <a:lnTo>
                      <a:pt x="2323" y="5022"/>
                    </a:lnTo>
                    <a:lnTo>
                      <a:pt x="2365" y="5001"/>
                    </a:lnTo>
                    <a:lnTo>
                      <a:pt x="2365" y="4959"/>
                    </a:lnTo>
                    <a:lnTo>
                      <a:pt x="2260" y="4959"/>
                    </a:lnTo>
                    <a:lnTo>
                      <a:pt x="2323" y="4938"/>
                    </a:lnTo>
                    <a:lnTo>
                      <a:pt x="2344" y="4917"/>
                    </a:lnTo>
                    <a:lnTo>
                      <a:pt x="2323" y="4896"/>
                    </a:lnTo>
                    <a:lnTo>
                      <a:pt x="2449" y="4729"/>
                    </a:lnTo>
                    <a:lnTo>
                      <a:pt x="2532" y="4582"/>
                    </a:lnTo>
                    <a:lnTo>
                      <a:pt x="2574" y="4415"/>
                    </a:lnTo>
                    <a:lnTo>
                      <a:pt x="2658" y="4310"/>
                    </a:lnTo>
                    <a:lnTo>
                      <a:pt x="2930" y="4143"/>
                    </a:lnTo>
                    <a:lnTo>
                      <a:pt x="2972" y="4038"/>
                    </a:lnTo>
                    <a:lnTo>
                      <a:pt x="2993" y="3913"/>
                    </a:lnTo>
                    <a:lnTo>
                      <a:pt x="3097" y="3746"/>
                    </a:lnTo>
                    <a:lnTo>
                      <a:pt x="3160" y="3641"/>
                    </a:lnTo>
                    <a:lnTo>
                      <a:pt x="3181" y="3536"/>
                    </a:lnTo>
                    <a:lnTo>
                      <a:pt x="3265" y="3432"/>
                    </a:lnTo>
                    <a:lnTo>
                      <a:pt x="3369" y="3369"/>
                    </a:lnTo>
                    <a:lnTo>
                      <a:pt x="3390" y="3264"/>
                    </a:lnTo>
                    <a:lnTo>
                      <a:pt x="3474" y="3348"/>
                    </a:lnTo>
                    <a:lnTo>
                      <a:pt x="3516" y="3348"/>
                    </a:lnTo>
                    <a:lnTo>
                      <a:pt x="3558" y="3243"/>
                    </a:lnTo>
                    <a:lnTo>
                      <a:pt x="3662" y="3243"/>
                    </a:lnTo>
                    <a:lnTo>
                      <a:pt x="3725" y="3222"/>
                    </a:lnTo>
                    <a:lnTo>
                      <a:pt x="3788" y="3139"/>
                    </a:lnTo>
                    <a:lnTo>
                      <a:pt x="3788" y="3034"/>
                    </a:lnTo>
                    <a:lnTo>
                      <a:pt x="3704" y="2950"/>
                    </a:lnTo>
                    <a:lnTo>
                      <a:pt x="3704" y="2950"/>
                    </a:lnTo>
                    <a:lnTo>
                      <a:pt x="3809" y="3013"/>
                    </a:lnTo>
                    <a:lnTo>
                      <a:pt x="3830" y="3139"/>
                    </a:lnTo>
                    <a:lnTo>
                      <a:pt x="3892" y="3139"/>
                    </a:lnTo>
                    <a:lnTo>
                      <a:pt x="3976" y="3118"/>
                    </a:lnTo>
                    <a:lnTo>
                      <a:pt x="3976" y="3055"/>
                    </a:lnTo>
                    <a:lnTo>
                      <a:pt x="4039" y="3013"/>
                    </a:lnTo>
                    <a:lnTo>
                      <a:pt x="4123" y="3034"/>
                    </a:lnTo>
                    <a:lnTo>
                      <a:pt x="4123" y="3097"/>
                    </a:lnTo>
                    <a:lnTo>
                      <a:pt x="4018" y="3139"/>
                    </a:lnTo>
                    <a:lnTo>
                      <a:pt x="4123" y="3139"/>
                    </a:lnTo>
                    <a:lnTo>
                      <a:pt x="4227" y="3160"/>
                    </a:lnTo>
                    <a:lnTo>
                      <a:pt x="4248" y="3118"/>
                    </a:lnTo>
                    <a:lnTo>
                      <a:pt x="4248" y="3034"/>
                    </a:lnTo>
                    <a:lnTo>
                      <a:pt x="4290" y="2992"/>
                    </a:lnTo>
                    <a:lnTo>
                      <a:pt x="4311" y="3013"/>
                    </a:lnTo>
                    <a:lnTo>
                      <a:pt x="4311" y="3139"/>
                    </a:lnTo>
                    <a:lnTo>
                      <a:pt x="4332" y="3160"/>
                    </a:lnTo>
                    <a:lnTo>
                      <a:pt x="4395" y="3118"/>
                    </a:lnTo>
                    <a:lnTo>
                      <a:pt x="4416" y="2950"/>
                    </a:lnTo>
                    <a:lnTo>
                      <a:pt x="4353" y="2867"/>
                    </a:lnTo>
                    <a:lnTo>
                      <a:pt x="4290" y="2867"/>
                    </a:lnTo>
                    <a:lnTo>
                      <a:pt x="4311" y="2825"/>
                    </a:lnTo>
                    <a:lnTo>
                      <a:pt x="4311" y="2699"/>
                    </a:lnTo>
                    <a:lnTo>
                      <a:pt x="4332" y="2511"/>
                    </a:lnTo>
                    <a:lnTo>
                      <a:pt x="4416" y="2490"/>
                    </a:lnTo>
                    <a:lnTo>
                      <a:pt x="4562" y="2427"/>
                    </a:lnTo>
                    <a:lnTo>
                      <a:pt x="4750" y="2323"/>
                    </a:lnTo>
                    <a:lnTo>
                      <a:pt x="4771" y="2260"/>
                    </a:lnTo>
                    <a:lnTo>
                      <a:pt x="4918" y="2093"/>
                    </a:lnTo>
                    <a:lnTo>
                      <a:pt x="4918" y="1988"/>
                    </a:lnTo>
                    <a:lnTo>
                      <a:pt x="5043" y="1862"/>
                    </a:lnTo>
                    <a:lnTo>
                      <a:pt x="5127" y="1883"/>
                    </a:lnTo>
                    <a:lnTo>
                      <a:pt x="5127" y="1821"/>
                    </a:lnTo>
                    <a:lnTo>
                      <a:pt x="5336" y="1632"/>
                    </a:lnTo>
                    <a:lnTo>
                      <a:pt x="5336" y="1549"/>
                    </a:lnTo>
                    <a:lnTo>
                      <a:pt x="5650" y="1277"/>
                    </a:lnTo>
                    <a:lnTo>
                      <a:pt x="5755" y="1235"/>
                    </a:lnTo>
                    <a:lnTo>
                      <a:pt x="5692" y="1214"/>
                    </a:lnTo>
                    <a:lnTo>
                      <a:pt x="5671" y="1109"/>
                    </a:lnTo>
                    <a:lnTo>
                      <a:pt x="5608" y="1005"/>
                    </a:lnTo>
                    <a:lnTo>
                      <a:pt x="5650" y="900"/>
                    </a:lnTo>
                    <a:lnTo>
                      <a:pt x="5671" y="774"/>
                    </a:lnTo>
                    <a:lnTo>
                      <a:pt x="5692" y="816"/>
                    </a:lnTo>
                    <a:lnTo>
                      <a:pt x="5797" y="649"/>
                    </a:lnTo>
                    <a:lnTo>
                      <a:pt x="5713" y="691"/>
                    </a:lnTo>
                    <a:lnTo>
                      <a:pt x="5650" y="691"/>
                    </a:lnTo>
                    <a:lnTo>
                      <a:pt x="5755" y="628"/>
                    </a:lnTo>
                    <a:lnTo>
                      <a:pt x="5817" y="502"/>
                    </a:lnTo>
                    <a:lnTo>
                      <a:pt x="5797" y="502"/>
                    </a:lnTo>
                    <a:lnTo>
                      <a:pt x="5797" y="419"/>
                    </a:lnTo>
                    <a:lnTo>
                      <a:pt x="5713" y="419"/>
                    </a:lnTo>
                    <a:lnTo>
                      <a:pt x="5650" y="544"/>
                    </a:lnTo>
                    <a:lnTo>
                      <a:pt x="5671" y="586"/>
                    </a:lnTo>
                    <a:lnTo>
                      <a:pt x="5713" y="607"/>
                    </a:lnTo>
                    <a:lnTo>
                      <a:pt x="5608" y="649"/>
                    </a:lnTo>
                    <a:lnTo>
                      <a:pt x="5566" y="607"/>
                    </a:lnTo>
                    <a:lnTo>
                      <a:pt x="5566" y="544"/>
                    </a:lnTo>
                    <a:lnTo>
                      <a:pt x="5504" y="544"/>
                    </a:lnTo>
                    <a:lnTo>
                      <a:pt x="5441" y="523"/>
                    </a:lnTo>
                    <a:lnTo>
                      <a:pt x="5378" y="586"/>
                    </a:lnTo>
                    <a:lnTo>
                      <a:pt x="5294" y="691"/>
                    </a:lnTo>
                    <a:lnTo>
                      <a:pt x="5232" y="628"/>
                    </a:lnTo>
                    <a:lnTo>
                      <a:pt x="5169" y="481"/>
                    </a:lnTo>
                    <a:lnTo>
                      <a:pt x="5232" y="440"/>
                    </a:lnTo>
                    <a:lnTo>
                      <a:pt x="5273" y="377"/>
                    </a:lnTo>
                    <a:lnTo>
                      <a:pt x="5273" y="314"/>
                    </a:lnTo>
                    <a:lnTo>
                      <a:pt x="5252" y="293"/>
                    </a:lnTo>
                    <a:lnTo>
                      <a:pt x="5273" y="251"/>
                    </a:lnTo>
                    <a:lnTo>
                      <a:pt x="5232" y="209"/>
                    </a:lnTo>
                    <a:lnTo>
                      <a:pt x="5169" y="251"/>
                    </a:lnTo>
                    <a:lnTo>
                      <a:pt x="5127" y="230"/>
                    </a:lnTo>
                    <a:lnTo>
                      <a:pt x="5064" y="188"/>
                    </a:lnTo>
                    <a:lnTo>
                      <a:pt x="5085" y="105"/>
                    </a:lnTo>
                    <a:lnTo>
                      <a:pt x="516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68"/>
              <p:cNvSpPr/>
              <p:nvPr/>
            </p:nvSpPr>
            <p:spPr>
              <a:xfrm>
                <a:off x="6101375" y="3852150"/>
                <a:ext cx="82150" cy="171075"/>
              </a:xfrm>
              <a:custGeom>
                <a:avLst/>
                <a:gdLst/>
                <a:ahLst/>
                <a:cxnLst/>
                <a:rect l="l" t="t" r="r" b="b"/>
                <a:pathLst>
                  <a:path w="3286" h="6843" extrusionOk="0">
                    <a:moveTo>
                      <a:pt x="880" y="0"/>
                    </a:moveTo>
                    <a:lnTo>
                      <a:pt x="796" y="21"/>
                    </a:lnTo>
                    <a:lnTo>
                      <a:pt x="650" y="21"/>
                    </a:lnTo>
                    <a:lnTo>
                      <a:pt x="650" y="42"/>
                    </a:lnTo>
                    <a:lnTo>
                      <a:pt x="733" y="126"/>
                    </a:lnTo>
                    <a:lnTo>
                      <a:pt x="859" y="440"/>
                    </a:lnTo>
                    <a:lnTo>
                      <a:pt x="859" y="544"/>
                    </a:lnTo>
                    <a:lnTo>
                      <a:pt x="859" y="733"/>
                    </a:lnTo>
                    <a:lnTo>
                      <a:pt x="796" y="774"/>
                    </a:lnTo>
                    <a:lnTo>
                      <a:pt x="754" y="774"/>
                    </a:lnTo>
                    <a:lnTo>
                      <a:pt x="754" y="795"/>
                    </a:lnTo>
                    <a:lnTo>
                      <a:pt x="796" y="1046"/>
                    </a:lnTo>
                    <a:lnTo>
                      <a:pt x="838" y="1067"/>
                    </a:lnTo>
                    <a:lnTo>
                      <a:pt x="942" y="1026"/>
                    </a:lnTo>
                    <a:lnTo>
                      <a:pt x="1047" y="1026"/>
                    </a:lnTo>
                    <a:lnTo>
                      <a:pt x="963" y="1046"/>
                    </a:lnTo>
                    <a:lnTo>
                      <a:pt x="880" y="1151"/>
                    </a:lnTo>
                    <a:lnTo>
                      <a:pt x="901" y="1277"/>
                    </a:lnTo>
                    <a:lnTo>
                      <a:pt x="984" y="1444"/>
                    </a:lnTo>
                    <a:lnTo>
                      <a:pt x="1005" y="1716"/>
                    </a:lnTo>
                    <a:lnTo>
                      <a:pt x="1005" y="1904"/>
                    </a:lnTo>
                    <a:lnTo>
                      <a:pt x="1005" y="2030"/>
                    </a:lnTo>
                    <a:lnTo>
                      <a:pt x="1068" y="2009"/>
                    </a:lnTo>
                    <a:lnTo>
                      <a:pt x="1089" y="1904"/>
                    </a:lnTo>
                    <a:lnTo>
                      <a:pt x="1068" y="1821"/>
                    </a:lnTo>
                    <a:lnTo>
                      <a:pt x="1089" y="1800"/>
                    </a:lnTo>
                    <a:lnTo>
                      <a:pt x="1152" y="1842"/>
                    </a:lnTo>
                    <a:lnTo>
                      <a:pt x="1152" y="1967"/>
                    </a:lnTo>
                    <a:lnTo>
                      <a:pt x="1194" y="1967"/>
                    </a:lnTo>
                    <a:lnTo>
                      <a:pt x="1214" y="1904"/>
                    </a:lnTo>
                    <a:lnTo>
                      <a:pt x="1194" y="1842"/>
                    </a:lnTo>
                    <a:lnTo>
                      <a:pt x="1214" y="1842"/>
                    </a:lnTo>
                    <a:lnTo>
                      <a:pt x="1256" y="1925"/>
                    </a:lnTo>
                    <a:lnTo>
                      <a:pt x="1173" y="2030"/>
                    </a:lnTo>
                    <a:lnTo>
                      <a:pt x="1152" y="2134"/>
                    </a:lnTo>
                    <a:lnTo>
                      <a:pt x="1152" y="2197"/>
                    </a:lnTo>
                    <a:lnTo>
                      <a:pt x="1110" y="2218"/>
                    </a:lnTo>
                    <a:lnTo>
                      <a:pt x="1068" y="2134"/>
                    </a:lnTo>
                    <a:lnTo>
                      <a:pt x="1005" y="2134"/>
                    </a:lnTo>
                    <a:lnTo>
                      <a:pt x="1047" y="2323"/>
                    </a:lnTo>
                    <a:lnTo>
                      <a:pt x="1110" y="2532"/>
                    </a:lnTo>
                    <a:lnTo>
                      <a:pt x="1173" y="2553"/>
                    </a:lnTo>
                    <a:lnTo>
                      <a:pt x="1194" y="2532"/>
                    </a:lnTo>
                    <a:lnTo>
                      <a:pt x="1256" y="2616"/>
                    </a:lnTo>
                    <a:lnTo>
                      <a:pt x="1256" y="2658"/>
                    </a:lnTo>
                    <a:lnTo>
                      <a:pt x="1298" y="2699"/>
                    </a:lnTo>
                    <a:lnTo>
                      <a:pt x="1194" y="2762"/>
                    </a:lnTo>
                    <a:lnTo>
                      <a:pt x="1194" y="2825"/>
                    </a:lnTo>
                    <a:lnTo>
                      <a:pt x="1214" y="2867"/>
                    </a:lnTo>
                    <a:lnTo>
                      <a:pt x="1194" y="2950"/>
                    </a:lnTo>
                    <a:lnTo>
                      <a:pt x="1110" y="3139"/>
                    </a:lnTo>
                    <a:lnTo>
                      <a:pt x="1152" y="3243"/>
                    </a:lnTo>
                    <a:lnTo>
                      <a:pt x="1089" y="3264"/>
                    </a:lnTo>
                    <a:lnTo>
                      <a:pt x="1173" y="3348"/>
                    </a:lnTo>
                    <a:lnTo>
                      <a:pt x="1152" y="3369"/>
                    </a:lnTo>
                    <a:lnTo>
                      <a:pt x="1068" y="3369"/>
                    </a:lnTo>
                    <a:lnTo>
                      <a:pt x="1005" y="3474"/>
                    </a:lnTo>
                    <a:lnTo>
                      <a:pt x="1005" y="3536"/>
                    </a:lnTo>
                    <a:lnTo>
                      <a:pt x="1068" y="3599"/>
                    </a:lnTo>
                    <a:lnTo>
                      <a:pt x="1005" y="3641"/>
                    </a:lnTo>
                    <a:lnTo>
                      <a:pt x="942" y="3641"/>
                    </a:lnTo>
                    <a:lnTo>
                      <a:pt x="880" y="3767"/>
                    </a:lnTo>
                    <a:lnTo>
                      <a:pt x="796" y="4164"/>
                    </a:lnTo>
                    <a:lnTo>
                      <a:pt x="796" y="4269"/>
                    </a:lnTo>
                    <a:lnTo>
                      <a:pt x="733" y="4331"/>
                    </a:lnTo>
                    <a:lnTo>
                      <a:pt x="629" y="4331"/>
                    </a:lnTo>
                    <a:lnTo>
                      <a:pt x="545" y="4290"/>
                    </a:lnTo>
                    <a:lnTo>
                      <a:pt x="419" y="4311"/>
                    </a:lnTo>
                    <a:lnTo>
                      <a:pt x="210" y="4415"/>
                    </a:lnTo>
                    <a:lnTo>
                      <a:pt x="106" y="4520"/>
                    </a:lnTo>
                    <a:lnTo>
                      <a:pt x="64" y="4645"/>
                    </a:lnTo>
                    <a:lnTo>
                      <a:pt x="106" y="4834"/>
                    </a:lnTo>
                    <a:lnTo>
                      <a:pt x="210" y="4917"/>
                    </a:lnTo>
                    <a:lnTo>
                      <a:pt x="357" y="5022"/>
                    </a:lnTo>
                    <a:lnTo>
                      <a:pt x="440" y="5168"/>
                    </a:lnTo>
                    <a:lnTo>
                      <a:pt x="587" y="5231"/>
                    </a:lnTo>
                    <a:lnTo>
                      <a:pt x="650" y="5273"/>
                    </a:lnTo>
                    <a:lnTo>
                      <a:pt x="670" y="5545"/>
                    </a:lnTo>
                    <a:lnTo>
                      <a:pt x="691" y="5566"/>
                    </a:lnTo>
                    <a:lnTo>
                      <a:pt x="670" y="5587"/>
                    </a:lnTo>
                    <a:lnTo>
                      <a:pt x="670" y="5733"/>
                    </a:lnTo>
                    <a:lnTo>
                      <a:pt x="629" y="5838"/>
                    </a:lnTo>
                    <a:lnTo>
                      <a:pt x="378" y="6110"/>
                    </a:lnTo>
                    <a:lnTo>
                      <a:pt x="231" y="6277"/>
                    </a:lnTo>
                    <a:lnTo>
                      <a:pt x="43" y="6424"/>
                    </a:lnTo>
                    <a:lnTo>
                      <a:pt x="1" y="6508"/>
                    </a:lnTo>
                    <a:lnTo>
                      <a:pt x="22" y="6549"/>
                    </a:lnTo>
                    <a:lnTo>
                      <a:pt x="126" y="6591"/>
                    </a:lnTo>
                    <a:lnTo>
                      <a:pt x="147" y="6528"/>
                    </a:lnTo>
                    <a:lnTo>
                      <a:pt x="210" y="6528"/>
                    </a:lnTo>
                    <a:lnTo>
                      <a:pt x="210" y="6612"/>
                    </a:lnTo>
                    <a:lnTo>
                      <a:pt x="210" y="6675"/>
                    </a:lnTo>
                    <a:lnTo>
                      <a:pt x="231" y="6696"/>
                    </a:lnTo>
                    <a:lnTo>
                      <a:pt x="273" y="6675"/>
                    </a:lnTo>
                    <a:lnTo>
                      <a:pt x="315" y="6717"/>
                    </a:lnTo>
                    <a:lnTo>
                      <a:pt x="315" y="6800"/>
                    </a:lnTo>
                    <a:lnTo>
                      <a:pt x="336" y="6842"/>
                    </a:lnTo>
                    <a:lnTo>
                      <a:pt x="419" y="6821"/>
                    </a:lnTo>
                    <a:lnTo>
                      <a:pt x="629" y="6675"/>
                    </a:lnTo>
                    <a:lnTo>
                      <a:pt x="796" y="6528"/>
                    </a:lnTo>
                    <a:lnTo>
                      <a:pt x="984" y="6361"/>
                    </a:lnTo>
                    <a:lnTo>
                      <a:pt x="1152" y="6173"/>
                    </a:lnTo>
                    <a:lnTo>
                      <a:pt x="1319" y="5901"/>
                    </a:lnTo>
                    <a:lnTo>
                      <a:pt x="1424" y="5859"/>
                    </a:lnTo>
                    <a:lnTo>
                      <a:pt x="1507" y="5859"/>
                    </a:lnTo>
                    <a:lnTo>
                      <a:pt x="1570" y="5775"/>
                    </a:lnTo>
                    <a:lnTo>
                      <a:pt x="1570" y="5691"/>
                    </a:lnTo>
                    <a:lnTo>
                      <a:pt x="1612" y="5650"/>
                    </a:lnTo>
                    <a:lnTo>
                      <a:pt x="1717" y="5587"/>
                    </a:lnTo>
                    <a:lnTo>
                      <a:pt x="1800" y="5357"/>
                    </a:lnTo>
                    <a:lnTo>
                      <a:pt x="1905" y="5210"/>
                    </a:lnTo>
                    <a:lnTo>
                      <a:pt x="1905" y="5147"/>
                    </a:lnTo>
                    <a:lnTo>
                      <a:pt x="1989" y="5106"/>
                    </a:lnTo>
                    <a:lnTo>
                      <a:pt x="1884" y="4980"/>
                    </a:lnTo>
                    <a:lnTo>
                      <a:pt x="1717" y="4980"/>
                    </a:lnTo>
                    <a:lnTo>
                      <a:pt x="1800" y="4938"/>
                    </a:lnTo>
                    <a:lnTo>
                      <a:pt x="1884" y="4917"/>
                    </a:lnTo>
                    <a:lnTo>
                      <a:pt x="2114" y="4624"/>
                    </a:lnTo>
                    <a:lnTo>
                      <a:pt x="2240" y="4603"/>
                    </a:lnTo>
                    <a:lnTo>
                      <a:pt x="2428" y="4624"/>
                    </a:lnTo>
                    <a:lnTo>
                      <a:pt x="2512" y="4624"/>
                    </a:lnTo>
                    <a:lnTo>
                      <a:pt x="2512" y="4708"/>
                    </a:lnTo>
                    <a:lnTo>
                      <a:pt x="2512" y="4792"/>
                    </a:lnTo>
                    <a:lnTo>
                      <a:pt x="2616" y="4708"/>
                    </a:lnTo>
                    <a:lnTo>
                      <a:pt x="2679" y="4645"/>
                    </a:lnTo>
                    <a:lnTo>
                      <a:pt x="2533" y="4603"/>
                    </a:lnTo>
                    <a:lnTo>
                      <a:pt x="2554" y="4499"/>
                    </a:lnTo>
                    <a:lnTo>
                      <a:pt x="2637" y="4311"/>
                    </a:lnTo>
                    <a:lnTo>
                      <a:pt x="2679" y="4227"/>
                    </a:lnTo>
                    <a:lnTo>
                      <a:pt x="2784" y="4227"/>
                    </a:lnTo>
                    <a:lnTo>
                      <a:pt x="2826" y="4290"/>
                    </a:lnTo>
                    <a:lnTo>
                      <a:pt x="2867" y="4227"/>
                    </a:lnTo>
                    <a:lnTo>
                      <a:pt x="2930" y="4122"/>
                    </a:lnTo>
                    <a:lnTo>
                      <a:pt x="3077" y="3892"/>
                    </a:lnTo>
                    <a:lnTo>
                      <a:pt x="3077" y="3808"/>
                    </a:lnTo>
                    <a:lnTo>
                      <a:pt x="3077" y="3746"/>
                    </a:lnTo>
                    <a:lnTo>
                      <a:pt x="3098" y="3599"/>
                    </a:lnTo>
                    <a:lnTo>
                      <a:pt x="3202" y="3495"/>
                    </a:lnTo>
                    <a:lnTo>
                      <a:pt x="3286" y="3453"/>
                    </a:lnTo>
                    <a:lnTo>
                      <a:pt x="3286" y="3411"/>
                    </a:lnTo>
                    <a:lnTo>
                      <a:pt x="3160" y="3369"/>
                    </a:lnTo>
                    <a:lnTo>
                      <a:pt x="3098" y="3285"/>
                    </a:lnTo>
                    <a:lnTo>
                      <a:pt x="3139" y="3285"/>
                    </a:lnTo>
                    <a:lnTo>
                      <a:pt x="3160" y="3243"/>
                    </a:lnTo>
                    <a:lnTo>
                      <a:pt x="3035" y="3222"/>
                    </a:lnTo>
                    <a:lnTo>
                      <a:pt x="2888" y="3327"/>
                    </a:lnTo>
                    <a:lnTo>
                      <a:pt x="2679" y="3536"/>
                    </a:lnTo>
                    <a:lnTo>
                      <a:pt x="2554" y="3536"/>
                    </a:lnTo>
                    <a:lnTo>
                      <a:pt x="2470" y="3578"/>
                    </a:lnTo>
                    <a:lnTo>
                      <a:pt x="2365" y="3536"/>
                    </a:lnTo>
                    <a:lnTo>
                      <a:pt x="2135" y="3285"/>
                    </a:lnTo>
                    <a:lnTo>
                      <a:pt x="2051" y="3285"/>
                    </a:lnTo>
                    <a:lnTo>
                      <a:pt x="1989" y="3181"/>
                    </a:lnTo>
                    <a:lnTo>
                      <a:pt x="1947" y="3118"/>
                    </a:lnTo>
                    <a:lnTo>
                      <a:pt x="2010" y="3034"/>
                    </a:lnTo>
                    <a:lnTo>
                      <a:pt x="2030" y="2888"/>
                    </a:lnTo>
                    <a:lnTo>
                      <a:pt x="1926" y="2720"/>
                    </a:lnTo>
                    <a:lnTo>
                      <a:pt x="1926" y="2637"/>
                    </a:lnTo>
                    <a:lnTo>
                      <a:pt x="1905" y="2595"/>
                    </a:lnTo>
                    <a:lnTo>
                      <a:pt x="1905" y="2448"/>
                    </a:lnTo>
                    <a:lnTo>
                      <a:pt x="1947" y="2365"/>
                    </a:lnTo>
                    <a:lnTo>
                      <a:pt x="1884" y="2365"/>
                    </a:lnTo>
                    <a:lnTo>
                      <a:pt x="1884" y="2239"/>
                    </a:lnTo>
                    <a:lnTo>
                      <a:pt x="1842" y="2176"/>
                    </a:lnTo>
                    <a:lnTo>
                      <a:pt x="1800" y="2197"/>
                    </a:lnTo>
                    <a:lnTo>
                      <a:pt x="1717" y="2134"/>
                    </a:lnTo>
                    <a:lnTo>
                      <a:pt x="1675" y="2197"/>
                    </a:lnTo>
                    <a:lnTo>
                      <a:pt x="1779" y="2281"/>
                    </a:lnTo>
                    <a:lnTo>
                      <a:pt x="1738" y="2365"/>
                    </a:lnTo>
                    <a:lnTo>
                      <a:pt x="1779" y="2427"/>
                    </a:lnTo>
                    <a:lnTo>
                      <a:pt x="1696" y="2511"/>
                    </a:lnTo>
                    <a:lnTo>
                      <a:pt x="1696" y="2595"/>
                    </a:lnTo>
                    <a:lnTo>
                      <a:pt x="1779" y="2699"/>
                    </a:lnTo>
                    <a:lnTo>
                      <a:pt x="1779" y="2741"/>
                    </a:lnTo>
                    <a:lnTo>
                      <a:pt x="1675" y="2762"/>
                    </a:lnTo>
                    <a:lnTo>
                      <a:pt x="1612" y="2720"/>
                    </a:lnTo>
                    <a:lnTo>
                      <a:pt x="1591" y="2616"/>
                    </a:lnTo>
                    <a:lnTo>
                      <a:pt x="1486" y="2595"/>
                    </a:lnTo>
                    <a:lnTo>
                      <a:pt x="1486" y="2532"/>
                    </a:lnTo>
                    <a:lnTo>
                      <a:pt x="1382" y="2511"/>
                    </a:lnTo>
                    <a:lnTo>
                      <a:pt x="1319" y="2511"/>
                    </a:lnTo>
                    <a:lnTo>
                      <a:pt x="1298" y="2448"/>
                    </a:lnTo>
                    <a:lnTo>
                      <a:pt x="1403" y="2406"/>
                    </a:lnTo>
                    <a:lnTo>
                      <a:pt x="1424" y="2323"/>
                    </a:lnTo>
                    <a:lnTo>
                      <a:pt x="1319" y="2239"/>
                    </a:lnTo>
                    <a:lnTo>
                      <a:pt x="1403" y="2114"/>
                    </a:lnTo>
                    <a:lnTo>
                      <a:pt x="1486" y="2093"/>
                    </a:lnTo>
                    <a:lnTo>
                      <a:pt x="1507" y="1988"/>
                    </a:lnTo>
                    <a:lnTo>
                      <a:pt x="1486" y="1904"/>
                    </a:lnTo>
                    <a:lnTo>
                      <a:pt x="1507" y="1821"/>
                    </a:lnTo>
                    <a:lnTo>
                      <a:pt x="1466" y="1758"/>
                    </a:lnTo>
                    <a:lnTo>
                      <a:pt x="1486" y="1611"/>
                    </a:lnTo>
                    <a:lnTo>
                      <a:pt x="1361" y="1507"/>
                    </a:lnTo>
                    <a:lnTo>
                      <a:pt x="1361" y="1465"/>
                    </a:lnTo>
                    <a:lnTo>
                      <a:pt x="1424" y="1507"/>
                    </a:lnTo>
                    <a:lnTo>
                      <a:pt x="1528" y="1486"/>
                    </a:lnTo>
                    <a:lnTo>
                      <a:pt x="1570" y="1360"/>
                    </a:lnTo>
                    <a:lnTo>
                      <a:pt x="1591" y="1318"/>
                    </a:lnTo>
                    <a:lnTo>
                      <a:pt x="1591" y="1151"/>
                    </a:lnTo>
                    <a:lnTo>
                      <a:pt x="1570" y="1026"/>
                    </a:lnTo>
                    <a:lnTo>
                      <a:pt x="1570" y="921"/>
                    </a:lnTo>
                    <a:lnTo>
                      <a:pt x="1507" y="942"/>
                    </a:lnTo>
                    <a:lnTo>
                      <a:pt x="1382" y="984"/>
                    </a:lnTo>
                    <a:lnTo>
                      <a:pt x="1277" y="879"/>
                    </a:lnTo>
                    <a:lnTo>
                      <a:pt x="1361" y="837"/>
                    </a:lnTo>
                    <a:lnTo>
                      <a:pt x="1277" y="774"/>
                    </a:lnTo>
                    <a:lnTo>
                      <a:pt x="1214" y="754"/>
                    </a:lnTo>
                    <a:lnTo>
                      <a:pt x="1277" y="712"/>
                    </a:lnTo>
                    <a:lnTo>
                      <a:pt x="1361" y="649"/>
                    </a:lnTo>
                    <a:lnTo>
                      <a:pt x="1361" y="607"/>
                    </a:lnTo>
                    <a:lnTo>
                      <a:pt x="1256" y="565"/>
                    </a:lnTo>
                    <a:lnTo>
                      <a:pt x="1173" y="502"/>
                    </a:lnTo>
                    <a:lnTo>
                      <a:pt x="1089" y="544"/>
                    </a:lnTo>
                    <a:lnTo>
                      <a:pt x="1089" y="440"/>
                    </a:lnTo>
                    <a:lnTo>
                      <a:pt x="1110" y="440"/>
                    </a:lnTo>
                    <a:lnTo>
                      <a:pt x="1173" y="356"/>
                    </a:lnTo>
                    <a:lnTo>
                      <a:pt x="1110" y="356"/>
                    </a:lnTo>
                    <a:lnTo>
                      <a:pt x="1047" y="398"/>
                    </a:lnTo>
                    <a:lnTo>
                      <a:pt x="1047" y="461"/>
                    </a:lnTo>
                    <a:lnTo>
                      <a:pt x="1005" y="544"/>
                    </a:lnTo>
                    <a:lnTo>
                      <a:pt x="942" y="523"/>
                    </a:lnTo>
                    <a:lnTo>
                      <a:pt x="963" y="419"/>
                    </a:lnTo>
                    <a:lnTo>
                      <a:pt x="901" y="335"/>
                    </a:lnTo>
                    <a:lnTo>
                      <a:pt x="880" y="209"/>
                    </a:lnTo>
                    <a:lnTo>
                      <a:pt x="880" y="105"/>
                    </a:lnTo>
                    <a:lnTo>
                      <a:pt x="880" y="42"/>
                    </a:lnTo>
                    <a:lnTo>
                      <a:pt x="942" y="42"/>
                    </a:lnTo>
                    <a:lnTo>
                      <a:pt x="88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6" name="Google Shape;716;p68"/>
            <p:cNvSpPr/>
            <p:nvPr/>
          </p:nvSpPr>
          <p:spPr>
            <a:xfrm>
              <a:off x="3608564" y="2619698"/>
              <a:ext cx="60550" cy="35232"/>
            </a:xfrm>
            <a:custGeom>
              <a:avLst/>
              <a:gdLst/>
              <a:ahLst/>
              <a:cxnLst/>
              <a:rect l="l" t="t" r="r" b="b"/>
              <a:pathLst>
                <a:path w="5085" h="3098" extrusionOk="0">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68"/>
            <p:cNvSpPr/>
            <p:nvPr/>
          </p:nvSpPr>
          <p:spPr>
            <a:xfrm>
              <a:off x="4188328" y="2704412"/>
              <a:ext cx="421823" cy="300791"/>
            </a:xfrm>
            <a:custGeom>
              <a:avLst/>
              <a:gdLst/>
              <a:ahLst/>
              <a:cxnLst/>
              <a:rect l="l" t="t" r="r" b="b"/>
              <a:pathLst>
                <a:path w="35425" h="26449" extrusionOk="0">
                  <a:moveTo>
                    <a:pt x="27390" y="1"/>
                  </a:moveTo>
                  <a:lnTo>
                    <a:pt x="27369" y="21"/>
                  </a:lnTo>
                  <a:lnTo>
                    <a:pt x="27180" y="42"/>
                  </a:lnTo>
                  <a:lnTo>
                    <a:pt x="27139" y="126"/>
                  </a:lnTo>
                  <a:lnTo>
                    <a:pt x="27097" y="126"/>
                  </a:lnTo>
                  <a:lnTo>
                    <a:pt x="27055" y="189"/>
                  </a:lnTo>
                  <a:lnTo>
                    <a:pt x="26867" y="189"/>
                  </a:lnTo>
                  <a:lnTo>
                    <a:pt x="26741" y="147"/>
                  </a:lnTo>
                  <a:lnTo>
                    <a:pt x="26678" y="231"/>
                  </a:lnTo>
                  <a:lnTo>
                    <a:pt x="26574" y="231"/>
                  </a:lnTo>
                  <a:lnTo>
                    <a:pt x="26532" y="335"/>
                  </a:lnTo>
                  <a:lnTo>
                    <a:pt x="26448" y="356"/>
                  </a:lnTo>
                  <a:lnTo>
                    <a:pt x="26344" y="356"/>
                  </a:lnTo>
                  <a:lnTo>
                    <a:pt x="26260" y="398"/>
                  </a:lnTo>
                  <a:lnTo>
                    <a:pt x="26176" y="419"/>
                  </a:lnTo>
                  <a:lnTo>
                    <a:pt x="26051" y="419"/>
                  </a:lnTo>
                  <a:lnTo>
                    <a:pt x="25967" y="461"/>
                  </a:lnTo>
                  <a:lnTo>
                    <a:pt x="25967" y="545"/>
                  </a:lnTo>
                  <a:lnTo>
                    <a:pt x="25904" y="649"/>
                  </a:lnTo>
                  <a:lnTo>
                    <a:pt x="25862" y="754"/>
                  </a:lnTo>
                  <a:lnTo>
                    <a:pt x="25820" y="817"/>
                  </a:lnTo>
                  <a:lnTo>
                    <a:pt x="25820" y="858"/>
                  </a:lnTo>
                  <a:lnTo>
                    <a:pt x="25800" y="921"/>
                  </a:lnTo>
                  <a:lnTo>
                    <a:pt x="25800" y="1068"/>
                  </a:lnTo>
                  <a:lnTo>
                    <a:pt x="25820" y="1089"/>
                  </a:lnTo>
                  <a:lnTo>
                    <a:pt x="25862" y="1130"/>
                  </a:lnTo>
                  <a:lnTo>
                    <a:pt x="26009" y="1047"/>
                  </a:lnTo>
                  <a:lnTo>
                    <a:pt x="26072" y="984"/>
                  </a:lnTo>
                  <a:lnTo>
                    <a:pt x="26155" y="1005"/>
                  </a:lnTo>
                  <a:lnTo>
                    <a:pt x="26239" y="1151"/>
                  </a:lnTo>
                  <a:lnTo>
                    <a:pt x="26281" y="1256"/>
                  </a:lnTo>
                  <a:lnTo>
                    <a:pt x="26364" y="1340"/>
                  </a:lnTo>
                  <a:lnTo>
                    <a:pt x="26364" y="1402"/>
                  </a:lnTo>
                  <a:lnTo>
                    <a:pt x="26385" y="1486"/>
                  </a:lnTo>
                  <a:lnTo>
                    <a:pt x="26385" y="1612"/>
                  </a:lnTo>
                  <a:lnTo>
                    <a:pt x="26323" y="1674"/>
                  </a:lnTo>
                  <a:lnTo>
                    <a:pt x="26239" y="1779"/>
                  </a:lnTo>
                  <a:lnTo>
                    <a:pt x="26218" y="1926"/>
                  </a:lnTo>
                  <a:lnTo>
                    <a:pt x="26134" y="1988"/>
                  </a:lnTo>
                  <a:lnTo>
                    <a:pt x="26072" y="2093"/>
                  </a:lnTo>
                  <a:lnTo>
                    <a:pt x="26051" y="2198"/>
                  </a:lnTo>
                  <a:lnTo>
                    <a:pt x="26134" y="2281"/>
                  </a:lnTo>
                  <a:lnTo>
                    <a:pt x="26092" y="2344"/>
                  </a:lnTo>
                  <a:lnTo>
                    <a:pt x="26134" y="2490"/>
                  </a:lnTo>
                  <a:lnTo>
                    <a:pt x="26176" y="2532"/>
                  </a:lnTo>
                  <a:lnTo>
                    <a:pt x="26176" y="2658"/>
                  </a:lnTo>
                  <a:lnTo>
                    <a:pt x="26092" y="2700"/>
                  </a:lnTo>
                  <a:lnTo>
                    <a:pt x="26072" y="2742"/>
                  </a:lnTo>
                  <a:lnTo>
                    <a:pt x="26134" y="2846"/>
                  </a:lnTo>
                  <a:lnTo>
                    <a:pt x="26134" y="3034"/>
                  </a:lnTo>
                  <a:lnTo>
                    <a:pt x="26092" y="3076"/>
                  </a:lnTo>
                  <a:lnTo>
                    <a:pt x="26092" y="3244"/>
                  </a:lnTo>
                  <a:lnTo>
                    <a:pt x="26155" y="3244"/>
                  </a:lnTo>
                  <a:lnTo>
                    <a:pt x="26218" y="3265"/>
                  </a:lnTo>
                  <a:lnTo>
                    <a:pt x="26260" y="3244"/>
                  </a:lnTo>
                  <a:lnTo>
                    <a:pt x="26281" y="3265"/>
                  </a:lnTo>
                  <a:lnTo>
                    <a:pt x="26323" y="3390"/>
                  </a:lnTo>
                  <a:lnTo>
                    <a:pt x="26281" y="3495"/>
                  </a:lnTo>
                  <a:lnTo>
                    <a:pt x="26218" y="3578"/>
                  </a:lnTo>
                  <a:lnTo>
                    <a:pt x="26009" y="3620"/>
                  </a:lnTo>
                  <a:lnTo>
                    <a:pt x="25862" y="3704"/>
                  </a:lnTo>
                  <a:lnTo>
                    <a:pt x="25569" y="3976"/>
                  </a:lnTo>
                  <a:lnTo>
                    <a:pt x="25527" y="3997"/>
                  </a:lnTo>
                  <a:lnTo>
                    <a:pt x="25444" y="3913"/>
                  </a:lnTo>
                  <a:lnTo>
                    <a:pt x="25276" y="3892"/>
                  </a:lnTo>
                  <a:lnTo>
                    <a:pt x="25172" y="3913"/>
                  </a:lnTo>
                  <a:lnTo>
                    <a:pt x="25130" y="3871"/>
                  </a:lnTo>
                  <a:lnTo>
                    <a:pt x="25004" y="3871"/>
                  </a:lnTo>
                  <a:lnTo>
                    <a:pt x="25004" y="3892"/>
                  </a:lnTo>
                  <a:lnTo>
                    <a:pt x="24879" y="4792"/>
                  </a:lnTo>
                  <a:lnTo>
                    <a:pt x="24900" y="4959"/>
                  </a:lnTo>
                  <a:lnTo>
                    <a:pt x="24858" y="5148"/>
                  </a:lnTo>
                  <a:lnTo>
                    <a:pt x="24879" y="5252"/>
                  </a:lnTo>
                  <a:lnTo>
                    <a:pt x="24795" y="5524"/>
                  </a:lnTo>
                  <a:lnTo>
                    <a:pt x="24900" y="5692"/>
                  </a:lnTo>
                  <a:lnTo>
                    <a:pt x="25172" y="5838"/>
                  </a:lnTo>
                  <a:lnTo>
                    <a:pt x="25339" y="5671"/>
                  </a:lnTo>
                  <a:lnTo>
                    <a:pt x="25569" y="5671"/>
                  </a:lnTo>
                  <a:lnTo>
                    <a:pt x="25841" y="5734"/>
                  </a:lnTo>
                  <a:lnTo>
                    <a:pt x="25946" y="5838"/>
                  </a:lnTo>
                  <a:lnTo>
                    <a:pt x="26072" y="5629"/>
                  </a:lnTo>
                  <a:lnTo>
                    <a:pt x="26072" y="5483"/>
                  </a:lnTo>
                  <a:lnTo>
                    <a:pt x="26072" y="5378"/>
                  </a:lnTo>
                  <a:lnTo>
                    <a:pt x="26239" y="5336"/>
                  </a:lnTo>
                  <a:lnTo>
                    <a:pt x="26281" y="5273"/>
                  </a:lnTo>
                  <a:lnTo>
                    <a:pt x="26553" y="5357"/>
                  </a:lnTo>
                  <a:lnTo>
                    <a:pt x="26699" y="5545"/>
                  </a:lnTo>
                  <a:lnTo>
                    <a:pt x="26908" y="5734"/>
                  </a:lnTo>
                  <a:lnTo>
                    <a:pt x="27076" y="5943"/>
                  </a:lnTo>
                  <a:lnTo>
                    <a:pt x="27285" y="6089"/>
                  </a:lnTo>
                  <a:lnTo>
                    <a:pt x="27306" y="6194"/>
                  </a:lnTo>
                  <a:lnTo>
                    <a:pt x="27327" y="6278"/>
                  </a:lnTo>
                  <a:lnTo>
                    <a:pt x="27327" y="6382"/>
                  </a:lnTo>
                  <a:lnTo>
                    <a:pt x="27285" y="6424"/>
                  </a:lnTo>
                  <a:lnTo>
                    <a:pt x="27285" y="6508"/>
                  </a:lnTo>
                  <a:lnTo>
                    <a:pt x="27264" y="6591"/>
                  </a:lnTo>
                  <a:lnTo>
                    <a:pt x="27139" y="6571"/>
                  </a:lnTo>
                  <a:lnTo>
                    <a:pt x="27097" y="6508"/>
                  </a:lnTo>
                  <a:lnTo>
                    <a:pt x="26992" y="6529"/>
                  </a:lnTo>
                  <a:lnTo>
                    <a:pt x="26908" y="6591"/>
                  </a:lnTo>
                  <a:lnTo>
                    <a:pt x="26762" y="6508"/>
                  </a:lnTo>
                  <a:lnTo>
                    <a:pt x="26657" y="6529"/>
                  </a:lnTo>
                  <a:lnTo>
                    <a:pt x="26553" y="6675"/>
                  </a:lnTo>
                  <a:lnTo>
                    <a:pt x="26385" y="6801"/>
                  </a:lnTo>
                  <a:lnTo>
                    <a:pt x="26323" y="6843"/>
                  </a:lnTo>
                  <a:lnTo>
                    <a:pt x="26218" y="6780"/>
                  </a:lnTo>
                  <a:lnTo>
                    <a:pt x="26155" y="6801"/>
                  </a:lnTo>
                  <a:lnTo>
                    <a:pt x="26155" y="6905"/>
                  </a:lnTo>
                  <a:lnTo>
                    <a:pt x="26092" y="6947"/>
                  </a:lnTo>
                  <a:lnTo>
                    <a:pt x="26030" y="6989"/>
                  </a:lnTo>
                  <a:lnTo>
                    <a:pt x="25967" y="6947"/>
                  </a:lnTo>
                  <a:lnTo>
                    <a:pt x="25925" y="7031"/>
                  </a:lnTo>
                  <a:lnTo>
                    <a:pt x="25820" y="7198"/>
                  </a:lnTo>
                  <a:lnTo>
                    <a:pt x="25800" y="7366"/>
                  </a:lnTo>
                  <a:lnTo>
                    <a:pt x="25800" y="7470"/>
                  </a:lnTo>
                  <a:lnTo>
                    <a:pt x="25737" y="7554"/>
                  </a:lnTo>
                  <a:lnTo>
                    <a:pt x="25611" y="7575"/>
                  </a:lnTo>
                  <a:lnTo>
                    <a:pt x="25381" y="7763"/>
                  </a:lnTo>
                  <a:lnTo>
                    <a:pt x="25214" y="7763"/>
                  </a:lnTo>
                  <a:lnTo>
                    <a:pt x="25088" y="7742"/>
                  </a:lnTo>
                  <a:lnTo>
                    <a:pt x="25004" y="7784"/>
                  </a:lnTo>
                  <a:lnTo>
                    <a:pt x="24900" y="7993"/>
                  </a:lnTo>
                  <a:lnTo>
                    <a:pt x="24795" y="8077"/>
                  </a:lnTo>
                  <a:lnTo>
                    <a:pt x="24670" y="8182"/>
                  </a:lnTo>
                  <a:lnTo>
                    <a:pt x="24586" y="8265"/>
                  </a:lnTo>
                  <a:lnTo>
                    <a:pt x="24565" y="8370"/>
                  </a:lnTo>
                  <a:lnTo>
                    <a:pt x="24502" y="8370"/>
                  </a:lnTo>
                  <a:lnTo>
                    <a:pt x="24377" y="8307"/>
                  </a:lnTo>
                  <a:lnTo>
                    <a:pt x="24251" y="8286"/>
                  </a:lnTo>
                  <a:lnTo>
                    <a:pt x="24063" y="8203"/>
                  </a:lnTo>
                  <a:lnTo>
                    <a:pt x="23937" y="8140"/>
                  </a:lnTo>
                  <a:lnTo>
                    <a:pt x="23770" y="8098"/>
                  </a:lnTo>
                  <a:lnTo>
                    <a:pt x="23561" y="8161"/>
                  </a:lnTo>
                  <a:lnTo>
                    <a:pt x="23435" y="8265"/>
                  </a:lnTo>
                  <a:lnTo>
                    <a:pt x="23331" y="8391"/>
                  </a:lnTo>
                  <a:lnTo>
                    <a:pt x="23331" y="8621"/>
                  </a:lnTo>
                  <a:lnTo>
                    <a:pt x="23351" y="8768"/>
                  </a:lnTo>
                  <a:lnTo>
                    <a:pt x="23331" y="8830"/>
                  </a:lnTo>
                  <a:lnTo>
                    <a:pt x="23603" y="9019"/>
                  </a:lnTo>
                  <a:lnTo>
                    <a:pt x="23833" y="9144"/>
                  </a:lnTo>
                  <a:lnTo>
                    <a:pt x="23833" y="9228"/>
                  </a:lnTo>
                  <a:lnTo>
                    <a:pt x="23770" y="9332"/>
                  </a:lnTo>
                  <a:lnTo>
                    <a:pt x="23707" y="9437"/>
                  </a:lnTo>
                  <a:lnTo>
                    <a:pt x="23435" y="9730"/>
                  </a:lnTo>
                  <a:lnTo>
                    <a:pt x="23310" y="9960"/>
                  </a:lnTo>
                  <a:lnTo>
                    <a:pt x="23226" y="10169"/>
                  </a:lnTo>
                  <a:lnTo>
                    <a:pt x="23121" y="10169"/>
                  </a:lnTo>
                  <a:lnTo>
                    <a:pt x="22933" y="10232"/>
                  </a:lnTo>
                  <a:lnTo>
                    <a:pt x="22807" y="10232"/>
                  </a:lnTo>
                  <a:lnTo>
                    <a:pt x="22661" y="10337"/>
                  </a:lnTo>
                  <a:lnTo>
                    <a:pt x="22494" y="10462"/>
                  </a:lnTo>
                  <a:lnTo>
                    <a:pt x="22347" y="10462"/>
                  </a:lnTo>
                  <a:lnTo>
                    <a:pt x="22096" y="10483"/>
                  </a:lnTo>
                  <a:lnTo>
                    <a:pt x="21908" y="10546"/>
                  </a:lnTo>
                  <a:lnTo>
                    <a:pt x="21740" y="10588"/>
                  </a:lnTo>
                  <a:lnTo>
                    <a:pt x="21322" y="10755"/>
                  </a:lnTo>
                  <a:lnTo>
                    <a:pt x="21008" y="10860"/>
                  </a:lnTo>
                  <a:lnTo>
                    <a:pt x="20841" y="11027"/>
                  </a:lnTo>
                  <a:lnTo>
                    <a:pt x="20590" y="11216"/>
                  </a:lnTo>
                  <a:lnTo>
                    <a:pt x="20485" y="11320"/>
                  </a:lnTo>
                  <a:lnTo>
                    <a:pt x="20338" y="11320"/>
                  </a:lnTo>
                  <a:lnTo>
                    <a:pt x="20192" y="11278"/>
                  </a:lnTo>
                  <a:lnTo>
                    <a:pt x="20192" y="11216"/>
                  </a:lnTo>
                  <a:lnTo>
                    <a:pt x="20171" y="11111"/>
                  </a:lnTo>
                  <a:lnTo>
                    <a:pt x="19899" y="11195"/>
                  </a:lnTo>
                  <a:lnTo>
                    <a:pt x="19732" y="11216"/>
                  </a:lnTo>
                  <a:lnTo>
                    <a:pt x="19522" y="11111"/>
                  </a:lnTo>
                  <a:lnTo>
                    <a:pt x="19355" y="11090"/>
                  </a:lnTo>
                  <a:lnTo>
                    <a:pt x="18999" y="10965"/>
                  </a:lnTo>
                  <a:lnTo>
                    <a:pt x="18623" y="10797"/>
                  </a:lnTo>
                  <a:lnTo>
                    <a:pt x="18413" y="10609"/>
                  </a:lnTo>
                  <a:lnTo>
                    <a:pt x="18288" y="10588"/>
                  </a:lnTo>
                  <a:lnTo>
                    <a:pt x="17869" y="10567"/>
                  </a:lnTo>
                  <a:lnTo>
                    <a:pt x="17493" y="10567"/>
                  </a:lnTo>
                  <a:lnTo>
                    <a:pt x="17430" y="10546"/>
                  </a:lnTo>
                  <a:lnTo>
                    <a:pt x="17367" y="10588"/>
                  </a:lnTo>
                  <a:lnTo>
                    <a:pt x="17325" y="10651"/>
                  </a:lnTo>
                  <a:lnTo>
                    <a:pt x="17137" y="10713"/>
                  </a:lnTo>
                  <a:lnTo>
                    <a:pt x="16865" y="10755"/>
                  </a:lnTo>
                  <a:lnTo>
                    <a:pt x="16384" y="10693"/>
                  </a:lnTo>
                  <a:lnTo>
                    <a:pt x="16028" y="10713"/>
                  </a:lnTo>
                  <a:lnTo>
                    <a:pt x="15777" y="10693"/>
                  </a:lnTo>
                  <a:lnTo>
                    <a:pt x="15547" y="10713"/>
                  </a:lnTo>
                  <a:lnTo>
                    <a:pt x="15442" y="10755"/>
                  </a:lnTo>
                  <a:lnTo>
                    <a:pt x="15338" y="10713"/>
                  </a:lnTo>
                  <a:lnTo>
                    <a:pt x="15191" y="10462"/>
                  </a:lnTo>
                  <a:lnTo>
                    <a:pt x="15149" y="10337"/>
                  </a:lnTo>
                  <a:lnTo>
                    <a:pt x="15024" y="10169"/>
                  </a:lnTo>
                  <a:lnTo>
                    <a:pt x="14919" y="10044"/>
                  </a:lnTo>
                  <a:lnTo>
                    <a:pt x="14856" y="9877"/>
                  </a:lnTo>
                  <a:lnTo>
                    <a:pt x="14856" y="9814"/>
                  </a:lnTo>
                  <a:lnTo>
                    <a:pt x="14752" y="9709"/>
                  </a:lnTo>
                  <a:lnTo>
                    <a:pt x="14668" y="9667"/>
                  </a:lnTo>
                  <a:lnTo>
                    <a:pt x="14626" y="9667"/>
                  </a:lnTo>
                  <a:lnTo>
                    <a:pt x="14584" y="9604"/>
                  </a:lnTo>
                  <a:lnTo>
                    <a:pt x="14564" y="9500"/>
                  </a:lnTo>
                  <a:lnTo>
                    <a:pt x="14333" y="9500"/>
                  </a:lnTo>
                  <a:lnTo>
                    <a:pt x="14187" y="9416"/>
                  </a:lnTo>
                  <a:lnTo>
                    <a:pt x="13978" y="9249"/>
                  </a:lnTo>
                  <a:lnTo>
                    <a:pt x="13873" y="9249"/>
                  </a:lnTo>
                  <a:lnTo>
                    <a:pt x="13768" y="9228"/>
                  </a:lnTo>
                  <a:lnTo>
                    <a:pt x="13706" y="9186"/>
                  </a:lnTo>
                  <a:lnTo>
                    <a:pt x="13517" y="9040"/>
                  </a:lnTo>
                  <a:lnTo>
                    <a:pt x="13141" y="8977"/>
                  </a:lnTo>
                  <a:lnTo>
                    <a:pt x="13099" y="8977"/>
                  </a:lnTo>
                  <a:lnTo>
                    <a:pt x="13057" y="9019"/>
                  </a:lnTo>
                  <a:lnTo>
                    <a:pt x="12890" y="9019"/>
                  </a:lnTo>
                  <a:lnTo>
                    <a:pt x="12639" y="9040"/>
                  </a:lnTo>
                  <a:lnTo>
                    <a:pt x="12053" y="8914"/>
                  </a:lnTo>
                  <a:lnTo>
                    <a:pt x="11948" y="8830"/>
                  </a:lnTo>
                  <a:lnTo>
                    <a:pt x="11823" y="8663"/>
                  </a:lnTo>
                  <a:lnTo>
                    <a:pt x="11802" y="8558"/>
                  </a:lnTo>
                  <a:lnTo>
                    <a:pt x="11802" y="8475"/>
                  </a:lnTo>
                  <a:lnTo>
                    <a:pt x="11823" y="8412"/>
                  </a:lnTo>
                  <a:lnTo>
                    <a:pt x="11906" y="8349"/>
                  </a:lnTo>
                  <a:lnTo>
                    <a:pt x="11948" y="8244"/>
                  </a:lnTo>
                  <a:lnTo>
                    <a:pt x="11885" y="8161"/>
                  </a:lnTo>
                  <a:lnTo>
                    <a:pt x="11843" y="8035"/>
                  </a:lnTo>
                  <a:lnTo>
                    <a:pt x="11885" y="7952"/>
                  </a:lnTo>
                  <a:lnTo>
                    <a:pt x="11885" y="7826"/>
                  </a:lnTo>
                  <a:lnTo>
                    <a:pt x="11823" y="7763"/>
                  </a:lnTo>
                  <a:lnTo>
                    <a:pt x="11739" y="7638"/>
                  </a:lnTo>
                  <a:lnTo>
                    <a:pt x="11676" y="7575"/>
                  </a:lnTo>
                  <a:lnTo>
                    <a:pt x="11592" y="7533"/>
                  </a:lnTo>
                  <a:lnTo>
                    <a:pt x="11530" y="7428"/>
                  </a:lnTo>
                  <a:lnTo>
                    <a:pt x="11488" y="7345"/>
                  </a:lnTo>
                  <a:lnTo>
                    <a:pt x="11446" y="7240"/>
                  </a:lnTo>
                  <a:lnTo>
                    <a:pt x="11425" y="7136"/>
                  </a:lnTo>
                  <a:lnTo>
                    <a:pt x="11383" y="7052"/>
                  </a:lnTo>
                  <a:lnTo>
                    <a:pt x="11279" y="6989"/>
                  </a:lnTo>
                  <a:lnTo>
                    <a:pt x="11195" y="6947"/>
                  </a:lnTo>
                  <a:lnTo>
                    <a:pt x="11153" y="6884"/>
                  </a:lnTo>
                  <a:lnTo>
                    <a:pt x="11069" y="6843"/>
                  </a:lnTo>
                  <a:lnTo>
                    <a:pt x="10965" y="6843"/>
                  </a:lnTo>
                  <a:lnTo>
                    <a:pt x="10902" y="6905"/>
                  </a:lnTo>
                  <a:lnTo>
                    <a:pt x="10860" y="6926"/>
                  </a:lnTo>
                  <a:lnTo>
                    <a:pt x="10776" y="6905"/>
                  </a:lnTo>
                  <a:lnTo>
                    <a:pt x="10693" y="6801"/>
                  </a:lnTo>
                  <a:lnTo>
                    <a:pt x="10672" y="6738"/>
                  </a:lnTo>
                  <a:lnTo>
                    <a:pt x="10567" y="6738"/>
                  </a:lnTo>
                  <a:lnTo>
                    <a:pt x="10442" y="6801"/>
                  </a:lnTo>
                  <a:lnTo>
                    <a:pt x="10400" y="6843"/>
                  </a:lnTo>
                  <a:lnTo>
                    <a:pt x="10379" y="6926"/>
                  </a:lnTo>
                  <a:lnTo>
                    <a:pt x="10337" y="6926"/>
                  </a:lnTo>
                  <a:lnTo>
                    <a:pt x="10211" y="6843"/>
                  </a:lnTo>
                  <a:lnTo>
                    <a:pt x="10170" y="6780"/>
                  </a:lnTo>
                  <a:lnTo>
                    <a:pt x="10170" y="6717"/>
                  </a:lnTo>
                  <a:lnTo>
                    <a:pt x="10107" y="6633"/>
                  </a:lnTo>
                  <a:lnTo>
                    <a:pt x="10002" y="6571"/>
                  </a:lnTo>
                  <a:lnTo>
                    <a:pt x="9877" y="6466"/>
                  </a:lnTo>
                  <a:lnTo>
                    <a:pt x="9835" y="6424"/>
                  </a:lnTo>
                  <a:lnTo>
                    <a:pt x="9751" y="6382"/>
                  </a:lnTo>
                  <a:lnTo>
                    <a:pt x="9730" y="6299"/>
                  </a:lnTo>
                  <a:lnTo>
                    <a:pt x="9730" y="6215"/>
                  </a:lnTo>
                  <a:lnTo>
                    <a:pt x="9709" y="6173"/>
                  </a:lnTo>
                  <a:lnTo>
                    <a:pt x="9688" y="6173"/>
                  </a:lnTo>
                  <a:lnTo>
                    <a:pt x="9688" y="6215"/>
                  </a:lnTo>
                  <a:lnTo>
                    <a:pt x="9646" y="6215"/>
                  </a:lnTo>
                  <a:lnTo>
                    <a:pt x="9605" y="6152"/>
                  </a:lnTo>
                  <a:lnTo>
                    <a:pt x="9584" y="6110"/>
                  </a:lnTo>
                  <a:lnTo>
                    <a:pt x="9584" y="5985"/>
                  </a:lnTo>
                  <a:lnTo>
                    <a:pt x="9542" y="5943"/>
                  </a:lnTo>
                  <a:lnTo>
                    <a:pt x="9521" y="5943"/>
                  </a:lnTo>
                  <a:lnTo>
                    <a:pt x="9395" y="5880"/>
                  </a:lnTo>
                  <a:lnTo>
                    <a:pt x="9312" y="5880"/>
                  </a:lnTo>
                  <a:lnTo>
                    <a:pt x="9333" y="5901"/>
                  </a:lnTo>
                  <a:lnTo>
                    <a:pt x="9228" y="6006"/>
                  </a:lnTo>
                  <a:lnTo>
                    <a:pt x="9123" y="6068"/>
                  </a:lnTo>
                  <a:lnTo>
                    <a:pt x="8998" y="6215"/>
                  </a:lnTo>
                  <a:lnTo>
                    <a:pt x="8977" y="6319"/>
                  </a:lnTo>
                  <a:lnTo>
                    <a:pt x="9019" y="6382"/>
                  </a:lnTo>
                  <a:lnTo>
                    <a:pt x="8956" y="6508"/>
                  </a:lnTo>
                  <a:lnTo>
                    <a:pt x="8768" y="6571"/>
                  </a:lnTo>
                  <a:lnTo>
                    <a:pt x="8684" y="6633"/>
                  </a:lnTo>
                  <a:lnTo>
                    <a:pt x="8663" y="6780"/>
                  </a:lnTo>
                  <a:lnTo>
                    <a:pt x="8663" y="7010"/>
                  </a:lnTo>
                  <a:lnTo>
                    <a:pt x="8768" y="7240"/>
                  </a:lnTo>
                  <a:lnTo>
                    <a:pt x="8872" y="7408"/>
                  </a:lnTo>
                  <a:lnTo>
                    <a:pt x="8872" y="7470"/>
                  </a:lnTo>
                  <a:lnTo>
                    <a:pt x="8705" y="7638"/>
                  </a:lnTo>
                  <a:lnTo>
                    <a:pt x="8579" y="7680"/>
                  </a:lnTo>
                  <a:lnTo>
                    <a:pt x="8496" y="7784"/>
                  </a:lnTo>
                  <a:lnTo>
                    <a:pt x="8433" y="7826"/>
                  </a:lnTo>
                  <a:lnTo>
                    <a:pt x="8349" y="7826"/>
                  </a:lnTo>
                  <a:lnTo>
                    <a:pt x="8307" y="7742"/>
                  </a:lnTo>
                  <a:lnTo>
                    <a:pt x="8245" y="7742"/>
                  </a:lnTo>
                  <a:lnTo>
                    <a:pt x="8014" y="7784"/>
                  </a:lnTo>
                  <a:lnTo>
                    <a:pt x="7847" y="7763"/>
                  </a:lnTo>
                  <a:lnTo>
                    <a:pt x="7638" y="7680"/>
                  </a:lnTo>
                  <a:lnTo>
                    <a:pt x="7429" y="7680"/>
                  </a:lnTo>
                  <a:lnTo>
                    <a:pt x="7387" y="7952"/>
                  </a:lnTo>
                  <a:lnTo>
                    <a:pt x="7324" y="8098"/>
                  </a:lnTo>
                  <a:lnTo>
                    <a:pt x="7324" y="8244"/>
                  </a:lnTo>
                  <a:lnTo>
                    <a:pt x="7261" y="8579"/>
                  </a:lnTo>
                  <a:lnTo>
                    <a:pt x="7261" y="8830"/>
                  </a:lnTo>
                  <a:lnTo>
                    <a:pt x="7240" y="8914"/>
                  </a:lnTo>
                  <a:lnTo>
                    <a:pt x="7303" y="8977"/>
                  </a:lnTo>
                  <a:lnTo>
                    <a:pt x="7429" y="9019"/>
                  </a:lnTo>
                  <a:lnTo>
                    <a:pt x="7387" y="9144"/>
                  </a:lnTo>
                  <a:lnTo>
                    <a:pt x="7387" y="9228"/>
                  </a:lnTo>
                  <a:lnTo>
                    <a:pt x="7303" y="9228"/>
                  </a:lnTo>
                  <a:lnTo>
                    <a:pt x="7219" y="9291"/>
                  </a:lnTo>
                  <a:lnTo>
                    <a:pt x="7136" y="9291"/>
                  </a:lnTo>
                  <a:lnTo>
                    <a:pt x="7073" y="9228"/>
                  </a:lnTo>
                  <a:lnTo>
                    <a:pt x="6989" y="9249"/>
                  </a:lnTo>
                  <a:lnTo>
                    <a:pt x="6864" y="9291"/>
                  </a:lnTo>
                  <a:lnTo>
                    <a:pt x="6592" y="9332"/>
                  </a:lnTo>
                  <a:lnTo>
                    <a:pt x="6445" y="9416"/>
                  </a:lnTo>
                  <a:lnTo>
                    <a:pt x="6341" y="9416"/>
                  </a:lnTo>
                  <a:lnTo>
                    <a:pt x="6278" y="9353"/>
                  </a:lnTo>
                  <a:lnTo>
                    <a:pt x="6173" y="9416"/>
                  </a:lnTo>
                  <a:lnTo>
                    <a:pt x="6069" y="9521"/>
                  </a:lnTo>
                  <a:lnTo>
                    <a:pt x="6069" y="9604"/>
                  </a:lnTo>
                  <a:lnTo>
                    <a:pt x="6173" y="9667"/>
                  </a:lnTo>
                  <a:lnTo>
                    <a:pt x="6341" y="9646"/>
                  </a:lnTo>
                  <a:lnTo>
                    <a:pt x="6466" y="9667"/>
                  </a:lnTo>
                  <a:lnTo>
                    <a:pt x="6466" y="9730"/>
                  </a:lnTo>
                  <a:lnTo>
                    <a:pt x="6382" y="9814"/>
                  </a:lnTo>
                  <a:lnTo>
                    <a:pt x="6445" y="9981"/>
                  </a:lnTo>
                  <a:lnTo>
                    <a:pt x="6445" y="10065"/>
                  </a:lnTo>
                  <a:lnTo>
                    <a:pt x="6487" y="10149"/>
                  </a:lnTo>
                  <a:lnTo>
                    <a:pt x="6508" y="10253"/>
                  </a:lnTo>
                  <a:lnTo>
                    <a:pt x="6613" y="10441"/>
                  </a:lnTo>
                  <a:lnTo>
                    <a:pt x="6654" y="10546"/>
                  </a:lnTo>
                  <a:lnTo>
                    <a:pt x="6780" y="10609"/>
                  </a:lnTo>
                  <a:lnTo>
                    <a:pt x="6822" y="10860"/>
                  </a:lnTo>
                  <a:lnTo>
                    <a:pt x="6738" y="10923"/>
                  </a:lnTo>
                  <a:lnTo>
                    <a:pt x="6696" y="11027"/>
                  </a:lnTo>
                  <a:lnTo>
                    <a:pt x="6801" y="11132"/>
                  </a:lnTo>
                  <a:lnTo>
                    <a:pt x="6738" y="11174"/>
                  </a:lnTo>
                  <a:lnTo>
                    <a:pt x="6738" y="11216"/>
                  </a:lnTo>
                  <a:lnTo>
                    <a:pt x="6613" y="11299"/>
                  </a:lnTo>
                  <a:lnTo>
                    <a:pt x="6654" y="11446"/>
                  </a:lnTo>
                  <a:lnTo>
                    <a:pt x="6508" y="11509"/>
                  </a:lnTo>
                  <a:lnTo>
                    <a:pt x="6278" y="11446"/>
                  </a:lnTo>
                  <a:lnTo>
                    <a:pt x="6027" y="11174"/>
                  </a:lnTo>
                  <a:lnTo>
                    <a:pt x="5922" y="11195"/>
                  </a:lnTo>
                  <a:lnTo>
                    <a:pt x="5671" y="11090"/>
                  </a:lnTo>
                  <a:lnTo>
                    <a:pt x="5336" y="11090"/>
                  </a:lnTo>
                  <a:lnTo>
                    <a:pt x="5148" y="11132"/>
                  </a:lnTo>
                  <a:lnTo>
                    <a:pt x="4876" y="11069"/>
                  </a:lnTo>
                  <a:lnTo>
                    <a:pt x="4583" y="11132"/>
                  </a:lnTo>
                  <a:lnTo>
                    <a:pt x="4457" y="11132"/>
                  </a:lnTo>
                  <a:lnTo>
                    <a:pt x="4311" y="11111"/>
                  </a:lnTo>
                  <a:lnTo>
                    <a:pt x="4206" y="11195"/>
                  </a:lnTo>
                  <a:lnTo>
                    <a:pt x="4102" y="11237"/>
                  </a:lnTo>
                  <a:lnTo>
                    <a:pt x="3767" y="11195"/>
                  </a:lnTo>
                  <a:lnTo>
                    <a:pt x="3558" y="11132"/>
                  </a:lnTo>
                  <a:lnTo>
                    <a:pt x="3432" y="11069"/>
                  </a:lnTo>
                  <a:lnTo>
                    <a:pt x="3244" y="11069"/>
                  </a:lnTo>
                  <a:lnTo>
                    <a:pt x="3202" y="11111"/>
                  </a:lnTo>
                  <a:lnTo>
                    <a:pt x="3035" y="11090"/>
                  </a:lnTo>
                  <a:lnTo>
                    <a:pt x="2930" y="11069"/>
                  </a:lnTo>
                  <a:lnTo>
                    <a:pt x="2888" y="11111"/>
                  </a:lnTo>
                  <a:lnTo>
                    <a:pt x="2888" y="11237"/>
                  </a:lnTo>
                  <a:lnTo>
                    <a:pt x="2909" y="11383"/>
                  </a:lnTo>
                  <a:lnTo>
                    <a:pt x="2930" y="11509"/>
                  </a:lnTo>
                  <a:lnTo>
                    <a:pt x="2742" y="11550"/>
                  </a:lnTo>
                  <a:lnTo>
                    <a:pt x="2386" y="11550"/>
                  </a:lnTo>
                  <a:lnTo>
                    <a:pt x="1968" y="11509"/>
                  </a:lnTo>
                  <a:lnTo>
                    <a:pt x="1863" y="11446"/>
                  </a:lnTo>
                  <a:lnTo>
                    <a:pt x="1675" y="11425"/>
                  </a:lnTo>
                  <a:lnTo>
                    <a:pt x="1570" y="11550"/>
                  </a:lnTo>
                  <a:lnTo>
                    <a:pt x="1591" y="11613"/>
                  </a:lnTo>
                  <a:lnTo>
                    <a:pt x="1465" y="11697"/>
                  </a:lnTo>
                  <a:lnTo>
                    <a:pt x="1465" y="11739"/>
                  </a:lnTo>
                  <a:lnTo>
                    <a:pt x="1507" y="11739"/>
                  </a:lnTo>
                  <a:lnTo>
                    <a:pt x="1507" y="11864"/>
                  </a:lnTo>
                  <a:lnTo>
                    <a:pt x="1340" y="12157"/>
                  </a:lnTo>
                  <a:lnTo>
                    <a:pt x="1256" y="12283"/>
                  </a:lnTo>
                  <a:lnTo>
                    <a:pt x="1361" y="12366"/>
                  </a:lnTo>
                  <a:lnTo>
                    <a:pt x="1633" y="12450"/>
                  </a:lnTo>
                  <a:lnTo>
                    <a:pt x="1737" y="12555"/>
                  </a:lnTo>
                  <a:lnTo>
                    <a:pt x="1842" y="12576"/>
                  </a:lnTo>
                  <a:lnTo>
                    <a:pt x="1947" y="12471"/>
                  </a:lnTo>
                  <a:lnTo>
                    <a:pt x="1947" y="12325"/>
                  </a:lnTo>
                  <a:lnTo>
                    <a:pt x="2009" y="12325"/>
                  </a:lnTo>
                  <a:lnTo>
                    <a:pt x="2302" y="12555"/>
                  </a:lnTo>
                  <a:lnTo>
                    <a:pt x="2323" y="12659"/>
                  </a:lnTo>
                  <a:lnTo>
                    <a:pt x="2177" y="12848"/>
                  </a:lnTo>
                  <a:lnTo>
                    <a:pt x="1968" y="12848"/>
                  </a:lnTo>
                  <a:lnTo>
                    <a:pt x="1675" y="12890"/>
                  </a:lnTo>
                  <a:lnTo>
                    <a:pt x="1654" y="12785"/>
                  </a:lnTo>
                  <a:lnTo>
                    <a:pt x="1507" y="12659"/>
                  </a:lnTo>
                  <a:lnTo>
                    <a:pt x="1340" y="12869"/>
                  </a:lnTo>
                  <a:lnTo>
                    <a:pt x="1235" y="12848"/>
                  </a:lnTo>
                  <a:lnTo>
                    <a:pt x="1068" y="12973"/>
                  </a:lnTo>
                  <a:lnTo>
                    <a:pt x="921" y="13015"/>
                  </a:lnTo>
                  <a:lnTo>
                    <a:pt x="921" y="13162"/>
                  </a:lnTo>
                  <a:lnTo>
                    <a:pt x="1110" y="13224"/>
                  </a:lnTo>
                  <a:lnTo>
                    <a:pt x="1068" y="13371"/>
                  </a:lnTo>
                  <a:lnTo>
                    <a:pt x="900" y="13434"/>
                  </a:lnTo>
                  <a:lnTo>
                    <a:pt x="628" y="13496"/>
                  </a:lnTo>
                  <a:lnTo>
                    <a:pt x="691" y="13538"/>
                  </a:lnTo>
                  <a:lnTo>
                    <a:pt x="733" y="13622"/>
                  </a:lnTo>
                  <a:lnTo>
                    <a:pt x="503" y="13706"/>
                  </a:lnTo>
                  <a:lnTo>
                    <a:pt x="503" y="13831"/>
                  </a:lnTo>
                  <a:lnTo>
                    <a:pt x="398" y="13852"/>
                  </a:lnTo>
                  <a:lnTo>
                    <a:pt x="126" y="13831"/>
                  </a:lnTo>
                  <a:lnTo>
                    <a:pt x="1" y="13936"/>
                  </a:lnTo>
                  <a:lnTo>
                    <a:pt x="1" y="14103"/>
                  </a:lnTo>
                  <a:lnTo>
                    <a:pt x="168" y="14333"/>
                  </a:lnTo>
                  <a:lnTo>
                    <a:pt x="273" y="14270"/>
                  </a:lnTo>
                  <a:lnTo>
                    <a:pt x="419" y="14250"/>
                  </a:lnTo>
                  <a:lnTo>
                    <a:pt x="440" y="14375"/>
                  </a:lnTo>
                  <a:lnTo>
                    <a:pt x="398" y="14522"/>
                  </a:lnTo>
                  <a:lnTo>
                    <a:pt x="461" y="14668"/>
                  </a:lnTo>
                  <a:lnTo>
                    <a:pt x="587" y="14731"/>
                  </a:lnTo>
                  <a:lnTo>
                    <a:pt x="607" y="14877"/>
                  </a:lnTo>
                  <a:lnTo>
                    <a:pt x="545" y="14940"/>
                  </a:lnTo>
                  <a:lnTo>
                    <a:pt x="419" y="15212"/>
                  </a:lnTo>
                  <a:lnTo>
                    <a:pt x="377" y="15589"/>
                  </a:lnTo>
                  <a:lnTo>
                    <a:pt x="335" y="15526"/>
                  </a:lnTo>
                  <a:lnTo>
                    <a:pt x="440" y="15693"/>
                  </a:lnTo>
                  <a:lnTo>
                    <a:pt x="545" y="15714"/>
                  </a:lnTo>
                  <a:lnTo>
                    <a:pt x="733" y="15693"/>
                  </a:lnTo>
                  <a:lnTo>
                    <a:pt x="859" y="15610"/>
                  </a:lnTo>
                  <a:lnTo>
                    <a:pt x="921" y="15526"/>
                  </a:lnTo>
                  <a:lnTo>
                    <a:pt x="984" y="15505"/>
                  </a:lnTo>
                  <a:lnTo>
                    <a:pt x="1047" y="15463"/>
                  </a:lnTo>
                  <a:lnTo>
                    <a:pt x="1110" y="15484"/>
                  </a:lnTo>
                  <a:lnTo>
                    <a:pt x="1172" y="15568"/>
                  </a:lnTo>
                  <a:lnTo>
                    <a:pt x="1361" y="15589"/>
                  </a:lnTo>
                  <a:lnTo>
                    <a:pt x="1361" y="15505"/>
                  </a:lnTo>
                  <a:lnTo>
                    <a:pt x="1319" y="15463"/>
                  </a:lnTo>
                  <a:lnTo>
                    <a:pt x="1319" y="15358"/>
                  </a:lnTo>
                  <a:lnTo>
                    <a:pt x="1444" y="15317"/>
                  </a:lnTo>
                  <a:lnTo>
                    <a:pt x="1486" y="15275"/>
                  </a:lnTo>
                  <a:lnTo>
                    <a:pt x="1549" y="15275"/>
                  </a:lnTo>
                  <a:lnTo>
                    <a:pt x="1570" y="15317"/>
                  </a:lnTo>
                  <a:lnTo>
                    <a:pt x="1695" y="15317"/>
                  </a:lnTo>
                  <a:lnTo>
                    <a:pt x="1779" y="15191"/>
                  </a:lnTo>
                  <a:lnTo>
                    <a:pt x="1758" y="15045"/>
                  </a:lnTo>
                  <a:lnTo>
                    <a:pt x="1779" y="14961"/>
                  </a:lnTo>
                  <a:lnTo>
                    <a:pt x="1863" y="14898"/>
                  </a:lnTo>
                  <a:lnTo>
                    <a:pt x="1884" y="14731"/>
                  </a:lnTo>
                  <a:lnTo>
                    <a:pt x="1947" y="14626"/>
                  </a:lnTo>
                  <a:lnTo>
                    <a:pt x="2072" y="14626"/>
                  </a:lnTo>
                  <a:lnTo>
                    <a:pt x="2177" y="14689"/>
                  </a:lnTo>
                  <a:lnTo>
                    <a:pt x="2281" y="14752"/>
                  </a:lnTo>
                  <a:lnTo>
                    <a:pt x="2281" y="14835"/>
                  </a:lnTo>
                  <a:lnTo>
                    <a:pt x="2260" y="14982"/>
                  </a:lnTo>
                  <a:lnTo>
                    <a:pt x="2281" y="15086"/>
                  </a:lnTo>
                  <a:lnTo>
                    <a:pt x="2386" y="15086"/>
                  </a:lnTo>
                  <a:lnTo>
                    <a:pt x="2428" y="15191"/>
                  </a:lnTo>
                  <a:lnTo>
                    <a:pt x="2407" y="15317"/>
                  </a:lnTo>
                  <a:lnTo>
                    <a:pt x="2428" y="15463"/>
                  </a:lnTo>
                  <a:lnTo>
                    <a:pt x="2428" y="15672"/>
                  </a:lnTo>
                  <a:lnTo>
                    <a:pt x="2532" y="15798"/>
                  </a:lnTo>
                  <a:lnTo>
                    <a:pt x="2532" y="15882"/>
                  </a:lnTo>
                  <a:lnTo>
                    <a:pt x="2637" y="15903"/>
                  </a:lnTo>
                  <a:lnTo>
                    <a:pt x="2784" y="15903"/>
                  </a:lnTo>
                  <a:lnTo>
                    <a:pt x="2888" y="15819"/>
                  </a:lnTo>
                  <a:lnTo>
                    <a:pt x="2909" y="15777"/>
                  </a:lnTo>
                  <a:lnTo>
                    <a:pt x="3076" y="15693"/>
                  </a:lnTo>
                  <a:lnTo>
                    <a:pt x="3202" y="15610"/>
                  </a:lnTo>
                  <a:lnTo>
                    <a:pt x="3223" y="15484"/>
                  </a:lnTo>
                  <a:lnTo>
                    <a:pt x="3307" y="15421"/>
                  </a:lnTo>
                  <a:lnTo>
                    <a:pt x="3558" y="15275"/>
                  </a:lnTo>
                  <a:lnTo>
                    <a:pt x="3725" y="15212"/>
                  </a:lnTo>
                  <a:lnTo>
                    <a:pt x="3746" y="15358"/>
                  </a:lnTo>
                  <a:lnTo>
                    <a:pt x="3976" y="15317"/>
                  </a:lnTo>
                  <a:lnTo>
                    <a:pt x="4039" y="15212"/>
                  </a:lnTo>
                  <a:lnTo>
                    <a:pt x="4290" y="15212"/>
                  </a:lnTo>
                  <a:lnTo>
                    <a:pt x="4311" y="15317"/>
                  </a:lnTo>
                  <a:lnTo>
                    <a:pt x="4123" y="15484"/>
                  </a:lnTo>
                  <a:lnTo>
                    <a:pt x="4248" y="15505"/>
                  </a:lnTo>
                  <a:lnTo>
                    <a:pt x="4290" y="15463"/>
                  </a:lnTo>
                  <a:lnTo>
                    <a:pt x="4374" y="15463"/>
                  </a:lnTo>
                  <a:lnTo>
                    <a:pt x="4478" y="15526"/>
                  </a:lnTo>
                  <a:lnTo>
                    <a:pt x="4520" y="15505"/>
                  </a:lnTo>
                  <a:lnTo>
                    <a:pt x="4625" y="15505"/>
                  </a:lnTo>
                  <a:lnTo>
                    <a:pt x="4688" y="15463"/>
                  </a:lnTo>
                  <a:lnTo>
                    <a:pt x="4729" y="15400"/>
                  </a:lnTo>
                  <a:lnTo>
                    <a:pt x="4813" y="15400"/>
                  </a:lnTo>
                  <a:lnTo>
                    <a:pt x="4897" y="15484"/>
                  </a:lnTo>
                  <a:lnTo>
                    <a:pt x="4981" y="15672"/>
                  </a:lnTo>
                  <a:lnTo>
                    <a:pt x="5232" y="16049"/>
                  </a:lnTo>
                  <a:lnTo>
                    <a:pt x="5357" y="16133"/>
                  </a:lnTo>
                  <a:lnTo>
                    <a:pt x="5399" y="16300"/>
                  </a:lnTo>
                  <a:lnTo>
                    <a:pt x="5462" y="16363"/>
                  </a:lnTo>
                  <a:lnTo>
                    <a:pt x="5545" y="16447"/>
                  </a:lnTo>
                  <a:lnTo>
                    <a:pt x="5776" y="16467"/>
                  </a:lnTo>
                  <a:lnTo>
                    <a:pt x="5985" y="16467"/>
                  </a:lnTo>
                  <a:lnTo>
                    <a:pt x="6089" y="16509"/>
                  </a:lnTo>
                  <a:lnTo>
                    <a:pt x="6131" y="16635"/>
                  </a:lnTo>
                  <a:lnTo>
                    <a:pt x="6361" y="16719"/>
                  </a:lnTo>
                  <a:lnTo>
                    <a:pt x="6550" y="16823"/>
                  </a:lnTo>
                  <a:lnTo>
                    <a:pt x="6654" y="17095"/>
                  </a:lnTo>
                  <a:lnTo>
                    <a:pt x="6801" y="17263"/>
                  </a:lnTo>
                  <a:lnTo>
                    <a:pt x="6989" y="17367"/>
                  </a:lnTo>
                  <a:lnTo>
                    <a:pt x="7073" y="17514"/>
                  </a:lnTo>
                  <a:lnTo>
                    <a:pt x="7073" y="17786"/>
                  </a:lnTo>
                  <a:lnTo>
                    <a:pt x="7177" y="18037"/>
                  </a:lnTo>
                  <a:lnTo>
                    <a:pt x="7324" y="18079"/>
                  </a:lnTo>
                  <a:lnTo>
                    <a:pt x="7387" y="18330"/>
                  </a:lnTo>
                  <a:lnTo>
                    <a:pt x="7429" y="18539"/>
                  </a:lnTo>
                  <a:lnTo>
                    <a:pt x="7345" y="18664"/>
                  </a:lnTo>
                  <a:lnTo>
                    <a:pt x="7324" y="18602"/>
                  </a:lnTo>
                  <a:lnTo>
                    <a:pt x="7219" y="18539"/>
                  </a:lnTo>
                  <a:lnTo>
                    <a:pt x="7073" y="18727"/>
                  </a:lnTo>
                  <a:lnTo>
                    <a:pt x="7094" y="18811"/>
                  </a:lnTo>
                  <a:lnTo>
                    <a:pt x="7115" y="18874"/>
                  </a:lnTo>
                  <a:lnTo>
                    <a:pt x="7261" y="18957"/>
                  </a:lnTo>
                  <a:lnTo>
                    <a:pt x="7240" y="19188"/>
                  </a:lnTo>
                  <a:lnTo>
                    <a:pt x="7303" y="19292"/>
                  </a:lnTo>
                  <a:lnTo>
                    <a:pt x="7261" y="19376"/>
                  </a:lnTo>
                  <a:lnTo>
                    <a:pt x="7324" y="19397"/>
                  </a:lnTo>
                  <a:lnTo>
                    <a:pt x="7408" y="19501"/>
                  </a:lnTo>
                  <a:lnTo>
                    <a:pt x="7408" y="19606"/>
                  </a:lnTo>
                  <a:lnTo>
                    <a:pt x="7449" y="19606"/>
                  </a:lnTo>
                  <a:lnTo>
                    <a:pt x="7491" y="19752"/>
                  </a:lnTo>
                  <a:lnTo>
                    <a:pt x="7617" y="19794"/>
                  </a:lnTo>
                  <a:lnTo>
                    <a:pt x="7701" y="19690"/>
                  </a:lnTo>
                  <a:lnTo>
                    <a:pt x="7826" y="19690"/>
                  </a:lnTo>
                  <a:lnTo>
                    <a:pt x="7868" y="19773"/>
                  </a:lnTo>
                  <a:lnTo>
                    <a:pt x="8014" y="19794"/>
                  </a:lnTo>
                  <a:lnTo>
                    <a:pt x="8119" y="19899"/>
                  </a:lnTo>
                  <a:lnTo>
                    <a:pt x="8182" y="19920"/>
                  </a:lnTo>
                  <a:lnTo>
                    <a:pt x="8266" y="20087"/>
                  </a:lnTo>
                  <a:lnTo>
                    <a:pt x="8370" y="20087"/>
                  </a:lnTo>
                  <a:lnTo>
                    <a:pt x="8391" y="20192"/>
                  </a:lnTo>
                  <a:lnTo>
                    <a:pt x="8433" y="20171"/>
                  </a:lnTo>
                  <a:lnTo>
                    <a:pt x="8454" y="20129"/>
                  </a:lnTo>
                  <a:lnTo>
                    <a:pt x="8600" y="20213"/>
                  </a:lnTo>
                  <a:lnTo>
                    <a:pt x="8663" y="20296"/>
                  </a:lnTo>
                  <a:lnTo>
                    <a:pt x="8768" y="20296"/>
                  </a:lnTo>
                  <a:lnTo>
                    <a:pt x="8830" y="20317"/>
                  </a:lnTo>
                  <a:lnTo>
                    <a:pt x="8893" y="20213"/>
                  </a:lnTo>
                  <a:lnTo>
                    <a:pt x="9061" y="20192"/>
                  </a:lnTo>
                  <a:lnTo>
                    <a:pt x="9270" y="20276"/>
                  </a:lnTo>
                  <a:lnTo>
                    <a:pt x="9312" y="20338"/>
                  </a:lnTo>
                  <a:lnTo>
                    <a:pt x="9437" y="20338"/>
                  </a:lnTo>
                  <a:lnTo>
                    <a:pt x="9542" y="20401"/>
                  </a:lnTo>
                  <a:lnTo>
                    <a:pt x="9709" y="20589"/>
                  </a:lnTo>
                  <a:lnTo>
                    <a:pt x="9835" y="20589"/>
                  </a:lnTo>
                  <a:lnTo>
                    <a:pt x="9960" y="20652"/>
                  </a:lnTo>
                  <a:lnTo>
                    <a:pt x="10023" y="20715"/>
                  </a:lnTo>
                  <a:lnTo>
                    <a:pt x="10128" y="20840"/>
                  </a:lnTo>
                  <a:lnTo>
                    <a:pt x="10170" y="20966"/>
                  </a:lnTo>
                  <a:lnTo>
                    <a:pt x="10232" y="20945"/>
                  </a:lnTo>
                  <a:lnTo>
                    <a:pt x="10232" y="20757"/>
                  </a:lnTo>
                  <a:lnTo>
                    <a:pt x="10316" y="20715"/>
                  </a:lnTo>
                  <a:lnTo>
                    <a:pt x="10337" y="20757"/>
                  </a:lnTo>
                  <a:lnTo>
                    <a:pt x="10462" y="20757"/>
                  </a:lnTo>
                  <a:lnTo>
                    <a:pt x="10588" y="20840"/>
                  </a:lnTo>
                  <a:lnTo>
                    <a:pt x="10588" y="21008"/>
                  </a:lnTo>
                  <a:lnTo>
                    <a:pt x="10755" y="21133"/>
                  </a:lnTo>
                  <a:lnTo>
                    <a:pt x="10923" y="21071"/>
                  </a:lnTo>
                  <a:lnTo>
                    <a:pt x="11069" y="21071"/>
                  </a:lnTo>
                  <a:lnTo>
                    <a:pt x="11048" y="21322"/>
                  </a:lnTo>
                  <a:lnTo>
                    <a:pt x="11090" y="21468"/>
                  </a:lnTo>
                  <a:lnTo>
                    <a:pt x="11195" y="21447"/>
                  </a:lnTo>
                  <a:lnTo>
                    <a:pt x="11362" y="21531"/>
                  </a:lnTo>
                  <a:lnTo>
                    <a:pt x="11425" y="21447"/>
                  </a:lnTo>
                  <a:lnTo>
                    <a:pt x="11571" y="21426"/>
                  </a:lnTo>
                  <a:lnTo>
                    <a:pt x="11676" y="21322"/>
                  </a:lnTo>
                  <a:lnTo>
                    <a:pt x="11885" y="21322"/>
                  </a:lnTo>
                  <a:lnTo>
                    <a:pt x="12011" y="21384"/>
                  </a:lnTo>
                  <a:lnTo>
                    <a:pt x="12053" y="21531"/>
                  </a:lnTo>
                  <a:lnTo>
                    <a:pt x="12220" y="21594"/>
                  </a:lnTo>
                  <a:lnTo>
                    <a:pt x="12346" y="21761"/>
                  </a:lnTo>
                  <a:lnTo>
                    <a:pt x="12429" y="21782"/>
                  </a:lnTo>
                  <a:lnTo>
                    <a:pt x="12576" y="21740"/>
                  </a:lnTo>
                  <a:lnTo>
                    <a:pt x="12639" y="21761"/>
                  </a:lnTo>
                  <a:lnTo>
                    <a:pt x="12785" y="21698"/>
                  </a:lnTo>
                  <a:lnTo>
                    <a:pt x="12931" y="21698"/>
                  </a:lnTo>
                  <a:lnTo>
                    <a:pt x="13015" y="21594"/>
                  </a:lnTo>
                  <a:lnTo>
                    <a:pt x="13162" y="21594"/>
                  </a:lnTo>
                  <a:lnTo>
                    <a:pt x="13203" y="21698"/>
                  </a:lnTo>
                  <a:lnTo>
                    <a:pt x="13245" y="21866"/>
                  </a:lnTo>
                  <a:lnTo>
                    <a:pt x="13350" y="21949"/>
                  </a:lnTo>
                  <a:lnTo>
                    <a:pt x="13475" y="21887"/>
                  </a:lnTo>
                  <a:lnTo>
                    <a:pt x="13601" y="21636"/>
                  </a:lnTo>
                  <a:lnTo>
                    <a:pt x="13873" y="21468"/>
                  </a:lnTo>
                  <a:lnTo>
                    <a:pt x="14040" y="21447"/>
                  </a:lnTo>
                  <a:lnTo>
                    <a:pt x="14124" y="21552"/>
                  </a:lnTo>
                  <a:lnTo>
                    <a:pt x="14396" y="21573"/>
                  </a:lnTo>
                  <a:lnTo>
                    <a:pt x="14501" y="21636"/>
                  </a:lnTo>
                  <a:lnTo>
                    <a:pt x="14647" y="21552"/>
                  </a:lnTo>
                  <a:lnTo>
                    <a:pt x="14815" y="21573"/>
                  </a:lnTo>
                  <a:lnTo>
                    <a:pt x="14877" y="21677"/>
                  </a:lnTo>
                  <a:lnTo>
                    <a:pt x="14982" y="21677"/>
                  </a:lnTo>
                  <a:lnTo>
                    <a:pt x="15191" y="21636"/>
                  </a:lnTo>
                  <a:lnTo>
                    <a:pt x="15296" y="21636"/>
                  </a:lnTo>
                  <a:lnTo>
                    <a:pt x="15359" y="21468"/>
                  </a:lnTo>
                  <a:lnTo>
                    <a:pt x="15442" y="21426"/>
                  </a:lnTo>
                  <a:lnTo>
                    <a:pt x="15547" y="21447"/>
                  </a:lnTo>
                  <a:lnTo>
                    <a:pt x="15547" y="21364"/>
                  </a:lnTo>
                  <a:lnTo>
                    <a:pt x="15631" y="21343"/>
                  </a:lnTo>
                  <a:lnTo>
                    <a:pt x="15693" y="21217"/>
                  </a:lnTo>
                  <a:lnTo>
                    <a:pt x="15798" y="21112"/>
                  </a:lnTo>
                  <a:lnTo>
                    <a:pt x="15903" y="21071"/>
                  </a:lnTo>
                  <a:lnTo>
                    <a:pt x="16133" y="21029"/>
                  </a:lnTo>
                  <a:lnTo>
                    <a:pt x="16237" y="20861"/>
                  </a:lnTo>
                  <a:lnTo>
                    <a:pt x="16237" y="20736"/>
                  </a:lnTo>
                  <a:lnTo>
                    <a:pt x="16321" y="20736"/>
                  </a:lnTo>
                  <a:lnTo>
                    <a:pt x="16447" y="20631"/>
                  </a:lnTo>
                  <a:lnTo>
                    <a:pt x="16551" y="20799"/>
                  </a:lnTo>
                  <a:lnTo>
                    <a:pt x="16719" y="20736"/>
                  </a:lnTo>
                  <a:lnTo>
                    <a:pt x="16928" y="20820"/>
                  </a:lnTo>
                  <a:lnTo>
                    <a:pt x="17012" y="20757"/>
                  </a:lnTo>
                  <a:lnTo>
                    <a:pt x="16970" y="20652"/>
                  </a:lnTo>
                  <a:lnTo>
                    <a:pt x="17242" y="20506"/>
                  </a:lnTo>
                  <a:lnTo>
                    <a:pt x="17325" y="20527"/>
                  </a:lnTo>
                  <a:lnTo>
                    <a:pt x="17367" y="20610"/>
                  </a:lnTo>
                  <a:lnTo>
                    <a:pt x="17451" y="20610"/>
                  </a:lnTo>
                  <a:lnTo>
                    <a:pt x="17472" y="20652"/>
                  </a:lnTo>
                  <a:lnTo>
                    <a:pt x="17388" y="20820"/>
                  </a:lnTo>
                  <a:lnTo>
                    <a:pt x="17451" y="20903"/>
                  </a:lnTo>
                  <a:lnTo>
                    <a:pt x="17535" y="20903"/>
                  </a:lnTo>
                  <a:lnTo>
                    <a:pt x="17597" y="20861"/>
                  </a:lnTo>
                  <a:lnTo>
                    <a:pt x="17639" y="20945"/>
                  </a:lnTo>
                  <a:lnTo>
                    <a:pt x="17702" y="21050"/>
                  </a:lnTo>
                  <a:lnTo>
                    <a:pt x="17702" y="21133"/>
                  </a:lnTo>
                  <a:lnTo>
                    <a:pt x="17597" y="21238"/>
                  </a:lnTo>
                  <a:lnTo>
                    <a:pt x="17639" y="21343"/>
                  </a:lnTo>
                  <a:lnTo>
                    <a:pt x="17765" y="21364"/>
                  </a:lnTo>
                  <a:lnTo>
                    <a:pt x="17849" y="21322"/>
                  </a:lnTo>
                  <a:lnTo>
                    <a:pt x="17953" y="21364"/>
                  </a:lnTo>
                  <a:lnTo>
                    <a:pt x="18016" y="21468"/>
                  </a:lnTo>
                  <a:lnTo>
                    <a:pt x="18121" y="21426"/>
                  </a:lnTo>
                  <a:lnTo>
                    <a:pt x="18246" y="21468"/>
                  </a:lnTo>
                  <a:lnTo>
                    <a:pt x="18330" y="21426"/>
                  </a:lnTo>
                  <a:lnTo>
                    <a:pt x="18497" y="21426"/>
                  </a:lnTo>
                  <a:lnTo>
                    <a:pt x="18539" y="21573"/>
                  </a:lnTo>
                  <a:lnTo>
                    <a:pt x="18685" y="21677"/>
                  </a:lnTo>
                  <a:lnTo>
                    <a:pt x="18706" y="21845"/>
                  </a:lnTo>
                  <a:lnTo>
                    <a:pt x="18811" y="21845"/>
                  </a:lnTo>
                  <a:lnTo>
                    <a:pt x="18916" y="21970"/>
                  </a:lnTo>
                  <a:lnTo>
                    <a:pt x="18916" y="22117"/>
                  </a:lnTo>
                  <a:lnTo>
                    <a:pt x="18999" y="22326"/>
                  </a:lnTo>
                  <a:lnTo>
                    <a:pt x="19020" y="22493"/>
                  </a:lnTo>
                  <a:lnTo>
                    <a:pt x="18999" y="22745"/>
                  </a:lnTo>
                  <a:lnTo>
                    <a:pt x="18999" y="22849"/>
                  </a:lnTo>
                  <a:lnTo>
                    <a:pt x="18957" y="22933"/>
                  </a:lnTo>
                  <a:lnTo>
                    <a:pt x="18853" y="22996"/>
                  </a:lnTo>
                  <a:lnTo>
                    <a:pt x="18832" y="23100"/>
                  </a:lnTo>
                  <a:lnTo>
                    <a:pt x="18769" y="23121"/>
                  </a:lnTo>
                  <a:lnTo>
                    <a:pt x="18748" y="23205"/>
                  </a:lnTo>
                  <a:lnTo>
                    <a:pt x="18811" y="23309"/>
                  </a:lnTo>
                  <a:lnTo>
                    <a:pt x="18748" y="23351"/>
                  </a:lnTo>
                  <a:lnTo>
                    <a:pt x="18685" y="23330"/>
                  </a:lnTo>
                  <a:lnTo>
                    <a:pt x="18602" y="23435"/>
                  </a:lnTo>
                  <a:lnTo>
                    <a:pt x="18539" y="23519"/>
                  </a:lnTo>
                  <a:lnTo>
                    <a:pt x="18602" y="23581"/>
                  </a:lnTo>
                  <a:lnTo>
                    <a:pt x="18539" y="23665"/>
                  </a:lnTo>
                  <a:lnTo>
                    <a:pt x="18539" y="23770"/>
                  </a:lnTo>
                  <a:lnTo>
                    <a:pt x="18644" y="23833"/>
                  </a:lnTo>
                  <a:lnTo>
                    <a:pt x="18706" y="23895"/>
                  </a:lnTo>
                  <a:lnTo>
                    <a:pt x="18769" y="23958"/>
                  </a:lnTo>
                  <a:lnTo>
                    <a:pt x="18748" y="24105"/>
                  </a:lnTo>
                  <a:lnTo>
                    <a:pt x="18811" y="24251"/>
                  </a:lnTo>
                  <a:lnTo>
                    <a:pt x="18937" y="24146"/>
                  </a:lnTo>
                  <a:lnTo>
                    <a:pt x="19209" y="24084"/>
                  </a:lnTo>
                  <a:lnTo>
                    <a:pt x="19229" y="24167"/>
                  </a:lnTo>
                  <a:lnTo>
                    <a:pt x="19209" y="24251"/>
                  </a:lnTo>
                  <a:lnTo>
                    <a:pt x="19271" y="24293"/>
                  </a:lnTo>
                  <a:lnTo>
                    <a:pt x="19418" y="24272"/>
                  </a:lnTo>
                  <a:lnTo>
                    <a:pt x="19439" y="24377"/>
                  </a:lnTo>
                  <a:lnTo>
                    <a:pt x="19418" y="24481"/>
                  </a:lnTo>
                  <a:lnTo>
                    <a:pt x="19481" y="24565"/>
                  </a:lnTo>
                  <a:lnTo>
                    <a:pt x="19627" y="24586"/>
                  </a:lnTo>
                  <a:lnTo>
                    <a:pt x="19585" y="24628"/>
                  </a:lnTo>
                  <a:lnTo>
                    <a:pt x="19648" y="24711"/>
                  </a:lnTo>
                  <a:lnTo>
                    <a:pt x="19669" y="24670"/>
                  </a:lnTo>
                  <a:lnTo>
                    <a:pt x="19815" y="24670"/>
                  </a:lnTo>
                  <a:lnTo>
                    <a:pt x="19941" y="24732"/>
                  </a:lnTo>
                  <a:lnTo>
                    <a:pt x="19941" y="24816"/>
                  </a:lnTo>
                  <a:lnTo>
                    <a:pt x="19878" y="24921"/>
                  </a:lnTo>
                  <a:lnTo>
                    <a:pt x="19899" y="25004"/>
                  </a:lnTo>
                  <a:lnTo>
                    <a:pt x="19753" y="25193"/>
                  </a:lnTo>
                  <a:lnTo>
                    <a:pt x="19648" y="25297"/>
                  </a:lnTo>
                  <a:lnTo>
                    <a:pt x="19669" y="25360"/>
                  </a:lnTo>
                  <a:lnTo>
                    <a:pt x="19753" y="25339"/>
                  </a:lnTo>
                  <a:lnTo>
                    <a:pt x="19941" y="25339"/>
                  </a:lnTo>
                  <a:lnTo>
                    <a:pt x="19983" y="25402"/>
                  </a:lnTo>
                  <a:lnTo>
                    <a:pt x="20066" y="25318"/>
                  </a:lnTo>
                  <a:lnTo>
                    <a:pt x="20150" y="25423"/>
                  </a:lnTo>
                  <a:lnTo>
                    <a:pt x="20108" y="25548"/>
                  </a:lnTo>
                  <a:lnTo>
                    <a:pt x="20150" y="25674"/>
                  </a:lnTo>
                  <a:lnTo>
                    <a:pt x="20276" y="25737"/>
                  </a:lnTo>
                  <a:lnTo>
                    <a:pt x="20338" y="25653"/>
                  </a:lnTo>
                  <a:lnTo>
                    <a:pt x="20485" y="25653"/>
                  </a:lnTo>
                  <a:lnTo>
                    <a:pt x="20736" y="25548"/>
                  </a:lnTo>
                  <a:lnTo>
                    <a:pt x="20841" y="25569"/>
                  </a:lnTo>
                  <a:lnTo>
                    <a:pt x="20841" y="25716"/>
                  </a:lnTo>
                  <a:lnTo>
                    <a:pt x="20799" y="25737"/>
                  </a:lnTo>
                  <a:lnTo>
                    <a:pt x="20862" y="25778"/>
                  </a:lnTo>
                  <a:lnTo>
                    <a:pt x="20924" y="25883"/>
                  </a:lnTo>
                  <a:lnTo>
                    <a:pt x="21050" y="25841"/>
                  </a:lnTo>
                  <a:lnTo>
                    <a:pt x="21154" y="25862"/>
                  </a:lnTo>
                  <a:lnTo>
                    <a:pt x="21134" y="25716"/>
                  </a:lnTo>
                  <a:lnTo>
                    <a:pt x="21134" y="25569"/>
                  </a:lnTo>
                  <a:lnTo>
                    <a:pt x="21092" y="25465"/>
                  </a:lnTo>
                  <a:lnTo>
                    <a:pt x="21092" y="25255"/>
                  </a:lnTo>
                  <a:lnTo>
                    <a:pt x="21154" y="25214"/>
                  </a:lnTo>
                  <a:lnTo>
                    <a:pt x="21154" y="25130"/>
                  </a:lnTo>
                  <a:lnTo>
                    <a:pt x="21364" y="25130"/>
                  </a:lnTo>
                  <a:lnTo>
                    <a:pt x="21426" y="25109"/>
                  </a:lnTo>
                  <a:lnTo>
                    <a:pt x="21468" y="25088"/>
                  </a:lnTo>
                  <a:lnTo>
                    <a:pt x="21510" y="25025"/>
                  </a:lnTo>
                  <a:lnTo>
                    <a:pt x="21552" y="24983"/>
                  </a:lnTo>
                  <a:lnTo>
                    <a:pt x="21678" y="24921"/>
                  </a:lnTo>
                  <a:lnTo>
                    <a:pt x="21761" y="24942"/>
                  </a:lnTo>
                  <a:lnTo>
                    <a:pt x="21740" y="25025"/>
                  </a:lnTo>
                  <a:lnTo>
                    <a:pt x="21782" y="25046"/>
                  </a:lnTo>
                  <a:lnTo>
                    <a:pt x="21866" y="25046"/>
                  </a:lnTo>
                  <a:lnTo>
                    <a:pt x="21887" y="24942"/>
                  </a:lnTo>
                  <a:lnTo>
                    <a:pt x="21970" y="24900"/>
                  </a:lnTo>
                  <a:lnTo>
                    <a:pt x="22096" y="25004"/>
                  </a:lnTo>
                  <a:lnTo>
                    <a:pt x="22159" y="24921"/>
                  </a:lnTo>
                  <a:lnTo>
                    <a:pt x="22242" y="24921"/>
                  </a:lnTo>
                  <a:lnTo>
                    <a:pt x="22263" y="25004"/>
                  </a:lnTo>
                  <a:lnTo>
                    <a:pt x="22389" y="24942"/>
                  </a:lnTo>
                  <a:lnTo>
                    <a:pt x="22389" y="24879"/>
                  </a:lnTo>
                  <a:lnTo>
                    <a:pt x="22556" y="24816"/>
                  </a:lnTo>
                  <a:lnTo>
                    <a:pt x="22661" y="24900"/>
                  </a:lnTo>
                  <a:lnTo>
                    <a:pt x="22870" y="24816"/>
                  </a:lnTo>
                  <a:lnTo>
                    <a:pt x="22828" y="24628"/>
                  </a:lnTo>
                  <a:lnTo>
                    <a:pt x="22954" y="24586"/>
                  </a:lnTo>
                  <a:lnTo>
                    <a:pt x="23100" y="24586"/>
                  </a:lnTo>
                  <a:lnTo>
                    <a:pt x="23184" y="24502"/>
                  </a:lnTo>
                  <a:lnTo>
                    <a:pt x="23310" y="24586"/>
                  </a:lnTo>
                  <a:lnTo>
                    <a:pt x="23310" y="24670"/>
                  </a:lnTo>
                  <a:lnTo>
                    <a:pt x="23435" y="24690"/>
                  </a:lnTo>
                  <a:lnTo>
                    <a:pt x="23477" y="24774"/>
                  </a:lnTo>
                  <a:lnTo>
                    <a:pt x="23749" y="24774"/>
                  </a:lnTo>
                  <a:lnTo>
                    <a:pt x="23812" y="24816"/>
                  </a:lnTo>
                  <a:lnTo>
                    <a:pt x="23958" y="24774"/>
                  </a:lnTo>
                  <a:lnTo>
                    <a:pt x="24042" y="24837"/>
                  </a:lnTo>
                  <a:lnTo>
                    <a:pt x="24042" y="24942"/>
                  </a:lnTo>
                  <a:lnTo>
                    <a:pt x="23937" y="24983"/>
                  </a:lnTo>
                  <a:lnTo>
                    <a:pt x="23875" y="25193"/>
                  </a:lnTo>
                  <a:lnTo>
                    <a:pt x="23958" y="25214"/>
                  </a:lnTo>
                  <a:lnTo>
                    <a:pt x="23979" y="25318"/>
                  </a:lnTo>
                  <a:lnTo>
                    <a:pt x="24230" y="25402"/>
                  </a:lnTo>
                  <a:lnTo>
                    <a:pt x="24251" y="25506"/>
                  </a:lnTo>
                  <a:lnTo>
                    <a:pt x="24377" y="25527"/>
                  </a:lnTo>
                  <a:lnTo>
                    <a:pt x="24481" y="25611"/>
                  </a:lnTo>
                  <a:lnTo>
                    <a:pt x="24586" y="25548"/>
                  </a:lnTo>
                  <a:lnTo>
                    <a:pt x="24649" y="25611"/>
                  </a:lnTo>
                  <a:lnTo>
                    <a:pt x="24711" y="25569"/>
                  </a:lnTo>
                  <a:lnTo>
                    <a:pt x="24816" y="25632"/>
                  </a:lnTo>
                  <a:lnTo>
                    <a:pt x="24858" y="25632"/>
                  </a:lnTo>
                  <a:lnTo>
                    <a:pt x="24900" y="25611"/>
                  </a:lnTo>
                  <a:lnTo>
                    <a:pt x="24963" y="25653"/>
                  </a:lnTo>
                  <a:lnTo>
                    <a:pt x="25046" y="25611"/>
                  </a:lnTo>
                  <a:lnTo>
                    <a:pt x="25046" y="25548"/>
                  </a:lnTo>
                  <a:lnTo>
                    <a:pt x="25088" y="25423"/>
                  </a:lnTo>
                  <a:lnTo>
                    <a:pt x="25130" y="25527"/>
                  </a:lnTo>
                  <a:lnTo>
                    <a:pt x="25235" y="25653"/>
                  </a:lnTo>
                  <a:lnTo>
                    <a:pt x="25297" y="25632"/>
                  </a:lnTo>
                  <a:lnTo>
                    <a:pt x="25444" y="25737"/>
                  </a:lnTo>
                  <a:lnTo>
                    <a:pt x="25569" y="25737"/>
                  </a:lnTo>
                  <a:lnTo>
                    <a:pt x="25632" y="25632"/>
                  </a:lnTo>
                  <a:lnTo>
                    <a:pt x="25716" y="25716"/>
                  </a:lnTo>
                  <a:lnTo>
                    <a:pt x="25820" y="25674"/>
                  </a:lnTo>
                  <a:lnTo>
                    <a:pt x="25862" y="25716"/>
                  </a:lnTo>
                  <a:lnTo>
                    <a:pt x="25862" y="25737"/>
                  </a:lnTo>
                  <a:lnTo>
                    <a:pt x="25800" y="25758"/>
                  </a:lnTo>
                  <a:lnTo>
                    <a:pt x="25758" y="25862"/>
                  </a:lnTo>
                  <a:lnTo>
                    <a:pt x="25695" y="25967"/>
                  </a:lnTo>
                  <a:lnTo>
                    <a:pt x="25695" y="26030"/>
                  </a:lnTo>
                  <a:lnTo>
                    <a:pt x="25820" y="26197"/>
                  </a:lnTo>
                  <a:lnTo>
                    <a:pt x="25904" y="26260"/>
                  </a:lnTo>
                  <a:lnTo>
                    <a:pt x="25904" y="26302"/>
                  </a:lnTo>
                  <a:lnTo>
                    <a:pt x="25925" y="26448"/>
                  </a:lnTo>
                  <a:lnTo>
                    <a:pt x="25946" y="26406"/>
                  </a:lnTo>
                  <a:lnTo>
                    <a:pt x="26009" y="26343"/>
                  </a:lnTo>
                  <a:lnTo>
                    <a:pt x="26092" y="26364"/>
                  </a:lnTo>
                  <a:lnTo>
                    <a:pt x="26134" y="26385"/>
                  </a:lnTo>
                  <a:lnTo>
                    <a:pt x="26176" y="26385"/>
                  </a:lnTo>
                  <a:lnTo>
                    <a:pt x="26281" y="26281"/>
                  </a:lnTo>
                  <a:lnTo>
                    <a:pt x="26260" y="26239"/>
                  </a:lnTo>
                  <a:lnTo>
                    <a:pt x="26218" y="26197"/>
                  </a:lnTo>
                  <a:lnTo>
                    <a:pt x="26218" y="26176"/>
                  </a:lnTo>
                  <a:lnTo>
                    <a:pt x="26155" y="26071"/>
                  </a:lnTo>
                  <a:lnTo>
                    <a:pt x="26072" y="26071"/>
                  </a:lnTo>
                  <a:lnTo>
                    <a:pt x="26030" y="25967"/>
                  </a:lnTo>
                  <a:lnTo>
                    <a:pt x="26051" y="25925"/>
                  </a:lnTo>
                  <a:lnTo>
                    <a:pt x="26155" y="25841"/>
                  </a:lnTo>
                  <a:lnTo>
                    <a:pt x="26155" y="25758"/>
                  </a:lnTo>
                  <a:lnTo>
                    <a:pt x="26155" y="25716"/>
                  </a:lnTo>
                  <a:lnTo>
                    <a:pt x="26176" y="25716"/>
                  </a:lnTo>
                  <a:lnTo>
                    <a:pt x="26218" y="25653"/>
                  </a:lnTo>
                  <a:lnTo>
                    <a:pt x="26239" y="25716"/>
                  </a:lnTo>
                  <a:lnTo>
                    <a:pt x="26260" y="25737"/>
                  </a:lnTo>
                  <a:lnTo>
                    <a:pt x="26281" y="25737"/>
                  </a:lnTo>
                  <a:lnTo>
                    <a:pt x="26260" y="25758"/>
                  </a:lnTo>
                  <a:lnTo>
                    <a:pt x="26260" y="25778"/>
                  </a:lnTo>
                  <a:lnTo>
                    <a:pt x="26323" y="25778"/>
                  </a:lnTo>
                  <a:lnTo>
                    <a:pt x="26281" y="25820"/>
                  </a:lnTo>
                  <a:lnTo>
                    <a:pt x="26344" y="25841"/>
                  </a:lnTo>
                  <a:lnTo>
                    <a:pt x="26385" y="25758"/>
                  </a:lnTo>
                  <a:lnTo>
                    <a:pt x="26490" y="25737"/>
                  </a:lnTo>
                  <a:lnTo>
                    <a:pt x="26553" y="25653"/>
                  </a:lnTo>
                  <a:lnTo>
                    <a:pt x="26616" y="25716"/>
                  </a:lnTo>
                  <a:lnTo>
                    <a:pt x="26741" y="25653"/>
                  </a:lnTo>
                  <a:lnTo>
                    <a:pt x="26867" y="25611"/>
                  </a:lnTo>
                  <a:lnTo>
                    <a:pt x="26804" y="25527"/>
                  </a:lnTo>
                  <a:lnTo>
                    <a:pt x="26908" y="25527"/>
                  </a:lnTo>
                  <a:lnTo>
                    <a:pt x="27013" y="25465"/>
                  </a:lnTo>
                  <a:lnTo>
                    <a:pt x="27139" y="25527"/>
                  </a:lnTo>
                  <a:lnTo>
                    <a:pt x="27201" y="25506"/>
                  </a:lnTo>
                  <a:lnTo>
                    <a:pt x="27327" y="25444"/>
                  </a:lnTo>
                  <a:lnTo>
                    <a:pt x="27432" y="25339"/>
                  </a:lnTo>
                  <a:lnTo>
                    <a:pt x="27515" y="25234"/>
                  </a:lnTo>
                  <a:lnTo>
                    <a:pt x="27536" y="25193"/>
                  </a:lnTo>
                  <a:lnTo>
                    <a:pt x="27578" y="25214"/>
                  </a:lnTo>
                  <a:lnTo>
                    <a:pt x="27620" y="25255"/>
                  </a:lnTo>
                  <a:lnTo>
                    <a:pt x="27662" y="25214"/>
                  </a:lnTo>
                  <a:lnTo>
                    <a:pt x="27724" y="25130"/>
                  </a:lnTo>
                  <a:lnTo>
                    <a:pt x="27808" y="25088"/>
                  </a:lnTo>
                  <a:lnTo>
                    <a:pt x="27787" y="24942"/>
                  </a:lnTo>
                  <a:lnTo>
                    <a:pt x="27745" y="24837"/>
                  </a:lnTo>
                  <a:lnTo>
                    <a:pt x="27787" y="24774"/>
                  </a:lnTo>
                  <a:lnTo>
                    <a:pt x="27745" y="24690"/>
                  </a:lnTo>
                  <a:lnTo>
                    <a:pt x="27808" y="24732"/>
                  </a:lnTo>
                  <a:lnTo>
                    <a:pt x="27934" y="24816"/>
                  </a:lnTo>
                  <a:lnTo>
                    <a:pt x="27955" y="24900"/>
                  </a:lnTo>
                  <a:lnTo>
                    <a:pt x="28059" y="25004"/>
                  </a:lnTo>
                  <a:lnTo>
                    <a:pt x="28143" y="24983"/>
                  </a:lnTo>
                  <a:lnTo>
                    <a:pt x="28143" y="24983"/>
                  </a:lnTo>
                  <a:lnTo>
                    <a:pt x="28101" y="25046"/>
                  </a:lnTo>
                  <a:lnTo>
                    <a:pt x="28017" y="25109"/>
                  </a:lnTo>
                  <a:lnTo>
                    <a:pt x="28038" y="25151"/>
                  </a:lnTo>
                  <a:lnTo>
                    <a:pt x="28248" y="25046"/>
                  </a:lnTo>
                  <a:lnTo>
                    <a:pt x="28248" y="24921"/>
                  </a:lnTo>
                  <a:lnTo>
                    <a:pt x="28352" y="24900"/>
                  </a:lnTo>
                  <a:lnTo>
                    <a:pt x="28415" y="24837"/>
                  </a:lnTo>
                  <a:lnTo>
                    <a:pt x="28520" y="24900"/>
                  </a:lnTo>
                  <a:lnTo>
                    <a:pt x="28582" y="24879"/>
                  </a:lnTo>
                  <a:lnTo>
                    <a:pt x="28624" y="24795"/>
                  </a:lnTo>
                  <a:lnTo>
                    <a:pt x="28687" y="24795"/>
                  </a:lnTo>
                  <a:lnTo>
                    <a:pt x="28708" y="24711"/>
                  </a:lnTo>
                  <a:lnTo>
                    <a:pt x="28771" y="24795"/>
                  </a:lnTo>
                  <a:lnTo>
                    <a:pt x="28854" y="24900"/>
                  </a:lnTo>
                  <a:lnTo>
                    <a:pt x="28896" y="24837"/>
                  </a:lnTo>
                  <a:lnTo>
                    <a:pt x="28938" y="24732"/>
                  </a:lnTo>
                  <a:lnTo>
                    <a:pt x="28980" y="24732"/>
                  </a:lnTo>
                  <a:lnTo>
                    <a:pt x="29001" y="24774"/>
                  </a:lnTo>
                  <a:lnTo>
                    <a:pt x="29085" y="24774"/>
                  </a:lnTo>
                  <a:lnTo>
                    <a:pt x="29105" y="24711"/>
                  </a:lnTo>
                  <a:lnTo>
                    <a:pt x="29231" y="24711"/>
                  </a:lnTo>
                  <a:lnTo>
                    <a:pt x="29294" y="24628"/>
                  </a:lnTo>
                  <a:lnTo>
                    <a:pt x="29357" y="24586"/>
                  </a:lnTo>
                  <a:lnTo>
                    <a:pt x="29377" y="24670"/>
                  </a:lnTo>
                  <a:lnTo>
                    <a:pt x="29398" y="24607"/>
                  </a:lnTo>
                  <a:lnTo>
                    <a:pt x="29482" y="24607"/>
                  </a:lnTo>
                  <a:lnTo>
                    <a:pt x="29566" y="24586"/>
                  </a:lnTo>
                  <a:lnTo>
                    <a:pt x="29524" y="24502"/>
                  </a:lnTo>
                  <a:lnTo>
                    <a:pt x="29587" y="24418"/>
                  </a:lnTo>
                  <a:lnTo>
                    <a:pt x="29608" y="24293"/>
                  </a:lnTo>
                  <a:lnTo>
                    <a:pt x="29566" y="24188"/>
                  </a:lnTo>
                  <a:lnTo>
                    <a:pt x="29566" y="24188"/>
                  </a:lnTo>
                  <a:lnTo>
                    <a:pt x="29608" y="24209"/>
                  </a:lnTo>
                  <a:lnTo>
                    <a:pt x="29670" y="24146"/>
                  </a:lnTo>
                  <a:lnTo>
                    <a:pt x="29796" y="24105"/>
                  </a:lnTo>
                  <a:lnTo>
                    <a:pt x="29817" y="24167"/>
                  </a:lnTo>
                  <a:lnTo>
                    <a:pt x="29921" y="24167"/>
                  </a:lnTo>
                  <a:lnTo>
                    <a:pt x="29942" y="24042"/>
                  </a:lnTo>
                  <a:lnTo>
                    <a:pt x="30005" y="24042"/>
                  </a:lnTo>
                  <a:lnTo>
                    <a:pt x="30026" y="23958"/>
                  </a:lnTo>
                  <a:lnTo>
                    <a:pt x="30089" y="23958"/>
                  </a:lnTo>
                  <a:lnTo>
                    <a:pt x="30089" y="23979"/>
                  </a:lnTo>
                  <a:lnTo>
                    <a:pt x="30110" y="23979"/>
                  </a:lnTo>
                  <a:lnTo>
                    <a:pt x="30193" y="23874"/>
                  </a:lnTo>
                  <a:lnTo>
                    <a:pt x="30256" y="23958"/>
                  </a:lnTo>
                  <a:lnTo>
                    <a:pt x="30256" y="23833"/>
                  </a:lnTo>
                  <a:lnTo>
                    <a:pt x="30340" y="23833"/>
                  </a:lnTo>
                  <a:lnTo>
                    <a:pt x="30361" y="23728"/>
                  </a:lnTo>
                  <a:lnTo>
                    <a:pt x="30277" y="23686"/>
                  </a:lnTo>
                  <a:lnTo>
                    <a:pt x="30193" y="23749"/>
                  </a:lnTo>
                  <a:lnTo>
                    <a:pt x="30047" y="23623"/>
                  </a:lnTo>
                  <a:lnTo>
                    <a:pt x="30235" y="23623"/>
                  </a:lnTo>
                  <a:lnTo>
                    <a:pt x="30340" y="23477"/>
                  </a:lnTo>
                  <a:lnTo>
                    <a:pt x="30361" y="23540"/>
                  </a:lnTo>
                  <a:lnTo>
                    <a:pt x="30445" y="23477"/>
                  </a:lnTo>
                  <a:lnTo>
                    <a:pt x="30612" y="23581"/>
                  </a:lnTo>
                  <a:lnTo>
                    <a:pt x="30633" y="23456"/>
                  </a:lnTo>
                  <a:lnTo>
                    <a:pt x="30549" y="23435"/>
                  </a:lnTo>
                  <a:lnTo>
                    <a:pt x="30507" y="23372"/>
                  </a:lnTo>
                  <a:lnTo>
                    <a:pt x="30528" y="23309"/>
                  </a:lnTo>
                  <a:lnTo>
                    <a:pt x="30633" y="23372"/>
                  </a:lnTo>
                  <a:lnTo>
                    <a:pt x="30717" y="23309"/>
                  </a:lnTo>
                  <a:lnTo>
                    <a:pt x="30675" y="23268"/>
                  </a:lnTo>
                  <a:lnTo>
                    <a:pt x="30612" y="23268"/>
                  </a:lnTo>
                  <a:lnTo>
                    <a:pt x="30612" y="23163"/>
                  </a:lnTo>
                  <a:lnTo>
                    <a:pt x="30528" y="23121"/>
                  </a:lnTo>
                  <a:lnTo>
                    <a:pt x="30612" y="23100"/>
                  </a:lnTo>
                  <a:lnTo>
                    <a:pt x="30654" y="23142"/>
                  </a:lnTo>
                  <a:lnTo>
                    <a:pt x="30717" y="23142"/>
                  </a:lnTo>
                  <a:lnTo>
                    <a:pt x="30758" y="23205"/>
                  </a:lnTo>
                  <a:lnTo>
                    <a:pt x="30758" y="23121"/>
                  </a:lnTo>
                  <a:lnTo>
                    <a:pt x="30654" y="23037"/>
                  </a:lnTo>
                  <a:lnTo>
                    <a:pt x="30654" y="22933"/>
                  </a:lnTo>
                  <a:lnTo>
                    <a:pt x="30737" y="22933"/>
                  </a:lnTo>
                  <a:lnTo>
                    <a:pt x="30758" y="22891"/>
                  </a:lnTo>
                  <a:lnTo>
                    <a:pt x="30863" y="22954"/>
                  </a:lnTo>
                  <a:lnTo>
                    <a:pt x="30863" y="23037"/>
                  </a:lnTo>
                  <a:lnTo>
                    <a:pt x="30926" y="23037"/>
                  </a:lnTo>
                  <a:lnTo>
                    <a:pt x="30968" y="23121"/>
                  </a:lnTo>
                  <a:lnTo>
                    <a:pt x="30989" y="22996"/>
                  </a:lnTo>
                  <a:lnTo>
                    <a:pt x="30947" y="22912"/>
                  </a:lnTo>
                  <a:lnTo>
                    <a:pt x="30884" y="22912"/>
                  </a:lnTo>
                  <a:lnTo>
                    <a:pt x="30863" y="22828"/>
                  </a:lnTo>
                  <a:lnTo>
                    <a:pt x="30947" y="22828"/>
                  </a:lnTo>
                  <a:lnTo>
                    <a:pt x="30947" y="22745"/>
                  </a:lnTo>
                  <a:lnTo>
                    <a:pt x="30863" y="22724"/>
                  </a:lnTo>
                  <a:lnTo>
                    <a:pt x="30989" y="22598"/>
                  </a:lnTo>
                  <a:lnTo>
                    <a:pt x="30926" y="22535"/>
                  </a:lnTo>
                  <a:lnTo>
                    <a:pt x="30842" y="22535"/>
                  </a:lnTo>
                  <a:lnTo>
                    <a:pt x="30779" y="22598"/>
                  </a:lnTo>
                  <a:lnTo>
                    <a:pt x="30800" y="22493"/>
                  </a:lnTo>
                  <a:lnTo>
                    <a:pt x="30947" y="22410"/>
                  </a:lnTo>
                  <a:lnTo>
                    <a:pt x="31135" y="22326"/>
                  </a:lnTo>
                  <a:lnTo>
                    <a:pt x="31072" y="22263"/>
                  </a:lnTo>
                  <a:lnTo>
                    <a:pt x="30989" y="22326"/>
                  </a:lnTo>
                  <a:lnTo>
                    <a:pt x="30863" y="22201"/>
                  </a:lnTo>
                  <a:lnTo>
                    <a:pt x="30968" y="22201"/>
                  </a:lnTo>
                  <a:lnTo>
                    <a:pt x="30884" y="22096"/>
                  </a:lnTo>
                  <a:lnTo>
                    <a:pt x="30800" y="22096"/>
                  </a:lnTo>
                  <a:lnTo>
                    <a:pt x="30863" y="22054"/>
                  </a:lnTo>
                  <a:lnTo>
                    <a:pt x="30800" y="21991"/>
                  </a:lnTo>
                  <a:lnTo>
                    <a:pt x="30884" y="21991"/>
                  </a:lnTo>
                  <a:lnTo>
                    <a:pt x="30926" y="21908"/>
                  </a:lnTo>
                  <a:lnTo>
                    <a:pt x="31030" y="21908"/>
                  </a:lnTo>
                  <a:lnTo>
                    <a:pt x="30989" y="22012"/>
                  </a:lnTo>
                  <a:lnTo>
                    <a:pt x="31072" y="22012"/>
                  </a:lnTo>
                  <a:lnTo>
                    <a:pt x="31240" y="21866"/>
                  </a:lnTo>
                  <a:lnTo>
                    <a:pt x="31240" y="21782"/>
                  </a:lnTo>
                  <a:lnTo>
                    <a:pt x="31365" y="21803"/>
                  </a:lnTo>
                  <a:lnTo>
                    <a:pt x="31281" y="21698"/>
                  </a:lnTo>
                  <a:lnTo>
                    <a:pt x="31198" y="21698"/>
                  </a:lnTo>
                  <a:lnTo>
                    <a:pt x="31240" y="21594"/>
                  </a:lnTo>
                  <a:lnTo>
                    <a:pt x="31302" y="21677"/>
                  </a:lnTo>
                  <a:lnTo>
                    <a:pt x="31386" y="21636"/>
                  </a:lnTo>
                  <a:lnTo>
                    <a:pt x="31386" y="21531"/>
                  </a:lnTo>
                  <a:lnTo>
                    <a:pt x="31449" y="21489"/>
                  </a:lnTo>
                  <a:lnTo>
                    <a:pt x="31386" y="21426"/>
                  </a:lnTo>
                  <a:lnTo>
                    <a:pt x="31386" y="21343"/>
                  </a:lnTo>
                  <a:lnTo>
                    <a:pt x="31470" y="21322"/>
                  </a:lnTo>
                  <a:lnTo>
                    <a:pt x="31407" y="21238"/>
                  </a:lnTo>
                  <a:lnTo>
                    <a:pt x="31407" y="21175"/>
                  </a:lnTo>
                  <a:lnTo>
                    <a:pt x="31302" y="21112"/>
                  </a:lnTo>
                  <a:lnTo>
                    <a:pt x="31470" y="21154"/>
                  </a:lnTo>
                  <a:lnTo>
                    <a:pt x="31512" y="21112"/>
                  </a:lnTo>
                  <a:lnTo>
                    <a:pt x="31616" y="20903"/>
                  </a:lnTo>
                  <a:lnTo>
                    <a:pt x="31700" y="20903"/>
                  </a:lnTo>
                  <a:lnTo>
                    <a:pt x="31721" y="20966"/>
                  </a:lnTo>
                  <a:lnTo>
                    <a:pt x="31763" y="21029"/>
                  </a:lnTo>
                  <a:lnTo>
                    <a:pt x="31784" y="20924"/>
                  </a:lnTo>
                  <a:lnTo>
                    <a:pt x="31846" y="20861"/>
                  </a:lnTo>
                  <a:lnTo>
                    <a:pt x="31805" y="20736"/>
                  </a:lnTo>
                  <a:lnTo>
                    <a:pt x="31679" y="20736"/>
                  </a:lnTo>
                  <a:lnTo>
                    <a:pt x="31616" y="20694"/>
                  </a:lnTo>
                  <a:lnTo>
                    <a:pt x="31679" y="20652"/>
                  </a:lnTo>
                  <a:lnTo>
                    <a:pt x="31763" y="20652"/>
                  </a:lnTo>
                  <a:lnTo>
                    <a:pt x="31826" y="20610"/>
                  </a:lnTo>
                  <a:lnTo>
                    <a:pt x="31784" y="20548"/>
                  </a:lnTo>
                  <a:lnTo>
                    <a:pt x="31700" y="20506"/>
                  </a:lnTo>
                  <a:lnTo>
                    <a:pt x="31784" y="20443"/>
                  </a:lnTo>
                  <a:lnTo>
                    <a:pt x="31826" y="20443"/>
                  </a:lnTo>
                  <a:lnTo>
                    <a:pt x="31826" y="20401"/>
                  </a:lnTo>
                  <a:lnTo>
                    <a:pt x="31784" y="20338"/>
                  </a:lnTo>
                  <a:lnTo>
                    <a:pt x="31574" y="20338"/>
                  </a:lnTo>
                  <a:lnTo>
                    <a:pt x="31595" y="20296"/>
                  </a:lnTo>
                  <a:lnTo>
                    <a:pt x="31721" y="20192"/>
                  </a:lnTo>
                  <a:lnTo>
                    <a:pt x="31826" y="20213"/>
                  </a:lnTo>
                  <a:lnTo>
                    <a:pt x="31846" y="20192"/>
                  </a:lnTo>
                  <a:lnTo>
                    <a:pt x="31888" y="20129"/>
                  </a:lnTo>
                  <a:lnTo>
                    <a:pt x="31930" y="20192"/>
                  </a:lnTo>
                  <a:lnTo>
                    <a:pt x="31972" y="20213"/>
                  </a:lnTo>
                  <a:lnTo>
                    <a:pt x="32014" y="20171"/>
                  </a:lnTo>
                  <a:lnTo>
                    <a:pt x="31993" y="20087"/>
                  </a:lnTo>
                  <a:lnTo>
                    <a:pt x="31972" y="19920"/>
                  </a:lnTo>
                  <a:lnTo>
                    <a:pt x="31909" y="19878"/>
                  </a:lnTo>
                  <a:lnTo>
                    <a:pt x="31826" y="19962"/>
                  </a:lnTo>
                  <a:lnTo>
                    <a:pt x="31846" y="19983"/>
                  </a:lnTo>
                  <a:lnTo>
                    <a:pt x="31846" y="20024"/>
                  </a:lnTo>
                  <a:lnTo>
                    <a:pt x="31763" y="20004"/>
                  </a:lnTo>
                  <a:lnTo>
                    <a:pt x="31595" y="20129"/>
                  </a:lnTo>
                  <a:lnTo>
                    <a:pt x="31512" y="20108"/>
                  </a:lnTo>
                  <a:lnTo>
                    <a:pt x="31512" y="20004"/>
                  </a:lnTo>
                  <a:lnTo>
                    <a:pt x="31679" y="19983"/>
                  </a:lnTo>
                  <a:lnTo>
                    <a:pt x="31930" y="19752"/>
                  </a:lnTo>
                  <a:lnTo>
                    <a:pt x="31909" y="19711"/>
                  </a:lnTo>
                  <a:lnTo>
                    <a:pt x="31805" y="19711"/>
                  </a:lnTo>
                  <a:lnTo>
                    <a:pt x="31763" y="19648"/>
                  </a:lnTo>
                  <a:lnTo>
                    <a:pt x="31721" y="19690"/>
                  </a:lnTo>
                  <a:lnTo>
                    <a:pt x="31553" y="19460"/>
                  </a:lnTo>
                  <a:lnTo>
                    <a:pt x="31386" y="19439"/>
                  </a:lnTo>
                  <a:lnTo>
                    <a:pt x="31240" y="19585"/>
                  </a:lnTo>
                  <a:lnTo>
                    <a:pt x="31135" y="19564"/>
                  </a:lnTo>
                  <a:lnTo>
                    <a:pt x="31030" y="19397"/>
                  </a:lnTo>
                  <a:lnTo>
                    <a:pt x="30884" y="19439"/>
                  </a:lnTo>
                  <a:lnTo>
                    <a:pt x="30779" y="19501"/>
                  </a:lnTo>
                  <a:lnTo>
                    <a:pt x="30737" y="19606"/>
                  </a:lnTo>
                  <a:lnTo>
                    <a:pt x="30758" y="19480"/>
                  </a:lnTo>
                  <a:lnTo>
                    <a:pt x="30884" y="19376"/>
                  </a:lnTo>
                  <a:lnTo>
                    <a:pt x="30968" y="19376"/>
                  </a:lnTo>
                  <a:lnTo>
                    <a:pt x="31051" y="19334"/>
                  </a:lnTo>
                  <a:lnTo>
                    <a:pt x="31177" y="19376"/>
                  </a:lnTo>
                  <a:lnTo>
                    <a:pt x="31281" y="19355"/>
                  </a:lnTo>
                  <a:lnTo>
                    <a:pt x="31281" y="19250"/>
                  </a:lnTo>
                  <a:lnTo>
                    <a:pt x="31323" y="19188"/>
                  </a:lnTo>
                  <a:lnTo>
                    <a:pt x="31407" y="19188"/>
                  </a:lnTo>
                  <a:lnTo>
                    <a:pt x="31553" y="19041"/>
                  </a:lnTo>
                  <a:lnTo>
                    <a:pt x="31700" y="19020"/>
                  </a:lnTo>
                  <a:lnTo>
                    <a:pt x="31700" y="18936"/>
                  </a:lnTo>
                  <a:lnTo>
                    <a:pt x="31574" y="18727"/>
                  </a:lnTo>
                  <a:lnTo>
                    <a:pt x="31281" y="18539"/>
                  </a:lnTo>
                  <a:lnTo>
                    <a:pt x="31072" y="18413"/>
                  </a:lnTo>
                  <a:lnTo>
                    <a:pt x="30842" y="18204"/>
                  </a:lnTo>
                  <a:lnTo>
                    <a:pt x="30737" y="18204"/>
                  </a:lnTo>
                  <a:lnTo>
                    <a:pt x="30549" y="18330"/>
                  </a:lnTo>
                  <a:lnTo>
                    <a:pt x="30445" y="18309"/>
                  </a:lnTo>
                  <a:lnTo>
                    <a:pt x="30319" y="18183"/>
                  </a:lnTo>
                  <a:lnTo>
                    <a:pt x="30319" y="18099"/>
                  </a:lnTo>
                  <a:lnTo>
                    <a:pt x="30235" y="18079"/>
                  </a:lnTo>
                  <a:lnTo>
                    <a:pt x="30110" y="18120"/>
                  </a:lnTo>
                  <a:lnTo>
                    <a:pt x="29984" y="18120"/>
                  </a:lnTo>
                  <a:lnTo>
                    <a:pt x="29838" y="18141"/>
                  </a:lnTo>
                  <a:lnTo>
                    <a:pt x="29691" y="18351"/>
                  </a:lnTo>
                  <a:lnTo>
                    <a:pt x="29817" y="18099"/>
                  </a:lnTo>
                  <a:lnTo>
                    <a:pt x="29921" y="18037"/>
                  </a:lnTo>
                  <a:lnTo>
                    <a:pt x="29984" y="18079"/>
                  </a:lnTo>
                  <a:lnTo>
                    <a:pt x="30047" y="18079"/>
                  </a:lnTo>
                  <a:lnTo>
                    <a:pt x="30089" y="18016"/>
                  </a:lnTo>
                  <a:lnTo>
                    <a:pt x="30193" y="18079"/>
                  </a:lnTo>
                  <a:lnTo>
                    <a:pt x="30340" y="17995"/>
                  </a:lnTo>
                  <a:lnTo>
                    <a:pt x="30403" y="18183"/>
                  </a:lnTo>
                  <a:lnTo>
                    <a:pt x="30465" y="18225"/>
                  </a:lnTo>
                  <a:lnTo>
                    <a:pt x="30570" y="18225"/>
                  </a:lnTo>
                  <a:lnTo>
                    <a:pt x="30654" y="18120"/>
                  </a:lnTo>
                  <a:lnTo>
                    <a:pt x="30842" y="18141"/>
                  </a:lnTo>
                  <a:lnTo>
                    <a:pt x="30968" y="18246"/>
                  </a:lnTo>
                  <a:lnTo>
                    <a:pt x="31051" y="18246"/>
                  </a:lnTo>
                  <a:lnTo>
                    <a:pt x="31177" y="18351"/>
                  </a:lnTo>
                  <a:lnTo>
                    <a:pt x="31323" y="18288"/>
                  </a:lnTo>
                  <a:lnTo>
                    <a:pt x="31574" y="18351"/>
                  </a:lnTo>
                  <a:lnTo>
                    <a:pt x="31658" y="18330"/>
                  </a:lnTo>
                  <a:lnTo>
                    <a:pt x="31553" y="18141"/>
                  </a:lnTo>
                  <a:lnTo>
                    <a:pt x="31491" y="18120"/>
                  </a:lnTo>
                  <a:lnTo>
                    <a:pt x="31323" y="17974"/>
                  </a:lnTo>
                  <a:lnTo>
                    <a:pt x="31323" y="17911"/>
                  </a:lnTo>
                  <a:lnTo>
                    <a:pt x="31281" y="17869"/>
                  </a:lnTo>
                  <a:lnTo>
                    <a:pt x="31177" y="17890"/>
                  </a:lnTo>
                  <a:lnTo>
                    <a:pt x="31051" y="17827"/>
                  </a:lnTo>
                  <a:lnTo>
                    <a:pt x="30884" y="17597"/>
                  </a:lnTo>
                  <a:lnTo>
                    <a:pt x="30884" y="17451"/>
                  </a:lnTo>
                  <a:lnTo>
                    <a:pt x="30675" y="17283"/>
                  </a:lnTo>
                  <a:lnTo>
                    <a:pt x="30675" y="17095"/>
                  </a:lnTo>
                  <a:lnTo>
                    <a:pt x="30549" y="17074"/>
                  </a:lnTo>
                  <a:lnTo>
                    <a:pt x="30612" y="16949"/>
                  </a:lnTo>
                  <a:lnTo>
                    <a:pt x="30570" y="16928"/>
                  </a:lnTo>
                  <a:lnTo>
                    <a:pt x="30403" y="16572"/>
                  </a:lnTo>
                  <a:lnTo>
                    <a:pt x="30089" y="16405"/>
                  </a:lnTo>
                  <a:lnTo>
                    <a:pt x="30005" y="16447"/>
                  </a:lnTo>
                  <a:lnTo>
                    <a:pt x="30005" y="16363"/>
                  </a:lnTo>
                  <a:lnTo>
                    <a:pt x="29712" y="16237"/>
                  </a:lnTo>
                  <a:lnTo>
                    <a:pt x="29670" y="16237"/>
                  </a:lnTo>
                  <a:lnTo>
                    <a:pt x="29670" y="15944"/>
                  </a:lnTo>
                  <a:lnTo>
                    <a:pt x="29712" y="15735"/>
                  </a:lnTo>
                  <a:lnTo>
                    <a:pt x="29670" y="15610"/>
                  </a:lnTo>
                  <a:lnTo>
                    <a:pt x="29691" y="15463"/>
                  </a:lnTo>
                  <a:lnTo>
                    <a:pt x="29712" y="15484"/>
                  </a:lnTo>
                  <a:lnTo>
                    <a:pt x="29817" y="15463"/>
                  </a:lnTo>
                  <a:lnTo>
                    <a:pt x="29921" y="15296"/>
                  </a:lnTo>
                  <a:lnTo>
                    <a:pt x="29984" y="15317"/>
                  </a:lnTo>
                  <a:lnTo>
                    <a:pt x="30089" y="15191"/>
                  </a:lnTo>
                  <a:lnTo>
                    <a:pt x="29984" y="15149"/>
                  </a:lnTo>
                  <a:lnTo>
                    <a:pt x="29921" y="15066"/>
                  </a:lnTo>
                  <a:lnTo>
                    <a:pt x="30005" y="14961"/>
                  </a:lnTo>
                  <a:lnTo>
                    <a:pt x="30193" y="14982"/>
                  </a:lnTo>
                  <a:lnTo>
                    <a:pt x="30193" y="14856"/>
                  </a:lnTo>
                  <a:lnTo>
                    <a:pt x="30319" y="14835"/>
                  </a:lnTo>
                  <a:lnTo>
                    <a:pt x="30319" y="14731"/>
                  </a:lnTo>
                  <a:lnTo>
                    <a:pt x="30193" y="14647"/>
                  </a:lnTo>
                  <a:lnTo>
                    <a:pt x="30319" y="14647"/>
                  </a:lnTo>
                  <a:lnTo>
                    <a:pt x="30424" y="14689"/>
                  </a:lnTo>
                  <a:lnTo>
                    <a:pt x="30445" y="14647"/>
                  </a:lnTo>
                  <a:lnTo>
                    <a:pt x="30549" y="14647"/>
                  </a:lnTo>
                  <a:lnTo>
                    <a:pt x="30654" y="14563"/>
                  </a:lnTo>
                  <a:lnTo>
                    <a:pt x="30717" y="14563"/>
                  </a:lnTo>
                  <a:lnTo>
                    <a:pt x="30842" y="14375"/>
                  </a:lnTo>
                  <a:lnTo>
                    <a:pt x="30884" y="14459"/>
                  </a:lnTo>
                  <a:lnTo>
                    <a:pt x="30947" y="14417"/>
                  </a:lnTo>
                  <a:lnTo>
                    <a:pt x="30947" y="14459"/>
                  </a:lnTo>
                  <a:lnTo>
                    <a:pt x="31093" y="14563"/>
                  </a:lnTo>
                  <a:lnTo>
                    <a:pt x="31240" y="14438"/>
                  </a:lnTo>
                  <a:lnTo>
                    <a:pt x="31240" y="14375"/>
                  </a:lnTo>
                  <a:lnTo>
                    <a:pt x="31156" y="14354"/>
                  </a:lnTo>
                  <a:lnTo>
                    <a:pt x="31135" y="14250"/>
                  </a:lnTo>
                  <a:lnTo>
                    <a:pt x="31198" y="14208"/>
                  </a:lnTo>
                  <a:lnTo>
                    <a:pt x="31261" y="14208"/>
                  </a:lnTo>
                  <a:lnTo>
                    <a:pt x="31177" y="14061"/>
                  </a:lnTo>
                  <a:lnTo>
                    <a:pt x="31177" y="13998"/>
                  </a:lnTo>
                  <a:lnTo>
                    <a:pt x="31302" y="13957"/>
                  </a:lnTo>
                  <a:lnTo>
                    <a:pt x="31240" y="13936"/>
                  </a:lnTo>
                  <a:lnTo>
                    <a:pt x="31093" y="13957"/>
                  </a:lnTo>
                  <a:lnTo>
                    <a:pt x="30947" y="13957"/>
                  </a:lnTo>
                  <a:lnTo>
                    <a:pt x="30947" y="13915"/>
                  </a:lnTo>
                  <a:lnTo>
                    <a:pt x="30800" y="13915"/>
                  </a:lnTo>
                  <a:lnTo>
                    <a:pt x="30758" y="13957"/>
                  </a:lnTo>
                  <a:lnTo>
                    <a:pt x="30403" y="13998"/>
                  </a:lnTo>
                  <a:lnTo>
                    <a:pt x="30319" y="13915"/>
                  </a:lnTo>
                  <a:lnTo>
                    <a:pt x="30256" y="13894"/>
                  </a:lnTo>
                  <a:lnTo>
                    <a:pt x="30193" y="13789"/>
                  </a:lnTo>
                  <a:lnTo>
                    <a:pt x="30131" y="13747"/>
                  </a:lnTo>
                  <a:lnTo>
                    <a:pt x="30089" y="13706"/>
                  </a:lnTo>
                  <a:lnTo>
                    <a:pt x="29817" y="13831"/>
                  </a:lnTo>
                  <a:lnTo>
                    <a:pt x="29691" y="13831"/>
                  </a:lnTo>
                  <a:lnTo>
                    <a:pt x="29733" y="13894"/>
                  </a:lnTo>
                  <a:lnTo>
                    <a:pt x="29733" y="13998"/>
                  </a:lnTo>
                  <a:lnTo>
                    <a:pt x="29670" y="14040"/>
                  </a:lnTo>
                  <a:lnTo>
                    <a:pt x="29503" y="14103"/>
                  </a:lnTo>
                  <a:lnTo>
                    <a:pt x="29524" y="14124"/>
                  </a:lnTo>
                  <a:lnTo>
                    <a:pt x="29587" y="14208"/>
                  </a:lnTo>
                  <a:lnTo>
                    <a:pt x="29524" y="14312"/>
                  </a:lnTo>
                  <a:lnTo>
                    <a:pt x="29482" y="14354"/>
                  </a:lnTo>
                  <a:lnTo>
                    <a:pt x="29357" y="14312"/>
                  </a:lnTo>
                  <a:lnTo>
                    <a:pt x="29231" y="14375"/>
                  </a:lnTo>
                  <a:lnTo>
                    <a:pt x="29085" y="14354"/>
                  </a:lnTo>
                  <a:lnTo>
                    <a:pt x="28938" y="14061"/>
                  </a:lnTo>
                  <a:lnTo>
                    <a:pt x="28938" y="13915"/>
                  </a:lnTo>
                  <a:lnTo>
                    <a:pt x="28896" y="13810"/>
                  </a:lnTo>
                  <a:lnTo>
                    <a:pt x="28750" y="13810"/>
                  </a:lnTo>
                  <a:lnTo>
                    <a:pt x="28687" y="13831"/>
                  </a:lnTo>
                  <a:lnTo>
                    <a:pt x="28687" y="13789"/>
                  </a:lnTo>
                  <a:lnTo>
                    <a:pt x="28624" y="13789"/>
                  </a:lnTo>
                  <a:lnTo>
                    <a:pt x="28561" y="13852"/>
                  </a:lnTo>
                  <a:lnTo>
                    <a:pt x="28540" y="13789"/>
                  </a:lnTo>
                  <a:lnTo>
                    <a:pt x="28540" y="13831"/>
                  </a:lnTo>
                  <a:lnTo>
                    <a:pt x="28436" y="13706"/>
                  </a:lnTo>
                  <a:lnTo>
                    <a:pt x="28436" y="13622"/>
                  </a:lnTo>
                  <a:lnTo>
                    <a:pt x="28227" y="13496"/>
                  </a:lnTo>
                  <a:lnTo>
                    <a:pt x="28122" y="13413"/>
                  </a:lnTo>
                  <a:lnTo>
                    <a:pt x="28101" y="13287"/>
                  </a:lnTo>
                  <a:lnTo>
                    <a:pt x="28038" y="13162"/>
                  </a:lnTo>
                  <a:lnTo>
                    <a:pt x="28101" y="13099"/>
                  </a:lnTo>
                  <a:lnTo>
                    <a:pt x="28101" y="13057"/>
                  </a:lnTo>
                  <a:lnTo>
                    <a:pt x="28101" y="12994"/>
                  </a:lnTo>
                  <a:lnTo>
                    <a:pt x="28122" y="12869"/>
                  </a:lnTo>
                  <a:lnTo>
                    <a:pt x="28164" y="12806"/>
                  </a:lnTo>
                  <a:lnTo>
                    <a:pt x="28185" y="12764"/>
                  </a:lnTo>
                  <a:lnTo>
                    <a:pt x="28415" y="12848"/>
                  </a:lnTo>
                  <a:lnTo>
                    <a:pt x="28750" y="12848"/>
                  </a:lnTo>
                  <a:lnTo>
                    <a:pt x="28792" y="12701"/>
                  </a:lnTo>
                  <a:lnTo>
                    <a:pt x="28771" y="12659"/>
                  </a:lnTo>
                  <a:lnTo>
                    <a:pt x="28854" y="12659"/>
                  </a:lnTo>
                  <a:lnTo>
                    <a:pt x="28833" y="12492"/>
                  </a:lnTo>
                  <a:lnTo>
                    <a:pt x="28792" y="12471"/>
                  </a:lnTo>
                  <a:lnTo>
                    <a:pt x="28854" y="12429"/>
                  </a:lnTo>
                  <a:lnTo>
                    <a:pt x="28896" y="12136"/>
                  </a:lnTo>
                  <a:lnTo>
                    <a:pt x="29105" y="12011"/>
                  </a:lnTo>
                  <a:lnTo>
                    <a:pt x="29210" y="12011"/>
                  </a:lnTo>
                  <a:lnTo>
                    <a:pt x="29315" y="11843"/>
                  </a:lnTo>
                  <a:lnTo>
                    <a:pt x="29377" y="11843"/>
                  </a:lnTo>
                  <a:lnTo>
                    <a:pt x="29398" y="11613"/>
                  </a:lnTo>
                  <a:lnTo>
                    <a:pt x="29503" y="11488"/>
                  </a:lnTo>
                  <a:lnTo>
                    <a:pt x="29524" y="11341"/>
                  </a:lnTo>
                  <a:lnTo>
                    <a:pt x="29587" y="11320"/>
                  </a:lnTo>
                  <a:lnTo>
                    <a:pt x="29670" y="11195"/>
                  </a:lnTo>
                  <a:lnTo>
                    <a:pt x="29796" y="11195"/>
                  </a:lnTo>
                  <a:lnTo>
                    <a:pt x="29838" y="11216"/>
                  </a:lnTo>
                  <a:lnTo>
                    <a:pt x="29942" y="11216"/>
                  </a:lnTo>
                  <a:lnTo>
                    <a:pt x="29984" y="11111"/>
                  </a:lnTo>
                  <a:lnTo>
                    <a:pt x="30152" y="11320"/>
                  </a:lnTo>
                  <a:lnTo>
                    <a:pt x="30424" y="11488"/>
                  </a:lnTo>
                  <a:lnTo>
                    <a:pt x="30424" y="11592"/>
                  </a:lnTo>
                  <a:lnTo>
                    <a:pt x="30361" y="11613"/>
                  </a:lnTo>
                  <a:lnTo>
                    <a:pt x="30340" y="11697"/>
                  </a:lnTo>
                  <a:lnTo>
                    <a:pt x="30214" y="11843"/>
                  </a:lnTo>
                  <a:lnTo>
                    <a:pt x="30193" y="12011"/>
                  </a:lnTo>
                  <a:lnTo>
                    <a:pt x="30089" y="12011"/>
                  </a:lnTo>
                  <a:lnTo>
                    <a:pt x="30110" y="12032"/>
                  </a:lnTo>
                  <a:lnTo>
                    <a:pt x="30089" y="12178"/>
                  </a:lnTo>
                  <a:lnTo>
                    <a:pt x="30214" y="12325"/>
                  </a:lnTo>
                  <a:lnTo>
                    <a:pt x="30193" y="12387"/>
                  </a:lnTo>
                  <a:lnTo>
                    <a:pt x="30131" y="12429"/>
                  </a:lnTo>
                  <a:lnTo>
                    <a:pt x="30131" y="12471"/>
                  </a:lnTo>
                  <a:lnTo>
                    <a:pt x="30193" y="12555"/>
                  </a:lnTo>
                  <a:lnTo>
                    <a:pt x="30319" y="12492"/>
                  </a:lnTo>
                  <a:lnTo>
                    <a:pt x="30445" y="12387"/>
                  </a:lnTo>
                  <a:lnTo>
                    <a:pt x="30403" y="12492"/>
                  </a:lnTo>
                  <a:lnTo>
                    <a:pt x="30277" y="12576"/>
                  </a:lnTo>
                  <a:lnTo>
                    <a:pt x="30319" y="12638"/>
                  </a:lnTo>
                  <a:lnTo>
                    <a:pt x="30361" y="12659"/>
                  </a:lnTo>
                  <a:lnTo>
                    <a:pt x="30361" y="12701"/>
                  </a:lnTo>
                  <a:lnTo>
                    <a:pt x="30319" y="12743"/>
                  </a:lnTo>
                  <a:lnTo>
                    <a:pt x="30193" y="12743"/>
                  </a:lnTo>
                  <a:lnTo>
                    <a:pt x="30131" y="12806"/>
                  </a:lnTo>
                  <a:lnTo>
                    <a:pt x="30026" y="12806"/>
                  </a:lnTo>
                  <a:lnTo>
                    <a:pt x="29984" y="12890"/>
                  </a:lnTo>
                  <a:lnTo>
                    <a:pt x="30089" y="12973"/>
                  </a:lnTo>
                  <a:lnTo>
                    <a:pt x="30089" y="13057"/>
                  </a:lnTo>
                  <a:lnTo>
                    <a:pt x="30152" y="13057"/>
                  </a:lnTo>
                  <a:lnTo>
                    <a:pt x="30235" y="12952"/>
                  </a:lnTo>
                  <a:lnTo>
                    <a:pt x="30277" y="12952"/>
                  </a:lnTo>
                  <a:lnTo>
                    <a:pt x="30403" y="12806"/>
                  </a:lnTo>
                  <a:lnTo>
                    <a:pt x="30549" y="12743"/>
                  </a:lnTo>
                  <a:lnTo>
                    <a:pt x="30570" y="12701"/>
                  </a:lnTo>
                  <a:lnTo>
                    <a:pt x="30528" y="12576"/>
                  </a:lnTo>
                  <a:lnTo>
                    <a:pt x="30654" y="12471"/>
                  </a:lnTo>
                  <a:lnTo>
                    <a:pt x="30926" y="12283"/>
                  </a:lnTo>
                  <a:lnTo>
                    <a:pt x="30989" y="12283"/>
                  </a:lnTo>
                  <a:lnTo>
                    <a:pt x="31030" y="12178"/>
                  </a:lnTo>
                  <a:lnTo>
                    <a:pt x="31156" y="12178"/>
                  </a:lnTo>
                  <a:lnTo>
                    <a:pt x="31302" y="12053"/>
                  </a:lnTo>
                  <a:lnTo>
                    <a:pt x="31365" y="12115"/>
                  </a:lnTo>
                  <a:lnTo>
                    <a:pt x="31407" y="12115"/>
                  </a:lnTo>
                  <a:lnTo>
                    <a:pt x="31553" y="12073"/>
                  </a:lnTo>
                  <a:lnTo>
                    <a:pt x="31721" y="11906"/>
                  </a:lnTo>
                  <a:lnTo>
                    <a:pt x="31763" y="12011"/>
                  </a:lnTo>
                  <a:lnTo>
                    <a:pt x="31763" y="11655"/>
                  </a:lnTo>
                  <a:lnTo>
                    <a:pt x="31909" y="11550"/>
                  </a:lnTo>
                  <a:lnTo>
                    <a:pt x="31972" y="11404"/>
                  </a:lnTo>
                  <a:lnTo>
                    <a:pt x="31972" y="11299"/>
                  </a:lnTo>
                  <a:lnTo>
                    <a:pt x="32118" y="11195"/>
                  </a:lnTo>
                  <a:lnTo>
                    <a:pt x="32223" y="11006"/>
                  </a:lnTo>
                  <a:lnTo>
                    <a:pt x="32328" y="10965"/>
                  </a:lnTo>
                  <a:lnTo>
                    <a:pt x="32411" y="10672"/>
                  </a:lnTo>
                  <a:lnTo>
                    <a:pt x="32453" y="10567"/>
                  </a:lnTo>
                  <a:lnTo>
                    <a:pt x="32453" y="10504"/>
                  </a:lnTo>
                  <a:lnTo>
                    <a:pt x="32453" y="10337"/>
                  </a:lnTo>
                  <a:lnTo>
                    <a:pt x="32600" y="10190"/>
                  </a:lnTo>
                  <a:lnTo>
                    <a:pt x="32704" y="10358"/>
                  </a:lnTo>
                  <a:lnTo>
                    <a:pt x="32767" y="10400"/>
                  </a:lnTo>
                  <a:lnTo>
                    <a:pt x="32851" y="10483"/>
                  </a:lnTo>
                  <a:lnTo>
                    <a:pt x="32955" y="10441"/>
                  </a:lnTo>
                  <a:lnTo>
                    <a:pt x="33081" y="10483"/>
                  </a:lnTo>
                  <a:lnTo>
                    <a:pt x="33332" y="10462"/>
                  </a:lnTo>
                  <a:lnTo>
                    <a:pt x="33478" y="10483"/>
                  </a:lnTo>
                  <a:lnTo>
                    <a:pt x="33541" y="10337"/>
                  </a:lnTo>
                  <a:lnTo>
                    <a:pt x="33541" y="10253"/>
                  </a:lnTo>
                  <a:lnTo>
                    <a:pt x="33395" y="10128"/>
                  </a:lnTo>
                  <a:lnTo>
                    <a:pt x="33290" y="10044"/>
                  </a:lnTo>
                  <a:lnTo>
                    <a:pt x="33374" y="9960"/>
                  </a:lnTo>
                  <a:lnTo>
                    <a:pt x="33499" y="9960"/>
                  </a:lnTo>
                  <a:lnTo>
                    <a:pt x="33750" y="9772"/>
                  </a:lnTo>
                  <a:lnTo>
                    <a:pt x="33750" y="9646"/>
                  </a:lnTo>
                  <a:lnTo>
                    <a:pt x="33855" y="9521"/>
                  </a:lnTo>
                  <a:lnTo>
                    <a:pt x="33939" y="9521"/>
                  </a:lnTo>
                  <a:lnTo>
                    <a:pt x="34002" y="9416"/>
                  </a:lnTo>
                  <a:lnTo>
                    <a:pt x="33939" y="9312"/>
                  </a:lnTo>
                  <a:lnTo>
                    <a:pt x="33939" y="9207"/>
                  </a:lnTo>
                  <a:lnTo>
                    <a:pt x="33939" y="9081"/>
                  </a:lnTo>
                  <a:lnTo>
                    <a:pt x="34022" y="9040"/>
                  </a:lnTo>
                  <a:lnTo>
                    <a:pt x="34127" y="9123"/>
                  </a:lnTo>
                  <a:lnTo>
                    <a:pt x="34127" y="9228"/>
                  </a:lnTo>
                  <a:lnTo>
                    <a:pt x="34190" y="9312"/>
                  </a:lnTo>
                  <a:lnTo>
                    <a:pt x="34378" y="9332"/>
                  </a:lnTo>
                  <a:lnTo>
                    <a:pt x="34399" y="9395"/>
                  </a:lnTo>
                  <a:lnTo>
                    <a:pt x="34399" y="9353"/>
                  </a:lnTo>
                  <a:lnTo>
                    <a:pt x="34399" y="9291"/>
                  </a:lnTo>
                  <a:lnTo>
                    <a:pt x="34378" y="9249"/>
                  </a:lnTo>
                  <a:lnTo>
                    <a:pt x="34336" y="9144"/>
                  </a:lnTo>
                  <a:lnTo>
                    <a:pt x="34336" y="9123"/>
                  </a:lnTo>
                  <a:lnTo>
                    <a:pt x="34420" y="9081"/>
                  </a:lnTo>
                  <a:lnTo>
                    <a:pt x="34546" y="9102"/>
                  </a:lnTo>
                  <a:lnTo>
                    <a:pt x="34608" y="9081"/>
                  </a:lnTo>
                  <a:lnTo>
                    <a:pt x="34608" y="8977"/>
                  </a:lnTo>
                  <a:lnTo>
                    <a:pt x="34587" y="8914"/>
                  </a:lnTo>
                  <a:lnTo>
                    <a:pt x="34587" y="8830"/>
                  </a:lnTo>
                  <a:lnTo>
                    <a:pt x="34608" y="8788"/>
                  </a:lnTo>
                  <a:lnTo>
                    <a:pt x="34608" y="8684"/>
                  </a:lnTo>
                  <a:lnTo>
                    <a:pt x="34608" y="8579"/>
                  </a:lnTo>
                  <a:lnTo>
                    <a:pt x="34525" y="8516"/>
                  </a:lnTo>
                  <a:lnTo>
                    <a:pt x="34525" y="8349"/>
                  </a:lnTo>
                  <a:lnTo>
                    <a:pt x="34525" y="8244"/>
                  </a:lnTo>
                  <a:lnTo>
                    <a:pt x="34504" y="8098"/>
                  </a:lnTo>
                  <a:lnTo>
                    <a:pt x="34504" y="7993"/>
                  </a:lnTo>
                  <a:lnTo>
                    <a:pt x="34441" y="7889"/>
                  </a:lnTo>
                  <a:lnTo>
                    <a:pt x="34399" y="7826"/>
                  </a:lnTo>
                  <a:lnTo>
                    <a:pt x="34378" y="7742"/>
                  </a:lnTo>
                  <a:lnTo>
                    <a:pt x="34232" y="7533"/>
                  </a:lnTo>
                  <a:lnTo>
                    <a:pt x="34190" y="7428"/>
                  </a:lnTo>
                  <a:lnTo>
                    <a:pt x="34211" y="7366"/>
                  </a:lnTo>
                  <a:lnTo>
                    <a:pt x="34294" y="7345"/>
                  </a:lnTo>
                  <a:lnTo>
                    <a:pt x="34378" y="7324"/>
                  </a:lnTo>
                  <a:lnTo>
                    <a:pt x="34420" y="7261"/>
                  </a:lnTo>
                  <a:lnTo>
                    <a:pt x="34441" y="7198"/>
                  </a:lnTo>
                  <a:lnTo>
                    <a:pt x="34546" y="7010"/>
                  </a:lnTo>
                  <a:lnTo>
                    <a:pt x="34587" y="7010"/>
                  </a:lnTo>
                  <a:lnTo>
                    <a:pt x="34692" y="7031"/>
                  </a:lnTo>
                  <a:lnTo>
                    <a:pt x="34755" y="7052"/>
                  </a:lnTo>
                  <a:lnTo>
                    <a:pt x="35131" y="7115"/>
                  </a:lnTo>
                  <a:lnTo>
                    <a:pt x="35173" y="7136"/>
                  </a:lnTo>
                  <a:lnTo>
                    <a:pt x="35236" y="7136"/>
                  </a:lnTo>
                  <a:lnTo>
                    <a:pt x="35278" y="7094"/>
                  </a:lnTo>
                  <a:lnTo>
                    <a:pt x="35257" y="7010"/>
                  </a:lnTo>
                  <a:lnTo>
                    <a:pt x="35236" y="6926"/>
                  </a:lnTo>
                  <a:lnTo>
                    <a:pt x="35236" y="6884"/>
                  </a:lnTo>
                  <a:lnTo>
                    <a:pt x="35257" y="6822"/>
                  </a:lnTo>
                  <a:lnTo>
                    <a:pt x="35236" y="6780"/>
                  </a:lnTo>
                  <a:lnTo>
                    <a:pt x="35215" y="6696"/>
                  </a:lnTo>
                  <a:lnTo>
                    <a:pt x="35257" y="6591"/>
                  </a:lnTo>
                  <a:lnTo>
                    <a:pt x="35320" y="6571"/>
                  </a:lnTo>
                  <a:lnTo>
                    <a:pt x="35278" y="6466"/>
                  </a:lnTo>
                  <a:lnTo>
                    <a:pt x="35257" y="6403"/>
                  </a:lnTo>
                  <a:lnTo>
                    <a:pt x="35257" y="6382"/>
                  </a:lnTo>
                  <a:lnTo>
                    <a:pt x="35341" y="6319"/>
                  </a:lnTo>
                  <a:lnTo>
                    <a:pt x="35320" y="6278"/>
                  </a:lnTo>
                  <a:lnTo>
                    <a:pt x="35320" y="6215"/>
                  </a:lnTo>
                  <a:lnTo>
                    <a:pt x="35278" y="6152"/>
                  </a:lnTo>
                  <a:lnTo>
                    <a:pt x="35320" y="6068"/>
                  </a:lnTo>
                  <a:lnTo>
                    <a:pt x="35362" y="6047"/>
                  </a:lnTo>
                  <a:lnTo>
                    <a:pt x="35362" y="5985"/>
                  </a:lnTo>
                  <a:lnTo>
                    <a:pt x="35341" y="5943"/>
                  </a:lnTo>
                  <a:lnTo>
                    <a:pt x="35278" y="5796"/>
                  </a:lnTo>
                  <a:lnTo>
                    <a:pt x="35278" y="5671"/>
                  </a:lnTo>
                  <a:lnTo>
                    <a:pt x="35320" y="5650"/>
                  </a:lnTo>
                  <a:lnTo>
                    <a:pt x="35341" y="5629"/>
                  </a:lnTo>
                  <a:lnTo>
                    <a:pt x="35341" y="5587"/>
                  </a:lnTo>
                  <a:lnTo>
                    <a:pt x="35320" y="5545"/>
                  </a:lnTo>
                  <a:lnTo>
                    <a:pt x="35320" y="5483"/>
                  </a:lnTo>
                  <a:lnTo>
                    <a:pt x="35257" y="5441"/>
                  </a:lnTo>
                  <a:lnTo>
                    <a:pt x="35236" y="5378"/>
                  </a:lnTo>
                  <a:lnTo>
                    <a:pt x="35257" y="5315"/>
                  </a:lnTo>
                  <a:lnTo>
                    <a:pt x="35257" y="5231"/>
                  </a:lnTo>
                  <a:lnTo>
                    <a:pt x="35236" y="5169"/>
                  </a:lnTo>
                  <a:lnTo>
                    <a:pt x="35173" y="5127"/>
                  </a:lnTo>
                  <a:lnTo>
                    <a:pt x="35173" y="5064"/>
                  </a:lnTo>
                  <a:lnTo>
                    <a:pt x="35257" y="4959"/>
                  </a:lnTo>
                  <a:lnTo>
                    <a:pt x="35362" y="4939"/>
                  </a:lnTo>
                  <a:lnTo>
                    <a:pt x="35383" y="4918"/>
                  </a:lnTo>
                  <a:lnTo>
                    <a:pt x="35383" y="4813"/>
                  </a:lnTo>
                  <a:lnTo>
                    <a:pt x="35424" y="4687"/>
                  </a:lnTo>
                  <a:lnTo>
                    <a:pt x="35341" y="4646"/>
                  </a:lnTo>
                  <a:lnTo>
                    <a:pt x="35278" y="4583"/>
                  </a:lnTo>
                  <a:lnTo>
                    <a:pt x="35257" y="4499"/>
                  </a:lnTo>
                  <a:lnTo>
                    <a:pt x="35173" y="4395"/>
                  </a:lnTo>
                  <a:lnTo>
                    <a:pt x="35152" y="4332"/>
                  </a:lnTo>
                  <a:lnTo>
                    <a:pt x="35215" y="4290"/>
                  </a:lnTo>
                  <a:lnTo>
                    <a:pt x="35152" y="4185"/>
                  </a:lnTo>
                  <a:lnTo>
                    <a:pt x="35131" y="4123"/>
                  </a:lnTo>
                  <a:lnTo>
                    <a:pt x="35027" y="4102"/>
                  </a:lnTo>
                  <a:lnTo>
                    <a:pt x="34964" y="4081"/>
                  </a:lnTo>
                  <a:lnTo>
                    <a:pt x="34859" y="4018"/>
                  </a:lnTo>
                  <a:lnTo>
                    <a:pt x="34797" y="4081"/>
                  </a:lnTo>
                  <a:lnTo>
                    <a:pt x="34713" y="4102"/>
                  </a:lnTo>
                  <a:lnTo>
                    <a:pt x="34629" y="4143"/>
                  </a:lnTo>
                  <a:lnTo>
                    <a:pt x="34629" y="4227"/>
                  </a:lnTo>
                  <a:lnTo>
                    <a:pt x="34587" y="4269"/>
                  </a:lnTo>
                  <a:lnTo>
                    <a:pt x="34504" y="4269"/>
                  </a:lnTo>
                  <a:lnTo>
                    <a:pt x="34483" y="4395"/>
                  </a:lnTo>
                  <a:lnTo>
                    <a:pt x="34294" y="4395"/>
                  </a:lnTo>
                  <a:lnTo>
                    <a:pt x="34232" y="4478"/>
                  </a:lnTo>
                  <a:lnTo>
                    <a:pt x="34232" y="4583"/>
                  </a:lnTo>
                  <a:lnTo>
                    <a:pt x="34190" y="4604"/>
                  </a:lnTo>
                  <a:lnTo>
                    <a:pt x="34169" y="4729"/>
                  </a:lnTo>
                  <a:lnTo>
                    <a:pt x="34169" y="4792"/>
                  </a:lnTo>
                  <a:lnTo>
                    <a:pt x="34106" y="4813"/>
                  </a:lnTo>
                  <a:lnTo>
                    <a:pt x="34022" y="4897"/>
                  </a:lnTo>
                  <a:lnTo>
                    <a:pt x="33876" y="4918"/>
                  </a:lnTo>
                  <a:lnTo>
                    <a:pt x="33709" y="4918"/>
                  </a:lnTo>
                  <a:lnTo>
                    <a:pt x="33667" y="4939"/>
                  </a:lnTo>
                  <a:lnTo>
                    <a:pt x="33604" y="5001"/>
                  </a:lnTo>
                  <a:lnTo>
                    <a:pt x="33583" y="4918"/>
                  </a:lnTo>
                  <a:lnTo>
                    <a:pt x="33541" y="4834"/>
                  </a:lnTo>
                  <a:lnTo>
                    <a:pt x="33458" y="4834"/>
                  </a:lnTo>
                  <a:lnTo>
                    <a:pt x="33374" y="4897"/>
                  </a:lnTo>
                  <a:lnTo>
                    <a:pt x="33269" y="4918"/>
                  </a:lnTo>
                  <a:lnTo>
                    <a:pt x="33248" y="4834"/>
                  </a:lnTo>
                  <a:lnTo>
                    <a:pt x="33165" y="4729"/>
                  </a:lnTo>
                  <a:lnTo>
                    <a:pt x="33123" y="4708"/>
                  </a:lnTo>
                  <a:lnTo>
                    <a:pt x="32976" y="4583"/>
                  </a:lnTo>
                  <a:lnTo>
                    <a:pt x="32976" y="4478"/>
                  </a:lnTo>
                  <a:lnTo>
                    <a:pt x="33018" y="4436"/>
                  </a:lnTo>
                  <a:lnTo>
                    <a:pt x="33039" y="4332"/>
                  </a:lnTo>
                  <a:lnTo>
                    <a:pt x="33018" y="4227"/>
                  </a:lnTo>
                  <a:lnTo>
                    <a:pt x="32976" y="4123"/>
                  </a:lnTo>
                  <a:lnTo>
                    <a:pt x="32872" y="4143"/>
                  </a:lnTo>
                  <a:lnTo>
                    <a:pt x="32872" y="4081"/>
                  </a:lnTo>
                  <a:lnTo>
                    <a:pt x="32872" y="3997"/>
                  </a:lnTo>
                  <a:lnTo>
                    <a:pt x="32934" y="3913"/>
                  </a:lnTo>
                  <a:lnTo>
                    <a:pt x="32934" y="3871"/>
                  </a:lnTo>
                  <a:lnTo>
                    <a:pt x="32872" y="3851"/>
                  </a:lnTo>
                  <a:lnTo>
                    <a:pt x="32851" y="3851"/>
                  </a:lnTo>
                  <a:lnTo>
                    <a:pt x="32767" y="3892"/>
                  </a:lnTo>
                  <a:lnTo>
                    <a:pt x="32725" y="3892"/>
                  </a:lnTo>
                  <a:lnTo>
                    <a:pt x="32642" y="3913"/>
                  </a:lnTo>
                  <a:lnTo>
                    <a:pt x="32558" y="3892"/>
                  </a:lnTo>
                  <a:lnTo>
                    <a:pt x="32516" y="3871"/>
                  </a:lnTo>
                  <a:lnTo>
                    <a:pt x="32453" y="3851"/>
                  </a:lnTo>
                  <a:lnTo>
                    <a:pt x="32432" y="3809"/>
                  </a:lnTo>
                  <a:lnTo>
                    <a:pt x="32307" y="3767"/>
                  </a:lnTo>
                  <a:lnTo>
                    <a:pt x="32307" y="3704"/>
                  </a:lnTo>
                  <a:lnTo>
                    <a:pt x="32244" y="3662"/>
                  </a:lnTo>
                  <a:lnTo>
                    <a:pt x="32202" y="3662"/>
                  </a:lnTo>
                  <a:lnTo>
                    <a:pt x="32139" y="3599"/>
                  </a:lnTo>
                  <a:lnTo>
                    <a:pt x="32139" y="3558"/>
                  </a:lnTo>
                  <a:lnTo>
                    <a:pt x="32077" y="3558"/>
                  </a:lnTo>
                  <a:lnTo>
                    <a:pt x="32014" y="3474"/>
                  </a:lnTo>
                  <a:lnTo>
                    <a:pt x="31993" y="3432"/>
                  </a:lnTo>
                  <a:lnTo>
                    <a:pt x="31930" y="3369"/>
                  </a:lnTo>
                  <a:lnTo>
                    <a:pt x="31888" y="3369"/>
                  </a:lnTo>
                  <a:lnTo>
                    <a:pt x="31846" y="3453"/>
                  </a:lnTo>
                  <a:lnTo>
                    <a:pt x="31805" y="3432"/>
                  </a:lnTo>
                  <a:lnTo>
                    <a:pt x="31763" y="3453"/>
                  </a:lnTo>
                  <a:lnTo>
                    <a:pt x="31721" y="3495"/>
                  </a:lnTo>
                  <a:lnTo>
                    <a:pt x="31658" y="3453"/>
                  </a:lnTo>
                  <a:lnTo>
                    <a:pt x="31616" y="3390"/>
                  </a:lnTo>
                  <a:lnTo>
                    <a:pt x="31574" y="3369"/>
                  </a:lnTo>
                  <a:lnTo>
                    <a:pt x="31449" y="3369"/>
                  </a:lnTo>
                  <a:lnTo>
                    <a:pt x="31386" y="3348"/>
                  </a:lnTo>
                  <a:lnTo>
                    <a:pt x="31449" y="3286"/>
                  </a:lnTo>
                  <a:lnTo>
                    <a:pt x="31449" y="3244"/>
                  </a:lnTo>
                  <a:lnTo>
                    <a:pt x="31365" y="3244"/>
                  </a:lnTo>
                  <a:lnTo>
                    <a:pt x="31302" y="3286"/>
                  </a:lnTo>
                  <a:lnTo>
                    <a:pt x="31177" y="3286"/>
                  </a:lnTo>
                  <a:lnTo>
                    <a:pt x="31135" y="3327"/>
                  </a:lnTo>
                  <a:lnTo>
                    <a:pt x="31072" y="3265"/>
                  </a:lnTo>
                  <a:lnTo>
                    <a:pt x="31030" y="3286"/>
                  </a:lnTo>
                  <a:lnTo>
                    <a:pt x="30947" y="3286"/>
                  </a:lnTo>
                  <a:lnTo>
                    <a:pt x="30884" y="3223"/>
                  </a:lnTo>
                  <a:lnTo>
                    <a:pt x="30800" y="3181"/>
                  </a:lnTo>
                  <a:lnTo>
                    <a:pt x="30675" y="3055"/>
                  </a:lnTo>
                  <a:lnTo>
                    <a:pt x="30633" y="2930"/>
                  </a:lnTo>
                  <a:lnTo>
                    <a:pt x="30633" y="2846"/>
                  </a:lnTo>
                  <a:lnTo>
                    <a:pt x="30612" y="2742"/>
                  </a:lnTo>
                  <a:lnTo>
                    <a:pt x="30549" y="2742"/>
                  </a:lnTo>
                  <a:lnTo>
                    <a:pt x="30465" y="2721"/>
                  </a:lnTo>
                  <a:lnTo>
                    <a:pt x="30465" y="2574"/>
                  </a:lnTo>
                  <a:lnTo>
                    <a:pt x="30424" y="2553"/>
                  </a:lnTo>
                  <a:lnTo>
                    <a:pt x="30403" y="2428"/>
                  </a:lnTo>
                  <a:lnTo>
                    <a:pt x="30361" y="2323"/>
                  </a:lnTo>
                  <a:lnTo>
                    <a:pt x="30152" y="2198"/>
                  </a:lnTo>
                  <a:lnTo>
                    <a:pt x="30047" y="2030"/>
                  </a:lnTo>
                  <a:lnTo>
                    <a:pt x="30026" y="1988"/>
                  </a:lnTo>
                  <a:lnTo>
                    <a:pt x="29984" y="1884"/>
                  </a:lnTo>
                  <a:lnTo>
                    <a:pt x="29921" y="1905"/>
                  </a:lnTo>
                  <a:lnTo>
                    <a:pt x="29901" y="1905"/>
                  </a:lnTo>
                  <a:lnTo>
                    <a:pt x="29901" y="1821"/>
                  </a:lnTo>
                  <a:lnTo>
                    <a:pt x="29921" y="1779"/>
                  </a:lnTo>
                  <a:lnTo>
                    <a:pt x="29838" y="1716"/>
                  </a:lnTo>
                  <a:lnTo>
                    <a:pt x="29796" y="1612"/>
                  </a:lnTo>
                  <a:lnTo>
                    <a:pt x="29733" y="1591"/>
                  </a:lnTo>
                  <a:lnTo>
                    <a:pt x="29712" y="1507"/>
                  </a:lnTo>
                  <a:lnTo>
                    <a:pt x="29670" y="1444"/>
                  </a:lnTo>
                  <a:lnTo>
                    <a:pt x="29608" y="1340"/>
                  </a:lnTo>
                  <a:lnTo>
                    <a:pt x="29482" y="1256"/>
                  </a:lnTo>
                  <a:lnTo>
                    <a:pt x="29461" y="1193"/>
                  </a:lnTo>
                  <a:lnTo>
                    <a:pt x="29503" y="1130"/>
                  </a:lnTo>
                  <a:lnTo>
                    <a:pt x="29482" y="1047"/>
                  </a:lnTo>
                  <a:lnTo>
                    <a:pt x="29315" y="1047"/>
                  </a:lnTo>
                  <a:lnTo>
                    <a:pt x="29294" y="984"/>
                  </a:lnTo>
                  <a:lnTo>
                    <a:pt x="29294" y="942"/>
                  </a:lnTo>
                  <a:lnTo>
                    <a:pt x="29273" y="879"/>
                  </a:lnTo>
                  <a:lnTo>
                    <a:pt x="29273" y="817"/>
                  </a:lnTo>
                  <a:lnTo>
                    <a:pt x="29231" y="733"/>
                  </a:lnTo>
                  <a:lnTo>
                    <a:pt x="29168" y="712"/>
                  </a:lnTo>
                  <a:lnTo>
                    <a:pt x="29168" y="649"/>
                  </a:lnTo>
                  <a:lnTo>
                    <a:pt x="29147" y="607"/>
                  </a:lnTo>
                  <a:lnTo>
                    <a:pt x="29085" y="628"/>
                  </a:lnTo>
                  <a:lnTo>
                    <a:pt x="28980" y="607"/>
                  </a:lnTo>
                  <a:lnTo>
                    <a:pt x="28959" y="545"/>
                  </a:lnTo>
                  <a:lnTo>
                    <a:pt x="28980" y="482"/>
                  </a:lnTo>
                  <a:lnTo>
                    <a:pt x="28959" y="440"/>
                  </a:lnTo>
                  <a:lnTo>
                    <a:pt x="28875" y="419"/>
                  </a:lnTo>
                  <a:lnTo>
                    <a:pt x="28833" y="461"/>
                  </a:lnTo>
                  <a:lnTo>
                    <a:pt x="28792" y="419"/>
                  </a:lnTo>
                  <a:lnTo>
                    <a:pt x="28750" y="419"/>
                  </a:lnTo>
                  <a:lnTo>
                    <a:pt x="28708" y="356"/>
                  </a:lnTo>
                  <a:lnTo>
                    <a:pt x="28750" y="293"/>
                  </a:lnTo>
                  <a:lnTo>
                    <a:pt x="28687" y="231"/>
                  </a:lnTo>
                  <a:lnTo>
                    <a:pt x="28624" y="210"/>
                  </a:lnTo>
                  <a:lnTo>
                    <a:pt x="28561" y="231"/>
                  </a:lnTo>
                  <a:lnTo>
                    <a:pt x="28520" y="147"/>
                  </a:lnTo>
                  <a:lnTo>
                    <a:pt x="28457" y="189"/>
                  </a:lnTo>
                  <a:lnTo>
                    <a:pt x="28373" y="189"/>
                  </a:lnTo>
                  <a:lnTo>
                    <a:pt x="28331" y="147"/>
                  </a:lnTo>
                  <a:lnTo>
                    <a:pt x="28268" y="189"/>
                  </a:lnTo>
                  <a:lnTo>
                    <a:pt x="28268" y="252"/>
                  </a:lnTo>
                  <a:lnTo>
                    <a:pt x="28248" y="293"/>
                  </a:lnTo>
                  <a:lnTo>
                    <a:pt x="28143" y="231"/>
                  </a:lnTo>
                  <a:lnTo>
                    <a:pt x="28101" y="189"/>
                  </a:lnTo>
                  <a:lnTo>
                    <a:pt x="28017" y="210"/>
                  </a:lnTo>
                  <a:lnTo>
                    <a:pt x="27892" y="210"/>
                  </a:lnTo>
                  <a:lnTo>
                    <a:pt x="27892" y="189"/>
                  </a:lnTo>
                  <a:lnTo>
                    <a:pt x="27808" y="105"/>
                  </a:lnTo>
                  <a:lnTo>
                    <a:pt x="27620" y="84"/>
                  </a:lnTo>
                  <a:lnTo>
                    <a:pt x="27536" y="21"/>
                  </a:lnTo>
                  <a:lnTo>
                    <a:pt x="27432" y="21"/>
                  </a:lnTo>
                  <a:lnTo>
                    <a:pt x="2739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68"/>
            <p:cNvSpPr/>
            <p:nvPr/>
          </p:nvSpPr>
          <p:spPr>
            <a:xfrm>
              <a:off x="4442708" y="2990191"/>
              <a:ext cx="762" cy="967"/>
            </a:xfrm>
            <a:custGeom>
              <a:avLst/>
              <a:gdLst/>
              <a:ahLst/>
              <a:cxnLst/>
              <a:rect l="l" t="t" r="r" b="b"/>
              <a:pathLst>
                <a:path w="64" h="85" extrusionOk="0">
                  <a:moveTo>
                    <a:pt x="63" y="85"/>
                  </a:moveTo>
                  <a:lnTo>
                    <a:pt x="1" y="1"/>
                  </a:lnTo>
                  <a:lnTo>
                    <a:pt x="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68"/>
            <p:cNvSpPr/>
            <p:nvPr/>
          </p:nvSpPr>
          <p:spPr>
            <a:xfrm>
              <a:off x="4434742" y="2997094"/>
              <a:ext cx="1250" cy="1205"/>
            </a:xfrm>
            <a:custGeom>
              <a:avLst/>
              <a:gdLst/>
              <a:ahLst/>
              <a:cxnLst/>
              <a:rect l="l" t="t" r="r" b="b"/>
              <a:pathLst>
                <a:path w="105" h="106" extrusionOk="0">
                  <a:moveTo>
                    <a:pt x="0" y="105"/>
                  </a:moveTo>
                  <a:lnTo>
                    <a:pt x="105" y="1"/>
                  </a:lnTo>
                  <a:lnTo>
                    <a:pt x="105"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68"/>
            <p:cNvSpPr/>
            <p:nvPr/>
          </p:nvSpPr>
          <p:spPr>
            <a:xfrm>
              <a:off x="4184339" y="2879787"/>
              <a:ext cx="2512" cy="728"/>
            </a:xfrm>
            <a:custGeom>
              <a:avLst/>
              <a:gdLst/>
              <a:ahLst/>
              <a:cxnLst/>
              <a:rect l="l" t="t" r="r" b="b"/>
              <a:pathLst>
                <a:path w="211" h="64" extrusionOk="0">
                  <a:moveTo>
                    <a:pt x="210" y="0"/>
                  </a:moveTo>
                  <a:lnTo>
                    <a:pt x="1" y="63"/>
                  </a:lnTo>
                  <a:lnTo>
                    <a:pt x="22" y="63"/>
                  </a:lnTo>
                  <a:lnTo>
                    <a:pt x="21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68"/>
            <p:cNvSpPr/>
            <p:nvPr/>
          </p:nvSpPr>
          <p:spPr>
            <a:xfrm>
              <a:off x="4038591" y="2720356"/>
              <a:ext cx="260870" cy="130886"/>
            </a:xfrm>
            <a:custGeom>
              <a:avLst/>
              <a:gdLst/>
              <a:ahLst/>
              <a:cxnLst/>
              <a:rect l="l" t="t" r="r" b="b"/>
              <a:pathLst>
                <a:path w="21908" h="11509" extrusionOk="0">
                  <a:moveTo>
                    <a:pt x="10860" y="0"/>
                  </a:moveTo>
                  <a:lnTo>
                    <a:pt x="10755" y="84"/>
                  </a:lnTo>
                  <a:lnTo>
                    <a:pt x="10713" y="189"/>
                  </a:lnTo>
                  <a:lnTo>
                    <a:pt x="10567" y="189"/>
                  </a:lnTo>
                  <a:lnTo>
                    <a:pt x="10483" y="252"/>
                  </a:lnTo>
                  <a:lnTo>
                    <a:pt x="10546" y="314"/>
                  </a:lnTo>
                  <a:lnTo>
                    <a:pt x="10546" y="398"/>
                  </a:lnTo>
                  <a:lnTo>
                    <a:pt x="10400" y="419"/>
                  </a:lnTo>
                  <a:lnTo>
                    <a:pt x="10337" y="419"/>
                  </a:lnTo>
                  <a:lnTo>
                    <a:pt x="10253" y="524"/>
                  </a:lnTo>
                  <a:lnTo>
                    <a:pt x="10128" y="524"/>
                  </a:lnTo>
                  <a:lnTo>
                    <a:pt x="10044" y="586"/>
                  </a:lnTo>
                  <a:lnTo>
                    <a:pt x="9981" y="586"/>
                  </a:lnTo>
                  <a:lnTo>
                    <a:pt x="9751" y="733"/>
                  </a:lnTo>
                  <a:lnTo>
                    <a:pt x="9625" y="796"/>
                  </a:lnTo>
                  <a:lnTo>
                    <a:pt x="9521" y="837"/>
                  </a:lnTo>
                  <a:lnTo>
                    <a:pt x="9437" y="837"/>
                  </a:lnTo>
                  <a:lnTo>
                    <a:pt x="9353" y="775"/>
                  </a:lnTo>
                  <a:lnTo>
                    <a:pt x="9312" y="837"/>
                  </a:lnTo>
                  <a:lnTo>
                    <a:pt x="9291" y="921"/>
                  </a:lnTo>
                  <a:lnTo>
                    <a:pt x="9144" y="921"/>
                  </a:lnTo>
                  <a:lnTo>
                    <a:pt x="9102" y="984"/>
                  </a:lnTo>
                  <a:lnTo>
                    <a:pt x="9102" y="1088"/>
                  </a:lnTo>
                  <a:lnTo>
                    <a:pt x="9040" y="1130"/>
                  </a:lnTo>
                  <a:lnTo>
                    <a:pt x="8977" y="1109"/>
                  </a:lnTo>
                  <a:lnTo>
                    <a:pt x="8893" y="1109"/>
                  </a:lnTo>
                  <a:lnTo>
                    <a:pt x="8789" y="1151"/>
                  </a:lnTo>
                  <a:lnTo>
                    <a:pt x="8663" y="1172"/>
                  </a:lnTo>
                  <a:lnTo>
                    <a:pt x="8496" y="1256"/>
                  </a:lnTo>
                  <a:lnTo>
                    <a:pt x="8475" y="1319"/>
                  </a:lnTo>
                  <a:lnTo>
                    <a:pt x="8307" y="1340"/>
                  </a:lnTo>
                  <a:lnTo>
                    <a:pt x="8182" y="1402"/>
                  </a:lnTo>
                  <a:lnTo>
                    <a:pt x="8035" y="1423"/>
                  </a:lnTo>
                  <a:lnTo>
                    <a:pt x="7847" y="1465"/>
                  </a:lnTo>
                  <a:lnTo>
                    <a:pt x="7826" y="1549"/>
                  </a:lnTo>
                  <a:lnTo>
                    <a:pt x="7763" y="1632"/>
                  </a:lnTo>
                  <a:lnTo>
                    <a:pt x="7721" y="1528"/>
                  </a:lnTo>
                  <a:lnTo>
                    <a:pt x="7617" y="1528"/>
                  </a:lnTo>
                  <a:lnTo>
                    <a:pt x="7512" y="1570"/>
                  </a:lnTo>
                  <a:lnTo>
                    <a:pt x="7512" y="1653"/>
                  </a:lnTo>
                  <a:lnTo>
                    <a:pt x="7449" y="1695"/>
                  </a:lnTo>
                  <a:lnTo>
                    <a:pt x="7345" y="1653"/>
                  </a:lnTo>
                  <a:lnTo>
                    <a:pt x="7219" y="1653"/>
                  </a:lnTo>
                  <a:lnTo>
                    <a:pt x="7198" y="1612"/>
                  </a:lnTo>
                  <a:lnTo>
                    <a:pt x="7115" y="1612"/>
                  </a:lnTo>
                  <a:lnTo>
                    <a:pt x="7031" y="1653"/>
                  </a:lnTo>
                  <a:lnTo>
                    <a:pt x="6926" y="1674"/>
                  </a:lnTo>
                  <a:lnTo>
                    <a:pt x="6884" y="1695"/>
                  </a:lnTo>
                  <a:lnTo>
                    <a:pt x="6926" y="1842"/>
                  </a:lnTo>
                  <a:lnTo>
                    <a:pt x="6884" y="1925"/>
                  </a:lnTo>
                  <a:lnTo>
                    <a:pt x="6989" y="1946"/>
                  </a:lnTo>
                  <a:lnTo>
                    <a:pt x="7136" y="1925"/>
                  </a:lnTo>
                  <a:lnTo>
                    <a:pt x="7198" y="2051"/>
                  </a:lnTo>
                  <a:lnTo>
                    <a:pt x="7031" y="2051"/>
                  </a:lnTo>
                  <a:lnTo>
                    <a:pt x="6989" y="2093"/>
                  </a:lnTo>
                  <a:lnTo>
                    <a:pt x="6989" y="2156"/>
                  </a:lnTo>
                  <a:lnTo>
                    <a:pt x="7136" y="2176"/>
                  </a:lnTo>
                  <a:lnTo>
                    <a:pt x="7240" y="2197"/>
                  </a:lnTo>
                  <a:lnTo>
                    <a:pt x="7324" y="2156"/>
                  </a:lnTo>
                  <a:lnTo>
                    <a:pt x="7408" y="2156"/>
                  </a:lnTo>
                  <a:lnTo>
                    <a:pt x="7512" y="2260"/>
                  </a:lnTo>
                  <a:lnTo>
                    <a:pt x="7617" y="2281"/>
                  </a:lnTo>
                  <a:lnTo>
                    <a:pt x="7617" y="2386"/>
                  </a:lnTo>
                  <a:lnTo>
                    <a:pt x="7554" y="2449"/>
                  </a:lnTo>
                  <a:lnTo>
                    <a:pt x="7449" y="2407"/>
                  </a:lnTo>
                  <a:lnTo>
                    <a:pt x="7219" y="2449"/>
                  </a:lnTo>
                  <a:lnTo>
                    <a:pt x="7094" y="2553"/>
                  </a:lnTo>
                  <a:lnTo>
                    <a:pt x="6947" y="2741"/>
                  </a:lnTo>
                  <a:lnTo>
                    <a:pt x="6947" y="2867"/>
                  </a:lnTo>
                  <a:lnTo>
                    <a:pt x="7031" y="2888"/>
                  </a:lnTo>
                  <a:lnTo>
                    <a:pt x="7052" y="3013"/>
                  </a:lnTo>
                  <a:lnTo>
                    <a:pt x="6989" y="3118"/>
                  </a:lnTo>
                  <a:lnTo>
                    <a:pt x="6947" y="3244"/>
                  </a:lnTo>
                  <a:lnTo>
                    <a:pt x="6843" y="3244"/>
                  </a:lnTo>
                  <a:lnTo>
                    <a:pt x="6843" y="3306"/>
                  </a:lnTo>
                  <a:lnTo>
                    <a:pt x="6884" y="3390"/>
                  </a:lnTo>
                  <a:lnTo>
                    <a:pt x="6884" y="3453"/>
                  </a:lnTo>
                  <a:lnTo>
                    <a:pt x="7031" y="3453"/>
                  </a:lnTo>
                  <a:lnTo>
                    <a:pt x="7115" y="3537"/>
                  </a:lnTo>
                  <a:lnTo>
                    <a:pt x="7240" y="3557"/>
                  </a:lnTo>
                  <a:lnTo>
                    <a:pt x="7240" y="3620"/>
                  </a:lnTo>
                  <a:lnTo>
                    <a:pt x="7366" y="3704"/>
                  </a:lnTo>
                  <a:lnTo>
                    <a:pt x="7533" y="3725"/>
                  </a:lnTo>
                  <a:lnTo>
                    <a:pt x="7575" y="3746"/>
                  </a:lnTo>
                  <a:lnTo>
                    <a:pt x="7617" y="4227"/>
                  </a:lnTo>
                  <a:lnTo>
                    <a:pt x="7554" y="4290"/>
                  </a:lnTo>
                  <a:lnTo>
                    <a:pt x="7366" y="4373"/>
                  </a:lnTo>
                  <a:lnTo>
                    <a:pt x="7219" y="4353"/>
                  </a:lnTo>
                  <a:lnTo>
                    <a:pt x="7031" y="4248"/>
                  </a:lnTo>
                  <a:lnTo>
                    <a:pt x="6947" y="4290"/>
                  </a:lnTo>
                  <a:lnTo>
                    <a:pt x="6947" y="4394"/>
                  </a:lnTo>
                  <a:lnTo>
                    <a:pt x="6905" y="4541"/>
                  </a:lnTo>
                  <a:lnTo>
                    <a:pt x="6780" y="4562"/>
                  </a:lnTo>
                  <a:lnTo>
                    <a:pt x="6571" y="4457"/>
                  </a:lnTo>
                  <a:lnTo>
                    <a:pt x="6403" y="4457"/>
                  </a:lnTo>
                  <a:lnTo>
                    <a:pt x="6320" y="4394"/>
                  </a:lnTo>
                  <a:lnTo>
                    <a:pt x="6278" y="4436"/>
                  </a:lnTo>
                  <a:lnTo>
                    <a:pt x="6173" y="4394"/>
                  </a:lnTo>
                  <a:lnTo>
                    <a:pt x="6048" y="4269"/>
                  </a:lnTo>
                  <a:lnTo>
                    <a:pt x="6152" y="4227"/>
                  </a:lnTo>
                  <a:lnTo>
                    <a:pt x="6173" y="4143"/>
                  </a:lnTo>
                  <a:lnTo>
                    <a:pt x="6089" y="4122"/>
                  </a:lnTo>
                  <a:lnTo>
                    <a:pt x="5964" y="4039"/>
                  </a:lnTo>
                  <a:lnTo>
                    <a:pt x="5880" y="4122"/>
                  </a:lnTo>
                  <a:lnTo>
                    <a:pt x="5755" y="4081"/>
                  </a:lnTo>
                  <a:lnTo>
                    <a:pt x="5671" y="4122"/>
                  </a:lnTo>
                  <a:lnTo>
                    <a:pt x="5692" y="4269"/>
                  </a:lnTo>
                  <a:lnTo>
                    <a:pt x="5545" y="4290"/>
                  </a:lnTo>
                  <a:lnTo>
                    <a:pt x="5483" y="4227"/>
                  </a:lnTo>
                  <a:lnTo>
                    <a:pt x="5336" y="4060"/>
                  </a:lnTo>
                  <a:lnTo>
                    <a:pt x="5211" y="4081"/>
                  </a:lnTo>
                  <a:lnTo>
                    <a:pt x="5148" y="4185"/>
                  </a:lnTo>
                  <a:lnTo>
                    <a:pt x="5064" y="4081"/>
                  </a:lnTo>
                  <a:lnTo>
                    <a:pt x="5001" y="4122"/>
                  </a:lnTo>
                  <a:lnTo>
                    <a:pt x="5001" y="4248"/>
                  </a:lnTo>
                  <a:lnTo>
                    <a:pt x="4855" y="4248"/>
                  </a:lnTo>
                  <a:lnTo>
                    <a:pt x="4834" y="4457"/>
                  </a:lnTo>
                  <a:lnTo>
                    <a:pt x="4708" y="4562"/>
                  </a:lnTo>
                  <a:lnTo>
                    <a:pt x="4625" y="4541"/>
                  </a:lnTo>
                  <a:lnTo>
                    <a:pt x="4541" y="4436"/>
                  </a:lnTo>
                  <a:lnTo>
                    <a:pt x="4332" y="4394"/>
                  </a:lnTo>
                  <a:lnTo>
                    <a:pt x="4269" y="4269"/>
                  </a:lnTo>
                  <a:lnTo>
                    <a:pt x="4123" y="4353"/>
                  </a:lnTo>
                  <a:lnTo>
                    <a:pt x="4164" y="4478"/>
                  </a:lnTo>
                  <a:lnTo>
                    <a:pt x="4081" y="4604"/>
                  </a:lnTo>
                  <a:lnTo>
                    <a:pt x="3997" y="4583"/>
                  </a:lnTo>
                  <a:lnTo>
                    <a:pt x="3997" y="4457"/>
                  </a:lnTo>
                  <a:lnTo>
                    <a:pt x="3955" y="4373"/>
                  </a:lnTo>
                  <a:lnTo>
                    <a:pt x="3871" y="4373"/>
                  </a:lnTo>
                  <a:lnTo>
                    <a:pt x="3704" y="4248"/>
                  </a:lnTo>
                  <a:lnTo>
                    <a:pt x="3599" y="4122"/>
                  </a:lnTo>
                  <a:lnTo>
                    <a:pt x="3474" y="4122"/>
                  </a:lnTo>
                  <a:lnTo>
                    <a:pt x="3369" y="3976"/>
                  </a:lnTo>
                  <a:lnTo>
                    <a:pt x="3286" y="3955"/>
                  </a:lnTo>
                  <a:lnTo>
                    <a:pt x="3244" y="3871"/>
                  </a:lnTo>
                  <a:lnTo>
                    <a:pt x="3160" y="3871"/>
                  </a:lnTo>
                  <a:lnTo>
                    <a:pt x="2951" y="3955"/>
                  </a:lnTo>
                  <a:lnTo>
                    <a:pt x="2825" y="3850"/>
                  </a:lnTo>
                  <a:lnTo>
                    <a:pt x="2742" y="3704"/>
                  </a:lnTo>
                  <a:lnTo>
                    <a:pt x="2637" y="3704"/>
                  </a:lnTo>
                  <a:lnTo>
                    <a:pt x="2532" y="3809"/>
                  </a:lnTo>
                  <a:lnTo>
                    <a:pt x="2407" y="3809"/>
                  </a:lnTo>
                  <a:lnTo>
                    <a:pt x="2407" y="3871"/>
                  </a:lnTo>
                  <a:lnTo>
                    <a:pt x="2323" y="3955"/>
                  </a:lnTo>
                  <a:lnTo>
                    <a:pt x="2323" y="3850"/>
                  </a:lnTo>
                  <a:lnTo>
                    <a:pt x="2239" y="3913"/>
                  </a:lnTo>
                  <a:lnTo>
                    <a:pt x="2218" y="3976"/>
                  </a:lnTo>
                  <a:lnTo>
                    <a:pt x="2114" y="4060"/>
                  </a:lnTo>
                  <a:lnTo>
                    <a:pt x="2030" y="3976"/>
                  </a:lnTo>
                  <a:lnTo>
                    <a:pt x="2114" y="3913"/>
                  </a:lnTo>
                  <a:lnTo>
                    <a:pt x="2135" y="3829"/>
                  </a:lnTo>
                  <a:lnTo>
                    <a:pt x="2009" y="3767"/>
                  </a:lnTo>
                  <a:lnTo>
                    <a:pt x="1821" y="3662"/>
                  </a:lnTo>
                  <a:lnTo>
                    <a:pt x="1800" y="3746"/>
                  </a:lnTo>
                  <a:lnTo>
                    <a:pt x="1821" y="3850"/>
                  </a:lnTo>
                  <a:lnTo>
                    <a:pt x="1821" y="3955"/>
                  </a:lnTo>
                  <a:lnTo>
                    <a:pt x="1695" y="3913"/>
                  </a:lnTo>
                  <a:lnTo>
                    <a:pt x="1612" y="3976"/>
                  </a:lnTo>
                  <a:lnTo>
                    <a:pt x="1570" y="4143"/>
                  </a:lnTo>
                  <a:lnTo>
                    <a:pt x="1486" y="4143"/>
                  </a:lnTo>
                  <a:lnTo>
                    <a:pt x="1298" y="4248"/>
                  </a:lnTo>
                  <a:lnTo>
                    <a:pt x="1277" y="4373"/>
                  </a:lnTo>
                  <a:lnTo>
                    <a:pt x="1361" y="4478"/>
                  </a:lnTo>
                  <a:lnTo>
                    <a:pt x="1361" y="4604"/>
                  </a:lnTo>
                  <a:lnTo>
                    <a:pt x="1172" y="4604"/>
                  </a:lnTo>
                  <a:lnTo>
                    <a:pt x="984" y="4645"/>
                  </a:lnTo>
                  <a:lnTo>
                    <a:pt x="1130" y="5106"/>
                  </a:lnTo>
                  <a:lnTo>
                    <a:pt x="1047" y="5169"/>
                  </a:lnTo>
                  <a:lnTo>
                    <a:pt x="1068" y="5336"/>
                  </a:lnTo>
                  <a:lnTo>
                    <a:pt x="879" y="5336"/>
                  </a:lnTo>
                  <a:lnTo>
                    <a:pt x="733" y="5231"/>
                  </a:lnTo>
                  <a:lnTo>
                    <a:pt x="670" y="5127"/>
                  </a:lnTo>
                  <a:lnTo>
                    <a:pt x="356" y="4876"/>
                  </a:lnTo>
                  <a:lnTo>
                    <a:pt x="294" y="4980"/>
                  </a:lnTo>
                  <a:lnTo>
                    <a:pt x="294" y="5106"/>
                  </a:lnTo>
                  <a:lnTo>
                    <a:pt x="126" y="5315"/>
                  </a:lnTo>
                  <a:lnTo>
                    <a:pt x="22" y="5378"/>
                  </a:lnTo>
                  <a:lnTo>
                    <a:pt x="42" y="5629"/>
                  </a:lnTo>
                  <a:lnTo>
                    <a:pt x="126" y="5734"/>
                  </a:lnTo>
                  <a:lnTo>
                    <a:pt x="105" y="6068"/>
                  </a:lnTo>
                  <a:lnTo>
                    <a:pt x="1" y="6278"/>
                  </a:lnTo>
                  <a:lnTo>
                    <a:pt x="231" y="6382"/>
                  </a:lnTo>
                  <a:lnTo>
                    <a:pt x="335" y="6550"/>
                  </a:lnTo>
                  <a:lnTo>
                    <a:pt x="314" y="6633"/>
                  </a:lnTo>
                  <a:lnTo>
                    <a:pt x="503" y="6780"/>
                  </a:lnTo>
                  <a:lnTo>
                    <a:pt x="545" y="6696"/>
                  </a:lnTo>
                  <a:lnTo>
                    <a:pt x="921" y="6801"/>
                  </a:lnTo>
                  <a:lnTo>
                    <a:pt x="1172" y="7052"/>
                  </a:lnTo>
                  <a:lnTo>
                    <a:pt x="1402" y="7428"/>
                  </a:lnTo>
                  <a:lnTo>
                    <a:pt x="1172" y="7428"/>
                  </a:lnTo>
                  <a:lnTo>
                    <a:pt x="1172" y="7533"/>
                  </a:lnTo>
                  <a:lnTo>
                    <a:pt x="1382" y="7679"/>
                  </a:lnTo>
                  <a:lnTo>
                    <a:pt x="1549" y="7617"/>
                  </a:lnTo>
                  <a:lnTo>
                    <a:pt x="1674" y="7721"/>
                  </a:lnTo>
                  <a:lnTo>
                    <a:pt x="1716" y="7721"/>
                  </a:lnTo>
                  <a:lnTo>
                    <a:pt x="1758" y="7784"/>
                  </a:lnTo>
                  <a:lnTo>
                    <a:pt x="1821" y="7784"/>
                  </a:lnTo>
                  <a:lnTo>
                    <a:pt x="1863" y="7721"/>
                  </a:lnTo>
                  <a:lnTo>
                    <a:pt x="1905" y="7721"/>
                  </a:lnTo>
                  <a:lnTo>
                    <a:pt x="1967" y="7784"/>
                  </a:lnTo>
                  <a:lnTo>
                    <a:pt x="2009" y="7721"/>
                  </a:lnTo>
                  <a:lnTo>
                    <a:pt x="2009" y="7638"/>
                  </a:lnTo>
                  <a:lnTo>
                    <a:pt x="2072" y="7679"/>
                  </a:lnTo>
                  <a:lnTo>
                    <a:pt x="2177" y="7596"/>
                  </a:lnTo>
                  <a:lnTo>
                    <a:pt x="2218" y="7512"/>
                  </a:lnTo>
                  <a:lnTo>
                    <a:pt x="2281" y="7512"/>
                  </a:lnTo>
                  <a:lnTo>
                    <a:pt x="2344" y="7428"/>
                  </a:lnTo>
                  <a:lnTo>
                    <a:pt x="2407" y="7428"/>
                  </a:lnTo>
                  <a:lnTo>
                    <a:pt x="2428" y="7470"/>
                  </a:lnTo>
                  <a:lnTo>
                    <a:pt x="2491" y="7428"/>
                  </a:lnTo>
                  <a:lnTo>
                    <a:pt x="2511" y="7366"/>
                  </a:lnTo>
                  <a:lnTo>
                    <a:pt x="2595" y="7282"/>
                  </a:lnTo>
                  <a:lnTo>
                    <a:pt x="2721" y="7282"/>
                  </a:lnTo>
                  <a:lnTo>
                    <a:pt x="2763" y="7303"/>
                  </a:lnTo>
                  <a:lnTo>
                    <a:pt x="2846" y="7303"/>
                  </a:lnTo>
                  <a:lnTo>
                    <a:pt x="2909" y="7282"/>
                  </a:lnTo>
                  <a:lnTo>
                    <a:pt x="2930" y="7303"/>
                  </a:lnTo>
                  <a:lnTo>
                    <a:pt x="2930" y="7386"/>
                  </a:lnTo>
                  <a:lnTo>
                    <a:pt x="2972" y="7470"/>
                  </a:lnTo>
                  <a:lnTo>
                    <a:pt x="3014" y="7407"/>
                  </a:lnTo>
                  <a:lnTo>
                    <a:pt x="3076" y="7407"/>
                  </a:lnTo>
                  <a:lnTo>
                    <a:pt x="3076" y="7470"/>
                  </a:lnTo>
                  <a:lnTo>
                    <a:pt x="3160" y="7491"/>
                  </a:lnTo>
                  <a:lnTo>
                    <a:pt x="3223" y="7470"/>
                  </a:lnTo>
                  <a:lnTo>
                    <a:pt x="3244" y="7407"/>
                  </a:lnTo>
                  <a:lnTo>
                    <a:pt x="3286" y="7386"/>
                  </a:lnTo>
                  <a:lnTo>
                    <a:pt x="3286" y="7324"/>
                  </a:lnTo>
                  <a:lnTo>
                    <a:pt x="3369" y="7303"/>
                  </a:lnTo>
                  <a:lnTo>
                    <a:pt x="3453" y="7324"/>
                  </a:lnTo>
                  <a:lnTo>
                    <a:pt x="3662" y="7324"/>
                  </a:lnTo>
                  <a:lnTo>
                    <a:pt x="3662" y="7386"/>
                  </a:lnTo>
                  <a:lnTo>
                    <a:pt x="3704" y="7470"/>
                  </a:lnTo>
                  <a:lnTo>
                    <a:pt x="3788" y="7491"/>
                  </a:lnTo>
                  <a:lnTo>
                    <a:pt x="3788" y="7512"/>
                  </a:lnTo>
                  <a:lnTo>
                    <a:pt x="3746" y="7596"/>
                  </a:lnTo>
                  <a:lnTo>
                    <a:pt x="3767" y="7638"/>
                  </a:lnTo>
                  <a:lnTo>
                    <a:pt x="3871" y="7742"/>
                  </a:lnTo>
                  <a:lnTo>
                    <a:pt x="3851" y="7826"/>
                  </a:lnTo>
                  <a:lnTo>
                    <a:pt x="3788" y="7951"/>
                  </a:lnTo>
                  <a:lnTo>
                    <a:pt x="3809" y="8014"/>
                  </a:lnTo>
                  <a:lnTo>
                    <a:pt x="3851" y="8056"/>
                  </a:lnTo>
                  <a:lnTo>
                    <a:pt x="3871" y="8098"/>
                  </a:lnTo>
                  <a:lnTo>
                    <a:pt x="3851" y="8140"/>
                  </a:lnTo>
                  <a:lnTo>
                    <a:pt x="3767" y="8161"/>
                  </a:lnTo>
                  <a:lnTo>
                    <a:pt x="3746" y="8307"/>
                  </a:lnTo>
                  <a:lnTo>
                    <a:pt x="3809" y="8454"/>
                  </a:lnTo>
                  <a:lnTo>
                    <a:pt x="3913" y="8475"/>
                  </a:lnTo>
                  <a:lnTo>
                    <a:pt x="3997" y="8516"/>
                  </a:lnTo>
                  <a:lnTo>
                    <a:pt x="3997" y="8558"/>
                  </a:lnTo>
                  <a:lnTo>
                    <a:pt x="3871" y="8621"/>
                  </a:lnTo>
                  <a:lnTo>
                    <a:pt x="3788" y="8621"/>
                  </a:lnTo>
                  <a:lnTo>
                    <a:pt x="3683" y="8516"/>
                  </a:lnTo>
                  <a:lnTo>
                    <a:pt x="3599" y="8516"/>
                  </a:lnTo>
                  <a:lnTo>
                    <a:pt x="3558" y="8558"/>
                  </a:lnTo>
                  <a:lnTo>
                    <a:pt x="3495" y="8516"/>
                  </a:lnTo>
                  <a:lnTo>
                    <a:pt x="3432" y="8516"/>
                  </a:lnTo>
                  <a:lnTo>
                    <a:pt x="3286" y="8558"/>
                  </a:lnTo>
                  <a:lnTo>
                    <a:pt x="3223" y="8516"/>
                  </a:lnTo>
                  <a:lnTo>
                    <a:pt x="3118" y="8537"/>
                  </a:lnTo>
                  <a:lnTo>
                    <a:pt x="2972" y="8579"/>
                  </a:lnTo>
                  <a:lnTo>
                    <a:pt x="2930" y="8663"/>
                  </a:lnTo>
                  <a:lnTo>
                    <a:pt x="2930" y="8726"/>
                  </a:lnTo>
                  <a:lnTo>
                    <a:pt x="2930" y="8788"/>
                  </a:lnTo>
                  <a:lnTo>
                    <a:pt x="2867" y="8830"/>
                  </a:lnTo>
                  <a:lnTo>
                    <a:pt x="2867" y="8893"/>
                  </a:lnTo>
                  <a:lnTo>
                    <a:pt x="3014" y="9039"/>
                  </a:lnTo>
                  <a:lnTo>
                    <a:pt x="3014" y="9102"/>
                  </a:lnTo>
                  <a:lnTo>
                    <a:pt x="3035" y="9144"/>
                  </a:lnTo>
                  <a:lnTo>
                    <a:pt x="3139" y="9102"/>
                  </a:lnTo>
                  <a:lnTo>
                    <a:pt x="3160" y="9186"/>
                  </a:lnTo>
                  <a:lnTo>
                    <a:pt x="3139" y="9207"/>
                  </a:lnTo>
                  <a:lnTo>
                    <a:pt x="3055" y="9165"/>
                  </a:lnTo>
                  <a:lnTo>
                    <a:pt x="3014" y="9186"/>
                  </a:lnTo>
                  <a:lnTo>
                    <a:pt x="2930" y="9249"/>
                  </a:lnTo>
                  <a:lnTo>
                    <a:pt x="2867" y="9207"/>
                  </a:lnTo>
                  <a:lnTo>
                    <a:pt x="2825" y="9207"/>
                  </a:lnTo>
                  <a:lnTo>
                    <a:pt x="2763" y="9186"/>
                  </a:lnTo>
                  <a:lnTo>
                    <a:pt x="2616" y="9207"/>
                  </a:lnTo>
                  <a:lnTo>
                    <a:pt x="2532" y="9186"/>
                  </a:lnTo>
                  <a:lnTo>
                    <a:pt x="2491" y="9249"/>
                  </a:lnTo>
                  <a:lnTo>
                    <a:pt x="2491" y="9291"/>
                  </a:lnTo>
                  <a:lnTo>
                    <a:pt x="2553" y="9395"/>
                  </a:lnTo>
                  <a:lnTo>
                    <a:pt x="2637" y="9395"/>
                  </a:lnTo>
                  <a:lnTo>
                    <a:pt x="2742" y="9416"/>
                  </a:lnTo>
                  <a:lnTo>
                    <a:pt x="2804" y="9521"/>
                  </a:lnTo>
                  <a:lnTo>
                    <a:pt x="2846" y="9563"/>
                  </a:lnTo>
                  <a:lnTo>
                    <a:pt x="2909" y="9688"/>
                  </a:lnTo>
                  <a:lnTo>
                    <a:pt x="2951" y="9709"/>
                  </a:lnTo>
                  <a:lnTo>
                    <a:pt x="2972" y="9772"/>
                  </a:lnTo>
                  <a:lnTo>
                    <a:pt x="3139" y="9939"/>
                  </a:lnTo>
                  <a:lnTo>
                    <a:pt x="3139" y="10086"/>
                  </a:lnTo>
                  <a:lnTo>
                    <a:pt x="3139" y="10211"/>
                  </a:lnTo>
                  <a:lnTo>
                    <a:pt x="3181" y="10211"/>
                  </a:lnTo>
                  <a:lnTo>
                    <a:pt x="3286" y="10190"/>
                  </a:lnTo>
                  <a:lnTo>
                    <a:pt x="3327" y="10190"/>
                  </a:lnTo>
                  <a:lnTo>
                    <a:pt x="3369" y="10211"/>
                  </a:lnTo>
                  <a:lnTo>
                    <a:pt x="3432" y="10295"/>
                  </a:lnTo>
                  <a:lnTo>
                    <a:pt x="3474" y="10337"/>
                  </a:lnTo>
                  <a:lnTo>
                    <a:pt x="3537" y="10441"/>
                  </a:lnTo>
                  <a:lnTo>
                    <a:pt x="3579" y="10441"/>
                  </a:lnTo>
                  <a:lnTo>
                    <a:pt x="3662" y="10420"/>
                  </a:lnTo>
                  <a:lnTo>
                    <a:pt x="3767" y="10441"/>
                  </a:lnTo>
                  <a:lnTo>
                    <a:pt x="3871" y="10462"/>
                  </a:lnTo>
                  <a:lnTo>
                    <a:pt x="3976" y="10462"/>
                  </a:lnTo>
                  <a:lnTo>
                    <a:pt x="4018" y="10504"/>
                  </a:lnTo>
                  <a:lnTo>
                    <a:pt x="3997" y="10546"/>
                  </a:lnTo>
                  <a:lnTo>
                    <a:pt x="3997" y="10609"/>
                  </a:lnTo>
                  <a:lnTo>
                    <a:pt x="3997" y="10755"/>
                  </a:lnTo>
                  <a:lnTo>
                    <a:pt x="3913" y="10923"/>
                  </a:lnTo>
                  <a:lnTo>
                    <a:pt x="3955" y="11048"/>
                  </a:lnTo>
                  <a:lnTo>
                    <a:pt x="3976" y="11195"/>
                  </a:lnTo>
                  <a:lnTo>
                    <a:pt x="4311" y="10881"/>
                  </a:lnTo>
                  <a:lnTo>
                    <a:pt x="4604" y="10776"/>
                  </a:lnTo>
                  <a:lnTo>
                    <a:pt x="4959" y="10839"/>
                  </a:lnTo>
                  <a:lnTo>
                    <a:pt x="5378" y="11069"/>
                  </a:lnTo>
                  <a:lnTo>
                    <a:pt x="5755" y="11508"/>
                  </a:lnTo>
                  <a:lnTo>
                    <a:pt x="5985" y="11467"/>
                  </a:lnTo>
                  <a:lnTo>
                    <a:pt x="6068" y="11446"/>
                  </a:lnTo>
                  <a:lnTo>
                    <a:pt x="5629" y="8726"/>
                  </a:lnTo>
                  <a:lnTo>
                    <a:pt x="7136" y="8433"/>
                  </a:lnTo>
                  <a:lnTo>
                    <a:pt x="8056" y="9060"/>
                  </a:lnTo>
                  <a:lnTo>
                    <a:pt x="8391" y="9186"/>
                  </a:lnTo>
                  <a:lnTo>
                    <a:pt x="8893" y="9479"/>
                  </a:lnTo>
                  <a:lnTo>
                    <a:pt x="9751" y="9395"/>
                  </a:lnTo>
                  <a:lnTo>
                    <a:pt x="10693" y="9395"/>
                  </a:lnTo>
                  <a:lnTo>
                    <a:pt x="10985" y="9604"/>
                  </a:lnTo>
                  <a:lnTo>
                    <a:pt x="11132" y="9981"/>
                  </a:lnTo>
                  <a:lnTo>
                    <a:pt x="11320" y="9897"/>
                  </a:lnTo>
                  <a:lnTo>
                    <a:pt x="11341" y="10713"/>
                  </a:lnTo>
                  <a:lnTo>
                    <a:pt x="11760" y="10755"/>
                  </a:lnTo>
                  <a:lnTo>
                    <a:pt x="11990" y="11446"/>
                  </a:lnTo>
                  <a:lnTo>
                    <a:pt x="12115" y="11446"/>
                  </a:lnTo>
                  <a:lnTo>
                    <a:pt x="12366" y="11299"/>
                  </a:lnTo>
                  <a:lnTo>
                    <a:pt x="12555" y="11278"/>
                  </a:lnTo>
                  <a:lnTo>
                    <a:pt x="12743" y="11299"/>
                  </a:lnTo>
                  <a:lnTo>
                    <a:pt x="12994" y="11446"/>
                  </a:lnTo>
                  <a:lnTo>
                    <a:pt x="13078" y="11467"/>
                  </a:lnTo>
                  <a:lnTo>
                    <a:pt x="13287" y="11257"/>
                  </a:lnTo>
                  <a:lnTo>
                    <a:pt x="13413" y="11048"/>
                  </a:lnTo>
                  <a:lnTo>
                    <a:pt x="13475" y="10964"/>
                  </a:lnTo>
                  <a:lnTo>
                    <a:pt x="13538" y="10818"/>
                  </a:lnTo>
                  <a:lnTo>
                    <a:pt x="13789" y="10525"/>
                  </a:lnTo>
                  <a:lnTo>
                    <a:pt x="13894" y="10504"/>
                  </a:lnTo>
                  <a:lnTo>
                    <a:pt x="13998" y="10337"/>
                  </a:lnTo>
                  <a:lnTo>
                    <a:pt x="14040" y="10337"/>
                  </a:lnTo>
                  <a:lnTo>
                    <a:pt x="14040" y="10295"/>
                  </a:lnTo>
                  <a:lnTo>
                    <a:pt x="14166" y="10211"/>
                  </a:lnTo>
                  <a:lnTo>
                    <a:pt x="14145" y="10148"/>
                  </a:lnTo>
                  <a:lnTo>
                    <a:pt x="14250" y="10023"/>
                  </a:lnTo>
                  <a:lnTo>
                    <a:pt x="14438" y="10044"/>
                  </a:lnTo>
                  <a:lnTo>
                    <a:pt x="14543" y="10107"/>
                  </a:lnTo>
                  <a:lnTo>
                    <a:pt x="14961" y="10148"/>
                  </a:lnTo>
                  <a:lnTo>
                    <a:pt x="15317" y="10148"/>
                  </a:lnTo>
                  <a:lnTo>
                    <a:pt x="15505" y="10107"/>
                  </a:lnTo>
                  <a:lnTo>
                    <a:pt x="15484" y="9981"/>
                  </a:lnTo>
                  <a:lnTo>
                    <a:pt x="15463" y="9835"/>
                  </a:lnTo>
                  <a:lnTo>
                    <a:pt x="15463" y="9709"/>
                  </a:lnTo>
                  <a:lnTo>
                    <a:pt x="15505" y="9667"/>
                  </a:lnTo>
                  <a:lnTo>
                    <a:pt x="15610" y="9688"/>
                  </a:lnTo>
                  <a:lnTo>
                    <a:pt x="15777" y="9709"/>
                  </a:lnTo>
                  <a:lnTo>
                    <a:pt x="15819" y="9667"/>
                  </a:lnTo>
                  <a:lnTo>
                    <a:pt x="16007" y="9667"/>
                  </a:lnTo>
                  <a:lnTo>
                    <a:pt x="16133" y="9730"/>
                  </a:lnTo>
                  <a:lnTo>
                    <a:pt x="16342" y="9793"/>
                  </a:lnTo>
                  <a:lnTo>
                    <a:pt x="16677" y="9835"/>
                  </a:lnTo>
                  <a:lnTo>
                    <a:pt x="16781" y="9793"/>
                  </a:lnTo>
                  <a:lnTo>
                    <a:pt x="16886" y="9709"/>
                  </a:lnTo>
                  <a:lnTo>
                    <a:pt x="17032" y="9730"/>
                  </a:lnTo>
                  <a:lnTo>
                    <a:pt x="17158" y="9730"/>
                  </a:lnTo>
                  <a:lnTo>
                    <a:pt x="17451" y="9667"/>
                  </a:lnTo>
                  <a:lnTo>
                    <a:pt x="17723" y="9730"/>
                  </a:lnTo>
                  <a:lnTo>
                    <a:pt x="17911" y="9688"/>
                  </a:lnTo>
                  <a:lnTo>
                    <a:pt x="18246" y="9688"/>
                  </a:lnTo>
                  <a:lnTo>
                    <a:pt x="18497" y="9793"/>
                  </a:lnTo>
                  <a:lnTo>
                    <a:pt x="18602" y="9772"/>
                  </a:lnTo>
                  <a:lnTo>
                    <a:pt x="18853" y="10044"/>
                  </a:lnTo>
                  <a:lnTo>
                    <a:pt x="19083" y="10107"/>
                  </a:lnTo>
                  <a:lnTo>
                    <a:pt x="19229" y="10044"/>
                  </a:lnTo>
                  <a:lnTo>
                    <a:pt x="19188" y="9897"/>
                  </a:lnTo>
                  <a:lnTo>
                    <a:pt x="19313" y="9814"/>
                  </a:lnTo>
                  <a:lnTo>
                    <a:pt x="19313" y="9772"/>
                  </a:lnTo>
                  <a:lnTo>
                    <a:pt x="19376" y="9730"/>
                  </a:lnTo>
                  <a:lnTo>
                    <a:pt x="19271" y="9625"/>
                  </a:lnTo>
                  <a:lnTo>
                    <a:pt x="19313" y="9521"/>
                  </a:lnTo>
                  <a:lnTo>
                    <a:pt x="19397" y="9458"/>
                  </a:lnTo>
                  <a:lnTo>
                    <a:pt x="19355" y="9207"/>
                  </a:lnTo>
                  <a:lnTo>
                    <a:pt x="19229" y="9144"/>
                  </a:lnTo>
                  <a:lnTo>
                    <a:pt x="19188" y="9039"/>
                  </a:lnTo>
                  <a:lnTo>
                    <a:pt x="19083" y="8851"/>
                  </a:lnTo>
                  <a:lnTo>
                    <a:pt x="19062" y="8747"/>
                  </a:lnTo>
                  <a:lnTo>
                    <a:pt x="19020" y="8663"/>
                  </a:lnTo>
                  <a:lnTo>
                    <a:pt x="19020" y="8579"/>
                  </a:lnTo>
                  <a:lnTo>
                    <a:pt x="18957" y="8412"/>
                  </a:lnTo>
                  <a:lnTo>
                    <a:pt x="19041" y="8328"/>
                  </a:lnTo>
                  <a:lnTo>
                    <a:pt x="19041" y="8265"/>
                  </a:lnTo>
                  <a:lnTo>
                    <a:pt x="18916" y="8244"/>
                  </a:lnTo>
                  <a:lnTo>
                    <a:pt x="18748" y="8265"/>
                  </a:lnTo>
                  <a:lnTo>
                    <a:pt x="18644" y="8202"/>
                  </a:lnTo>
                  <a:lnTo>
                    <a:pt x="18644" y="8119"/>
                  </a:lnTo>
                  <a:lnTo>
                    <a:pt x="18748" y="8014"/>
                  </a:lnTo>
                  <a:lnTo>
                    <a:pt x="18853" y="7951"/>
                  </a:lnTo>
                  <a:lnTo>
                    <a:pt x="18916" y="8014"/>
                  </a:lnTo>
                  <a:lnTo>
                    <a:pt x="19020" y="8014"/>
                  </a:lnTo>
                  <a:lnTo>
                    <a:pt x="19167" y="7930"/>
                  </a:lnTo>
                  <a:lnTo>
                    <a:pt x="19439" y="7889"/>
                  </a:lnTo>
                  <a:lnTo>
                    <a:pt x="19564" y="7847"/>
                  </a:lnTo>
                  <a:lnTo>
                    <a:pt x="19648" y="7826"/>
                  </a:lnTo>
                  <a:lnTo>
                    <a:pt x="19711" y="7889"/>
                  </a:lnTo>
                  <a:lnTo>
                    <a:pt x="19794" y="7889"/>
                  </a:lnTo>
                  <a:lnTo>
                    <a:pt x="19878" y="7826"/>
                  </a:lnTo>
                  <a:lnTo>
                    <a:pt x="19962" y="7826"/>
                  </a:lnTo>
                  <a:lnTo>
                    <a:pt x="19962" y="7742"/>
                  </a:lnTo>
                  <a:lnTo>
                    <a:pt x="20004" y="7617"/>
                  </a:lnTo>
                  <a:lnTo>
                    <a:pt x="19878" y="7575"/>
                  </a:lnTo>
                  <a:lnTo>
                    <a:pt x="19815" y="7512"/>
                  </a:lnTo>
                  <a:lnTo>
                    <a:pt x="19836" y="7428"/>
                  </a:lnTo>
                  <a:lnTo>
                    <a:pt x="19836" y="7177"/>
                  </a:lnTo>
                  <a:lnTo>
                    <a:pt x="19899" y="6842"/>
                  </a:lnTo>
                  <a:lnTo>
                    <a:pt x="19899" y="6696"/>
                  </a:lnTo>
                  <a:lnTo>
                    <a:pt x="19962" y="6550"/>
                  </a:lnTo>
                  <a:lnTo>
                    <a:pt x="20004" y="6278"/>
                  </a:lnTo>
                  <a:lnTo>
                    <a:pt x="20213" y="6278"/>
                  </a:lnTo>
                  <a:lnTo>
                    <a:pt x="20422" y="6361"/>
                  </a:lnTo>
                  <a:lnTo>
                    <a:pt x="20589" y="6382"/>
                  </a:lnTo>
                  <a:lnTo>
                    <a:pt x="20820" y="6340"/>
                  </a:lnTo>
                  <a:lnTo>
                    <a:pt x="20882" y="6340"/>
                  </a:lnTo>
                  <a:lnTo>
                    <a:pt x="20924" y="6424"/>
                  </a:lnTo>
                  <a:lnTo>
                    <a:pt x="21008" y="6424"/>
                  </a:lnTo>
                  <a:lnTo>
                    <a:pt x="21071" y="6382"/>
                  </a:lnTo>
                  <a:lnTo>
                    <a:pt x="21154" y="6278"/>
                  </a:lnTo>
                  <a:lnTo>
                    <a:pt x="21280" y="6236"/>
                  </a:lnTo>
                  <a:lnTo>
                    <a:pt x="21447" y="6068"/>
                  </a:lnTo>
                  <a:lnTo>
                    <a:pt x="21447" y="6006"/>
                  </a:lnTo>
                  <a:lnTo>
                    <a:pt x="21343" y="5838"/>
                  </a:lnTo>
                  <a:lnTo>
                    <a:pt x="21238" y="5608"/>
                  </a:lnTo>
                  <a:lnTo>
                    <a:pt x="21238" y="5378"/>
                  </a:lnTo>
                  <a:lnTo>
                    <a:pt x="21259" y="5231"/>
                  </a:lnTo>
                  <a:lnTo>
                    <a:pt x="21343" y="5169"/>
                  </a:lnTo>
                  <a:lnTo>
                    <a:pt x="21531" y="5106"/>
                  </a:lnTo>
                  <a:lnTo>
                    <a:pt x="21594" y="4980"/>
                  </a:lnTo>
                  <a:lnTo>
                    <a:pt x="21552" y="4917"/>
                  </a:lnTo>
                  <a:lnTo>
                    <a:pt x="21573" y="4813"/>
                  </a:lnTo>
                  <a:lnTo>
                    <a:pt x="21698" y="4666"/>
                  </a:lnTo>
                  <a:lnTo>
                    <a:pt x="21803" y="4604"/>
                  </a:lnTo>
                  <a:lnTo>
                    <a:pt x="21908" y="4499"/>
                  </a:lnTo>
                  <a:lnTo>
                    <a:pt x="21887" y="4478"/>
                  </a:lnTo>
                  <a:lnTo>
                    <a:pt x="21866" y="4457"/>
                  </a:lnTo>
                  <a:lnTo>
                    <a:pt x="21698" y="4394"/>
                  </a:lnTo>
                  <a:lnTo>
                    <a:pt x="21573" y="4269"/>
                  </a:lnTo>
                  <a:lnTo>
                    <a:pt x="21489" y="4269"/>
                  </a:lnTo>
                  <a:lnTo>
                    <a:pt x="21447" y="4164"/>
                  </a:lnTo>
                  <a:lnTo>
                    <a:pt x="21489" y="4039"/>
                  </a:lnTo>
                  <a:lnTo>
                    <a:pt x="21447" y="3976"/>
                  </a:lnTo>
                  <a:lnTo>
                    <a:pt x="21343" y="4060"/>
                  </a:lnTo>
                  <a:lnTo>
                    <a:pt x="21259" y="4164"/>
                  </a:lnTo>
                  <a:lnTo>
                    <a:pt x="21154" y="4185"/>
                  </a:lnTo>
                  <a:lnTo>
                    <a:pt x="20861" y="4227"/>
                  </a:lnTo>
                  <a:lnTo>
                    <a:pt x="20799" y="4269"/>
                  </a:lnTo>
                  <a:lnTo>
                    <a:pt x="20757" y="4332"/>
                  </a:lnTo>
                  <a:lnTo>
                    <a:pt x="20652" y="4269"/>
                  </a:lnTo>
                  <a:lnTo>
                    <a:pt x="20548" y="4227"/>
                  </a:lnTo>
                  <a:lnTo>
                    <a:pt x="20506" y="4227"/>
                  </a:lnTo>
                  <a:lnTo>
                    <a:pt x="20485" y="4185"/>
                  </a:lnTo>
                  <a:lnTo>
                    <a:pt x="20422" y="4143"/>
                  </a:lnTo>
                  <a:lnTo>
                    <a:pt x="20401" y="4060"/>
                  </a:lnTo>
                  <a:lnTo>
                    <a:pt x="20359" y="3976"/>
                  </a:lnTo>
                  <a:lnTo>
                    <a:pt x="20401" y="3934"/>
                  </a:lnTo>
                  <a:lnTo>
                    <a:pt x="20401" y="3850"/>
                  </a:lnTo>
                  <a:lnTo>
                    <a:pt x="20317" y="3809"/>
                  </a:lnTo>
                  <a:lnTo>
                    <a:pt x="20276" y="3809"/>
                  </a:lnTo>
                  <a:lnTo>
                    <a:pt x="20129" y="3725"/>
                  </a:lnTo>
                  <a:lnTo>
                    <a:pt x="20004" y="3704"/>
                  </a:lnTo>
                  <a:lnTo>
                    <a:pt x="19962" y="3704"/>
                  </a:lnTo>
                  <a:lnTo>
                    <a:pt x="19899" y="3557"/>
                  </a:lnTo>
                  <a:lnTo>
                    <a:pt x="19794" y="3390"/>
                  </a:lnTo>
                  <a:lnTo>
                    <a:pt x="19648" y="3244"/>
                  </a:lnTo>
                  <a:lnTo>
                    <a:pt x="19460" y="3223"/>
                  </a:lnTo>
                  <a:lnTo>
                    <a:pt x="19250" y="3223"/>
                  </a:lnTo>
                  <a:lnTo>
                    <a:pt x="19062" y="3244"/>
                  </a:lnTo>
                  <a:lnTo>
                    <a:pt x="19041" y="3306"/>
                  </a:lnTo>
                  <a:lnTo>
                    <a:pt x="19083" y="3348"/>
                  </a:lnTo>
                  <a:lnTo>
                    <a:pt x="19062" y="3411"/>
                  </a:lnTo>
                  <a:lnTo>
                    <a:pt x="18936" y="3453"/>
                  </a:lnTo>
                  <a:lnTo>
                    <a:pt x="18853" y="3432"/>
                  </a:lnTo>
                  <a:lnTo>
                    <a:pt x="18727" y="3495"/>
                  </a:lnTo>
                  <a:lnTo>
                    <a:pt x="18560" y="3411"/>
                  </a:lnTo>
                  <a:lnTo>
                    <a:pt x="18497" y="3432"/>
                  </a:lnTo>
                  <a:lnTo>
                    <a:pt x="18413" y="3495"/>
                  </a:lnTo>
                  <a:lnTo>
                    <a:pt x="18309" y="3495"/>
                  </a:lnTo>
                  <a:lnTo>
                    <a:pt x="18204" y="3411"/>
                  </a:lnTo>
                  <a:lnTo>
                    <a:pt x="18079" y="3348"/>
                  </a:lnTo>
                  <a:lnTo>
                    <a:pt x="18079" y="3285"/>
                  </a:lnTo>
                  <a:lnTo>
                    <a:pt x="18100" y="3202"/>
                  </a:lnTo>
                  <a:lnTo>
                    <a:pt x="17911" y="3118"/>
                  </a:lnTo>
                  <a:lnTo>
                    <a:pt x="17828" y="3181"/>
                  </a:lnTo>
                  <a:lnTo>
                    <a:pt x="17828" y="3306"/>
                  </a:lnTo>
                  <a:lnTo>
                    <a:pt x="17869" y="3327"/>
                  </a:lnTo>
                  <a:lnTo>
                    <a:pt x="17828" y="3390"/>
                  </a:lnTo>
                  <a:lnTo>
                    <a:pt x="17744" y="3453"/>
                  </a:lnTo>
                  <a:lnTo>
                    <a:pt x="17597" y="3453"/>
                  </a:lnTo>
                  <a:lnTo>
                    <a:pt x="16175" y="1695"/>
                  </a:lnTo>
                  <a:lnTo>
                    <a:pt x="15170" y="921"/>
                  </a:lnTo>
                  <a:lnTo>
                    <a:pt x="15107" y="837"/>
                  </a:lnTo>
                  <a:lnTo>
                    <a:pt x="15191" y="816"/>
                  </a:lnTo>
                  <a:lnTo>
                    <a:pt x="15296" y="712"/>
                  </a:lnTo>
                  <a:lnTo>
                    <a:pt x="15296" y="607"/>
                  </a:lnTo>
                  <a:lnTo>
                    <a:pt x="15254" y="565"/>
                  </a:lnTo>
                  <a:lnTo>
                    <a:pt x="15087" y="607"/>
                  </a:lnTo>
                  <a:lnTo>
                    <a:pt x="14961" y="628"/>
                  </a:lnTo>
                  <a:lnTo>
                    <a:pt x="14877" y="733"/>
                  </a:lnTo>
                  <a:lnTo>
                    <a:pt x="14773" y="775"/>
                  </a:lnTo>
                  <a:lnTo>
                    <a:pt x="14647" y="900"/>
                  </a:lnTo>
                  <a:lnTo>
                    <a:pt x="14647" y="984"/>
                  </a:lnTo>
                  <a:lnTo>
                    <a:pt x="14563" y="1047"/>
                  </a:lnTo>
                  <a:lnTo>
                    <a:pt x="14522" y="1151"/>
                  </a:lnTo>
                  <a:lnTo>
                    <a:pt x="14417" y="1235"/>
                  </a:lnTo>
                  <a:lnTo>
                    <a:pt x="14229" y="1235"/>
                  </a:lnTo>
                  <a:lnTo>
                    <a:pt x="14124" y="1298"/>
                  </a:lnTo>
                  <a:lnTo>
                    <a:pt x="14145" y="1423"/>
                  </a:lnTo>
                  <a:lnTo>
                    <a:pt x="14061" y="1465"/>
                  </a:lnTo>
                  <a:lnTo>
                    <a:pt x="14019" y="1423"/>
                  </a:lnTo>
                  <a:lnTo>
                    <a:pt x="13789" y="1360"/>
                  </a:lnTo>
                  <a:lnTo>
                    <a:pt x="13643" y="1423"/>
                  </a:lnTo>
                  <a:lnTo>
                    <a:pt x="13601" y="1507"/>
                  </a:lnTo>
                  <a:lnTo>
                    <a:pt x="13517" y="1507"/>
                  </a:lnTo>
                  <a:lnTo>
                    <a:pt x="13434" y="1402"/>
                  </a:lnTo>
                  <a:lnTo>
                    <a:pt x="13434" y="1235"/>
                  </a:lnTo>
                  <a:lnTo>
                    <a:pt x="13517" y="1172"/>
                  </a:lnTo>
                  <a:lnTo>
                    <a:pt x="13538" y="1088"/>
                  </a:lnTo>
                  <a:lnTo>
                    <a:pt x="13496" y="1026"/>
                  </a:lnTo>
                  <a:lnTo>
                    <a:pt x="13413" y="1109"/>
                  </a:lnTo>
                  <a:lnTo>
                    <a:pt x="13329" y="1109"/>
                  </a:lnTo>
                  <a:lnTo>
                    <a:pt x="13120" y="1005"/>
                  </a:lnTo>
                  <a:lnTo>
                    <a:pt x="12994" y="1026"/>
                  </a:lnTo>
                  <a:lnTo>
                    <a:pt x="13015" y="1109"/>
                  </a:lnTo>
                  <a:lnTo>
                    <a:pt x="13078" y="1130"/>
                  </a:lnTo>
                  <a:lnTo>
                    <a:pt x="12994" y="1214"/>
                  </a:lnTo>
                  <a:lnTo>
                    <a:pt x="12952" y="1214"/>
                  </a:lnTo>
                  <a:lnTo>
                    <a:pt x="12869" y="1088"/>
                  </a:lnTo>
                  <a:lnTo>
                    <a:pt x="12848" y="900"/>
                  </a:lnTo>
                  <a:lnTo>
                    <a:pt x="12638" y="733"/>
                  </a:lnTo>
                  <a:lnTo>
                    <a:pt x="12597" y="775"/>
                  </a:lnTo>
                  <a:lnTo>
                    <a:pt x="12638" y="900"/>
                  </a:lnTo>
                  <a:lnTo>
                    <a:pt x="12638" y="984"/>
                  </a:lnTo>
                  <a:lnTo>
                    <a:pt x="12555" y="984"/>
                  </a:lnTo>
                  <a:lnTo>
                    <a:pt x="12513" y="879"/>
                  </a:lnTo>
                  <a:lnTo>
                    <a:pt x="12450" y="900"/>
                  </a:lnTo>
                  <a:lnTo>
                    <a:pt x="12429" y="1005"/>
                  </a:lnTo>
                  <a:lnTo>
                    <a:pt x="12366" y="1026"/>
                  </a:lnTo>
                  <a:lnTo>
                    <a:pt x="12262" y="942"/>
                  </a:lnTo>
                  <a:lnTo>
                    <a:pt x="12136" y="1026"/>
                  </a:lnTo>
                  <a:lnTo>
                    <a:pt x="12074" y="984"/>
                  </a:lnTo>
                  <a:lnTo>
                    <a:pt x="12032" y="879"/>
                  </a:lnTo>
                  <a:lnTo>
                    <a:pt x="12115" y="837"/>
                  </a:lnTo>
                  <a:lnTo>
                    <a:pt x="12136" y="796"/>
                  </a:lnTo>
                  <a:lnTo>
                    <a:pt x="12115" y="691"/>
                  </a:lnTo>
                  <a:lnTo>
                    <a:pt x="12136" y="586"/>
                  </a:lnTo>
                  <a:lnTo>
                    <a:pt x="12115" y="524"/>
                  </a:lnTo>
                  <a:lnTo>
                    <a:pt x="12032" y="482"/>
                  </a:lnTo>
                  <a:lnTo>
                    <a:pt x="11948" y="398"/>
                  </a:lnTo>
                  <a:lnTo>
                    <a:pt x="11927" y="272"/>
                  </a:lnTo>
                  <a:lnTo>
                    <a:pt x="11864" y="252"/>
                  </a:lnTo>
                  <a:lnTo>
                    <a:pt x="11822" y="84"/>
                  </a:lnTo>
                  <a:lnTo>
                    <a:pt x="11718" y="84"/>
                  </a:lnTo>
                  <a:lnTo>
                    <a:pt x="11592" y="126"/>
                  </a:lnTo>
                  <a:lnTo>
                    <a:pt x="11446" y="126"/>
                  </a:lnTo>
                  <a:lnTo>
                    <a:pt x="11299" y="42"/>
                  </a:lnTo>
                  <a:lnTo>
                    <a:pt x="11132" y="63"/>
                  </a:lnTo>
                  <a:lnTo>
                    <a:pt x="11006" y="0"/>
                  </a:lnTo>
                  <a:lnTo>
                    <a:pt x="10902" y="42"/>
                  </a:lnTo>
                  <a:lnTo>
                    <a:pt x="1086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68"/>
            <p:cNvSpPr/>
            <p:nvPr/>
          </p:nvSpPr>
          <p:spPr>
            <a:xfrm>
              <a:off x="4105619" y="2816249"/>
              <a:ext cx="110383" cy="65688"/>
            </a:xfrm>
            <a:custGeom>
              <a:avLst/>
              <a:gdLst/>
              <a:ahLst/>
              <a:cxnLst/>
              <a:rect l="l" t="t" r="r" b="b"/>
              <a:pathLst>
                <a:path w="9270" h="5776" extrusionOk="0">
                  <a:moveTo>
                    <a:pt x="1507" y="1"/>
                  </a:moveTo>
                  <a:lnTo>
                    <a:pt x="0" y="294"/>
                  </a:lnTo>
                  <a:lnTo>
                    <a:pt x="439" y="3014"/>
                  </a:lnTo>
                  <a:lnTo>
                    <a:pt x="732" y="3014"/>
                  </a:lnTo>
                  <a:lnTo>
                    <a:pt x="963" y="3035"/>
                  </a:lnTo>
                  <a:lnTo>
                    <a:pt x="1004" y="2909"/>
                  </a:lnTo>
                  <a:lnTo>
                    <a:pt x="900" y="2804"/>
                  </a:lnTo>
                  <a:lnTo>
                    <a:pt x="879" y="2595"/>
                  </a:lnTo>
                  <a:lnTo>
                    <a:pt x="983" y="2344"/>
                  </a:lnTo>
                  <a:lnTo>
                    <a:pt x="1172" y="2323"/>
                  </a:lnTo>
                  <a:lnTo>
                    <a:pt x="1276" y="2198"/>
                  </a:lnTo>
                  <a:lnTo>
                    <a:pt x="1402" y="2114"/>
                  </a:lnTo>
                  <a:lnTo>
                    <a:pt x="1527" y="2198"/>
                  </a:lnTo>
                  <a:lnTo>
                    <a:pt x="1611" y="2135"/>
                  </a:lnTo>
                  <a:lnTo>
                    <a:pt x="1507" y="2009"/>
                  </a:lnTo>
                  <a:lnTo>
                    <a:pt x="1779" y="2030"/>
                  </a:lnTo>
                  <a:lnTo>
                    <a:pt x="2155" y="2219"/>
                  </a:lnTo>
                  <a:lnTo>
                    <a:pt x="2511" y="2428"/>
                  </a:lnTo>
                  <a:lnTo>
                    <a:pt x="2532" y="2553"/>
                  </a:lnTo>
                  <a:lnTo>
                    <a:pt x="2971" y="2804"/>
                  </a:lnTo>
                  <a:lnTo>
                    <a:pt x="3306" y="2951"/>
                  </a:lnTo>
                  <a:lnTo>
                    <a:pt x="3390" y="2909"/>
                  </a:lnTo>
                  <a:lnTo>
                    <a:pt x="3515" y="2930"/>
                  </a:lnTo>
                  <a:lnTo>
                    <a:pt x="3766" y="3076"/>
                  </a:lnTo>
                  <a:lnTo>
                    <a:pt x="3871" y="3432"/>
                  </a:lnTo>
                  <a:lnTo>
                    <a:pt x="3976" y="3537"/>
                  </a:lnTo>
                  <a:lnTo>
                    <a:pt x="4017" y="3662"/>
                  </a:lnTo>
                  <a:lnTo>
                    <a:pt x="4143" y="3913"/>
                  </a:lnTo>
                  <a:lnTo>
                    <a:pt x="4352" y="3997"/>
                  </a:lnTo>
                  <a:lnTo>
                    <a:pt x="4729" y="4227"/>
                  </a:lnTo>
                  <a:lnTo>
                    <a:pt x="5126" y="4520"/>
                  </a:lnTo>
                  <a:lnTo>
                    <a:pt x="5545" y="4708"/>
                  </a:lnTo>
                  <a:lnTo>
                    <a:pt x="5921" y="5001"/>
                  </a:lnTo>
                  <a:lnTo>
                    <a:pt x="6235" y="5022"/>
                  </a:lnTo>
                  <a:lnTo>
                    <a:pt x="6319" y="5106"/>
                  </a:lnTo>
                  <a:lnTo>
                    <a:pt x="6403" y="5106"/>
                  </a:lnTo>
                  <a:lnTo>
                    <a:pt x="6612" y="5232"/>
                  </a:lnTo>
                  <a:lnTo>
                    <a:pt x="6612" y="5378"/>
                  </a:lnTo>
                  <a:lnTo>
                    <a:pt x="6633" y="5650"/>
                  </a:lnTo>
                  <a:lnTo>
                    <a:pt x="6821" y="5587"/>
                  </a:lnTo>
                  <a:lnTo>
                    <a:pt x="6926" y="5671"/>
                  </a:lnTo>
                  <a:lnTo>
                    <a:pt x="7009" y="5776"/>
                  </a:lnTo>
                  <a:lnTo>
                    <a:pt x="7072" y="5776"/>
                  </a:lnTo>
                  <a:lnTo>
                    <a:pt x="7177" y="5671"/>
                  </a:lnTo>
                  <a:lnTo>
                    <a:pt x="7281" y="5692"/>
                  </a:lnTo>
                  <a:lnTo>
                    <a:pt x="7323" y="5755"/>
                  </a:lnTo>
                  <a:lnTo>
                    <a:pt x="7365" y="5378"/>
                  </a:lnTo>
                  <a:lnTo>
                    <a:pt x="7491" y="5106"/>
                  </a:lnTo>
                  <a:lnTo>
                    <a:pt x="7553" y="5043"/>
                  </a:lnTo>
                  <a:lnTo>
                    <a:pt x="7533" y="4897"/>
                  </a:lnTo>
                  <a:lnTo>
                    <a:pt x="7407" y="4834"/>
                  </a:lnTo>
                  <a:lnTo>
                    <a:pt x="7344" y="4688"/>
                  </a:lnTo>
                  <a:lnTo>
                    <a:pt x="7386" y="4541"/>
                  </a:lnTo>
                  <a:lnTo>
                    <a:pt x="7365" y="4416"/>
                  </a:lnTo>
                  <a:lnTo>
                    <a:pt x="7219" y="4436"/>
                  </a:lnTo>
                  <a:lnTo>
                    <a:pt x="7114" y="4499"/>
                  </a:lnTo>
                  <a:lnTo>
                    <a:pt x="6947" y="4269"/>
                  </a:lnTo>
                  <a:lnTo>
                    <a:pt x="6947" y="4102"/>
                  </a:lnTo>
                  <a:lnTo>
                    <a:pt x="7072" y="3997"/>
                  </a:lnTo>
                  <a:lnTo>
                    <a:pt x="7344" y="4018"/>
                  </a:lnTo>
                  <a:lnTo>
                    <a:pt x="7449" y="3997"/>
                  </a:lnTo>
                  <a:lnTo>
                    <a:pt x="7449" y="3872"/>
                  </a:lnTo>
                  <a:lnTo>
                    <a:pt x="7679" y="3788"/>
                  </a:lnTo>
                  <a:lnTo>
                    <a:pt x="7637" y="3704"/>
                  </a:lnTo>
                  <a:lnTo>
                    <a:pt x="7574" y="3662"/>
                  </a:lnTo>
                  <a:lnTo>
                    <a:pt x="7846" y="3600"/>
                  </a:lnTo>
                  <a:lnTo>
                    <a:pt x="8014" y="3537"/>
                  </a:lnTo>
                  <a:lnTo>
                    <a:pt x="8056" y="3390"/>
                  </a:lnTo>
                  <a:lnTo>
                    <a:pt x="7867" y="3328"/>
                  </a:lnTo>
                  <a:lnTo>
                    <a:pt x="7867" y="3181"/>
                  </a:lnTo>
                  <a:lnTo>
                    <a:pt x="8014" y="3139"/>
                  </a:lnTo>
                  <a:lnTo>
                    <a:pt x="8181" y="3014"/>
                  </a:lnTo>
                  <a:lnTo>
                    <a:pt x="8286" y="3035"/>
                  </a:lnTo>
                  <a:lnTo>
                    <a:pt x="8453" y="2825"/>
                  </a:lnTo>
                  <a:lnTo>
                    <a:pt x="8600" y="2951"/>
                  </a:lnTo>
                  <a:lnTo>
                    <a:pt x="8621" y="3056"/>
                  </a:lnTo>
                  <a:lnTo>
                    <a:pt x="8914" y="3014"/>
                  </a:lnTo>
                  <a:lnTo>
                    <a:pt x="9123" y="3014"/>
                  </a:lnTo>
                  <a:lnTo>
                    <a:pt x="9269" y="2825"/>
                  </a:lnTo>
                  <a:lnTo>
                    <a:pt x="9248" y="2721"/>
                  </a:lnTo>
                  <a:lnTo>
                    <a:pt x="8955" y="2491"/>
                  </a:lnTo>
                  <a:lnTo>
                    <a:pt x="8893" y="2491"/>
                  </a:lnTo>
                  <a:lnTo>
                    <a:pt x="8893" y="2637"/>
                  </a:lnTo>
                  <a:lnTo>
                    <a:pt x="8788" y="2742"/>
                  </a:lnTo>
                  <a:lnTo>
                    <a:pt x="8683" y="2721"/>
                  </a:lnTo>
                  <a:lnTo>
                    <a:pt x="8579" y="2616"/>
                  </a:lnTo>
                  <a:lnTo>
                    <a:pt x="8307" y="2532"/>
                  </a:lnTo>
                  <a:lnTo>
                    <a:pt x="8202" y="2449"/>
                  </a:lnTo>
                  <a:lnTo>
                    <a:pt x="8286" y="2323"/>
                  </a:lnTo>
                  <a:lnTo>
                    <a:pt x="8453" y="2030"/>
                  </a:lnTo>
                  <a:lnTo>
                    <a:pt x="8453" y="1905"/>
                  </a:lnTo>
                  <a:lnTo>
                    <a:pt x="8369" y="1905"/>
                  </a:lnTo>
                  <a:lnTo>
                    <a:pt x="8265" y="2072"/>
                  </a:lnTo>
                  <a:lnTo>
                    <a:pt x="8160" y="2093"/>
                  </a:lnTo>
                  <a:lnTo>
                    <a:pt x="7909" y="2386"/>
                  </a:lnTo>
                  <a:lnTo>
                    <a:pt x="7846" y="2532"/>
                  </a:lnTo>
                  <a:lnTo>
                    <a:pt x="7784" y="2616"/>
                  </a:lnTo>
                  <a:lnTo>
                    <a:pt x="7658" y="2825"/>
                  </a:lnTo>
                  <a:lnTo>
                    <a:pt x="7449" y="3035"/>
                  </a:lnTo>
                  <a:lnTo>
                    <a:pt x="7365" y="3014"/>
                  </a:lnTo>
                  <a:lnTo>
                    <a:pt x="7114" y="2867"/>
                  </a:lnTo>
                  <a:lnTo>
                    <a:pt x="6926" y="2846"/>
                  </a:lnTo>
                  <a:lnTo>
                    <a:pt x="6737" y="2867"/>
                  </a:lnTo>
                  <a:lnTo>
                    <a:pt x="6486" y="3014"/>
                  </a:lnTo>
                  <a:lnTo>
                    <a:pt x="6361" y="3014"/>
                  </a:lnTo>
                  <a:lnTo>
                    <a:pt x="6131" y="2323"/>
                  </a:lnTo>
                  <a:lnTo>
                    <a:pt x="5712" y="2281"/>
                  </a:lnTo>
                  <a:lnTo>
                    <a:pt x="5691" y="1465"/>
                  </a:lnTo>
                  <a:lnTo>
                    <a:pt x="5503" y="1549"/>
                  </a:lnTo>
                  <a:lnTo>
                    <a:pt x="5356" y="1172"/>
                  </a:lnTo>
                  <a:lnTo>
                    <a:pt x="5064" y="963"/>
                  </a:lnTo>
                  <a:lnTo>
                    <a:pt x="4122" y="963"/>
                  </a:lnTo>
                  <a:lnTo>
                    <a:pt x="3264" y="1047"/>
                  </a:lnTo>
                  <a:lnTo>
                    <a:pt x="2762" y="754"/>
                  </a:lnTo>
                  <a:lnTo>
                    <a:pt x="2427" y="628"/>
                  </a:lnTo>
                  <a:lnTo>
                    <a:pt x="150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68"/>
            <p:cNvSpPr/>
            <p:nvPr/>
          </p:nvSpPr>
          <p:spPr>
            <a:xfrm>
              <a:off x="4085936" y="2839096"/>
              <a:ext cx="98666" cy="59262"/>
            </a:xfrm>
            <a:custGeom>
              <a:avLst/>
              <a:gdLst/>
              <a:ahLst/>
              <a:cxnLst/>
              <a:rect l="l" t="t" r="r" b="b"/>
              <a:pathLst>
                <a:path w="8286" h="5211" extrusionOk="0">
                  <a:moveTo>
                    <a:pt x="3160" y="0"/>
                  </a:moveTo>
                  <a:lnTo>
                    <a:pt x="3264" y="126"/>
                  </a:lnTo>
                  <a:lnTo>
                    <a:pt x="3180" y="189"/>
                  </a:lnTo>
                  <a:lnTo>
                    <a:pt x="3055" y="105"/>
                  </a:lnTo>
                  <a:lnTo>
                    <a:pt x="2929" y="189"/>
                  </a:lnTo>
                  <a:lnTo>
                    <a:pt x="2825" y="314"/>
                  </a:lnTo>
                  <a:lnTo>
                    <a:pt x="2636" y="335"/>
                  </a:lnTo>
                  <a:lnTo>
                    <a:pt x="2532" y="586"/>
                  </a:lnTo>
                  <a:lnTo>
                    <a:pt x="2553" y="795"/>
                  </a:lnTo>
                  <a:lnTo>
                    <a:pt x="2657" y="900"/>
                  </a:lnTo>
                  <a:lnTo>
                    <a:pt x="2616" y="1026"/>
                  </a:lnTo>
                  <a:lnTo>
                    <a:pt x="2385" y="1005"/>
                  </a:lnTo>
                  <a:lnTo>
                    <a:pt x="2092" y="1005"/>
                  </a:lnTo>
                  <a:lnTo>
                    <a:pt x="2009" y="1026"/>
                  </a:lnTo>
                  <a:lnTo>
                    <a:pt x="1779" y="1067"/>
                  </a:lnTo>
                  <a:lnTo>
                    <a:pt x="1402" y="628"/>
                  </a:lnTo>
                  <a:lnTo>
                    <a:pt x="983" y="398"/>
                  </a:lnTo>
                  <a:lnTo>
                    <a:pt x="628" y="335"/>
                  </a:lnTo>
                  <a:lnTo>
                    <a:pt x="335" y="440"/>
                  </a:lnTo>
                  <a:lnTo>
                    <a:pt x="0" y="754"/>
                  </a:lnTo>
                  <a:lnTo>
                    <a:pt x="0" y="816"/>
                  </a:lnTo>
                  <a:lnTo>
                    <a:pt x="84" y="900"/>
                  </a:lnTo>
                  <a:lnTo>
                    <a:pt x="126" y="963"/>
                  </a:lnTo>
                  <a:lnTo>
                    <a:pt x="209" y="1047"/>
                  </a:lnTo>
                  <a:lnTo>
                    <a:pt x="251" y="1151"/>
                  </a:lnTo>
                  <a:lnTo>
                    <a:pt x="356" y="1360"/>
                  </a:lnTo>
                  <a:lnTo>
                    <a:pt x="335" y="1528"/>
                  </a:lnTo>
                  <a:lnTo>
                    <a:pt x="293" y="1653"/>
                  </a:lnTo>
                  <a:lnTo>
                    <a:pt x="314" y="1946"/>
                  </a:lnTo>
                  <a:lnTo>
                    <a:pt x="356" y="2009"/>
                  </a:lnTo>
                  <a:lnTo>
                    <a:pt x="398" y="2093"/>
                  </a:lnTo>
                  <a:lnTo>
                    <a:pt x="607" y="2302"/>
                  </a:lnTo>
                  <a:lnTo>
                    <a:pt x="565" y="2218"/>
                  </a:lnTo>
                  <a:lnTo>
                    <a:pt x="523" y="2155"/>
                  </a:lnTo>
                  <a:lnTo>
                    <a:pt x="544" y="2114"/>
                  </a:lnTo>
                  <a:lnTo>
                    <a:pt x="732" y="2155"/>
                  </a:lnTo>
                  <a:lnTo>
                    <a:pt x="816" y="2093"/>
                  </a:lnTo>
                  <a:lnTo>
                    <a:pt x="858" y="2114"/>
                  </a:lnTo>
                  <a:lnTo>
                    <a:pt x="837" y="2260"/>
                  </a:lnTo>
                  <a:lnTo>
                    <a:pt x="858" y="2365"/>
                  </a:lnTo>
                  <a:lnTo>
                    <a:pt x="942" y="2323"/>
                  </a:lnTo>
                  <a:lnTo>
                    <a:pt x="983" y="2427"/>
                  </a:lnTo>
                  <a:lnTo>
                    <a:pt x="963" y="2490"/>
                  </a:lnTo>
                  <a:lnTo>
                    <a:pt x="858" y="2469"/>
                  </a:lnTo>
                  <a:lnTo>
                    <a:pt x="816" y="2469"/>
                  </a:lnTo>
                  <a:lnTo>
                    <a:pt x="753" y="2427"/>
                  </a:lnTo>
                  <a:lnTo>
                    <a:pt x="649" y="2511"/>
                  </a:lnTo>
                  <a:lnTo>
                    <a:pt x="649" y="2616"/>
                  </a:lnTo>
                  <a:lnTo>
                    <a:pt x="732" y="2699"/>
                  </a:lnTo>
                  <a:lnTo>
                    <a:pt x="711" y="2574"/>
                  </a:lnTo>
                  <a:lnTo>
                    <a:pt x="774" y="2574"/>
                  </a:lnTo>
                  <a:lnTo>
                    <a:pt x="837" y="2595"/>
                  </a:lnTo>
                  <a:lnTo>
                    <a:pt x="921" y="2616"/>
                  </a:lnTo>
                  <a:lnTo>
                    <a:pt x="963" y="2720"/>
                  </a:lnTo>
                  <a:lnTo>
                    <a:pt x="1130" y="2804"/>
                  </a:lnTo>
                  <a:lnTo>
                    <a:pt x="1172" y="2909"/>
                  </a:lnTo>
                  <a:lnTo>
                    <a:pt x="1151" y="3097"/>
                  </a:lnTo>
                  <a:lnTo>
                    <a:pt x="1172" y="3160"/>
                  </a:lnTo>
                  <a:lnTo>
                    <a:pt x="1172" y="3453"/>
                  </a:lnTo>
                  <a:lnTo>
                    <a:pt x="1235" y="3662"/>
                  </a:lnTo>
                  <a:lnTo>
                    <a:pt x="1339" y="3955"/>
                  </a:lnTo>
                  <a:lnTo>
                    <a:pt x="1444" y="3871"/>
                  </a:lnTo>
                  <a:lnTo>
                    <a:pt x="1716" y="3871"/>
                  </a:lnTo>
                  <a:lnTo>
                    <a:pt x="1779" y="3725"/>
                  </a:lnTo>
                  <a:lnTo>
                    <a:pt x="1862" y="3620"/>
                  </a:lnTo>
                  <a:lnTo>
                    <a:pt x="1967" y="3620"/>
                  </a:lnTo>
                  <a:lnTo>
                    <a:pt x="2197" y="3411"/>
                  </a:lnTo>
                  <a:lnTo>
                    <a:pt x="2427" y="3348"/>
                  </a:lnTo>
                  <a:lnTo>
                    <a:pt x="2636" y="3411"/>
                  </a:lnTo>
                  <a:lnTo>
                    <a:pt x="2699" y="3264"/>
                  </a:lnTo>
                  <a:lnTo>
                    <a:pt x="2804" y="3243"/>
                  </a:lnTo>
                  <a:lnTo>
                    <a:pt x="2929" y="3306"/>
                  </a:lnTo>
                  <a:lnTo>
                    <a:pt x="3055" y="3264"/>
                  </a:lnTo>
                  <a:lnTo>
                    <a:pt x="3264" y="3453"/>
                  </a:lnTo>
                  <a:lnTo>
                    <a:pt x="3432" y="3515"/>
                  </a:lnTo>
                  <a:lnTo>
                    <a:pt x="3766" y="3725"/>
                  </a:lnTo>
                  <a:lnTo>
                    <a:pt x="3871" y="3725"/>
                  </a:lnTo>
                  <a:lnTo>
                    <a:pt x="3955" y="3641"/>
                  </a:lnTo>
                  <a:lnTo>
                    <a:pt x="4185" y="3746"/>
                  </a:lnTo>
                  <a:lnTo>
                    <a:pt x="4310" y="3767"/>
                  </a:lnTo>
                  <a:lnTo>
                    <a:pt x="4331" y="3934"/>
                  </a:lnTo>
                  <a:lnTo>
                    <a:pt x="4394" y="3976"/>
                  </a:lnTo>
                  <a:lnTo>
                    <a:pt x="4520" y="3955"/>
                  </a:lnTo>
                  <a:lnTo>
                    <a:pt x="4729" y="3997"/>
                  </a:lnTo>
                  <a:lnTo>
                    <a:pt x="4959" y="4311"/>
                  </a:lnTo>
                  <a:lnTo>
                    <a:pt x="5231" y="4352"/>
                  </a:lnTo>
                  <a:lnTo>
                    <a:pt x="5357" y="4394"/>
                  </a:lnTo>
                  <a:lnTo>
                    <a:pt x="5461" y="4562"/>
                  </a:lnTo>
                  <a:lnTo>
                    <a:pt x="5419" y="4666"/>
                  </a:lnTo>
                  <a:lnTo>
                    <a:pt x="5461" y="4792"/>
                  </a:lnTo>
                  <a:lnTo>
                    <a:pt x="5461" y="4876"/>
                  </a:lnTo>
                  <a:lnTo>
                    <a:pt x="5524" y="4980"/>
                  </a:lnTo>
                  <a:lnTo>
                    <a:pt x="5566" y="4938"/>
                  </a:lnTo>
                  <a:lnTo>
                    <a:pt x="5691" y="4980"/>
                  </a:lnTo>
                  <a:lnTo>
                    <a:pt x="5775" y="5043"/>
                  </a:lnTo>
                  <a:lnTo>
                    <a:pt x="5880" y="5043"/>
                  </a:lnTo>
                  <a:lnTo>
                    <a:pt x="5963" y="4980"/>
                  </a:lnTo>
                  <a:lnTo>
                    <a:pt x="6047" y="4980"/>
                  </a:lnTo>
                  <a:lnTo>
                    <a:pt x="6173" y="5085"/>
                  </a:lnTo>
                  <a:lnTo>
                    <a:pt x="6214" y="5148"/>
                  </a:lnTo>
                  <a:lnTo>
                    <a:pt x="6277" y="5210"/>
                  </a:lnTo>
                  <a:lnTo>
                    <a:pt x="6319" y="5148"/>
                  </a:lnTo>
                  <a:lnTo>
                    <a:pt x="6486" y="5127"/>
                  </a:lnTo>
                  <a:lnTo>
                    <a:pt x="6570" y="5022"/>
                  </a:lnTo>
                  <a:lnTo>
                    <a:pt x="6591" y="4938"/>
                  </a:lnTo>
                  <a:lnTo>
                    <a:pt x="6675" y="4896"/>
                  </a:lnTo>
                  <a:lnTo>
                    <a:pt x="6633" y="4813"/>
                  </a:lnTo>
                  <a:lnTo>
                    <a:pt x="6821" y="4708"/>
                  </a:lnTo>
                  <a:lnTo>
                    <a:pt x="7030" y="4666"/>
                  </a:lnTo>
                  <a:lnTo>
                    <a:pt x="7051" y="4604"/>
                  </a:lnTo>
                  <a:lnTo>
                    <a:pt x="7135" y="4520"/>
                  </a:lnTo>
                  <a:lnTo>
                    <a:pt x="7240" y="4499"/>
                  </a:lnTo>
                  <a:lnTo>
                    <a:pt x="7261" y="4373"/>
                  </a:lnTo>
                  <a:lnTo>
                    <a:pt x="7261" y="4206"/>
                  </a:lnTo>
                  <a:lnTo>
                    <a:pt x="7407" y="4080"/>
                  </a:lnTo>
                  <a:lnTo>
                    <a:pt x="7407" y="3955"/>
                  </a:lnTo>
                  <a:lnTo>
                    <a:pt x="7344" y="3892"/>
                  </a:lnTo>
                  <a:lnTo>
                    <a:pt x="7365" y="3850"/>
                  </a:lnTo>
                  <a:lnTo>
                    <a:pt x="7428" y="3829"/>
                  </a:lnTo>
                  <a:lnTo>
                    <a:pt x="7470" y="3767"/>
                  </a:lnTo>
                  <a:lnTo>
                    <a:pt x="7637" y="3725"/>
                  </a:lnTo>
                  <a:lnTo>
                    <a:pt x="7679" y="3725"/>
                  </a:lnTo>
                  <a:lnTo>
                    <a:pt x="7846" y="3620"/>
                  </a:lnTo>
                  <a:lnTo>
                    <a:pt x="7993" y="3557"/>
                  </a:lnTo>
                  <a:lnTo>
                    <a:pt x="8098" y="3641"/>
                  </a:lnTo>
                  <a:lnTo>
                    <a:pt x="8244" y="3620"/>
                  </a:lnTo>
                  <a:lnTo>
                    <a:pt x="8265" y="3641"/>
                  </a:lnTo>
                  <a:lnTo>
                    <a:pt x="8286" y="3641"/>
                  </a:lnTo>
                  <a:lnTo>
                    <a:pt x="8265" y="3369"/>
                  </a:lnTo>
                  <a:lnTo>
                    <a:pt x="8265" y="3223"/>
                  </a:lnTo>
                  <a:lnTo>
                    <a:pt x="8056" y="3097"/>
                  </a:lnTo>
                  <a:lnTo>
                    <a:pt x="7972" y="3097"/>
                  </a:lnTo>
                  <a:lnTo>
                    <a:pt x="7888" y="3013"/>
                  </a:lnTo>
                  <a:lnTo>
                    <a:pt x="7574" y="2992"/>
                  </a:lnTo>
                  <a:lnTo>
                    <a:pt x="7198" y="2699"/>
                  </a:lnTo>
                  <a:lnTo>
                    <a:pt x="6779" y="2511"/>
                  </a:lnTo>
                  <a:lnTo>
                    <a:pt x="6382" y="2218"/>
                  </a:lnTo>
                  <a:lnTo>
                    <a:pt x="6005" y="1988"/>
                  </a:lnTo>
                  <a:lnTo>
                    <a:pt x="5796" y="1904"/>
                  </a:lnTo>
                  <a:lnTo>
                    <a:pt x="5670" y="1653"/>
                  </a:lnTo>
                  <a:lnTo>
                    <a:pt x="5629" y="1528"/>
                  </a:lnTo>
                  <a:lnTo>
                    <a:pt x="5524" y="1423"/>
                  </a:lnTo>
                  <a:lnTo>
                    <a:pt x="5419" y="1067"/>
                  </a:lnTo>
                  <a:lnTo>
                    <a:pt x="5168" y="921"/>
                  </a:lnTo>
                  <a:lnTo>
                    <a:pt x="5043" y="900"/>
                  </a:lnTo>
                  <a:lnTo>
                    <a:pt x="4959" y="942"/>
                  </a:lnTo>
                  <a:lnTo>
                    <a:pt x="4624" y="795"/>
                  </a:lnTo>
                  <a:lnTo>
                    <a:pt x="4185" y="544"/>
                  </a:lnTo>
                  <a:lnTo>
                    <a:pt x="4164" y="419"/>
                  </a:lnTo>
                  <a:lnTo>
                    <a:pt x="3808" y="210"/>
                  </a:lnTo>
                  <a:lnTo>
                    <a:pt x="3432" y="21"/>
                  </a:lnTo>
                  <a:lnTo>
                    <a:pt x="316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4" name="Google Shape;724;p68"/>
            <p:cNvGrpSpPr/>
            <p:nvPr/>
          </p:nvGrpSpPr>
          <p:grpSpPr>
            <a:xfrm>
              <a:off x="4295710" y="3079670"/>
              <a:ext cx="14968" cy="27135"/>
              <a:chOff x="4842300" y="3099950"/>
              <a:chExt cx="31425" cy="59650"/>
            </a:xfrm>
          </p:grpSpPr>
          <p:sp>
            <p:nvSpPr>
              <p:cNvPr id="725" name="Google Shape;725;p68"/>
              <p:cNvSpPr/>
              <p:nvPr/>
            </p:nvSpPr>
            <p:spPr>
              <a:xfrm>
                <a:off x="4842300" y="3122950"/>
                <a:ext cx="2125" cy="6825"/>
              </a:xfrm>
              <a:custGeom>
                <a:avLst/>
                <a:gdLst/>
                <a:ahLst/>
                <a:cxnLst/>
                <a:rect l="l" t="t" r="r" b="b"/>
                <a:pathLst>
                  <a:path w="85" h="273" extrusionOk="0">
                    <a:moveTo>
                      <a:pt x="84" y="1"/>
                    </a:moveTo>
                    <a:lnTo>
                      <a:pt x="1" y="22"/>
                    </a:lnTo>
                    <a:lnTo>
                      <a:pt x="43" y="126"/>
                    </a:lnTo>
                    <a:lnTo>
                      <a:pt x="1" y="273"/>
                    </a:lnTo>
                    <a:lnTo>
                      <a:pt x="64" y="126"/>
                    </a:lnTo>
                    <a:lnTo>
                      <a:pt x="43" y="22"/>
                    </a:lnTo>
                    <a:lnTo>
                      <a:pt x="84" y="22"/>
                    </a:lnTo>
                    <a:lnTo>
                      <a:pt x="84"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68"/>
              <p:cNvSpPr/>
              <p:nvPr/>
            </p:nvSpPr>
            <p:spPr>
              <a:xfrm>
                <a:off x="4842300" y="3106225"/>
                <a:ext cx="31425" cy="53375"/>
              </a:xfrm>
              <a:custGeom>
                <a:avLst/>
                <a:gdLst/>
                <a:ahLst/>
                <a:cxnLst/>
                <a:rect l="l" t="t" r="r" b="b"/>
                <a:pathLst>
                  <a:path w="1257" h="2135" extrusionOk="0">
                    <a:moveTo>
                      <a:pt x="273" y="0"/>
                    </a:moveTo>
                    <a:lnTo>
                      <a:pt x="273" y="21"/>
                    </a:lnTo>
                    <a:lnTo>
                      <a:pt x="294" y="42"/>
                    </a:lnTo>
                    <a:lnTo>
                      <a:pt x="273" y="63"/>
                    </a:lnTo>
                    <a:lnTo>
                      <a:pt x="252" y="105"/>
                    </a:lnTo>
                    <a:lnTo>
                      <a:pt x="252" y="126"/>
                    </a:lnTo>
                    <a:lnTo>
                      <a:pt x="252" y="209"/>
                    </a:lnTo>
                    <a:lnTo>
                      <a:pt x="189" y="314"/>
                    </a:lnTo>
                    <a:lnTo>
                      <a:pt x="147" y="272"/>
                    </a:lnTo>
                    <a:lnTo>
                      <a:pt x="84" y="230"/>
                    </a:lnTo>
                    <a:lnTo>
                      <a:pt x="1" y="230"/>
                    </a:lnTo>
                    <a:lnTo>
                      <a:pt x="1" y="251"/>
                    </a:lnTo>
                    <a:lnTo>
                      <a:pt x="84" y="272"/>
                    </a:lnTo>
                    <a:lnTo>
                      <a:pt x="105" y="335"/>
                    </a:lnTo>
                    <a:lnTo>
                      <a:pt x="84" y="356"/>
                    </a:lnTo>
                    <a:lnTo>
                      <a:pt x="147" y="461"/>
                    </a:lnTo>
                    <a:lnTo>
                      <a:pt x="147" y="628"/>
                    </a:lnTo>
                    <a:lnTo>
                      <a:pt x="84" y="691"/>
                    </a:lnTo>
                    <a:lnTo>
                      <a:pt x="64" y="942"/>
                    </a:lnTo>
                    <a:lnTo>
                      <a:pt x="84" y="1005"/>
                    </a:lnTo>
                    <a:lnTo>
                      <a:pt x="43" y="1046"/>
                    </a:lnTo>
                    <a:lnTo>
                      <a:pt x="84" y="1277"/>
                    </a:lnTo>
                    <a:lnTo>
                      <a:pt x="84" y="1360"/>
                    </a:lnTo>
                    <a:lnTo>
                      <a:pt x="168" y="1611"/>
                    </a:lnTo>
                    <a:lnTo>
                      <a:pt x="252" y="1925"/>
                    </a:lnTo>
                    <a:lnTo>
                      <a:pt x="315" y="2051"/>
                    </a:lnTo>
                    <a:lnTo>
                      <a:pt x="461" y="2134"/>
                    </a:lnTo>
                    <a:lnTo>
                      <a:pt x="587" y="2113"/>
                    </a:lnTo>
                    <a:lnTo>
                      <a:pt x="775" y="2093"/>
                    </a:lnTo>
                    <a:lnTo>
                      <a:pt x="942" y="2030"/>
                    </a:lnTo>
                    <a:lnTo>
                      <a:pt x="1131" y="1821"/>
                    </a:lnTo>
                    <a:lnTo>
                      <a:pt x="1214" y="1674"/>
                    </a:lnTo>
                    <a:lnTo>
                      <a:pt x="1256" y="1569"/>
                    </a:lnTo>
                    <a:lnTo>
                      <a:pt x="1235" y="1486"/>
                    </a:lnTo>
                    <a:lnTo>
                      <a:pt x="1256" y="1423"/>
                    </a:lnTo>
                    <a:lnTo>
                      <a:pt x="1256" y="1277"/>
                    </a:lnTo>
                    <a:lnTo>
                      <a:pt x="1235" y="1214"/>
                    </a:lnTo>
                    <a:lnTo>
                      <a:pt x="1256" y="1109"/>
                    </a:lnTo>
                    <a:lnTo>
                      <a:pt x="1152" y="1046"/>
                    </a:lnTo>
                    <a:lnTo>
                      <a:pt x="1089" y="795"/>
                    </a:lnTo>
                    <a:lnTo>
                      <a:pt x="1005" y="628"/>
                    </a:lnTo>
                    <a:lnTo>
                      <a:pt x="900" y="628"/>
                    </a:lnTo>
                    <a:lnTo>
                      <a:pt x="900" y="586"/>
                    </a:lnTo>
                    <a:lnTo>
                      <a:pt x="796" y="586"/>
                    </a:lnTo>
                    <a:lnTo>
                      <a:pt x="921" y="544"/>
                    </a:lnTo>
                    <a:lnTo>
                      <a:pt x="900" y="481"/>
                    </a:lnTo>
                    <a:lnTo>
                      <a:pt x="838" y="461"/>
                    </a:lnTo>
                    <a:lnTo>
                      <a:pt x="775" y="335"/>
                    </a:lnTo>
                    <a:lnTo>
                      <a:pt x="712" y="335"/>
                    </a:lnTo>
                    <a:lnTo>
                      <a:pt x="691" y="230"/>
                    </a:lnTo>
                    <a:lnTo>
                      <a:pt x="670" y="168"/>
                    </a:lnTo>
                    <a:lnTo>
                      <a:pt x="670" y="126"/>
                    </a:lnTo>
                    <a:lnTo>
                      <a:pt x="482" y="42"/>
                    </a:lnTo>
                    <a:lnTo>
                      <a:pt x="461" y="105"/>
                    </a:lnTo>
                    <a:lnTo>
                      <a:pt x="377" y="63"/>
                    </a:lnTo>
                    <a:lnTo>
                      <a:pt x="398" y="21"/>
                    </a:lnTo>
                    <a:lnTo>
                      <a:pt x="27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68"/>
              <p:cNvSpPr/>
              <p:nvPr/>
            </p:nvSpPr>
            <p:spPr>
              <a:xfrm>
                <a:off x="4844400" y="3099950"/>
                <a:ext cx="5250" cy="4725"/>
              </a:xfrm>
              <a:custGeom>
                <a:avLst/>
                <a:gdLst/>
                <a:ahLst/>
                <a:cxnLst/>
                <a:rect l="l" t="t" r="r" b="b"/>
                <a:pathLst>
                  <a:path w="210" h="189" extrusionOk="0">
                    <a:moveTo>
                      <a:pt x="189" y="0"/>
                    </a:moveTo>
                    <a:lnTo>
                      <a:pt x="0" y="42"/>
                    </a:lnTo>
                    <a:lnTo>
                      <a:pt x="0" y="105"/>
                    </a:lnTo>
                    <a:lnTo>
                      <a:pt x="126" y="188"/>
                    </a:lnTo>
                    <a:lnTo>
                      <a:pt x="126" y="147"/>
                    </a:lnTo>
                    <a:lnTo>
                      <a:pt x="168" y="147"/>
                    </a:lnTo>
                    <a:lnTo>
                      <a:pt x="210" y="42"/>
                    </a:lnTo>
                    <a:lnTo>
                      <a:pt x="18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68"/>
              <p:cNvSpPr/>
              <p:nvPr/>
            </p:nvSpPr>
            <p:spPr>
              <a:xfrm>
                <a:off x="4849625" y="3101500"/>
                <a:ext cx="7875" cy="6300"/>
              </a:xfrm>
              <a:custGeom>
                <a:avLst/>
                <a:gdLst/>
                <a:ahLst/>
                <a:cxnLst/>
                <a:rect l="l" t="t" r="r" b="b"/>
                <a:pathLst>
                  <a:path w="315" h="252" extrusionOk="0">
                    <a:moveTo>
                      <a:pt x="43" y="1"/>
                    </a:moveTo>
                    <a:lnTo>
                      <a:pt x="43" y="43"/>
                    </a:lnTo>
                    <a:lnTo>
                      <a:pt x="84" y="85"/>
                    </a:lnTo>
                    <a:lnTo>
                      <a:pt x="1" y="85"/>
                    </a:lnTo>
                    <a:lnTo>
                      <a:pt x="1" y="105"/>
                    </a:lnTo>
                    <a:lnTo>
                      <a:pt x="126" y="147"/>
                    </a:lnTo>
                    <a:lnTo>
                      <a:pt x="189" y="210"/>
                    </a:lnTo>
                    <a:lnTo>
                      <a:pt x="273" y="210"/>
                    </a:lnTo>
                    <a:lnTo>
                      <a:pt x="315" y="252"/>
                    </a:lnTo>
                    <a:lnTo>
                      <a:pt x="294" y="210"/>
                    </a:lnTo>
                    <a:lnTo>
                      <a:pt x="168" y="105"/>
                    </a:lnTo>
                    <a:lnTo>
                      <a:pt x="168" y="22"/>
                    </a:lnTo>
                    <a:lnTo>
                      <a:pt x="4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9" name="Google Shape;729;p68"/>
            <p:cNvSpPr/>
            <p:nvPr/>
          </p:nvSpPr>
          <p:spPr>
            <a:xfrm>
              <a:off x="4210500" y="2911903"/>
              <a:ext cx="193104" cy="180152"/>
            </a:xfrm>
            <a:custGeom>
              <a:avLst/>
              <a:gdLst/>
              <a:ahLst/>
              <a:cxnLst/>
              <a:rect l="l" t="t" r="r" b="b"/>
              <a:pathLst>
                <a:path w="16217" h="15841" extrusionOk="0">
                  <a:moveTo>
                    <a:pt x="6906" y="15150"/>
                  </a:moveTo>
                  <a:lnTo>
                    <a:pt x="6927" y="15212"/>
                  </a:lnTo>
                  <a:lnTo>
                    <a:pt x="6927" y="15171"/>
                  </a:lnTo>
                  <a:lnTo>
                    <a:pt x="6906" y="15150"/>
                  </a:lnTo>
                  <a:close/>
                  <a:moveTo>
                    <a:pt x="3997" y="1"/>
                  </a:moveTo>
                  <a:lnTo>
                    <a:pt x="3914" y="147"/>
                  </a:lnTo>
                  <a:lnTo>
                    <a:pt x="3788" y="147"/>
                  </a:lnTo>
                  <a:lnTo>
                    <a:pt x="3600" y="294"/>
                  </a:lnTo>
                  <a:lnTo>
                    <a:pt x="3453" y="587"/>
                  </a:lnTo>
                  <a:lnTo>
                    <a:pt x="3391" y="629"/>
                  </a:lnTo>
                  <a:lnTo>
                    <a:pt x="3286" y="733"/>
                  </a:lnTo>
                  <a:lnTo>
                    <a:pt x="3223" y="733"/>
                  </a:lnTo>
                  <a:lnTo>
                    <a:pt x="3119" y="817"/>
                  </a:lnTo>
                  <a:lnTo>
                    <a:pt x="3014" y="838"/>
                  </a:lnTo>
                  <a:lnTo>
                    <a:pt x="2826" y="1026"/>
                  </a:lnTo>
                  <a:lnTo>
                    <a:pt x="2846" y="1089"/>
                  </a:lnTo>
                  <a:lnTo>
                    <a:pt x="2930" y="1298"/>
                  </a:lnTo>
                  <a:lnTo>
                    <a:pt x="2867" y="1570"/>
                  </a:lnTo>
                  <a:lnTo>
                    <a:pt x="2867" y="1717"/>
                  </a:lnTo>
                  <a:lnTo>
                    <a:pt x="2763" y="1779"/>
                  </a:lnTo>
                  <a:lnTo>
                    <a:pt x="2616" y="1968"/>
                  </a:lnTo>
                  <a:lnTo>
                    <a:pt x="2700" y="2031"/>
                  </a:lnTo>
                  <a:lnTo>
                    <a:pt x="2700" y="2135"/>
                  </a:lnTo>
                  <a:lnTo>
                    <a:pt x="2637" y="2261"/>
                  </a:lnTo>
                  <a:lnTo>
                    <a:pt x="2428" y="2365"/>
                  </a:lnTo>
                  <a:lnTo>
                    <a:pt x="2323" y="2554"/>
                  </a:lnTo>
                  <a:lnTo>
                    <a:pt x="2302" y="2721"/>
                  </a:lnTo>
                  <a:lnTo>
                    <a:pt x="2219" y="2867"/>
                  </a:lnTo>
                  <a:lnTo>
                    <a:pt x="1968" y="3035"/>
                  </a:lnTo>
                  <a:lnTo>
                    <a:pt x="1863" y="3391"/>
                  </a:lnTo>
                  <a:lnTo>
                    <a:pt x="1675" y="3600"/>
                  </a:lnTo>
                  <a:lnTo>
                    <a:pt x="1361" y="3600"/>
                  </a:lnTo>
                  <a:lnTo>
                    <a:pt x="1152" y="3725"/>
                  </a:lnTo>
                  <a:lnTo>
                    <a:pt x="1068" y="3704"/>
                  </a:lnTo>
                  <a:lnTo>
                    <a:pt x="1047" y="3600"/>
                  </a:lnTo>
                  <a:lnTo>
                    <a:pt x="922" y="3537"/>
                  </a:lnTo>
                  <a:lnTo>
                    <a:pt x="838" y="3600"/>
                  </a:lnTo>
                  <a:lnTo>
                    <a:pt x="733" y="3642"/>
                  </a:lnTo>
                  <a:lnTo>
                    <a:pt x="691" y="3746"/>
                  </a:lnTo>
                  <a:lnTo>
                    <a:pt x="545" y="3956"/>
                  </a:lnTo>
                  <a:lnTo>
                    <a:pt x="461" y="3976"/>
                  </a:lnTo>
                  <a:lnTo>
                    <a:pt x="357" y="4228"/>
                  </a:lnTo>
                  <a:lnTo>
                    <a:pt x="357" y="4374"/>
                  </a:lnTo>
                  <a:lnTo>
                    <a:pt x="461" y="4353"/>
                  </a:lnTo>
                  <a:lnTo>
                    <a:pt x="608" y="4395"/>
                  </a:lnTo>
                  <a:lnTo>
                    <a:pt x="670" y="4374"/>
                  </a:lnTo>
                  <a:lnTo>
                    <a:pt x="775" y="4374"/>
                  </a:lnTo>
                  <a:lnTo>
                    <a:pt x="859" y="4562"/>
                  </a:lnTo>
                  <a:lnTo>
                    <a:pt x="838" y="4688"/>
                  </a:lnTo>
                  <a:lnTo>
                    <a:pt x="859" y="4897"/>
                  </a:lnTo>
                  <a:lnTo>
                    <a:pt x="1068" y="5023"/>
                  </a:lnTo>
                  <a:lnTo>
                    <a:pt x="1173" y="5023"/>
                  </a:lnTo>
                  <a:lnTo>
                    <a:pt x="1256" y="5085"/>
                  </a:lnTo>
                  <a:lnTo>
                    <a:pt x="1214" y="5169"/>
                  </a:lnTo>
                  <a:lnTo>
                    <a:pt x="1340" y="5316"/>
                  </a:lnTo>
                  <a:lnTo>
                    <a:pt x="1466" y="5692"/>
                  </a:lnTo>
                  <a:lnTo>
                    <a:pt x="1445" y="5755"/>
                  </a:lnTo>
                  <a:lnTo>
                    <a:pt x="1486" y="5818"/>
                  </a:lnTo>
                  <a:lnTo>
                    <a:pt x="1382" y="5860"/>
                  </a:lnTo>
                  <a:lnTo>
                    <a:pt x="1256" y="5943"/>
                  </a:lnTo>
                  <a:lnTo>
                    <a:pt x="1194" y="5860"/>
                  </a:lnTo>
                  <a:lnTo>
                    <a:pt x="1256" y="5797"/>
                  </a:lnTo>
                  <a:lnTo>
                    <a:pt x="1256" y="5797"/>
                  </a:lnTo>
                  <a:lnTo>
                    <a:pt x="1131" y="5818"/>
                  </a:lnTo>
                  <a:lnTo>
                    <a:pt x="1068" y="5860"/>
                  </a:lnTo>
                  <a:lnTo>
                    <a:pt x="838" y="5964"/>
                  </a:lnTo>
                  <a:lnTo>
                    <a:pt x="440" y="5943"/>
                  </a:lnTo>
                  <a:lnTo>
                    <a:pt x="336" y="6006"/>
                  </a:lnTo>
                  <a:lnTo>
                    <a:pt x="252" y="5964"/>
                  </a:lnTo>
                  <a:lnTo>
                    <a:pt x="210" y="6111"/>
                  </a:lnTo>
                  <a:lnTo>
                    <a:pt x="126" y="6132"/>
                  </a:lnTo>
                  <a:lnTo>
                    <a:pt x="22" y="6215"/>
                  </a:lnTo>
                  <a:lnTo>
                    <a:pt x="1" y="6362"/>
                  </a:lnTo>
                  <a:lnTo>
                    <a:pt x="168" y="6257"/>
                  </a:lnTo>
                  <a:lnTo>
                    <a:pt x="336" y="6236"/>
                  </a:lnTo>
                  <a:lnTo>
                    <a:pt x="210" y="6320"/>
                  </a:lnTo>
                  <a:lnTo>
                    <a:pt x="106" y="6445"/>
                  </a:lnTo>
                  <a:lnTo>
                    <a:pt x="85" y="6571"/>
                  </a:lnTo>
                  <a:lnTo>
                    <a:pt x="147" y="6592"/>
                  </a:lnTo>
                  <a:lnTo>
                    <a:pt x="336" y="6780"/>
                  </a:lnTo>
                  <a:lnTo>
                    <a:pt x="691" y="6906"/>
                  </a:lnTo>
                  <a:lnTo>
                    <a:pt x="817" y="6885"/>
                  </a:lnTo>
                  <a:lnTo>
                    <a:pt x="963" y="6885"/>
                  </a:lnTo>
                  <a:lnTo>
                    <a:pt x="1194" y="6780"/>
                  </a:lnTo>
                  <a:lnTo>
                    <a:pt x="1194" y="6738"/>
                  </a:lnTo>
                  <a:lnTo>
                    <a:pt x="1194" y="6697"/>
                  </a:lnTo>
                  <a:lnTo>
                    <a:pt x="1214" y="6697"/>
                  </a:lnTo>
                  <a:lnTo>
                    <a:pt x="1340" y="6738"/>
                  </a:lnTo>
                  <a:lnTo>
                    <a:pt x="1298" y="6843"/>
                  </a:lnTo>
                  <a:lnTo>
                    <a:pt x="1256" y="6843"/>
                  </a:lnTo>
                  <a:lnTo>
                    <a:pt x="1152" y="6989"/>
                  </a:lnTo>
                  <a:lnTo>
                    <a:pt x="1068" y="6989"/>
                  </a:lnTo>
                  <a:lnTo>
                    <a:pt x="838" y="7178"/>
                  </a:lnTo>
                  <a:lnTo>
                    <a:pt x="838" y="7220"/>
                  </a:lnTo>
                  <a:lnTo>
                    <a:pt x="754" y="7199"/>
                  </a:lnTo>
                  <a:lnTo>
                    <a:pt x="733" y="7199"/>
                  </a:lnTo>
                  <a:lnTo>
                    <a:pt x="650" y="7261"/>
                  </a:lnTo>
                  <a:lnTo>
                    <a:pt x="566" y="7220"/>
                  </a:lnTo>
                  <a:lnTo>
                    <a:pt x="566" y="7115"/>
                  </a:lnTo>
                  <a:lnTo>
                    <a:pt x="503" y="7115"/>
                  </a:lnTo>
                  <a:lnTo>
                    <a:pt x="461" y="7094"/>
                  </a:lnTo>
                  <a:lnTo>
                    <a:pt x="419" y="7094"/>
                  </a:lnTo>
                  <a:lnTo>
                    <a:pt x="398" y="7178"/>
                  </a:lnTo>
                  <a:lnTo>
                    <a:pt x="419" y="7261"/>
                  </a:lnTo>
                  <a:lnTo>
                    <a:pt x="650" y="7492"/>
                  </a:lnTo>
                  <a:lnTo>
                    <a:pt x="733" y="7533"/>
                  </a:lnTo>
                  <a:lnTo>
                    <a:pt x="775" y="7533"/>
                  </a:lnTo>
                  <a:lnTo>
                    <a:pt x="817" y="7575"/>
                  </a:lnTo>
                  <a:lnTo>
                    <a:pt x="984" y="7826"/>
                  </a:lnTo>
                  <a:lnTo>
                    <a:pt x="1403" y="8161"/>
                  </a:lnTo>
                  <a:lnTo>
                    <a:pt x="1612" y="8224"/>
                  </a:lnTo>
                  <a:lnTo>
                    <a:pt x="1779" y="8161"/>
                  </a:lnTo>
                  <a:lnTo>
                    <a:pt x="2072" y="7994"/>
                  </a:lnTo>
                  <a:lnTo>
                    <a:pt x="2261" y="7889"/>
                  </a:lnTo>
                  <a:lnTo>
                    <a:pt x="2261" y="7826"/>
                  </a:lnTo>
                  <a:lnTo>
                    <a:pt x="2344" y="7722"/>
                  </a:lnTo>
                  <a:lnTo>
                    <a:pt x="2386" y="7513"/>
                  </a:lnTo>
                  <a:lnTo>
                    <a:pt x="2302" y="7408"/>
                  </a:lnTo>
                  <a:lnTo>
                    <a:pt x="2386" y="7199"/>
                  </a:lnTo>
                  <a:lnTo>
                    <a:pt x="2386" y="7094"/>
                  </a:lnTo>
                  <a:lnTo>
                    <a:pt x="2407" y="7010"/>
                  </a:lnTo>
                  <a:lnTo>
                    <a:pt x="2428" y="7094"/>
                  </a:lnTo>
                  <a:lnTo>
                    <a:pt x="2595" y="7094"/>
                  </a:lnTo>
                  <a:lnTo>
                    <a:pt x="2637" y="7115"/>
                  </a:lnTo>
                  <a:lnTo>
                    <a:pt x="2742" y="7073"/>
                  </a:lnTo>
                  <a:lnTo>
                    <a:pt x="2721" y="7115"/>
                  </a:lnTo>
                  <a:lnTo>
                    <a:pt x="2616" y="7220"/>
                  </a:lnTo>
                  <a:lnTo>
                    <a:pt x="2533" y="7199"/>
                  </a:lnTo>
                  <a:lnTo>
                    <a:pt x="2512" y="7220"/>
                  </a:lnTo>
                  <a:lnTo>
                    <a:pt x="2491" y="7366"/>
                  </a:lnTo>
                  <a:lnTo>
                    <a:pt x="2533" y="7429"/>
                  </a:lnTo>
                  <a:lnTo>
                    <a:pt x="2533" y="7533"/>
                  </a:lnTo>
                  <a:lnTo>
                    <a:pt x="2595" y="7575"/>
                  </a:lnTo>
                  <a:lnTo>
                    <a:pt x="2742" y="7533"/>
                  </a:lnTo>
                  <a:lnTo>
                    <a:pt x="2826" y="7575"/>
                  </a:lnTo>
                  <a:lnTo>
                    <a:pt x="2742" y="7575"/>
                  </a:lnTo>
                  <a:lnTo>
                    <a:pt x="2700" y="7617"/>
                  </a:lnTo>
                  <a:lnTo>
                    <a:pt x="2554" y="7701"/>
                  </a:lnTo>
                  <a:lnTo>
                    <a:pt x="2616" y="7952"/>
                  </a:lnTo>
                  <a:lnTo>
                    <a:pt x="2700" y="8015"/>
                  </a:lnTo>
                  <a:lnTo>
                    <a:pt x="2742" y="8203"/>
                  </a:lnTo>
                  <a:lnTo>
                    <a:pt x="2742" y="8349"/>
                  </a:lnTo>
                  <a:lnTo>
                    <a:pt x="2700" y="8475"/>
                  </a:lnTo>
                  <a:lnTo>
                    <a:pt x="2700" y="8580"/>
                  </a:lnTo>
                  <a:lnTo>
                    <a:pt x="2784" y="8642"/>
                  </a:lnTo>
                  <a:lnTo>
                    <a:pt x="2700" y="8684"/>
                  </a:lnTo>
                  <a:lnTo>
                    <a:pt x="2721" y="8873"/>
                  </a:lnTo>
                  <a:lnTo>
                    <a:pt x="2867" y="9186"/>
                  </a:lnTo>
                  <a:lnTo>
                    <a:pt x="2909" y="9291"/>
                  </a:lnTo>
                  <a:lnTo>
                    <a:pt x="2951" y="9375"/>
                  </a:lnTo>
                  <a:lnTo>
                    <a:pt x="2867" y="9396"/>
                  </a:lnTo>
                  <a:lnTo>
                    <a:pt x="2867" y="9521"/>
                  </a:lnTo>
                  <a:lnTo>
                    <a:pt x="3035" y="9730"/>
                  </a:lnTo>
                  <a:lnTo>
                    <a:pt x="2909" y="9730"/>
                  </a:lnTo>
                  <a:lnTo>
                    <a:pt x="3035" y="9919"/>
                  </a:lnTo>
                  <a:lnTo>
                    <a:pt x="3035" y="10086"/>
                  </a:lnTo>
                  <a:lnTo>
                    <a:pt x="3265" y="10546"/>
                  </a:lnTo>
                  <a:lnTo>
                    <a:pt x="3265" y="10860"/>
                  </a:lnTo>
                  <a:lnTo>
                    <a:pt x="3370" y="11132"/>
                  </a:lnTo>
                  <a:lnTo>
                    <a:pt x="3453" y="11174"/>
                  </a:lnTo>
                  <a:lnTo>
                    <a:pt x="3495" y="11342"/>
                  </a:lnTo>
                  <a:lnTo>
                    <a:pt x="3579" y="11383"/>
                  </a:lnTo>
                  <a:lnTo>
                    <a:pt x="3579" y="11467"/>
                  </a:lnTo>
                  <a:lnTo>
                    <a:pt x="3704" y="11697"/>
                  </a:lnTo>
                  <a:lnTo>
                    <a:pt x="3767" y="11718"/>
                  </a:lnTo>
                  <a:lnTo>
                    <a:pt x="3767" y="11781"/>
                  </a:lnTo>
                  <a:lnTo>
                    <a:pt x="3893" y="11969"/>
                  </a:lnTo>
                  <a:lnTo>
                    <a:pt x="3955" y="11969"/>
                  </a:lnTo>
                  <a:lnTo>
                    <a:pt x="3955" y="12178"/>
                  </a:lnTo>
                  <a:lnTo>
                    <a:pt x="3997" y="12241"/>
                  </a:lnTo>
                  <a:lnTo>
                    <a:pt x="4081" y="12388"/>
                  </a:lnTo>
                  <a:lnTo>
                    <a:pt x="4102" y="12555"/>
                  </a:lnTo>
                  <a:lnTo>
                    <a:pt x="4207" y="12827"/>
                  </a:lnTo>
                  <a:lnTo>
                    <a:pt x="4269" y="12932"/>
                  </a:lnTo>
                  <a:lnTo>
                    <a:pt x="4290" y="13162"/>
                  </a:lnTo>
                  <a:lnTo>
                    <a:pt x="4332" y="13225"/>
                  </a:lnTo>
                  <a:lnTo>
                    <a:pt x="4416" y="13371"/>
                  </a:lnTo>
                  <a:lnTo>
                    <a:pt x="4583" y="13539"/>
                  </a:lnTo>
                  <a:lnTo>
                    <a:pt x="4604" y="13539"/>
                  </a:lnTo>
                  <a:lnTo>
                    <a:pt x="4709" y="13685"/>
                  </a:lnTo>
                  <a:lnTo>
                    <a:pt x="4876" y="13894"/>
                  </a:lnTo>
                  <a:lnTo>
                    <a:pt x="4939" y="14083"/>
                  </a:lnTo>
                  <a:lnTo>
                    <a:pt x="5002" y="14229"/>
                  </a:lnTo>
                  <a:lnTo>
                    <a:pt x="5043" y="14271"/>
                  </a:lnTo>
                  <a:lnTo>
                    <a:pt x="5043" y="14375"/>
                  </a:lnTo>
                  <a:lnTo>
                    <a:pt x="5169" y="14606"/>
                  </a:lnTo>
                  <a:lnTo>
                    <a:pt x="5232" y="14815"/>
                  </a:lnTo>
                  <a:lnTo>
                    <a:pt x="5232" y="15045"/>
                  </a:lnTo>
                  <a:lnTo>
                    <a:pt x="5441" y="15484"/>
                  </a:lnTo>
                  <a:lnTo>
                    <a:pt x="5629" y="15673"/>
                  </a:lnTo>
                  <a:lnTo>
                    <a:pt x="5776" y="15798"/>
                  </a:lnTo>
                  <a:lnTo>
                    <a:pt x="5985" y="15840"/>
                  </a:lnTo>
                  <a:lnTo>
                    <a:pt x="6194" y="15673"/>
                  </a:lnTo>
                  <a:lnTo>
                    <a:pt x="6257" y="15547"/>
                  </a:lnTo>
                  <a:lnTo>
                    <a:pt x="6215" y="15484"/>
                  </a:lnTo>
                  <a:lnTo>
                    <a:pt x="6257" y="15464"/>
                  </a:lnTo>
                  <a:lnTo>
                    <a:pt x="6278" y="15422"/>
                  </a:lnTo>
                  <a:lnTo>
                    <a:pt x="6320" y="15317"/>
                  </a:lnTo>
                  <a:lnTo>
                    <a:pt x="6529" y="15212"/>
                  </a:lnTo>
                  <a:lnTo>
                    <a:pt x="6571" y="15212"/>
                  </a:lnTo>
                  <a:lnTo>
                    <a:pt x="6822" y="15129"/>
                  </a:lnTo>
                  <a:lnTo>
                    <a:pt x="6906" y="15150"/>
                  </a:lnTo>
                  <a:lnTo>
                    <a:pt x="6717" y="15045"/>
                  </a:lnTo>
                  <a:lnTo>
                    <a:pt x="6696" y="14961"/>
                  </a:lnTo>
                  <a:lnTo>
                    <a:pt x="6738" y="14919"/>
                  </a:lnTo>
                  <a:lnTo>
                    <a:pt x="6906" y="14710"/>
                  </a:lnTo>
                  <a:lnTo>
                    <a:pt x="6885" y="14647"/>
                  </a:lnTo>
                  <a:lnTo>
                    <a:pt x="6927" y="14543"/>
                  </a:lnTo>
                  <a:lnTo>
                    <a:pt x="7094" y="14522"/>
                  </a:lnTo>
                  <a:lnTo>
                    <a:pt x="7136" y="14543"/>
                  </a:lnTo>
                  <a:lnTo>
                    <a:pt x="7261" y="14522"/>
                  </a:lnTo>
                  <a:lnTo>
                    <a:pt x="7261" y="14375"/>
                  </a:lnTo>
                  <a:lnTo>
                    <a:pt x="7220" y="13894"/>
                  </a:lnTo>
                  <a:lnTo>
                    <a:pt x="7157" y="13811"/>
                  </a:lnTo>
                  <a:lnTo>
                    <a:pt x="7157" y="13580"/>
                  </a:lnTo>
                  <a:lnTo>
                    <a:pt x="7303" y="13329"/>
                  </a:lnTo>
                  <a:lnTo>
                    <a:pt x="7429" y="12953"/>
                  </a:lnTo>
                  <a:lnTo>
                    <a:pt x="7429" y="12660"/>
                  </a:lnTo>
                  <a:lnTo>
                    <a:pt x="7261" y="12618"/>
                  </a:lnTo>
                  <a:lnTo>
                    <a:pt x="7261" y="12178"/>
                  </a:lnTo>
                  <a:lnTo>
                    <a:pt x="7240" y="12011"/>
                  </a:lnTo>
                  <a:lnTo>
                    <a:pt x="7345" y="11906"/>
                  </a:lnTo>
                  <a:lnTo>
                    <a:pt x="7240" y="11614"/>
                  </a:lnTo>
                  <a:lnTo>
                    <a:pt x="7240" y="11404"/>
                  </a:lnTo>
                  <a:lnTo>
                    <a:pt x="7303" y="11300"/>
                  </a:lnTo>
                  <a:lnTo>
                    <a:pt x="7492" y="11132"/>
                  </a:lnTo>
                  <a:lnTo>
                    <a:pt x="7533" y="11132"/>
                  </a:lnTo>
                  <a:lnTo>
                    <a:pt x="7617" y="11195"/>
                  </a:lnTo>
                  <a:lnTo>
                    <a:pt x="7680" y="11237"/>
                  </a:lnTo>
                  <a:lnTo>
                    <a:pt x="7847" y="11028"/>
                  </a:lnTo>
                  <a:lnTo>
                    <a:pt x="7847" y="10881"/>
                  </a:lnTo>
                  <a:lnTo>
                    <a:pt x="7952" y="10818"/>
                  </a:lnTo>
                  <a:lnTo>
                    <a:pt x="8203" y="10839"/>
                  </a:lnTo>
                  <a:lnTo>
                    <a:pt x="8349" y="10756"/>
                  </a:lnTo>
                  <a:lnTo>
                    <a:pt x="8454" y="10609"/>
                  </a:lnTo>
                  <a:lnTo>
                    <a:pt x="8412" y="10463"/>
                  </a:lnTo>
                  <a:lnTo>
                    <a:pt x="8454" y="10358"/>
                  </a:lnTo>
                  <a:lnTo>
                    <a:pt x="8600" y="10212"/>
                  </a:lnTo>
                  <a:lnTo>
                    <a:pt x="8810" y="10149"/>
                  </a:lnTo>
                  <a:lnTo>
                    <a:pt x="8935" y="10023"/>
                  </a:lnTo>
                  <a:lnTo>
                    <a:pt x="9019" y="9877"/>
                  </a:lnTo>
                  <a:lnTo>
                    <a:pt x="9542" y="9479"/>
                  </a:lnTo>
                  <a:lnTo>
                    <a:pt x="9626" y="9186"/>
                  </a:lnTo>
                  <a:lnTo>
                    <a:pt x="10023" y="8852"/>
                  </a:lnTo>
                  <a:lnTo>
                    <a:pt x="9961" y="8831"/>
                  </a:lnTo>
                  <a:lnTo>
                    <a:pt x="9940" y="8852"/>
                  </a:lnTo>
                  <a:lnTo>
                    <a:pt x="9856" y="8893"/>
                  </a:lnTo>
                  <a:lnTo>
                    <a:pt x="9877" y="8747"/>
                  </a:lnTo>
                  <a:lnTo>
                    <a:pt x="9940" y="8747"/>
                  </a:lnTo>
                  <a:lnTo>
                    <a:pt x="10044" y="8663"/>
                  </a:lnTo>
                  <a:lnTo>
                    <a:pt x="10065" y="8663"/>
                  </a:lnTo>
                  <a:lnTo>
                    <a:pt x="10086" y="8684"/>
                  </a:lnTo>
                  <a:lnTo>
                    <a:pt x="10086" y="8747"/>
                  </a:lnTo>
                  <a:lnTo>
                    <a:pt x="10149" y="8789"/>
                  </a:lnTo>
                  <a:lnTo>
                    <a:pt x="10463" y="8621"/>
                  </a:lnTo>
                  <a:lnTo>
                    <a:pt x="10463" y="8559"/>
                  </a:lnTo>
                  <a:lnTo>
                    <a:pt x="10672" y="8412"/>
                  </a:lnTo>
                  <a:lnTo>
                    <a:pt x="10630" y="8329"/>
                  </a:lnTo>
                  <a:lnTo>
                    <a:pt x="10714" y="8329"/>
                  </a:lnTo>
                  <a:lnTo>
                    <a:pt x="10756" y="8224"/>
                  </a:lnTo>
                  <a:lnTo>
                    <a:pt x="10881" y="8119"/>
                  </a:lnTo>
                  <a:lnTo>
                    <a:pt x="10818" y="8098"/>
                  </a:lnTo>
                  <a:lnTo>
                    <a:pt x="10860" y="8057"/>
                  </a:lnTo>
                  <a:lnTo>
                    <a:pt x="10777" y="7931"/>
                  </a:lnTo>
                  <a:lnTo>
                    <a:pt x="10777" y="7847"/>
                  </a:lnTo>
                  <a:lnTo>
                    <a:pt x="10818" y="7743"/>
                  </a:lnTo>
                  <a:lnTo>
                    <a:pt x="10860" y="7680"/>
                  </a:lnTo>
                  <a:lnTo>
                    <a:pt x="10902" y="7617"/>
                  </a:lnTo>
                  <a:lnTo>
                    <a:pt x="11279" y="7492"/>
                  </a:lnTo>
                  <a:lnTo>
                    <a:pt x="11341" y="7387"/>
                  </a:lnTo>
                  <a:lnTo>
                    <a:pt x="11341" y="7303"/>
                  </a:lnTo>
                  <a:lnTo>
                    <a:pt x="11404" y="7220"/>
                  </a:lnTo>
                  <a:lnTo>
                    <a:pt x="11425" y="7178"/>
                  </a:lnTo>
                  <a:lnTo>
                    <a:pt x="11383" y="7115"/>
                  </a:lnTo>
                  <a:lnTo>
                    <a:pt x="11321" y="7115"/>
                  </a:lnTo>
                  <a:lnTo>
                    <a:pt x="11300" y="7073"/>
                  </a:lnTo>
                  <a:lnTo>
                    <a:pt x="11404" y="7073"/>
                  </a:lnTo>
                  <a:lnTo>
                    <a:pt x="11488" y="7157"/>
                  </a:lnTo>
                  <a:lnTo>
                    <a:pt x="11488" y="7261"/>
                  </a:lnTo>
                  <a:lnTo>
                    <a:pt x="11509" y="7387"/>
                  </a:lnTo>
                  <a:lnTo>
                    <a:pt x="11593" y="7408"/>
                  </a:lnTo>
                  <a:lnTo>
                    <a:pt x="11676" y="7408"/>
                  </a:lnTo>
                  <a:lnTo>
                    <a:pt x="11718" y="7366"/>
                  </a:lnTo>
                  <a:lnTo>
                    <a:pt x="11739" y="7387"/>
                  </a:lnTo>
                  <a:lnTo>
                    <a:pt x="11739" y="7324"/>
                  </a:lnTo>
                  <a:lnTo>
                    <a:pt x="11760" y="7282"/>
                  </a:lnTo>
                  <a:lnTo>
                    <a:pt x="11802" y="7324"/>
                  </a:lnTo>
                  <a:lnTo>
                    <a:pt x="11823" y="7492"/>
                  </a:lnTo>
                  <a:lnTo>
                    <a:pt x="11906" y="7513"/>
                  </a:lnTo>
                  <a:lnTo>
                    <a:pt x="11906" y="7429"/>
                  </a:lnTo>
                  <a:lnTo>
                    <a:pt x="11969" y="7533"/>
                  </a:lnTo>
                  <a:lnTo>
                    <a:pt x="12032" y="7429"/>
                  </a:lnTo>
                  <a:lnTo>
                    <a:pt x="11969" y="7303"/>
                  </a:lnTo>
                  <a:lnTo>
                    <a:pt x="12011" y="7303"/>
                  </a:lnTo>
                  <a:lnTo>
                    <a:pt x="11969" y="7115"/>
                  </a:lnTo>
                  <a:lnTo>
                    <a:pt x="11948" y="7010"/>
                  </a:lnTo>
                  <a:lnTo>
                    <a:pt x="11948" y="6864"/>
                  </a:lnTo>
                  <a:lnTo>
                    <a:pt x="11760" y="6634"/>
                  </a:lnTo>
                  <a:lnTo>
                    <a:pt x="11739" y="6445"/>
                  </a:lnTo>
                  <a:lnTo>
                    <a:pt x="11760" y="6341"/>
                  </a:lnTo>
                  <a:lnTo>
                    <a:pt x="11718" y="6215"/>
                  </a:lnTo>
                  <a:lnTo>
                    <a:pt x="11718" y="6027"/>
                  </a:lnTo>
                  <a:lnTo>
                    <a:pt x="11551" y="5839"/>
                  </a:lnTo>
                  <a:lnTo>
                    <a:pt x="11425" y="5797"/>
                  </a:lnTo>
                  <a:lnTo>
                    <a:pt x="11300" y="5629"/>
                  </a:lnTo>
                  <a:lnTo>
                    <a:pt x="11300" y="5399"/>
                  </a:lnTo>
                  <a:lnTo>
                    <a:pt x="11404" y="5378"/>
                  </a:lnTo>
                  <a:lnTo>
                    <a:pt x="11446" y="5211"/>
                  </a:lnTo>
                  <a:lnTo>
                    <a:pt x="11530" y="5169"/>
                  </a:lnTo>
                  <a:lnTo>
                    <a:pt x="11613" y="5190"/>
                  </a:lnTo>
                  <a:lnTo>
                    <a:pt x="11676" y="5127"/>
                  </a:lnTo>
                  <a:lnTo>
                    <a:pt x="11634" y="4981"/>
                  </a:lnTo>
                  <a:lnTo>
                    <a:pt x="11655" y="4918"/>
                  </a:lnTo>
                  <a:lnTo>
                    <a:pt x="11530" y="4897"/>
                  </a:lnTo>
                  <a:lnTo>
                    <a:pt x="11425" y="4960"/>
                  </a:lnTo>
                  <a:lnTo>
                    <a:pt x="11132" y="4855"/>
                  </a:lnTo>
                  <a:lnTo>
                    <a:pt x="11153" y="4709"/>
                  </a:lnTo>
                  <a:lnTo>
                    <a:pt x="11279" y="4583"/>
                  </a:lnTo>
                  <a:lnTo>
                    <a:pt x="11321" y="4437"/>
                  </a:lnTo>
                  <a:lnTo>
                    <a:pt x="11279" y="4374"/>
                  </a:lnTo>
                  <a:lnTo>
                    <a:pt x="11279" y="4290"/>
                  </a:lnTo>
                  <a:lnTo>
                    <a:pt x="11321" y="4290"/>
                  </a:lnTo>
                  <a:lnTo>
                    <a:pt x="11341" y="4228"/>
                  </a:lnTo>
                  <a:lnTo>
                    <a:pt x="11404" y="4269"/>
                  </a:lnTo>
                  <a:lnTo>
                    <a:pt x="11488" y="4374"/>
                  </a:lnTo>
                  <a:lnTo>
                    <a:pt x="11488" y="4437"/>
                  </a:lnTo>
                  <a:lnTo>
                    <a:pt x="11551" y="4541"/>
                  </a:lnTo>
                  <a:lnTo>
                    <a:pt x="11676" y="4562"/>
                  </a:lnTo>
                  <a:lnTo>
                    <a:pt x="11739" y="4541"/>
                  </a:lnTo>
                  <a:lnTo>
                    <a:pt x="11655" y="4479"/>
                  </a:lnTo>
                  <a:lnTo>
                    <a:pt x="11676" y="4395"/>
                  </a:lnTo>
                  <a:lnTo>
                    <a:pt x="11739" y="4395"/>
                  </a:lnTo>
                  <a:lnTo>
                    <a:pt x="11823" y="4479"/>
                  </a:lnTo>
                  <a:lnTo>
                    <a:pt x="11865" y="4541"/>
                  </a:lnTo>
                  <a:lnTo>
                    <a:pt x="11969" y="4583"/>
                  </a:lnTo>
                  <a:lnTo>
                    <a:pt x="12011" y="4541"/>
                  </a:lnTo>
                  <a:lnTo>
                    <a:pt x="12053" y="4541"/>
                  </a:lnTo>
                  <a:lnTo>
                    <a:pt x="12137" y="4667"/>
                  </a:lnTo>
                  <a:lnTo>
                    <a:pt x="12158" y="4792"/>
                  </a:lnTo>
                  <a:lnTo>
                    <a:pt x="12158" y="4876"/>
                  </a:lnTo>
                  <a:lnTo>
                    <a:pt x="12199" y="5002"/>
                  </a:lnTo>
                  <a:lnTo>
                    <a:pt x="12199" y="5085"/>
                  </a:lnTo>
                  <a:lnTo>
                    <a:pt x="12325" y="5127"/>
                  </a:lnTo>
                  <a:lnTo>
                    <a:pt x="12430" y="5106"/>
                  </a:lnTo>
                  <a:lnTo>
                    <a:pt x="12555" y="5169"/>
                  </a:lnTo>
                  <a:lnTo>
                    <a:pt x="12911" y="5169"/>
                  </a:lnTo>
                  <a:lnTo>
                    <a:pt x="13099" y="5190"/>
                  </a:lnTo>
                  <a:lnTo>
                    <a:pt x="13308" y="5169"/>
                  </a:lnTo>
                  <a:lnTo>
                    <a:pt x="13392" y="5169"/>
                  </a:lnTo>
                  <a:lnTo>
                    <a:pt x="13434" y="5190"/>
                  </a:lnTo>
                  <a:lnTo>
                    <a:pt x="13497" y="5169"/>
                  </a:lnTo>
                  <a:lnTo>
                    <a:pt x="13601" y="5274"/>
                  </a:lnTo>
                  <a:lnTo>
                    <a:pt x="13643" y="5295"/>
                  </a:lnTo>
                  <a:lnTo>
                    <a:pt x="13601" y="5420"/>
                  </a:lnTo>
                  <a:lnTo>
                    <a:pt x="13580" y="5546"/>
                  </a:lnTo>
                  <a:lnTo>
                    <a:pt x="13497" y="5755"/>
                  </a:lnTo>
                  <a:lnTo>
                    <a:pt x="13434" y="5797"/>
                  </a:lnTo>
                  <a:lnTo>
                    <a:pt x="13434" y="5860"/>
                  </a:lnTo>
                  <a:lnTo>
                    <a:pt x="13392" y="5922"/>
                  </a:lnTo>
                  <a:lnTo>
                    <a:pt x="13308" y="5922"/>
                  </a:lnTo>
                  <a:lnTo>
                    <a:pt x="13287" y="5860"/>
                  </a:lnTo>
                  <a:lnTo>
                    <a:pt x="13183" y="5943"/>
                  </a:lnTo>
                  <a:lnTo>
                    <a:pt x="13162" y="6027"/>
                  </a:lnTo>
                  <a:lnTo>
                    <a:pt x="13099" y="6048"/>
                  </a:lnTo>
                  <a:lnTo>
                    <a:pt x="13099" y="6132"/>
                  </a:lnTo>
                  <a:lnTo>
                    <a:pt x="13162" y="6278"/>
                  </a:lnTo>
                  <a:lnTo>
                    <a:pt x="13225" y="6341"/>
                  </a:lnTo>
                  <a:lnTo>
                    <a:pt x="13225" y="6383"/>
                  </a:lnTo>
                  <a:lnTo>
                    <a:pt x="13329" y="6487"/>
                  </a:lnTo>
                  <a:lnTo>
                    <a:pt x="13413" y="6592"/>
                  </a:lnTo>
                  <a:lnTo>
                    <a:pt x="13497" y="6592"/>
                  </a:lnTo>
                  <a:lnTo>
                    <a:pt x="13497" y="6529"/>
                  </a:lnTo>
                  <a:lnTo>
                    <a:pt x="13476" y="6466"/>
                  </a:lnTo>
                  <a:lnTo>
                    <a:pt x="13518" y="6383"/>
                  </a:lnTo>
                  <a:lnTo>
                    <a:pt x="13518" y="6341"/>
                  </a:lnTo>
                  <a:lnTo>
                    <a:pt x="13538" y="6278"/>
                  </a:lnTo>
                  <a:lnTo>
                    <a:pt x="13518" y="6236"/>
                  </a:lnTo>
                  <a:lnTo>
                    <a:pt x="13580" y="6173"/>
                  </a:lnTo>
                  <a:lnTo>
                    <a:pt x="13643" y="6236"/>
                  </a:lnTo>
                  <a:lnTo>
                    <a:pt x="13727" y="6236"/>
                  </a:lnTo>
                  <a:lnTo>
                    <a:pt x="13769" y="6278"/>
                  </a:lnTo>
                  <a:lnTo>
                    <a:pt x="13831" y="6362"/>
                  </a:lnTo>
                  <a:lnTo>
                    <a:pt x="13852" y="6529"/>
                  </a:lnTo>
                  <a:lnTo>
                    <a:pt x="13852" y="6655"/>
                  </a:lnTo>
                  <a:lnTo>
                    <a:pt x="13915" y="6738"/>
                  </a:lnTo>
                  <a:lnTo>
                    <a:pt x="13936" y="6969"/>
                  </a:lnTo>
                  <a:lnTo>
                    <a:pt x="13999" y="7115"/>
                  </a:lnTo>
                  <a:lnTo>
                    <a:pt x="14020" y="7199"/>
                  </a:lnTo>
                  <a:lnTo>
                    <a:pt x="14041" y="7261"/>
                  </a:lnTo>
                  <a:lnTo>
                    <a:pt x="14041" y="7303"/>
                  </a:lnTo>
                  <a:lnTo>
                    <a:pt x="14062" y="7366"/>
                  </a:lnTo>
                  <a:lnTo>
                    <a:pt x="14103" y="7387"/>
                  </a:lnTo>
                  <a:lnTo>
                    <a:pt x="14103" y="7303"/>
                  </a:lnTo>
                  <a:lnTo>
                    <a:pt x="14124" y="7199"/>
                  </a:lnTo>
                  <a:lnTo>
                    <a:pt x="14166" y="7220"/>
                  </a:lnTo>
                  <a:lnTo>
                    <a:pt x="14250" y="7199"/>
                  </a:lnTo>
                  <a:lnTo>
                    <a:pt x="14292" y="6989"/>
                  </a:lnTo>
                  <a:lnTo>
                    <a:pt x="14271" y="6885"/>
                  </a:lnTo>
                  <a:lnTo>
                    <a:pt x="14292" y="6759"/>
                  </a:lnTo>
                  <a:lnTo>
                    <a:pt x="14271" y="6592"/>
                  </a:lnTo>
                  <a:lnTo>
                    <a:pt x="14417" y="6592"/>
                  </a:lnTo>
                  <a:lnTo>
                    <a:pt x="14417" y="6383"/>
                  </a:lnTo>
                  <a:lnTo>
                    <a:pt x="14417" y="6257"/>
                  </a:lnTo>
                  <a:lnTo>
                    <a:pt x="14354" y="5964"/>
                  </a:lnTo>
                  <a:lnTo>
                    <a:pt x="14459" y="5964"/>
                  </a:lnTo>
                  <a:lnTo>
                    <a:pt x="14564" y="6006"/>
                  </a:lnTo>
                  <a:lnTo>
                    <a:pt x="14731" y="6006"/>
                  </a:lnTo>
                  <a:lnTo>
                    <a:pt x="14794" y="5797"/>
                  </a:lnTo>
                  <a:lnTo>
                    <a:pt x="14857" y="5546"/>
                  </a:lnTo>
                  <a:lnTo>
                    <a:pt x="14982" y="5232"/>
                  </a:lnTo>
                  <a:lnTo>
                    <a:pt x="14857" y="5190"/>
                  </a:lnTo>
                  <a:lnTo>
                    <a:pt x="14857" y="5085"/>
                  </a:lnTo>
                  <a:lnTo>
                    <a:pt x="15003" y="4813"/>
                  </a:lnTo>
                  <a:lnTo>
                    <a:pt x="15087" y="4583"/>
                  </a:lnTo>
                  <a:lnTo>
                    <a:pt x="15045" y="4541"/>
                  </a:lnTo>
                  <a:lnTo>
                    <a:pt x="15066" y="4374"/>
                  </a:lnTo>
                  <a:lnTo>
                    <a:pt x="15254" y="4081"/>
                  </a:lnTo>
                  <a:lnTo>
                    <a:pt x="15380" y="4039"/>
                  </a:lnTo>
                  <a:lnTo>
                    <a:pt x="15505" y="3872"/>
                  </a:lnTo>
                  <a:lnTo>
                    <a:pt x="15568" y="3725"/>
                  </a:lnTo>
                  <a:lnTo>
                    <a:pt x="15777" y="3663"/>
                  </a:lnTo>
                  <a:lnTo>
                    <a:pt x="15924" y="3558"/>
                  </a:lnTo>
                  <a:lnTo>
                    <a:pt x="16007" y="3642"/>
                  </a:lnTo>
                  <a:lnTo>
                    <a:pt x="16133" y="3704"/>
                  </a:lnTo>
                  <a:lnTo>
                    <a:pt x="16112" y="3600"/>
                  </a:lnTo>
                  <a:lnTo>
                    <a:pt x="16112" y="3432"/>
                  </a:lnTo>
                  <a:lnTo>
                    <a:pt x="16217" y="3328"/>
                  </a:lnTo>
                  <a:lnTo>
                    <a:pt x="16196" y="3244"/>
                  </a:lnTo>
                  <a:lnTo>
                    <a:pt x="16154" y="3223"/>
                  </a:lnTo>
                  <a:lnTo>
                    <a:pt x="16091" y="3119"/>
                  </a:lnTo>
                  <a:lnTo>
                    <a:pt x="15987" y="3077"/>
                  </a:lnTo>
                  <a:lnTo>
                    <a:pt x="15903" y="3119"/>
                  </a:lnTo>
                  <a:lnTo>
                    <a:pt x="15777" y="3098"/>
                  </a:lnTo>
                  <a:lnTo>
                    <a:pt x="15735" y="2993"/>
                  </a:lnTo>
                  <a:lnTo>
                    <a:pt x="15840" y="2888"/>
                  </a:lnTo>
                  <a:lnTo>
                    <a:pt x="15840" y="2805"/>
                  </a:lnTo>
                  <a:lnTo>
                    <a:pt x="15777" y="2700"/>
                  </a:lnTo>
                  <a:lnTo>
                    <a:pt x="15735" y="2616"/>
                  </a:lnTo>
                  <a:lnTo>
                    <a:pt x="15673" y="2658"/>
                  </a:lnTo>
                  <a:lnTo>
                    <a:pt x="15589" y="2658"/>
                  </a:lnTo>
                  <a:lnTo>
                    <a:pt x="15526" y="2575"/>
                  </a:lnTo>
                  <a:lnTo>
                    <a:pt x="15610" y="2407"/>
                  </a:lnTo>
                  <a:lnTo>
                    <a:pt x="15589" y="2365"/>
                  </a:lnTo>
                  <a:lnTo>
                    <a:pt x="15505" y="2365"/>
                  </a:lnTo>
                  <a:lnTo>
                    <a:pt x="15463" y="2282"/>
                  </a:lnTo>
                  <a:lnTo>
                    <a:pt x="15380" y="2261"/>
                  </a:lnTo>
                  <a:lnTo>
                    <a:pt x="15108" y="2407"/>
                  </a:lnTo>
                  <a:lnTo>
                    <a:pt x="15150" y="2512"/>
                  </a:lnTo>
                  <a:lnTo>
                    <a:pt x="15066" y="2575"/>
                  </a:lnTo>
                  <a:lnTo>
                    <a:pt x="14857" y="2491"/>
                  </a:lnTo>
                  <a:lnTo>
                    <a:pt x="14689" y="2554"/>
                  </a:lnTo>
                  <a:lnTo>
                    <a:pt x="14585" y="2386"/>
                  </a:lnTo>
                  <a:lnTo>
                    <a:pt x="14459" y="2491"/>
                  </a:lnTo>
                  <a:lnTo>
                    <a:pt x="14375" y="2491"/>
                  </a:lnTo>
                  <a:lnTo>
                    <a:pt x="14375" y="2616"/>
                  </a:lnTo>
                  <a:lnTo>
                    <a:pt x="14271" y="2784"/>
                  </a:lnTo>
                  <a:lnTo>
                    <a:pt x="14041" y="2826"/>
                  </a:lnTo>
                  <a:lnTo>
                    <a:pt x="13936" y="2867"/>
                  </a:lnTo>
                  <a:lnTo>
                    <a:pt x="13831" y="2972"/>
                  </a:lnTo>
                  <a:lnTo>
                    <a:pt x="13769" y="3098"/>
                  </a:lnTo>
                  <a:lnTo>
                    <a:pt x="13685" y="3119"/>
                  </a:lnTo>
                  <a:lnTo>
                    <a:pt x="13685" y="3202"/>
                  </a:lnTo>
                  <a:lnTo>
                    <a:pt x="13580" y="3181"/>
                  </a:lnTo>
                  <a:lnTo>
                    <a:pt x="13497" y="3223"/>
                  </a:lnTo>
                  <a:lnTo>
                    <a:pt x="13434" y="3391"/>
                  </a:lnTo>
                  <a:lnTo>
                    <a:pt x="13329" y="3391"/>
                  </a:lnTo>
                  <a:lnTo>
                    <a:pt x="13120" y="3432"/>
                  </a:lnTo>
                  <a:lnTo>
                    <a:pt x="13057" y="3432"/>
                  </a:lnTo>
                  <a:lnTo>
                    <a:pt x="13015" y="3600"/>
                  </a:lnTo>
                  <a:lnTo>
                    <a:pt x="13015" y="3704"/>
                  </a:lnTo>
                  <a:lnTo>
                    <a:pt x="13204" y="3767"/>
                  </a:lnTo>
                  <a:lnTo>
                    <a:pt x="13204" y="3935"/>
                  </a:lnTo>
                  <a:lnTo>
                    <a:pt x="13204" y="4039"/>
                  </a:lnTo>
                  <a:lnTo>
                    <a:pt x="12974" y="4123"/>
                  </a:lnTo>
                  <a:lnTo>
                    <a:pt x="12806" y="4081"/>
                  </a:lnTo>
                  <a:lnTo>
                    <a:pt x="12597" y="4144"/>
                  </a:lnTo>
                  <a:lnTo>
                    <a:pt x="12492" y="4081"/>
                  </a:lnTo>
                  <a:lnTo>
                    <a:pt x="12367" y="4123"/>
                  </a:lnTo>
                  <a:lnTo>
                    <a:pt x="12262" y="4248"/>
                  </a:lnTo>
                  <a:lnTo>
                    <a:pt x="12116" y="4248"/>
                  </a:lnTo>
                  <a:lnTo>
                    <a:pt x="11823" y="4081"/>
                  </a:lnTo>
                  <a:lnTo>
                    <a:pt x="11739" y="4144"/>
                  </a:lnTo>
                  <a:lnTo>
                    <a:pt x="11530" y="4123"/>
                  </a:lnTo>
                  <a:lnTo>
                    <a:pt x="11425" y="3935"/>
                  </a:lnTo>
                  <a:lnTo>
                    <a:pt x="11488" y="3830"/>
                  </a:lnTo>
                  <a:lnTo>
                    <a:pt x="11488" y="3704"/>
                  </a:lnTo>
                  <a:lnTo>
                    <a:pt x="11383" y="3621"/>
                  </a:lnTo>
                  <a:lnTo>
                    <a:pt x="11341" y="3453"/>
                  </a:lnTo>
                  <a:lnTo>
                    <a:pt x="11300" y="3349"/>
                  </a:lnTo>
                  <a:lnTo>
                    <a:pt x="11153" y="3349"/>
                  </a:lnTo>
                  <a:lnTo>
                    <a:pt x="11069" y="3453"/>
                  </a:lnTo>
                  <a:lnTo>
                    <a:pt x="11028" y="3453"/>
                  </a:lnTo>
                  <a:lnTo>
                    <a:pt x="11090" y="3600"/>
                  </a:lnTo>
                  <a:lnTo>
                    <a:pt x="11028" y="3851"/>
                  </a:lnTo>
                  <a:lnTo>
                    <a:pt x="11132" y="4081"/>
                  </a:lnTo>
                  <a:lnTo>
                    <a:pt x="11090" y="4353"/>
                  </a:lnTo>
                  <a:lnTo>
                    <a:pt x="10756" y="4437"/>
                  </a:lnTo>
                  <a:lnTo>
                    <a:pt x="10505" y="4290"/>
                  </a:lnTo>
                  <a:lnTo>
                    <a:pt x="10400" y="4374"/>
                  </a:lnTo>
                  <a:lnTo>
                    <a:pt x="9919" y="4186"/>
                  </a:lnTo>
                  <a:lnTo>
                    <a:pt x="9709" y="4186"/>
                  </a:lnTo>
                  <a:lnTo>
                    <a:pt x="9584" y="4248"/>
                  </a:lnTo>
                  <a:lnTo>
                    <a:pt x="9291" y="4165"/>
                  </a:lnTo>
                  <a:lnTo>
                    <a:pt x="9124" y="4039"/>
                  </a:lnTo>
                  <a:lnTo>
                    <a:pt x="9103" y="3872"/>
                  </a:lnTo>
                  <a:lnTo>
                    <a:pt x="8810" y="3830"/>
                  </a:lnTo>
                  <a:lnTo>
                    <a:pt x="8517" y="3914"/>
                  </a:lnTo>
                  <a:lnTo>
                    <a:pt x="8412" y="3830"/>
                  </a:lnTo>
                  <a:lnTo>
                    <a:pt x="8140" y="3830"/>
                  </a:lnTo>
                  <a:lnTo>
                    <a:pt x="7952" y="3725"/>
                  </a:lnTo>
                  <a:lnTo>
                    <a:pt x="7784" y="3725"/>
                  </a:lnTo>
                  <a:lnTo>
                    <a:pt x="7680" y="3642"/>
                  </a:lnTo>
                  <a:lnTo>
                    <a:pt x="7450" y="3600"/>
                  </a:lnTo>
                  <a:lnTo>
                    <a:pt x="7261" y="3391"/>
                  </a:lnTo>
                  <a:lnTo>
                    <a:pt x="7010" y="3202"/>
                  </a:lnTo>
                  <a:lnTo>
                    <a:pt x="6801" y="3139"/>
                  </a:lnTo>
                  <a:lnTo>
                    <a:pt x="6717" y="3077"/>
                  </a:lnTo>
                  <a:lnTo>
                    <a:pt x="6613" y="3077"/>
                  </a:lnTo>
                  <a:lnTo>
                    <a:pt x="6508" y="2993"/>
                  </a:lnTo>
                  <a:lnTo>
                    <a:pt x="6383" y="2972"/>
                  </a:lnTo>
                  <a:lnTo>
                    <a:pt x="6362" y="2826"/>
                  </a:lnTo>
                  <a:lnTo>
                    <a:pt x="6487" y="2616"/>
                  </a:lnTo>
                  <a:lnTo>
                    <a:pt x="6487" y="2449"/>
                  </a:lnTo>
                  <a:lnTo>
                    <a:pt x="6571" y="2135"/>
                  </a:lnTo>
                  <a:lnTo>
                    <a:pt x="6571" y="1926"/>
                  </a:lnTo>
                  <a:lnTo>
                    <a:pt x="6529" y="1947"/>
                  </a:lnTo>
                  <a:lnTo>
                    <a:pt x="6508" y="1842"/>
                  </a:lnTo>
                  <a:lnTo>
                    <a:pt x="6404" y="1842"/>
                  </a:lnTo>
                  <a:lnTo>
                    <a:pt x="6320" y="1675"/>
                  </a:lnTo>
                  <a:lnTo>
                    <a:pt x="6257" y="1654"/>
                  </a:lnTo>
                  <a:lnTo>
                    <a:pt x="6152" y="1549"/>
                  </a:lnTo>
                  <a:lnTo>
                    <a:pt x="6006" y="1528"/>
                  </a:lnTo>
                  <a:lnTo>
                    <a:pt x="5964" y="1445"/>
                  </a:lnTo>
                  <a:lnTo>
                    <a:pt x="5839" y="1445"/>
                  </a:lnTo>
                  <a:lnTo>
                    <a:pt x="5755" y="1549"/>
                  </a:lnTo>
                  <a:lnTo>
                    <a:pt x="5629" y="1507"/>
                  </a:lnTo>
                  <a:lnTo>
                    <a:pt x="5587" y="1361"/>
                  </a:lnTo>
                  <a:lnTo>
                    <a:pt x="5546" y="1361"/>
                  </a:lnTo>
                  <a:lnTo>
                    <a:pt x="5546" y="1256"/>
                  </a:lnTo>
                  <a:lnTo>
                    <a:pt x="5462" y="1152"/>
                  </a:lnTo>
                  <a:lnTo>
                    <a:pt x="5399" y="1131"/>
                  </a:lnTo>
                  <a:lnTo>
                    <a:pt x="5441" y="1047"/>
                  </a:lnTo>
                  <a:lnTo>
                    <a:pt x="5378" y="943"/>
                  </a:lnTo>
                  <a:lnTo>
                    <a:pt x="5399" y="712"/>
                  </a:lnTo>
                  <a:lnTo>
                    <a:pt x="5253" y="629"/>
                  </a:lnTo>
                  <a:lnTo>
                    <a:pt x="5232" y="566"/>
                  </a:lnTo>
                  <a:lnTo>
                    <a:pt x="5211" y="482"/>
                  </a:lnTo>
                  <a:lnTo>
                    <a:pt x="4960" y="357"/>
                  </a:lnTo>
                  <a:lnTo>
                    <a:pt x="4813" y="357"/>
                  </a:lnTo>
                  <a:lnTo>
                    <a:pt x="4751" y="189"/>
                  </a:lnTo>
                  <a:lnTo>
                    <a:pt x="4604" y="106"/>
                  </a:lnTo>
                  <a:lnTo>
                    <a:pt x="4437" y="210"/>
                  </a:lnTo>
                  <a:lnTo>
                    <a:pt x="412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68"/>
            <p:cNvSpPr/>
            <p:nvPr/>
          </p:nvSpPr>
          <p:spPr>
            <a:xfrm>
              <a:off x="4286244" y="2933329"/>
              <a:ext cx="56823" cy="29034"/>
            </a:xfrm>
            <a:custGeom>
              <a:avLst/>
              <a:gdLst/>
              <a:ahLst/>
              <a:cxnLst/>
              <a:rect l="l" t="t" r="r" b="b"/>
              <a:pathLst>
                <a:path w="4772" h="2553" extrusionOk="0">
                  <a:moveTo>
                    <a:pt x="231" y="0"/>
                  </a:moveTo>
                  <a:lnTo>
                    <a:pt x="210" y="42"/>
                  </a:lnTo>
                  <a:lnTo>
                    <a:pt x="210" y="251"/>
                  </a:lnTo>
                  <a:lnTo>
                    <a:pt x="126" y="565"/>
                  </a:lnTo>
                  <a:lnTo>
                    <a:pt x="126" y="732"/>
                  </a:lnTo>
                  <a:lnTo>
                    <a:pt x="1" y="942"/>
                  </a:lnTo>
                  <a:lnTo>
                    <a:pt x="22" y="1088"/>
                  </a:lnTo>
                  <a:lnTo>
                    <a:pt x="147" y="1109"/>
                  </a:lnTo>
                  <a:lnTo>
                    <a:pt x="252" y="1193"/>
                  </a:lnTo>
                  <a:lnTo>
                    <a:pt x="356" y="1193"/>
                  </a:lnTo>
                  <a:lnTo>
                    <a:pt x="440" y="1255"/>
                  </a:lnTo>
                  <a:lnTo>
                    <a:pt x="649" y="1318"/>
                  </a:lnTo>
                  <a:lnTo>
                    <a:pt x="900" y="1507"/>
                  </a:lnTo>
                  <a:lnTo>
                    <a:pt x="1089" y="1716"/>
                  </a:lnTo>
                  <a:lnTo>
                    <a:pt x="1319" y="1758"/>
                  </a:lnTo>
                  <a:lnTo>
                    <a:pt x="1423" y="1841"/>
                  </a:lnTo>
                  <a:lnTo>
                    <a:pt x="1591" y="1841"/>
                  </a:lnTo>
                  <a:lnTo>
                    <a:pt x="1779" y="1946"/>
                  </a:lnTo>
                  <a:lnTo>
                    <a:pt x="2051" y="1946"/>
                  </a:lnTo>
                  <a:lnTo>
                    <a:pt x="2156" y="2030"/>
                  </a:lnTo>
                  <a:lnTo>
                    <a:pt x="2449" y="1946"/>
                  </a:lnTo>
                  <a:lnTo>
                    <a:pt x="2742" y="1988"/>
                  </a:lnTo>
                  <a:lnTo>
                    <a:pt x="2763" y="2155"/>
                  </a:lnTo>
                  <a:lnTo>
                    <a:pt x="2930" y="2281"/>
                  </a:lnTo>
                  <a:lnTo>
                    <a:pt x="3223" y="2364"/>
                  </a:lnTo>
                  <a:lnTo>
                    <a:pt x="3348" y="2302"/>
                  </a:lnTo>
                  <a:lnTo>
                    <a:pt x="3558" y="2302"/>
                  </a:lnTo>
                  <a:lnTo>
                    <a:pt x="4039" y="2490"/>
                  </a:lnTo>
                  <a:lnTo>
                    <a:pt x="4144" y="2406"/>
                  </a:lnTo>
                  <a:lnTo>
                    <a:pt x="4395" y="2553"/>
                  </a:lnTo>
                  <a:lnTo>
                    <a:pt x="4729" y="2469"/>
                  </a:lnTo>
                  <a:lnTo>
                    <a:pt x="4771" y="2197"/>
                  </a:lnTo>
                  <a:lnTo>
                    <a:pt x="4667" y="1967"/>
                  </a:lnTo>
                  <a:lnTo>
                    <a:pt x="4729" y="1716"/>
                  </a:lnTo>
                  <a:lnTo>
                    <a:pt x="4667" y="1569"/>
                  </a:lnTo>
                  <a:lnTo>
                    <a:pt x="4562" y="1569"/>
                  </a:lnTo>
                  <a:lnTo>
                    <a:pt x="4416" y="1632"/>
                  </a:lnTo>
                  <a:lnTo>
                    <a:pt x="4353" y="1611"/>
                  </a:lnTo>
                  <a:lnTo>
                    <a:pt x="4206" y="1653"/>
                  </a:lnTo>
                  <a:lnTo>
                    <a:pt x="4123" y="1632"/>
                  </a:lnTo>
                  <a:lnTo>
                    <a:pt x="3997" y="1465"/>
                  </a:lnTo>
                  <a:lnTo>
                    <a:pt x="3830" y="1402"/>
                  </a:lnTo>
                  <a:lnTo>
                    <a:pt x="3788" y="1255"/>
                  </a:lnTo>
                  <a:lnTo>
                    <a:pt x="3662" y="1193"/>
                  </a:lnTo>
                  <a:lnTo>
                    <a:pt x="3453" y="1193"/>
                  </a:lnTo>
                  <a:lnTo>
                    <a:pt x="3348" y="1297"/>
                  </a:lnTo>
                  <a:lnTo>
                    <a:pt x="3202" y="1318"/>
                  </a:lnTo>
                  <a:lnTo>
                    <a:pt x="3139" y="1402"/>
                  </a:lnTo>
                  <a:lnTo>
                    <a:pt x="2972" y="1318"/>
                  </a:lnTo>
                  <a:lnTo>
                    <a:pt x="2867" y="1339"/>
                  </a:lnTo>
                  <a:lnTo>
                    <a:pt x="2825" y="1193"/>
                  </a:lnTo>
                  <a:lnTo>
                    <a:pt x="2846" y="942"/>
                  </a:lnTo>
                  <a:lnTo>
                    <a:pt x="2700" y="942"/>
                  </a:lnTo>
                  <a:lnTo>
                    <a:pt x="2532" y="1004"/>
                  </a:lnTo>
                  <a:lnTo>
                    <a:pt x="2365" y="879"/>
                  </a:lnTo>
                  <a:lnTo>
                    <a:pt x="2365" y="711"/>
                  </a:lnTo>
                  <a:lnTo>
                    <a:pt x="2239" y="628"/>
                  </a:lnTo>
                  <a:lnTo>
                    <a:pt x="2114" y="628"/>
                  </a:lnTo>
                  <a:lnTo>
                    <a:pt x="2093" y="586"/>
                  </a:lnTo>
                  <a:lnTo>
                    <a:pt x="2009" y="628"/>
                  </a:lnTo>
                  <a:lnTo>
                    <a:pt x="2009" y="816"/>
                  </a:lnTo>
                  <a:lnTo>
                    <a:pt x="1947" y="837"/>
                  </a:lnTo>
                  <a:lnTo>
                    <a:pt x="1905" y="711"/>
                  </a:lnTo>
                  <a:lnTo>
                    <a:pt x="1800" y="586"/>
                  </a:lnTo>
                  <a:lnTo>
                    <a:pt x="1737" y="523"/>
                  </a:lnTo>
                  <a:lnTo>
                    <a:pt x="1612" y="460"/>
                  </a:lnTo>
                  <a:lnTo>
                    <a:pt x="1486" y="460"/>
                  </a:lnTo>
                  <a:lnTo>
                    <a:pt x="1319" y="272"/>
                  </a:lnTo>
                  <a:lnTo>
                    <a:pt x="1214" y="209"/>
                  </a:lnTo>
                  <a:lnTo>
                    <a:pt x="1089" y="209"/>
                  </a:lnTo>
                  <a:lnTo>
                    <a:pt x="1047" y="147"/>
                  </a:lnTo>
                  <a:lnTo>
                    <a:pt x="838" y="63"/>
                  </a:lnTo>
                  <a:lnTo>
                    <a:pt x="670" y="84"/>
                  </a:lnTo>
                  <a:lnTo>
                    <a:pt x="607" y="188"/>
                  </a:lnTo>
                  <a:lnTo>
                    <a:pt x="545" y="167"/>
                  </a:lnTo>
                  <a:lnTo>
                    <a:pt x="440" y="167"/>
                  </a:lnTo>
                  <a:lnTo>
                    <a:pt x="377" y="84"/>
                  </a:lnTo>
                  <a:lnTo>
                    <a:pt x="23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68"/>
            <p:cNvSpPr/>
            <p:nvPr/>
          </p:nvSpPr>
          <p:spPr>
            <a:xfrm>
              <a:off x="4155440" y="2884541"/>
              <a:ext cx="95439" cy="100431"/>
            </a:xfrm>
            <a:custGeom>
              <a:avLst/>
              <a:gdLst/>
              <a:ahLst/>
              <a:cxnLst/>
              <a:rect l="l" t="t" r="r" b="b"/>
              <a:pathLst>
                <a:path w="8015" h="8831" extrusionOk="0">
                  <a:moveTo>
                    <a:pt x="5901" y="1"/>
                  </a:moveTo>
                  <a:lnTo>
                    <a:pt x="5713" y="105"/>
                  </a:lnTo>
                  <a:lnTo>
                    <a:pt x="5587" y="252"/>
                  </a:lnTo>
                  <a:lnTo>
                    <a:pt x="5441" y="252"/>
                  </a:lnTo>
                  <a:lnTo>
                    <a:pt x="5315" y="377"/>
                  </a:lnTo>
                  <a:lnTo>
                    <a:pt x="5232" y="482"/>
                  </a:lnTo>
                  <a:lnTo>
                    <a:pt x="5462" y="838"/>
                  </a:lnTo>
                  <a:lnTo>
                    <a:pt x="5483" y="1110"/>
                  </a:lnTo>
                  <a:lnTo>
                    <a:pt x="5232" y="1444"/>
                  </a:lnTo>
                  <a:lnTo>
                    <a:pt x="5357" y="1570"/>
                  </a:lnTo>
                  <a:lnTo>
                    <a:pt x="5357" y="1737"/>
                  </a:lnTo>
                  <a:lnTo>
                    <a:pt x="5190" y="1968"/>
                  </a:lnTo>
                  <a:lnTo>
                    <a:pt x="4981" y="1968"/>
                  </a:lnTo>
                  <a:lnTo>
                    <a:pt x="4771" y="1884"/>
                  </a:lnTo>
                  <a:lnTo>
                    <a:pt x="4646" y="1968"/>
                  </a:lnTo>
                  <a:lnTo>
                    <a:pt x="4709" y="2135"/>
                  </a:lnTo>
                  <a:lnTo>
                    <a:pt x="4834" y="2198"/>
                  </a:lnTo>
                  <a:lnTo>
                    <a:pt x="4876" y="2365"/>
                  </a:lnTo>
                  <a:lnTo>
                    <a:pt x="4855" y="2449"/>
                  </a:lnTo>
                  <a:lnTo>
                    <a:pt x="4730" y="2512"/>
                  </a:lnTo>
                  <a:lnTo>
                    <a:pt x="4604" y="2553"/>
                  </a:lnTo>
                  <a:lnTo>
                    <a:pt x="4562" y="2616"/>
                  </a:lnTo>
                  <a:lnTo>
                    <a:pt x="4541" y="2825"/>
                  </a:lnTo>
                  <a:lnTo>
                    <a:pt x="4499" y="2972"/>
                  </a:lnTo>
                  <a:lnTo>
                    <a:pt x="4499" y="3035"/>
                  </a:lnTo>
                  <a:lnTo>
                    <a:pt x="4457" y="3097"/>
                  </a:lnTo>
                  <a:lnTo>
                    <a:pt x="4499" y="3328"/>
                  </a:lnTo>
                  <a:lnTo>
                    <a:pt x="4395" y="3537"/>
                  </a:lnTo>
                  <a:lnTo>
                    <a:pt x="4248" y="3390"/>
                  </a:lnTo>
                  <a:lnTo>
                    <a:pt x="4206" y="3390"/>
                  </a:lnTo>
                  <a:lnTo>
                    <a:pt x="4185" y="3453"/>
                  </a:lnTo>
                  <a:lnTo>
                    <a:pt x="4039" y="3453"/>
                  </a:lnTo>
                  <a:lnTo>
                    <a:pt x="3997" y="3411"/>
                  </a:lnTo>
                  <a:lnTo>
                    <a:pt x="3830" y="3432"/>
                  </a:lnTo>
                  <a:lnTo>
                    <a:pt x="3809" y="3495"/>
                  </a:lnTo>
                  <a:lnTo>
                    <a:pt x="3600" y="3662"/>
                  </a:lnTo>
                  <a:lnTo>
                    <a:pt x="3683" y="3704"/>
                  </a:lnTo>
                  <a:lnTo>
                    <a:pt x="3621" y="3767"/>
                  </a:lnTo>
                  <a:lnTo>
                    <a:pt x="3411" y="3872"/>
                  </a:lnTo>
                  <a:lnTo>
                    <a:pt x="3349" y="3830"/>
                  </a:lnTo>
                  <a:lnTo>
                    <a:pt x="3202" y="3851"/>
                  </a:lnTo>
                  <a:lnTo>
                    <a:pt x="3160" y="3934"/>
                  </a:lnTo>
                  <a:lnTo>
                    <a:pt x="3139" y="4039"/>
                  </a:lnTo>
                  <a:lnTo>
                    <a:pt x="3035" y="4060"/>
                  </a:lnTo>
                  <a:lnTo>
                    <a:pt x="2951" y="4165"/>
                  </a:lnTo>
                  <a:lnTo>
                    <a:pt x="2951" y="4332"/>
                  </a:lnTo>
                  <a:lnTo>
                    <a:pt x="2993" y="4499"/>
                  </a:lnTo>
                  <a:lnTo>
                    <a:pt x="2993" y="4646"/>
                  </a:lnTo>
                  <a:lnTo>
                    <a:pt x="3035" y="4750"/>
                  </a:lnTo>
                  <a:lnTo>
                    <a:pt x="3035" y="4855"/>
                  </a:lnTo>
                  <a:lnTo>
                    <a:pt x="2784" y="4960"/>
                  </a:lnTo>
                  <a:lnTo>
                    <a:pt x="2574" y="4960"/>
                  </a:lnTo>
                  <a:lnTo>
                    <a:pt x="2407" y="4981"/>
                  </a:lnTo>
                  <a:lnTo>
                    <a:pt x="2093" y="4981"/>
                  </a:lnTo>
                  <a:lnTo>
                    <a:pt x="1905" y="5022"/>
                  </a:lnTo>
                  <a:lnTo>
                    <a:pt x="1821" y="5106"/>
                  </a:lnTo>
                  <a:lnTo>
                    <a:pt x="1633" y="5085"/>
                  </a:lnTo>
                  <a:lnTo>
                    <a:pt x="1465" y="5127"/>
                  </a:lnTo>
                  <a:lnTo>
                    <a:pt x="775" y="5169"/>
                  </a:lnTo>
                  <a:lnTo>
                    <a:pt x="1" y="4918"/>
                  </a:lnTo>
                  <a:lnTo>
                    <a:pt x="273" y="5336"/>
                  </a:lnTo>
                  <a:lnTo>
                    <a:pt x="356" y="5483"/>
                  </a:lnTo>
                  <a:lnTo>
                    <a:pt x="524" y="5629"/>
                  </a:lnTo>
                  <a:lnTo>
                    <a:pt x="649" y="5713"/>
                  </a:lnTo>
                  <a:lnTo>
                    <a:pt x="691" y="5755"/>
                  </a:lnTo>
                  <a:lnTo>
                    <a:pt x="880" y="5797"/>
                  </a:lnTo>
                  <a:lnTo>
                    <a:pt x="984" y="5818"/>
                  </a:lnTo>
                  <a:lnTo>
                    <a:pt x="1005" y="5901"/>
                  </a:lnTo>
                  <a:lnTo>
                    <a:pt x="1172" y="5901"/>
                  </a:lnTo>
                  <a:lnTo>
                    <a:pt x="1172" y="6110"/>
                  </a:lnTo>
                  <a:lnTo>
                    <a:pt x="1214" y="6236"/>
                  </a:lnTo>
                  <a:lnTo>
                    <a:pt x="1214" y="6382"/>
                  </a:lnTo>
                  <a:lnTo>
                    <a:pt x="1256" y="6487"/>
                  </a:lnTo>
                  <a:lnTo>
                    <a:pt x="1403" y="6466"/>
                  </a:lnTo>
                  <a:lnTo>
                    <a:pt x="1528" y="6571"/>
                  </a:lnTo>
                  <a:lnTo>
                    <a:pt x="1570" y="6801"/>
                  </a:lnTo>
                  <a:lnTo>
                    <a:pt x="1486" y="6885"/>
                  </a:lnTo>
                  <a:lnTo>
                    <a:pt x="1319" y="6843"/>
                  </a:lnTo>
                  <a:lnTo>
                    <a:pt x="1068" y="6906"/>
                  </a:lnTo>
                  <a:lnTo>
                    <a:pt x="984" y="6968"/>
                  </a:lnTo>
                  <a:lnTo>
                    <a:pt x="838" y="7052"/>
                  </a:lnTo>
                  <a:lnTo>
                    <a:pt x="754" y="7157"/>
                  </a:lnTo>
                  <a:lnTo>
                    <a:pt x="796" y="7261"/>
                  </a:lnTo>
                  <a:lnTo>
                    <a:pt x="691" y="7387"/>
                  </a:lnTo>
                  <a:lnTo>
                    <a:pt x="754" y="7512"/>
                  </a:lnTo>
                  <a:lnTo>
                    <a:pt x="733" y="7722"/>
                  </a:lnTo>
                  <a:lnTo>
                    <a:pt x="733" y="7805"/>
                  </a:lnTo>
                  <a:lnTo>
                    <a:pt x="796" y="7805"/>
                  </a:lnTo>
                  <a:lnTo>
                    <a:pt x="796" y="7889"/>
                  </a:lnTo>
                  <a:lnTo>
                    <a:pt x="859" y="7910"/>
                  </a:lnTo>
                  <a:lnTo>
                    <a:pt x="1005" y="7805"/>
                  </a:lnTo>
                  <a:lnTo>
                    <a:pt x="1131" y="7805"/>
                  </a:lnTo>
                  <a:lnTo>
                    <a:pt x="1172" y="7847"/>
                  </a:lnTo>
                  <a:lnTo>
                    <a:pt x="1193" y="7826"/>
                  </a:lnTo>
                  <a:lnTo>
                    <a:pt x="1298" y="7784"/>
                  </a:lnTo>
                  <a:lnTo>
                    <a:pt x="1403" y="7784"/>
                  </a:lnTo>
                  <a:lnTo>
                    <a:pt x="1465" y="7805"/>
                  </a:lnTo>
                  <a:lnTo>
                    <a:pt x="1570" y="7784"/>
                  </a:lnTo>
                  <a:lnTo>
                    <a:pt x="1696" y="7784"/>
                  </a:lnTo>
                  <a:lnTo>
                    <a:pt x="1717" y="7722"/>
                  </a:lnTo>
                  <a:lnTo>
                    <a:pt x="1779" y="7638"/>
                  </a:lnTo>
                  <a:lnTo>
                    <a:pt x="1884" y="7722"/>
                  </a:lnTo>
                  <a:lnTo>
                    <a:pt x="1947" y="7722"/>
                  </a:lnTo>
                  <a:lnTo>
                    <a:pt x="1989" y="7701"/>
                  </a:lnTo>
                  <a:lnTo>
                    <a:pt x="2030" y="7701"/>
                  </a:lnTo>
                  <a:lnTo>
                    <a:pt x="2051" y="7784"/>
                  </a:lnTo>
                  <a:lnTo>
                    <a:pt x="2156" y="7784"/>
                  </a:lnTo>
                  <a:lnTo>
                    <a:pt x="2240" y="7826"/>
                  </a:lnTo>
                  <a:lnTo>
                    <a:pt x="2323" y="7826"/>
                  </a:lnTo>
                  <a:lnTo>
                    <a:pt x="2449" y="7701"/>
                  </a:lnTo>
                  <a:lnTo>
                    <a:pt x="2616" y="7701"/>
                  </a:lnTo>
                  <a:lnTo>
                    <a:pt x="2700" y="7722"/>
                  </a:lnTo>
                  <a:lnTo>
                    <a:pt x="2784" y="7680"/>
                  </a:lnTo>
                  <a:lnTo>
                    <a:pt x="2867" y="7680"/>
                  </a:lnTo>
                  <a:lnTo>
                    <a:pt x="2888" y="7617"/>
                  </a:lnTo>
                  <a:lnTo>
                    <a:pt x="2951" y="7638"/>
                  </a:lnTo>
                  <a:lnTo>
                    <a:pt x="3097" y="7680"/>
                  </a:lnTo>
                  <a:lnTo>
                    <a:pt x="3223" y="7617"/>
                  </a:lnTo>
                  <a:lnTo>
                    <a:pt x="3411" y="7617"/>
                  </a:lnTo>
                  <a:lnTo>
                    <a:pt x="3558" y="7722"/>
                  </a:lnTo>
                  <a:lnTo>
                    <a:pt x="3579" y="7847"/>
                  </a:lnTo>
                  <a:lnTo>
                    <a:pt x="3579" y="7931"/>
                  </a:lnTo>
                  <a:lnTo>
                    <a:pt x="3579" y="7952"/>
                  </a:lnTo>
                  <a:lnTo>
                    <a:pt x="3558" y="7952"/>
                  </a:lnTo>
                  <a:lnTo>
                    <a:pt x="3558" y="8014"/>
                  </a:lnTo>
                  <a:lnTo>
                    <a:pt x="3662" y="8014"/>
                  </a:lnTo>
                  <a:lnTo>
                    <a:pt x="3809" y="7931"/>
                  </a:lnTo>
                  <a:lnTo>
                    <a:pt x="3809" y="8056"/>
                  </a:lnTo>
                  <a:lnTo>
                    <a:pt x="3934" y="8203"/>
                  </a:lnTo>
                  <a:lnTo>
                    <a:pt x="3997" y="8412"/>
                  </a:lnTo>
                  <a:lnTo>
                    <a:pt x="3997" y="8433"/>
                  </a:lnTo>
                  <a:lnTo>
                    <a:pt x="3997" y="8517"/>
                  </a:lnTo>
                  <a:lnTo>
                    <a:pt x="3934" y="8538"/>
                  </a:lnTo>
                  <a:lnTo>
                    <a:pt x="4039" y="8538"/>
                  </a:lnTo>
                  <a:lnTo>
                    <a:pt x="4081" y="8663"/>
                  </a:lnTo>
                  <a:lnTo>
                    <a:pt x="4353" y="8663"/>
                  </a:lnTo>
                  <a:lnTo>
                    <a:pt x="4541" y="8747"/>
                  </a:lnTo>
                  <a:lnTo>
                    <a:pt x="4541" y="8831"/>
                  </a:lnTo>
                  <a:lnTo>
                    <a:pt x="4625" y="8768"/>
                  </a:lnTo>
                  <a:lnTo>
                    <a:pt x="4646" y="8621"/>
                  </a:lnTo>
                  <a:lnTo>
                    <a:pt x="4750" y="8538"/>
                  </a:lnTo>
                  <a:lnTo>
                    <a:pt x="4834" y="8517"/>
                  </a:lnTo>
                  <a:lnTo>
                    <a:pt x="4876" y="8370"/>
                  </a:lnTo>
                  <a:lnTo>
                    <a:pt x="4960" y="8412"/>
                  </a:lnTo>
                  <a:lnTo>
                    <a:pt x="5064" y="8349"/>
                  </a:lnTo>
                  <a:lnTo>
                    <a:pt x="5462" y="8370"/>
                  </a:lnTo>
                  <a:lnTo>
                    <a:pt x="5692" y="8266"/>
                  </a:lnTo>
                  <a:lnTo>
                    <a:pt x="5755" y="8224"/>
                  </a:lnTo>
                  <a:lnTo>
                    <a:pt x="5880" y="8203"/>
                  </a:lnTo>
                  <a:lnTo>
                    <a:pt x="5880" y="8203"/>
                  </a:lnTo>
                  <a:lnTo>
                    <a:pt x="5818" y="8266"/>
                  </a:lnTo>
                  <a:lnTo>
                    <a:pt x="5880" y="8349"/>
                  </a:lnTo>
                  <a:lnTo>
                    <a:pt x="6006" y="8266"/>
                  </a:lnTo>
                  <a:lnTo>
                    <a:pt x="6110" y="8224"/>
                  </a:lnTo>
                  <a:lnTo>
                    <a:pt x="6069" y="8161"/>
                  </a:lnTo>
                  <a:lnTo>
                    <a:pt x="6090" y="8098"/>
                  </a:lnTo>
                  <a:lnTo>
                    <a:pt x="5964" y="7722"/>
                  </a:lnTo>
                  <a:lnTo>
                    <a:pt x="5838" y="7575"/>
                  </a:lnTo>
                  <a:lnTo>
                    <a:pt x="5880" y="7491"/>
                  </a:lnTo>
                  <a:lnTo>
                    <a:pt x="5797" y="7429"/>
                  </a:lnTo>
                  <a:lnTo>
                    <a:pt x="5692" y="7429"/>
                  </a:lnTo>
                  <a:lnTo>
                    <a:pt x="5483" y="7303"/>
                  </a:lnTo>
                  <a:lnTo>
                    <a:pt x="5462" y="7094"/>
                  </a:lnTo>
                  <a:lnTo>
                    <a:pt x="5483" y="6968"/>
                  </a:lnTo>
                  <a:lnTo>
                    <a:pt x="5399" y="6780"/>
                  </a:lnTo>
                  <a:lnTo>
                    <a:pt x="5294" y="6780"/>
                  </a:lnTo>
                  <a:lnTo>
                    <a:pt x="5232" y="6801"/>
                  </a:lnTo>
                  <a:lnTo>
                    <a:pt x="5085" y="6759"/>
                  </a:lnTo>
                  <a:lnTo>
                    <a:pt x="4981" y="6780"/>
                  </a:lnTo>
                  <a:lnTo>
                    <a:pt x="4981" y="6634"/>
                  </a:lnTo>
                  <a:lnTo>
                    <a:pt x="5085" y="6382"/>
                  </a:lnTo>
                  <a:lnTo>
                    <a:pt x="5169" y="6362"/>
                  </a:lnTo>
                  <a:lnTo>
                    <a:pt x="5315" y="6152"/>
                  </a:lnTo>
                  <a:lnTo>
                    <a:pt x="5357" y="6048"/>
                  </a:lnTo>
                  <a:lnTo>
                    <a:pt x="5462" y="6006"/>
                  </a:lnTo>
                  <a:lnTo>
                    <a:pt x="5546" y="5943"/>
                  </a:lnTo>
                  <a:lnTo>
                    <a:pt x="5671" y="6006"/>
                  </a:lnTo>
                  <a:lnTo>
                    <a:pt x="5692" y="6110"/>
                  </a:lnTo>
                  <a:lnTo>
                    <a:pt x="5776" y="6131"/>
                  </a:lnTo>
                  <a:lnTo>
                    <a:pt x="5985" y="6006"/>
                  </a:lnTo>
                  <a:lnTo>
                    <a:pt x="6299" y="6006"/>
                  </a:lnTo>
                  <a:lnTo>
                    <a:pt x="6487" y="5797"/>
                  </a:lnTo>
                  <a:lnTo>
                    <a:pt x="6592" y="5441"/>
                  </a:lnTo>
                  <a:lnTo>
                    <a:pt x="6843" y="5273"/>
                  </a:lnTo>
                  <a:lnTo>
                    <a:pt x="6926" y="5127"/>
                  </a:lnTo>
                  <a:lnTo>
                    <a:pt x="6947" y="4960"/>
                  </a:lnTo>
                  <a:lnTo>
                    <a:pt x="7052" y="4771"/>
                  </a:lnTo>
                  <a:lnTo>
                    <a:pt x="7261" y="4667"/>
                  </a:lnTo>
                  <a:lnTo>
                    <a:pt x="7324" y="4541"/>
                  </a:lnTo>
                  <a:lnTo>
                    <a:pt x="7324" y="4437"/>
                  </a:lnTo>
                  <a:lnTo>
                    <a:pt x="7240" y="4374"/>
                  </a:lnTo>
                  <a:lnTo>
                    <a:pt x="7387" y="4185"/>
                  </a:lnTo>
                  <a:lnTo>
                    <a:pt x="7491" y="4123"/>
                  </a:lnTo>
                  <a:lnTo>
                    <a:pt x="7491" y="3976"/>
                  </a:lnTo>
                  <a:lnTo>
                    <a:pt x="7554" y="3704"/>
                  </a:lnTo>
                  <a:lnTo>
                    <a:pt x="7470" y="3495"/>
                  </a:lnTo>
                  <a:lnTo>
                    <a:pt x="7450" y="3432"/>
                  </a:lnTo>
                  <a:lnTo>
                    <a:pt x="7638" y="3244"/>
                  </a:lnTo>
                  <a:lnTo>
                    <a:pt x="7743" y="3223"/>
                  </a:lnTo>
                  <a:lnTo>
                    <a:pt x="7847" y="3139"/>
                  </a:lnTo>
                  <a:lnTo>
                    <a:pt x="7910" y="3139"/>
                  </a:lnTo>
                  <a:lnTo>
                    <a:pt x="8015" y="3035"/>
                  </a:lnTo>
                  <a:lnTo>
                    <a:pt x="8015" y="2909"/>
                  </a:lnTo>
                  <a:lnTo>
                    <a:pt x="7868" y="2867"/>
                  </a:lnTo>
                  <a:lnTo>
                    <a:pt x="7743" y="2909"/>
                  </a:lnTo>
                  <a:lnTo>
                    <a:pt x="7554" y="2888"/>
                  </a:lnTo>
                  <a:lnTo>
                    <a:pt x="7491" y="2721"/>
                  </a:lnTo>
                  <a:lnTo>
                    <a:pt x="7282" y="2658"/>
                  </a:lnTo>
                  <a:lnTo>
                    <a:pt x="7073" y="2595"/>
                  </a:lnTo>
                  <a:lnTo>
                    <a:pt x="6864" y="2407"/>
                  </a:lnTo>
                  <a:lnTo>
                    <a:pt x="6843" y="2240"/>
                  </a:lnTo>
                  <a:lnTo>
                    <a:pt x="6738" y="1863"/>
                  </a:lnTo>
                  <a:lnTo>
                    <a:pt x="6634" y="1675"/>
                  </a:lnTo>
                  <a:lnTo>
                    <a:pt x="6634" y="1507"/>
                  </a:lnTo>
                  <a:lnTo>
                    <a:pt x="6738" y="1465"/>
                  </a:lnTo>
                  <a:lnTo>
                    <a:pt x="6738" y="1340"/>
                  </a:lnTo>
                  <a:lnTo>
                    <a:pt x="6885" y="1235"/>
                  </a:lnTo>
                  <a:lnTo>
                    <a:pt x="6885" y="1110"/>
                  </a:lnTo>
                  <a:lnTo>
                    <a:pt x="6738" y="1047"/>
                  </a:lnTo>
                  <a:lnTo>
                    <a:pt x="6717" y="921"/>
                  </a:lnTo>
                  <a:lnTo>
                    <a:pt x="6550" y="838"/>
                  </a:lnTo>
                  <a:lnTo>
                    <a:pt x="6403" y="712"/>
                  </a:lnTo>
                  <a:lnTo>
                    <a:pt x="6278" y="566"/>
                  </a:lnTo>
                  <a:lnTo>
                    <a:pt x="6173" y="608"/>
                  </a:lnTo>
                  <a:lnTo>
                    <a:pt x="6090" y="628"/>
                  </a:lnTo>
                  <a:lnTo>
                    <a:pt x="6006" y="566"/>
                  </a:lnTo>
                  <a:lnTo>
                    <a:pt x="5985" y="315"/>
                  </a:lnTo>
                  <a:lnTo>
                    <a:pt x="6236" y="147"/>
                  </a:lnTo>
                  <a:lnTo>
                    <a:pt x="6215" y="64"/>
                  </a:lnTo>
                  <a:lnTo>
                    <a:pt x="6027" y="84"/>
                  </a:lnTo>
                  <a:lnTo>
                    <a:pt x="590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68"/>
            <p:cNvSpPr/>
            <p:nvPr/>
          </p:nvSpPr>
          <p:spPr>
            <a:xfrm>
              <a:off x="4148462" y="2870746"/>
              <a:ext cx="91200" cy="72579"/>
            </a:xfrm>
            <a:custGeom>
              <a:avLst/>
              <a:gdLst/>
              <a:ahLst/>
              <a:cxnLst/>
              <a:rect l="l" t="t" r="r" b="b"/>
              <a:pathLst>
                <a:path w="7659" h="6382" extrusionOk="0">
                  <a:moveTo>
                    <a:pt x="5295" y="0"/>
                  </a:moveTo>
                  <a:lnTo>
                    <a:pt x="5232" y="105"/>
                  </a:lnTo>
                  <a:lnTo>
                    <a:pt x="5211" y="272"/>
                  </a:lnTo>
                  <a:lnTo>
                    <a:pt x="5127" y="335"/>
                  </a:lnTo>
                  <a:lnTo>
                    <a:pt x="5106" y="419"/>
                  </a:lnTo>
                  <a:lnTo>
                    <a:pt x="5127" y="565"/>
                  </a:lnTo>
                  <a:lnTo>
                    <a:pt x="5043" y="691"/>
                  </a:lnTo>
                  <a:lnTo>
                    <a:pt x="4918" y="691"/>
                  </a:lnTo>
                  <a:lnTo>
                    <a:pt x="4897" y="649"/>
                  </a:lnTo>
                  <a:lnTo>
                    <a:pt x="4834" y="649"/>
                  </a:lnTo>
                  <a:lnTo>
                    <a:pt x="4792" y="691"/>
                  </a:lnTo>
                  <a:lnTo>
                    <a:pt x="4667" y="732"/>
                  </a:lnTo>
                  <a:lnTo>
                    <a:pt x="4667" y="837"/>
                  </a:lnTo>
                  <a:lnTo>
                    <a:pt x="4709" y="879"/>
                  </a:lnTo>
                  <a:lnTo>
                    <a:pt x="4709" y="963"/>
                  </a:lnTo>
                  <a:lnTo>
                    <a:pt x="4520" y="942"/>
                  </a:lnTo>
                  <a:lnTo>
                    <a:pt x="4458" y="858"/>
                  </a:lnTo>
                  <a:lnTo>
                    <a:pt x="4395" y="837"/>
                  </a:lnTo>
                  <a:lnTo>
                    <a:pt x="4332" y="879"/>
                  </a:lnTo>
                  <a:lnTo>
                    <a:pt x="4269" y="900"/>
                  </a:lnTo>
                  <a:lnTo>
                    <a:pt x="4207" y="984"/>
                  </a:lnTo>
                  <a:lnTo>
                    <a:pt x="4081" y="1067"/>
                  </a:lnTo>
                  <a:lnTo>
                    <a:pt x="3893" y="1088"/>
                  </a:lnTo>
                  <a:lnTo>
                    <a:pt x="3788" y="1067"/>
                  </a:lnTo>
                  <a:lnTo>
                    <a:pt x="3683" y="900"/>
                  </a:lnTo>
                  <a:lnTo>
                    <a:pt x="3579" y="879"/>
                  </a:lnTo>
                  <a:lnTo>
                    <a:pt x="3474" y="984"/>
                  </a:lnTo>
                  <a:lnTo>
                    <a:pt x="3411" y="984"/>
                  </a:lnTo>
                  <a:lnTo>
                    <a:pt x="3328" y="879"/>
                  </a:lnTo>
                  <a:lnTo>
                    <a:pt x="3223" y="795"/>
                  </a:lnTo>
                  <a:lnTo>
                    <a:pt x="3014" y="858"/>
                  </a:lnTo>
                  <a:lnTo>
                    <a:pt x="2993" y="837"/>
                  </a:lnTo>
                  <a:lnTo>
                    <a:pt x="2847" y="858"/>
                  </a:lnTo>
                  <a:lnTo>
                    <a:pt x="2742" y="774"/>
                  </a:lnTo>
                  <a:lnTo>
                    <a:pt x="2595" y="837"/>
                  </a:lnTo>
                  <a:lnTo>
                    <a:pt x="2428" y="942"/>
                  </a:lnTo>
                  <a:lnTo>
                    <a:pt x="2386" y="942"/>
                  </a:lnTo>
                  <a:lnTo>
                    <a:pt x="2219" y="984"/>
                  </a:lnTo>
                  <a:lnTo>
                    <a:pt x="2177" y="1046"/>
                  </a:lnTo>
                  <a:lnTo>
                    <a:pt x="2114" y="1067"/>
                  </a:lnTo>
                  <a:lnTo>
                    <a:pt x="2093" y="1109"/>
                  </a:lnTo>
                  <a:lnTo>
                    <a:pt x="2156" y="1172"/>
                  </a:lnTo>
                  <a:lnTo>
                    <a:pt x="2156" y="1297"/>
                  </a:lnTo>
                  <a:lnTo>
                    <a:pt x="2010" y="1423"/>
                  </a:lnTo>
                  <a:lnTo>
                    <a:pt x="2010" y="1590"/>
                  </a:lnTo>
                  <a:lnTo>
                    <a:pt x="1989" y="1716"/>
                  </a:lnTo>
                  <a:lnTo>
                    <a:pt x="1884" y="1737"/>
                  </a:lnTo>
                  <a:lnTo>
                    <a:pt x="1800" y="1821"/>
                  </a:lnTo>
                  <a:lnTo>
                    <a:pt x="1779" y="1883"/>
                  </a:lnTo>
                  <a:lnTo>
                    <a:pt x="1570" y="1925"/>
                  </a:lnTo>
                  <a:lnTo>
                    <a:pt x="1382" y="2030"/>
                  </a:lnTo>
                  <a:lnTo>
                    <a:pt x="1424" y="2113"/>
                  </a:lnTo>
                  <a:lnTo>
                    <a:pt x="1340" y="2155"/>
                  </a:lnTo>
                  <a:lnTo>
                    <a:pt x="1319" y="2239"/>
                  </a:lnTo>
                  <a:lnTo>
                    <a:pt x="1235" y="2344"/>
                  </a:lnTo>
                  <a:lnTo>
                    <a:pt x="1068" y="2365"/>
                  </a:lnTo>
                  <a:lnTo>
                    <a:pt x="1026" y="2427"/>
                  </a:lnTo>
                  <a:lnTo>
                    <a:pt x="963" y="2365"/>
                  </a:lnTo>
                  <a:lnTo>
                    <a:pt x="922" y="2302"/>
                  </a:lnTo>
                  <a:lnTo>
                    <a:pt x="796" y="2197"/>
                  </a:lnTo>
                  <a:lnTo>
                    <a:pt x="712" y="2197"/>
                  </a:lnTo>
                  <a:lnTo>
                    <a:pt x="629" y="2260"/>
                  </a:lnTo>
                  <a:lnTo>
                    <a:pt x="524" y="2260"/>
                  </a:lnTo>
                  <a:lnTo>
                    <a:pt x="440" y="2197"/>
                  </a:lnTo>
                  <a:lnTo>
                    <a:pt x="315" y="2155"/>
                  </a:lnTo>
                  <a:lnTo>
                    <a:pt x="273" y="2197"/>
                  </a:lnTo>
                  <a:lnTo>
                    <a:pt x="273" y="2365"/>
                  </a:lnTo>
                  <a:lnTo>
                    <a:pt x="273" y="2448"/>
                  </a:lnTo>
                  <a:lnTo>
                    <a:pt x="210" y="2532"/>
                  </a:lnTo>
                  <a:lnTo>
                    <a:pt x="294" y="2637"/>
                  </a:lnTo>
                  <a:lnTo>
                    <a:pt x="273" y="2657"/>
                  </a:lnTo>
                  <a:lnTo>
                    <a:pt x="273" y="2741"/>
                  </a:lnTo>
                  <a:lnTo>
                    <a:pt x="126" y="2846"/>
                  </a:lnTo>
                  <a:lnTo>
                    <a:pt x="1" y="2867"/>
                  </a:lnTo>
                  <a:lnTo>
                    <a:pt x="64" y="2950"/>
                  </a:lnTo>
                  <a:lnTo>
                    <a:pt x="168" y="3034"/>
                  </a:lnTo>
                  <a:lnTo>
                    <a:pt x="22" y="3181"/>
                  </a:lnTo>
                  <a:lnTo>
                    <a:pt x="85" y="3181"/>
                  </a:lnTo>
                  <a:lnTo>
                    <a:pt x="106" y="3390"/>
                  </a:lnTo>
                  <a:lnTo>
                    <a:pt x="106" y="3515"/>
                  </a:lnTo>
                  <a:lnTo>
                    <a:pt x="294" y="3557"/>
                  </a:lnTo>
                  <a:lnTo>
                    <a:pt x="336" y="3557"/>
                  </a:lnTo>
                  <a:lnTo>
                    <a:pt x="189" y="3787"/>
                  </a:lnTo>
                  <a:lnTo>
                    <a:pt x="126" y="3934"/>
                  </a:lnTo>
                  <a:lnTo>
                    <a:pt x="294" y="4227"/>
                  </a:lnTo>
                  <a:lnTo>
                    <a:pt x="378" y="4499"/>
                  </a:lnTo>
                  <a:lnTo>
                    <a:pt x="336" y="4562"/>
                  </a:lnTo>
                  <a:lnTo>
                    <a:pt x="398" y="4666"/>
                  </a:lnTo>
                  <a:lnTo>
                    <a:pt x="419" y="4875"/>
                  </a:lnTo>
                  <a:lnTo>
                    <a:pt x="922" y="4917"/>
                  </a:lnTo>
                  <a:lnTo>
                    <a:pt x="1005" y="5085"/>
                  </a:lnTo>
                  <a:lnTo>
                    <a:pt x="1005" y="5252"/>
                  </a:lnTo>
                  <a:lnTo>
                    <a:pt x="1047" y="5482"/>
                  </a:lnTo>
                  <a:lnTo>
                    <a:pt x="1005" y="5566"/>
                  </a:lnTo>
                  <a:lnTo>
                    <a:pt x="587" y="6131"/>
                  </a:lnTo>
                  <a:lnTo>
                    <a:pt x="1361" y="6382"/>
                  </a:lnTo>
                  <a:lnTo>
                    <a:pt x="2051" y="6340"/>
                  </a:lnTo>
                  <a:lnTo>
                    <a:pt x="2219" y="6298"/>
                  </a:lnTo>
                  <a:lnTo>
                    <a:pt x="2407" y="6319"/>
                  </a:lnTo>
                  <a:lnTo>
                    <a:pt x="2491" y="6235"/>
                  </a:lnTo>
                  <a:lnTo>
                    <a:pt x="2679" y="6194"/>
                  </a:lnTo>
                  <a:lnTo>
                    <a:pt x="2993" y="6194"/>
                  </a:lnTo>
                  <a:lnTo>
                    <a:pt x="3160" y="6173"/>
                  </a:lnTo>
                  <a:lnTo>
                    <a:pt x="3370" y="6173"/>
                  </a:lnTo>
                  <a:lnTo>
                    <a:pt x="3621" y="6068"/>
                  </a:lnTo>
                  <a:lnTo>
                    <a:pt x="3621" y="5963"/>
                  </a:lnTo>
                  <a:lnTo>
                    <a:pt x="3579" y="5859"/>
                  </a:lnTo>
                  <a:lnTo>
                    <a:pt x="3579" y="5712"/>
                  </a:lnTo>
                  <a:lnTo>
                    <a:pt x="3537" y="5545"/>
                  </a:lnTo>
                  <a:lnTo>
                    <a:pt x="3537" y="5378"/>
                  </a:lnTo>
                  <a:lnTo>
                    <a:pt x="3621" y="5273"/>
                  </a:lnTo>
                  <a:lnTo>
                    <a:pt x="3725" y="5252"/>
                  </a:lnTo>
                  <a:lnTo>
                    <a:pt x="3746" y="5147"/>
                  </a:lnTo>
                  <a:lnTo>
                    <a:pt x="3788" y="5064"/>
                  </a:lnTo>
                  <a:lnTo>
                    <a:pt x="3935" y="5043"/>
                  </a:lnTo>
                  <a:lnTo>
                    <a:pt x="3997" y="5085"/>
                  </a:lnTo>
                  <a:lnTo>
                    <a:pt x="4207" y="4980"/>
                  </a:lnTo>
                  <a:lnTo>
                    <a:pt x="4269" y="4917"/>
                  </a:lnTo>
                  <a:lnTo>
                    <a:pt x="4186" y="4875"/>
                  </a:lnTo>
                  <a:lnTo>
                    <a:pt x="4395" y="4708"/>
                  </a:lnTo>
                  <a:lnTo>
                    <a:pt x="4416" y="4645"/>
                  </a:lnTo>
                  <a:lnTo>
                    <a:pt x="4583" y="4624"/>
                  </a:lnTo>
                  <a:lnTo>
                    <a:pt x="4625" y="4666"/>
                  </a:lnTo>
                  <a:lnTo>
                    <a:pt x="4771" y="4666"/>
                  </a:lnTo>
                  <a:lnTo>
                    <a:pt x="4792" y="4603"/>
                  </a:lnTo>
                  <a:lnTo>
                    <a:pt x="4834" y="4603"/>
                  </a:lnTo>
                  <a:lnTo>
                    <a:pt x="4981" y="4750"/>
                  </a:lnTo>
                  <a:lnTo>
                    <a:pt x="5085" y="4541"/>
                  </a:lnTo>
                  <a:lnTo>
                    <a:pt x="5043" y="4310"/>
                  </a:lnTo>
                  <a:lnTo>
                    <a:pt x="5085" y="4248"/>
                  </a:lnTo>
                  <a:lnTo>
                    <a:pt x="5085" y="4185"/>
                  </a:lnTo>
                  <a:lnTo>
                    <a:pt x="5127" y="4038"/>
                  </a:lnTo>
                  <a:lnTo>
                    <a:pt x="5148" y="3829"/>
                  </a:lnTo>
                  <a:lnTo>
                    <a:pt x="5190" y="3766"/>
                  </a:lnTo>
                  <a:lnTo>
                    <a:pt x="5316" y="3725"/>
                  </a:lnTo>
                  <a:lnTo>
                    <a:pt x="5441" y="3662"/>
                  </a:lnTo>
                  <a:lnTo>
                    <a:pt x="5462" y="3578"/>
                  </a:lnTo>
                  <a:lnTo>
                    <a:pt x="5420" y="3411"/>
                  </a:lnTo>
                  <a:lnTo>
                    <a:pt x="5295" y="3348"/>
                  </a:lnTo>
                  <a:lnTo>
                    <a:pt x="5232" y="3181"/>
                  </a:lnTo>
                  <a:lnTo>
                    <a:pt x="5357" y="3097"/>
                  </a:lnTo>
                  <a:lnTo>
                    <a:pt x="5567" y="3181"/>
                  </a:lnTo>
                  <a:lnTo>
                    <a:pt x="5776" y="3181"/>
                  </a:lnTo>
                  <a:lnTo>
                    <a:pt x="5943" y="2950"/>
                  </a:lnTo>
                  <a:lnTo>
                    <a:pt x="5943" y="2783"/>
                  </a:lnTo>
                  <a:lnTo>
                    <a:pt x="5818" y="2657"/>
                  </a:lnTo>
                  <a:lnTo>
                    <a:pt x="6069" y="2323"/>
                  </a:lnTo>
                  <a:lnTo>
                    <a:pt x="6048" y="2051"/>
                  </a:lnTo>
                  <a:lnTo>
                    <a:pt x="5818" y="1695"/>
                  </a:lnTo>
                  <a:lnTo>
                    <a:pt x="5901" y="1590"/>
                  </a:lnTo>
                  <a:lnTo>
                    <a:pt x="6027" y="1465"/>
                  </a:lnTo>
                  <a:lnTo>
                    <a:pt x="6173" y="1465"/>
                  </a:lnTo>
                  <a:lnTo>
                    <a:pt x="6299" y="1318"/>
                  </a:lnTo>
                  <a:lnTo>
                    <a:pt x="6487" y="1214"/>
                  </a:lnTo>
                  <a:lnTo>
                    <a:pt x="6613" y="1297"/>
                  </a:lnTo>
                  <a:lnTo>
                    <a:pt x="6801" y="1277"/>
                  </a:lnTo>
                  <a:lnTo>
                    <a:pt x="7199" y="1172"/>
                  </a:lnTo>
                  <a:lnTo>
                    <a:pt x="7450" y="1067"/>
                  </a:lnTo>
                  <a:lnTo>
                    <a:pt x="7596" y="879"/>
                  </a:lnTo>
                  <a:lnTo>
                    <a:pt x="7471" y="858"/>
                  </a:lnTo>
                  <a:lnTo>
                    <a:pt x="7659" y="691"/>
                  </a:lnTo>
                  <a:lnTo>
                    <a:pt x="7638" y="586"/>
                  </a:lnTo>
                  <a:lnTo>
                    <a:pt x="7387" y="586"/>
                  </a:lnTo>
                  <a:lnTo>
                    <a:pt x="7324" y="691"/>
                  </a:lnTo>
                  <a:lnTo>
                    <a:pt x="7094" y="732"/>
                  </a:lnTo>
                  <a:lnTo>
                    <a:pt x="7073" y="586"/>
                  </a:lnTo>
                  <a:lnTo>
                    <a:pt x="6906" y="649"/>
                  </a:lnTo>
                  <a:lnTo>
                    <a:pt x="6655" y="795"/>
                  </a:lnTo>
                  <a:lnTo>
                    <a:pt x="6571" y="858"/>
                  </a:lnTo>
                  <a:lnTo>
                    <a:pt x="6550" y="984"/>
                  </a:lnTo>
                  <a:lnTo>
                    <a:pt x="6424" y="1067"/>
                  </a:lnTo>
                  <a:lnTo>
                    <a:pt x="6257" y="1151"/>
                  </a:lnTo>
                  <a:lnTo>
                    <a:pt x="6236" y="1193"/>
                  </a:lnTo>
                  <a:lnTo>
                    <a:pt x="6132" y="1277"/>
                  </a:lnTo>
                  <a:lnTo>
                    <a:pt x="5985" y="1277"/>
                  </a:lnTo>
                  <a:lnTo>
                    <a:pt x="5880" y="1256"/>
                  </a:lnTo>
                  <a:lnTo>
                    <a:pt x="5880" y="1172"/>
                  </a:lnTo>
                  <a:lnTo>
                    <a:pt x="5776" y="1046"/>
                  </a:lnTo>
                  <a:lnTo>
                    <a:pt x="5776" y="837"/>
                  </a:lnTo>
                  <a:lnTo>
                    <a:pt x="5755" y="691"/>
                  </a:lnTo>
                  <a:lnTo>
                    <a:pt x="5776" y="565"/>
                  </a:lnTo>
                  <a:lnTo>
                    <a:pt x="5734" y="460"/>
                  </a:lnTo>
                  <a:lnTo>
                    <a:pt x="5629" y="460"/>
                  </a:lnTo>
                  <a:lnTo>
                    <a:pt x="5608" y="356"/>
                  </a:lnTo>
                  <a:lnTo>
                    <a:pt x="5629" y="209"/>
                  </a:lnTo>
                  <a:lnTo>
                    <a:pt x="5629" y="126"/>
                  </a:lnTo>
                  <a:lnTo>
                    <a:pt x="5525" y="63"/>
                  </a:lnTo>
                  <a:lnTo>
                    <a:pt x="542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68"/>
            <p:cNvSpPr/>
            <p:nvPr/>
          </p:nvSpPr>
          <p:spPr>
            <a:xfrm>
              <a:off x="3884115" y="2761763"/>
              <a:ext cx="113133" cy="67348"/>
            </a:xfrm>
            <a:custGeom>
              <a:avLst/>
              <a:gdLst/>
              <a:ahLst/>
              <a:cxnLst/>
              <a:rect l="l" t="t" r="r" b="b"/>
              <a:pathLst>
                <a:path w="9501" h="5922" extrusionOk="0">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68"/>
            <p:cNvSpPr/>
            <p:nvPr/>
          </p:nvSpPr>
          <p:spPr>
            <a:xfrm>
              <a:off x="3912027" y="2795073"/>
              <a:ext cx="23684" cy="25236"/>
            </a:xfrm>
            <a:custGeom>
              <a:avLst/>
              <a:gdLst/>
              <a:ahLst/>
              <a:cxnLst/>
              <a:rect l="l" t="t" r="r" b="b"/>
              <a:pathLst>
                <a:path w="1989" h="2219" extrusionOk="0">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68"/>
            <p:cNvSpPr/>
            <p:nvPr/>
          </p:nvSpPr>
          <p:spPr>
            <a:xfrm>
              <a:off x="3874161" y="2799361"/>
              <a:ext cx="60800" cy="37131"/>
            </a:xfrm>
            <a:custGeom>
              <a:avLst/>
              <a:gdLst/>
              <a:ahLst/>
              <a:cxnLst/>
              <a:rect l="l" t="t" r="r" b="b"/>
              <a:pathLst>
                <a:path w="5106" h="3265" extrusionOk="0">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68"/>
            <p:cNvSpPr/>
            <p:nvPr/>
          </p:nvSpPr>
          <p:spPr>
            <a:xfrm>
              <a:off x="3889355" y="2831954"/>
              <a:ext cx="39878" cy="24041"/>
            </a:xfrm>
            <a:custGeom>
              <a:avLst/>
              <a:gdLst/>
              <a:ahLst/>
              <a:cxnLst/>
              <a:rect l="l" t="t" r="r" b="b"/>
              <a:pathLst>
                <a:path w="3349" h="2114" extrusionOk="0">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7" name="Google Shape;737;p68"/>
            <p:cNvGrpSpPr/>
            <p:nvPr/>
          </p:nvGrpSpPr>
          <p:grpSpPr>
            <a:xfrm>
              <a:off x="3831056" y="2816010"/>
              <a:ext cx="37378" cy="27612"/>
              <a:chOff x="3866750" y="2520350"/>
              <a:chExt cx="78475" cy="60700"/>
            </a:xfrm>
          </p:grpSpPr>
          <p:sp>
            <p:nvSpPr>
              <p:cNvPr id="738" name="Google Shape;738;p68"/>
              <p:cNvSpPr/>
              <p:nvPr/>
            </p:nvSpPr>
            <p:spPr>
              <a:xfrm>
                <a:off x="3877200" y="2546500"/>
                <a:ext cx="4725" cy="6300"/>
              </a:xfrm>
              <a:custGeom>
                <a:avLst/>
                <a:gdLst/>
                <a:ahLst/>
                <a:cxnLst/>
                <a:rect l="l" t="t" r="r" b="b"/>
                <a:pathLst>
                  <a:path w="189" h="252" extrusionOk="0">
                    <a:moveTo>
                      <a:pt x="1" y="1"/>
                    </a:moveTo>
                    <a:lnTo>
                      <a:pt x="84" y="126"/>
                    </a:lnTo>
                    <a:lnTo>
                      <a:pt x="63" y="147"/>
                    </a:lnTo>
                    <a:lnTo>
                      <a:pt x="168" y="252"/>
                    </a:lnTo>
                    <a:lnTo>
                      <a:pt x="189" y="252"/>
                    </a:lnTo>
                    <a:lnTo>
                      <a:pt x="168" y="106"/>
                    </a:lnTo>
                    <a:lnTo>
                      <a:pt x="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68"/>
              <p:cNvSpPr/>
              <p:nvPr/>
            </p:nvSpPr>
            <p:spPr>
              <a:xfrm>
                <a:off x="3882425" y="2554350"/>
                <a:ext cx="2650" cy="3175"/>
              </a:xfrm>
              <a:custGeom>
                <a:avLst/>
                <a:gdLst/>
                <a:ahLst/>
                <a:cxnLst/>
                <a:rect l="l" t="t" r="r" b="b"/>
                <a:pathLst>
                  <a:path w="106" h="127" extrusionOk="0">
                    <a:moveTo>
                      <a:pt x="1" y="1"/>
                    </a:moveTo>
                    <a:lnTo>
                      <a:pt x="106" y="126"/>
                    </a:lnTo>
                    <a:lnTo>
                      <a:pt x="85" y="43"/>
                    </a:lnTo>
                    <a:lnTo>
                      <a:pt x="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68"/>
              <p:cNvSpPr/>
              <p:nvPr/>
            </p:nvSpPr>
            <p:spPr>
              <a:xfrm>
                <a:off x="3866750" y="2520350"/>
                <a:ext cx="78475" cy="60700"/>
              </a:xfrm>
              <a:custGeom>
                <a:avLst/>
                <a:gdLst/>
                <a:ahLst/>
                <a:cxnLst/>
                <a:rect l="l" t="t" r="r" b="b"/>
                <a:pathLst>
                  <a:path w="3139" h="2428" extrusionOk="0">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68"/>
              <p:cNvSpPr/>
              <p:nvPr/>
            </p:nvSpPr>
            <p:spPr>
              <a:xfrm>
                <a:off x="3886100" y="2558550"/>
                <a:ext cx="3675" cy="5250"/>
              </a:xfrm>
              <a:custGeom>
                <a:avLst/>
                <a:gdLst/>
                <a:ahLst/>
                <a:cxnLst/>
                <a:rect l="l" t="t" r="r" b="b"/>
                <a:pathLst>
                  <a:path w="147" h="210" extrusionOk="0">
                    <a:moveTo>
                      <a:pt x="0" y="0"/>
                    </a:moveTo>
                    <a:lnTo>
                      <a:pt x="147" y="209"/>
                    </a:lnTo>
                    <a:lnTo>
                      <a:pt x="126" y="105"/>
                    </a:lnTo>
                    <a:lnTo>
                      <a:pt x="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2" name="Google Shape;742;p68"/>
            <p:cNvSpPr/>
            <p:nvPr/>
          </p:nvSpPr>
          <p:spPr>
            <a:xfrm>
              <a:off x="3799155" y="2842190"/>
              <a:ext cx="6990" cy="13340"/>
            </a:xfrm>
            <a:custGeom>
              <a:avLst/>
              <a:gdLst/>
              <a:ahLst/>
              <a:cxnLst/>
              <a:rect l="l" t="t" r="r" b="b"/>
              <a:pathLst>
                <a:path w="587" h="1173" extrusionOk="0">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68"/>
            <p:cNvSpPr/>
            <p:nvPr/>
          </p:nvSpPr>
          <p:spPr>
            <a:xfrm>
              <a:off x="3688535" y="2836242"/>
              <a:ext cx="76506" cy="61161"/>
            </a:xfrm>
            <a:custGeom>
              <a:avLst/>
              <a:gdLst/>
              <a:ahLst/>
              <a:cxnLst/>
              <a:rect l="l" t="t" r="r" b="b"/>
              <a:pathLst>
                <a:path w="6425" h="5378" extrusionOk="0">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68"/>
            <p:cNvSpPr/>
            <p:nvPr/>
          </p:nvSpPr>
          <p:spPr>
            <a:xfrm>
              <a:off x="4036603" y="2865264"/>
              <a:ext cx="11967" cy="9064"/>
            </a:xfrm>
            <a:custGeom>
              <a:avLst/>
              <a:gdLst/>
              <a:ahLst/>
              <a:cxnLst/>
              <a:rect l="l" t="t" r="r" b="b"/>
              <a:pathLst>
                <a:path w="1005" h="797" extrusionOk="0">
                  <a:moveTo>
                    <a:pt x="189" y="1"/>
                  </a:moveTo>
                  <a:lnTo>
                    <a:pt x="84" y="64"/>
                  </a:lnTo>
                  <a:lnTo>
                    <a:pt x="0" y="64"/>
                  </a:lnTo>
                  <a:lnTo>
                    <a:pt x="0" y="106"/>
                  </a:lnTo>
                  <a:lnTo>
                    <a:pt x="42" y="106"/>
                  </a:lnTo>
                  <a:lnTo>
                    <a:pt x="105" y="189"/>
                  </a:lnTo>
                  <a:lnTo>
                    <a:pt x="189" y="189"/>
                  </a:lnTo>
                  <a:lnTo>
                    <a:pt x="251" y="294"/>
                  </a:lnTo>
                  <a:lnTo>
                    <a:pt x="209" y="378"/>
                  </a:lnTo>
                  <a:lnTo>
                    <a:pt x="481" y="503"/>
                  </a:lnTo>
                  <a:lnTo>
                    <a:pt x="502" y="629"/>
                  </a:lnTo>
                  <a:lnTo>
                    <a:pt x="670" y="712"/>
                  </a:lnTo>
                  <a:lnTo>
                    <a:pt x="795" y="712"/>
                  </a:lnTo>
                  <a:lnTo>
                    <a:pt x="984" y="796"/>
                  </a:lnTo>
                  <a:lnTo>
                    <a:pt x="1005" y="712"/>
                  </a:lnTo>
                  <a:lnTo>
                    <a:pt x="733" y="315"/>
                  </a:lnTo>
                  <a:lnTo>
                    <a:pt x="586" y="273"/>
                  </a:lnTo>
                  <a:lnTo>
                    <a:pt x="502" y="85"/>
                  </a:lnTo>
                  <a:lnTo>
                    <a:pt x="398" y="85"/>
                  </a:lnTo>
                  <a:lnTo>
                    <a:pt x="356" y="126"/>
                  </a:lnTo>
                  <a:lnTo>
                    <a:pt x="189"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68"/>
            <p:cNvSpPr/>
            <p:nvPr/>
          </p:nvSpPr>
          <p:spPr>
            <a:xfrm>
              <a:off x="4033614" y="2866458"/>
              <a:ext cx="140532" cy="108039"/>
            </a:xfrm>
            <a:custGeom>
              <a:avLst/>
              <a:gdLst/>
              <a:ahLst/>
              <a:cxnLst/>
              <a:rect l="l" t="t" r="r" b="b"/>
              <a:pathLst>
                <a:path w="11802" h="9500" extrusionOk="0">
                  <a:moveTo>
                    <a:pt x="502" y="1863"/>
                  </a:moveTo>
                  <a:lnTo>
                    <a:pt x="502" y="1884"/>
                  </a:lnTo>
                  <a:lnTo>
                    <a:pt x="506" y="1864"/>
                  </a:lnTo>
                  <a:lnTo>
                    <a:pt x="506" y="1864"/>
                  </a:lnTo>
                  <a:lnTo>
                    <a:pt x="502" y="1863"/>
                  </a:lnTo>
                  <a:close/>
                  <a:moveTo>
                    <a:pt x="251" y="1"/>
                  </a:moveTo>
                  <a:lnTo>
                    <a:pt x="209" y="63"/>
                  </a:lnTo>
                  <a:lnTo>
                    <a:pt x="147" y="210"/>
                  </a:lnTo>
                  <a:lnTo>
                    <a:pt x="0" y="210"/>
                  </a:lnTo>
                  <a:lnTo>
                    <a:pt x="0" y="273"/>
                  </a:lnTo>
                  <a:lnTo>
                    <a:pt x="42" y="398"/>
                  </a:lnTo>
                  <a:lnTo>
                    <a:pt x="105" y="607"/>
                  </a:lnTo>
                  <a:lnTo>
                    <a:pt x="105" y="712"/>
                  </a:lnTo>
                  <a:lnTo>
                    <a:pt x="105" y="858"/>
                  </a:lnTo>
                  <a:lnTo>
                    <a:pt x="230" y="900"/>
                  </a:lnTo>
                  <a:lnTo>
                    <a:pt x="251" y="942"/>
                  </a:lnTo>
                  <a:lnTo>
                    <a:pt x="188" y="1130"/>
                  </a:lnTo>
                  <a:lnTo>
                    <a:pt x="209" y="1277"/>
                  </a:lnTo>
                  <a:lnTo>
                    <a:pt x="188" y="1361"/>
                  </a:lnTo>
                  <a:lnTo>
                    <a:pt x="335" y="1423"/>
                  </a:lnTo>
                  <a:lnTo>
                    <a:pt x="460" y="1654"/>
                  </a:lnTo>
                  <a:lnTo>
                    <a:pt x="523" y="1779"/>
                  </a:lnTo>
                  <a:lnTo>
                    <a:pt x="506" y="1864"/>
                  </a:lnTo>
                  <a:lnTo>
                    <a:pt x="506" y="1864"/>
                  </a:lnTo>
                  <a:lnTo>
                    <a:pt x="607" y="1884"/>
                  </a:lnTo>
                  <a:lnTo>
                    <a:pt x="670" y="2009"/>
                  </a:lnTo>
                  <a:lnTo>
                    <a:pt x="649" y="2114"/>
                  </a:lnTo>
                  <a:lnTo>
                    <a:pt x="712" y="2260"/>
                  </a:lnTo>
                  <a:lnTo>
                    <a:pt x="816" y="2260"/>
                  </a:lnTo>
                  <a:lnTo>
                    <a:pt x="858" y="2365"/>
                  </a:lnTo>
                  <a:lnTo>
                    <a:pt x="921" y="2490"/>
                  </a:lnTo>
                  <a:lnTo>
                    <a:pt x="1025" y="2532"/>
                  </a:lnTo>
                  <a:lnTo>
                    <a:pt x="1088" y="2574"/>
                  </a:lnTo>
                  <a:lnTo>
                    <a:pt x="1297" y="2679"/>
                  </a:lnTo>
                  <a:lnTo>
                    <a:pt x="1381" y="2700"/>
                  </a:lnTo>
                  <a:lnTo>
                    <a:pt x="1507" y="2679"/>
                  </a:lnTo>
                  <a:lnTo>
                    <a:pt x="1590" y="2721"/>
                  </a:lnTo>
                  <a:lnTo>
                    <a:pt x="1653" y="2742"/>
                  </a:lnTo>
                  <a:lnTo>
                    <a:pt x="1590" y="2783"/>
                  </a:lnTo>
                  <a:lnTo>
                    <a:pt x="1486" y="2825"/>
                  </a:lnTo>
                  <a:lnTo>
                    <a:pt x="1402" y="2825"/>
                  </a:lnTo>
                  <a:lnTo>
                    <a:pt x="1444" y="2993"/>
                  </a:lnTo>
                  <a:lnTo>
                    <a:pt x="1486" y="3014"/>
                  </a:lnTo>
                  <a:lnTo>
                    <a:pt x="1486" y="3223"/>
                  </a:lnTo>
                  <a:lnTo>
                    <a:pt x="1402" y="3244"/>
                  </a:lnTo>
                  <a:lnTo>
                    <a:pt x="1339" y="3244"/>
                  </a:lnTo>
                  <a:lnTo>
                    <a:pt x="1297" y="3432"/>
                  </a:lnTo>
                  <a:lnTo>
                    <a:pt x="1256" y="3474"/>
                  </a:lnTo>
                  <a:lnTo>
                    <a:pt x="1256" y="3683"/>
                  </a:lnTo>
                  <a:lnTo>
                    <a:pt x="1235" y="3767"/>
                  </a:lnTo>
                  <a:lnTo>
                    <a:pt x="1256" y="3830"/>
                  </a:lnTo>
                  <a:lnTo>
                    <a:pt x="1193" y="3871"/>
                  </a:lnTo>
                  <a:lnTo>
                    <a:pt x="1193" y="3955"/>
                  </a:lnTo>
                  <a:lnTo>
                    <a:pt x="1276" y="3976"/>
                  </a:lnTo>
                  <a:lnTo>
                    <a:pt x="1360" y="4060"/>
                  </a:lnTo>
                  <a:lnTo>
                    <a:pt x="1465" y="4081"/>
                  </a:lnTo>
                  <a:lnTo>
                    <a:pt x="1486" y="4164"/>
                  </a:lnTo>
                  <a:lnTo>
                    <a:pt x="1611" y="4269"/>
                  </a:lnTo>
                  <a:lnTo>
                    <a:pt x="1569" y="4394"/>
                  </a:lnTo>
                  <a:lnTo>
                    <a:pt x="1590" y="4415"/>
                  </a:lnTo>
                  <a:lnTo>
                    <a:pt x="1590" y="4499"/>
                  </a:lnTo>
                  <a:lnTo>
                    <a:pt x="1695" y="4583"/>
                  </a:lnTo>
                  <a:lnTo>
                    <a:pt x="1758" y="4562"/>
                  </a:lnTo>
                  <a:lnTo>
                    <a:pt x="1862" y="4520"/>
                  </a:lnTo>
                  <a:lnTo>
                    <a:pt x="2302" y="4813"/>
                  </a:lnTo>
                  <a:lnTo>
                    <a:pt x="2344" y="4792"/>
                  </a:lnTo>
                  <a:lnTo>
                    <a:pt x="2427" y="4834"/>
                  </a:lnTo>
                  <a:lnTo>
                    <a:pt x="2532" y="5043"/>
                  </a:lnTo>
                  <a:lnTo>
                    <a:pt x="2636" y="5106"/>
                  </a:lnTo>
                  <a:lnTo>
                    <a:pt x="2762" y="5357"/>
                  </a:lnTo>
                  <a:lnTo>
                    <a:pt x="2636" y="5462"/>
                  </a:lnTo>
                  <a:lnTo>
                    <a:pt x="2636" y="5650"/>
                  </a:lnTo>
                  <a:lnTo>
                    <a:pt x="2657" y="5817"/>
                  </a:lnTo>
                  <a:lnTo>
                    <a:pt x="2846" y="5817"/>
                  </a:lnTo>
                  <a:lnTo>
                    <a:pt x="2909" y="6152"/>
                  </a:lnTo>
                  <a:lnTo>
                    <a:pt x="3013" y="6236"/>
                  </a:lnTo>
                  <a:lnTo>
                    <a:pt x="3118" y="6278"/>
                  </a:lnTo>
                  <a:lnTo>
                    <a:pt x="3160" y="6299"/>
                  </a:lnTo>
                  <a:lnTo>
                    <a:pt x="3222" y="6278"/>
                  </a:lnTo>
                  <a:lnTo>
                    <a:pt x="3222" y="6340"/>
                  </a:lnTo>
                  <a:lnTo>
                    <a:pt x="3285" y="6445"/>
                  </a:lnTo>
                  <a:lnTo>
                    <a:pt x="3369" y="6445"/>
                  </a:lnTo>
                  <a:lnTo>
                    <a:pt x="3432" y="6382"/>
                  </a:lnTo>
                  <a:lnTo>
                    <a:pt x="3453" y="6257"/>
                  </a:lnTo>
                  <a:lnTo>
                    <a:pt x="3348" y="6194"/>
                  </a:lnTo>
                  <a:lnTo>
                    <a:pt x="3494" y="6194"/>
                  </a:lnTo>
                  <a:lnTo>
                    <a:pt x="3536" y="6173"/>
                  </a:lnTo>
                  <a:lnTo>
                    <a:pt x="3494" y="6236"/>
                  </a:lnTo>
                  <a:lnTo>
                    <a:pt x="3494" y="6299"/>
                  </a:lnTo>
                  <a:lnTo>
                    <a:pt x="3641" y="6361"/>
                  </a:lnTo>
                  <a:lnTo>
                    <a:pt x="3683" y="6340"/>
                  </a:lnTo>
                  <a:lnTo>
                    <a:pt x="3745" y="6445"/>
                  </a:lnTo>
                  <a:lnTo>
                    <a:pt x="3787" y="6445"/>
                  </a:lnTo>
                  <a:lnTo>
                    <a:pt x="3976" y="6299"/>
                  </a:lnTo>
                  <a:lnTo>
                    <a:pt x="4017" y="6340"/>
                  </a:lnTo>
                  <a:lnTo>
                    <a:pt x="4164" y="6487"/>
                  </a:lnTo>
                  <a:lnTo>
                    <a:pt x="4164" y="6591"/>
                  </a:lnTo>
                  <a:lnTo>
                    <a:pt x="4373" y="6863"/>
                  </a:lnTo>
                  <a:lnTo>
                    <a:pt x="4394" y="7031"/>
                  </a:lnTo>
                  <a:lnTo>
                    <a:pt x="4436" y="7073"/>
                  </a:lnTo>
                  <a:lnTo>
                    <a:pt x="4541" y="7073"/>
                  </a:lnTo>
                  <a:lnTo>
                    <a:pt x="4603" y="7177"/>
                  </a:lnTo>
                  <a:lnTo>
                    <a:pt x="4541" y="7177"/>
                  </a:lnTo>
                  <a:lnTo>
                    <a:pt x="4520" y="7135"/>
                  </a:lnTo>
                  <a:lnTo>
                    <a:pt x="4499" y="7177"/>
                  </a:lnTo>
                  <a:lnTo>
                    <a:pt x="4603" y="7240"/>
                  </a:lnTo>
                  <a:lnTo>
                    <a:pt x="4645" y="7219"/>
                  </a:lnTo>
                  <a:lnTo>
                    <a:pt x="4687" y="7324"/>
                  </a:lnTo>
                  <a:lnTo>
                    <a:pt x="4833" y="7721"/>
                  </a:lnTo>
                  <a:lnTo>
                    <a:pt x="4959" y="7763"/>
                  </a:lnTo>
                  <a:lnTo>
                    <a:pt x="5168" y="7763"/>
                  </a:lnTo>
                  <a:lnTo>
                    <a:pt x="5315" y="7805"/>
                  </a:lnTo>
                  <a:lnTo>
                    <a:pt x="5377" y="7868"/>
                  </a:lnTo>
                  <a:lnTo>
                    <a:pt x="5566" y="7868"/>
                  </a:lnTo>
                  <a:lnTo>
                    <a:pt x="5587" y="7931"/>
                  </a:lnTo>
                  <a:lnTo>
                    <a:pt x="5691" y="7931"/>
                  </a:lnTo>
                  <a:lnTo>
                    <a:pt x="5733" y="7972"/>
                  </a:lnTo>
                  <a:lnTo>
                    <a:pt x="5649" y="8035"/>
                  </a:lnTo>
                  <a:lnTo>
                    <a:pt x="5796" y="8224"/>
                  </a:lnTo>
                  <a:lnTo>
                    <a:pt x="5963" y="8244"/>
                  </a:lnTo>
                  <a:lnTo>
                    <a:pt x="6047" y="8328"/>
                  </a:lnTo>
                  <a:lnTo>
                    <a:pt x="6152" y="8328"/>
                  </a:lnTo>
                  <a:lnTo>
                    <a:pt x="6319" y="8496"/>
                  </a:lnTo>
                  <a:lnTo>
                    <a:pt x="6403" y="8475"/>
                  </a:lnTo>
                  <a:lnTo>
                    <a:pt x="6528" y="8454"/>
                  </a:lnTo>
                  <a:lnTo>
                    <a:pt x="6717" y="8496"/>
                  </a:lnTo>
                  <a:lnTo>
                    <a:pt x="6947" y="8663"/>
                  </a:lnTo>
                  <a:lnTo>
                    <a:pt x="7135" y="8475"/>
                  </a:lnTo>
                  <a:lnTo>
                    <a:pt x="7407" y="8349"/>
                  </a:lnTo>
                  <a:lnTo>
                    <a:pt x="7407" y="8328"/>
                  </a:lnTo>
                  <a:lnTo>
                    <a:pt x="7533" y="8328"/>
                  </a:lnTo>
                  <a:lnTo>
                    <a:pt x="7679" y="8224"/>
                  </a:lnTo>
                  <a:lnTo>
                    <a:pt x="7784" y="8161"/>
                  </a:lnTo>
                  <a:lnTo>
                    <a:pt x="7993" y="8182"/>
                  </a:lnTo>
                  <a:lnTo>
                    <a:pt x="7993" y="8244"/>
                  </a:lnTo>
                  <a:lnTo>
                    <a:pt x="8056" y="8244"/>
                  </a:lnTo>
                  <a:lnTo>
                    <a:pt x="8056" y="8286"/>
                  </a:lnTo>
                  <a:lnTo>
                    <a:pt x="8160" y="8454"/>
                  </a:lnTo>
                  <a:lnTo>
                    <a:pt x="8244" y="8663"/>
                  </a:lnTo>
                  <a:lnTo>
                    <a:pt x="8349" y="8872"/>
                  </a:lnTo>
                  <a:lnTo>
                    <a:pt x="8349" y="9019"/>
                  </a:lnTo>
                  <a:lnTo>
                    <a:pt x="8411" y="9081"/>
                  </a:lnTo>
                  <a:lnTo>
                    <a:pt x="8453" y="9123"/>
                  </a:lnTo>
                  <a:lnTo>
                    <a:pt x="8872" y="9123"/>
                  </a:lnTo>
                  <a:lnTo>
                    <a:pt x="8976" y="9207"/>
                  </a:lnTo>
                  <a:lnTo>
                    <a:pt x="9102" y="9081"/>
                  </a:lnTo>
                  <a:lnTo>
                    <a:pt x="9144" y="9102"/>
                  </a:lnTo>
                  <a:lnTo>
                    <a:pt x="9311" y="9228"/>
                  </a:lnTo>
                  <a:lnTo>
                    <a:pt x="9625" y="9207"/>
                  </a:lnTo>
                  <a:lnTo>
                    <a:pt x="9813" y="9291"/>
                  </a:lnTo>
                  <a:lnTo>
                    <a:pt x="10064" y="9312"/>
                  </a:lnTo>
                  <a:lnTo>
                    <a:pt x="10169" y="9332"/>
                  </a:lnTo>
                  <a:lnTo>
                    <a:pt x="10232" y="9312"/>
                  </a:lnTo>
                  <a:lnTo>
                    <a:pt x="10295" y="9395"/>
                  </a:lnTo>
                  <a:lnTo>
                    <a:pt x="10315" y="9395"/>
                  </a:lnTo>
                  <a:lnTo>
                    <a:pt x="10357" y="9291"/>
                  </a:lnTo>
                  <a:lnTo>
                    <a:pt x="10441" y="9291"/>
                  </a:lnTo>
                  <a:lnTo>
                    <a:pt x="10483" y="9374"/>
                  </a:lnTo>
                  <a:lnTo>
                    <a:pt x="10608" y="9416"/>
                  </a:lnTo>
                  <a:lnTo>
                    <a:pt x="10818" y="9500"/>
                  </a:lnTo>
                  <a:lnTo>
                    <a:pt x="10901" y="9437"/>
                  </a:lnTo>
                  <a:lnTo>
                    <a:pt x="10922" y="9395"/>
                  </a:lnTo>
                  <a:lnTo>
                    <a:pt x="10964" y="9395"/>
                  </a:lnTo>
                  <a:lnTo>
                    <a:pt x="10964" y="9312"/>
                  </a:lnTo>
                  <a:lnTo>
                    <a:pt x="10985" y="9102"/>
                  </a:lnTo>
                  <a:lnTo>
                    <a:pt x="10922" y="8977"/>
                  </a:lnTo>
                  <a:lnTo>
                    <a:pt x="11027" y="8851"/>
                  </a:lnTo>
                  <a:lnTo>
                    <a:pt x="10985" y="8747"/>
                  </a:lnTo>
                  <a:lnTo>
                    <a:pt x="11069" y="8642"/>
                  </a:lnTo>
                  <a:lnTo>
                    <a:pt x="11215" y="8558"/>
                  </a:lnTo>
                  <a:lnTo>
                    <a:pt x="11299" y="8496"/>
                  </a:lnTo>
                  <a:lnTo>
                    <a:pt x="11550" y="8433"/>
                  </a:lnTo>
                  <a:lnTo>
                    <a:pt x="11717" y="8475"/>
                  </a:lnTo>
                  <a:lnTo>
                    <a:pt x="11801" y="8391"/>
                  </a:lnTo>
                  <a:lnTo>
                    <a:pt x="11759" y="8161"/>
                  </a:lnTo>
                  <a:lnTo>
                    <a:pt x="11634" y="8056"/>
                  </a:lnTo>
                  <a:lnTo>
                    <a:pt x="11487" y="8077"/>
                  </a:lnTo>
                  <a:lnTo>
                    <a:pt x="11445" y="7972"/>
                  </a:lnTo>
                  <a:lnTo>
                    <a:pt x="11445" y="7826"/>
                  </a:lnTo>
                  <a:lnTo>
                    <a:pt x="11403" y="7700"/>
                  </a:lnTo>
                  <a:lnTo>
                    <a:pt x="11403" y="7491"/>
                  </a:lnTo>
                  <a:lnTo>
                    <a:pt x="11236" y="7491"/>
                  </a:lnTo>
                  <a:lnTo>
                    <a:pt x="11215" y="7408"/>
                  </a:lnTo>
                  <a:lnTo>
                    <a:pt x="11111" y="7387"/>
                  </a:lnTo>
                  <a:lnTo>
                    <a:pt x="10922" y="7345"/>
                  </a:lnTo>
                  <a:lnTo>
                    <a:pt x="10880" y="7303"/>
                  </a:lnTo>
                  <a:lnTo>
                    <a:pt x="10755" y="7219"/>
                  </a:lnTo>
                  <a:lnTo>
                    <a:pt x="10587" y="7073"/>
                  </a:lnTo>
                  <a:lnTo>
                    <a:pt x="10504" y="6926"/>
                  </a:lnTo>
                  <a:lnTo>
                    <a:pt x="10232" y="6508"/>
                  </a:lnTo>
                  <a:lnTo>
                    <a:pt x="10650" y="5943"/>
                  </a:lnTo>
                  <a:lnTo>
                    <a:pt x="10692" y="5859"/>
                  </a:lnTo>
                  <a:lnTo>
                    <a:pt x="10650" y="5629"/>
                  </a:lnTo>
                  <a:lnTo>
                    <a:pt x="10650" y="5462"/>
                  </a:lnTo>
                  <a:lnTo>
                    <a:pt x="10567" y="5294"/>
                  </a:lnTo>
                  <a:lnTo>
                    <a:pt x="10064" y="5252"/>
                  </a:lnTo>
                  <a:lnTo>
                    <a:pt x="10043" y="5043"/>
                  </a:lnTo>
                  <a:lnTo>
                    <a:pt x="9981" y="4939"/>
                  </a:lnTo>
                  <a:lnTo>
                    <a:pt x="10023" y="4876"/>
                  </a:lnTo>
                  <a:lnTo>
                    <a:pt x="9939" y="4604"/>
                  </a:lnTo>
                  <a:lnTo>
                    <a:pt x="9771" y="4311"/>
                  </a:lnTo>
                  <a:lnTo>
                    <a:pt x="9834" y="4164"/>
                  </a:lnTo>
                  <a:lnTo>
                    <a:pt x="9981" y="3934"/>
                  </a:lnTo>
                  <a:lnTo>
                    <a:pt x="9939" y="3934"/>
                  </a:lnTo>
                  <a:lnTo>
                    <a:pt x="9751" y="3892"/>
                  </a:lnTo>
                  <a:lnTo>
                    <a:pt x="9751" y="3767"/>
                  </a:lnTo>
                  <a:lnTo>
                    <a:pt x="9730" y="3558"/>
                  </a:lnTo>
                  <a:lnTo>
                    <a:pt x="9667" y="3558"/>
                  </a:lnTo>
                  <a:lnTo>
                    <a:pt x="9813" y="3411"/>
                  </a:lnTo>
                  <a:lnTo>
                    <a:pt x="9709" y="3327"/>
                  </a:lnTo>
                  <a:lnTo>
                    <a:pt x="9646" y="3244"/>
                  </a:lnTo>
                  <a:lnTo>
                    <a:pt x="9771" y="3223"/>
                  </a:lnTo>
                  <a:lnTo>
                    <a:pt x="9918" y="3118"/>
                  </a:lnTo>
                  <a:lnTo>
                    <a:pt x="9918" y="3034"/>
                  </a:lnTo>
                  <a:lnTo>
                    <a:pt x="9939" y="3014"/>
                  </a:lnTo>
                  <a:lnTo>
                    <a:pt x="9855" y="2909"/>
                  </a:lnTo>
                  <a:lnTo>
                    <a:pt x="9918" y="2825"/>
                  </a:lnTo>
                  <a:lnTo>
                    <a:pt x="9918" y="2742"/>
                  </a:lnTo>
                  <a:lnTo>
                    <a:pt x="9918" y="2574"/>
                  </a:lnTo>
                  <a:lnTo>
                    <a:pt x="9855" y="2470"/>
                  </a:lnTo>
                  <a:lnTo>
                    <a:pt x="9855" y="2386"/>
                  </a:lnTo>
                  <a:lnTo>
                    <a:pt x="9813" y="2260"/>
                  </a:lnTo>
                  <a:lnTo>
                    <a:pt x="9855" y="2156"/>
                  </a:lnTo>
                  <a:lnTo>
                    <a:pt x="9751" y="1988"/>
                  </a:lnTo>
                  <a:lnTo>
                    <a:pt x="9625" y="1946"/>
                  </a:lnTo>
                  <a:lnTo>
                    <a:pt x="9353" y="1905"/>
                  </a:lnTo>
                  <a:lnTo>
                    <a:pt x="9123" y="1591"/>
                  </a:lnTo>
                  <a:lnTo>
                    <a:pt x="8914" y="1549"/>
                  </a:lnTo>
                  <a:lnTo>
                    <a:pt x="8788" y="1570"/>
                  </a:lnTo>
                  <a:lnTo>
                    <a:pt x="8725" y="1528"/>
                  </a:lnTo>
                  <a:lnTo>
                    <a:pt x="8704" y="1361"/>
                  </a:lnTo>
                  <a:lnTo>
                    <a:pt x="8579" y="1340"/>
                  </a:lnTo>
                  <a:lnTo>
                    <a:pt x="8349" y="1235"/>
                  </a:lnTo>
                  <a:lnTo>
                    <a:pt x="8265" y="1319"/>
                  </a:lnTo>
                  <a:lnTo>
                    <a:pt x="8160" y="1319"/>
                  </a:lnTo>
                  <a:lnTo>
                    <a:pt x="7826" y="1109"/>
                  </a:lnTo>
                  <a:lnTo>
                    <a:pt x="7658" y="1047"/>
                  </a:lnTo>
                  <a:lnTo>
                    <a:pt x="7449" y="858"/>
                  </a:lnTo>
                  <a:lnTo>
                    <a:pt x="7323" y="900"/>
                  </a:lnTo>
                  <a:lnTo>
                    <a:pt x="7198" y="837"/>
                  </a:lnTo>
                  <a:lnTo>
                    <a:pt x="7093" y="858"/>
                  </a:lnTo>
                  <a:lnTo>
                    <a:pt x="7030" y="1005"/>
                  </a:lnTo>
                  <a:lnTo>
                    <a:pt x="6821" y="942"/>
                  </a:lnTo>
                  <a:lnTo>
                    <a:pt x="6591" y="1005"/>
                  </a:lnTo>
                  <a:lnTo>
                    <a:pt x="6361" y="1214"/>
                  </a:lnTo>
                  <a:lnTo>
                    <a:pt x="6256" y="1214"/>
                  </a:lnTo>
                  <a:lnTo>
                    <a:pt x="6173" y="1319"/>
                  </a:lnTo>
                  <a:lnTo>
                    <a:pt x="6110" y="1465"/>
                  </a:lnTo>
                  <a:lnTo>
                    <a:pt x="5838" y="1465"/>
                  </a:lnTo>
                  <a:lnTo>
                    <a:pt x="5733" y="1549"/>
                  </a:lnTo>
                  <a:lnTo>
                    <a:pt x="5775" y="1695"/>
                  </a:lnTo>
                  <a:lnTo>
                    <a:pt x="5859" y="1842"/>
                  </a:lnTo>
                  <a:lnTo>
                    <a:pt x="5838" y="1967"/>
                  </a:lnTo>
                  <a:lnTo>
                    <a:pt x="5691" y="1967"/>
                  </a:lnTo>
                  <a:lnTo>
                    <a:pt x="5357" y="1905"/>
                  </a:lnTo>
                  <a:lnTo>
                    <a:pt x="5064" y="1967"/>
                  </a:lnTo>
                  <a:lnTo>
                    <a:pt x="4708" y="2072"/>
                  </a:lnTo>
                  <a:lnTo>
                    <a:pt x="4520" y="2072"/>
                  </a:lnTo>
                  <a:lnTo>
                    <a:pt x="4185" y="1967"/>
                  </a:lnTo>
                  <a:lnTo>
                    <a:pt x="4059" y="1967"/>
                  </a:lnTo>
                  <a:lnTo>
                    <a:pt x="3766" y="1842"/>
                  </a:lnTo>
                  <a:lnTo>
                    <a:pt x="3662" y="1737"/>
                  </a:lnTo>
                  <a:lnTo>
                    <a:pt x="3641" y="1591"/>
                  </a:lnTo>
                  <a:lnTo>
                    <a:pt x="3557" y="1591"/>
                  </a:lnTo>
                  <a:lnTo>
                    <a:pt x="3432" y="1528"/>
                  </a:lnTo>
                  <a:lnTo>
                    <a:pt x="3264" y="1570"/>
                  </a:lnTo>
                  <a:lnTo>
                    <a:pt x="3181" y="1528"/>
                  </a:lnTo>
                  <a:lnTo>
                    <a:pt x="3055" y="1528"/>
                  </a:lnTo>
                  <a:lnTo>
                    <a:pt x="2929" y="1423"/>
                  </a:lnTo>
                  <a:lnTo>
                    <a:pt x="2846" y="1381"/>
                  </a:lnTo>
                  <a:lnTo>
                    <a:pt x="2804" y="1340"/>
                  </a:lnTo>
                  <a:lnTo>
                    <a:pt x="2825" y="1214"/>
                  </a:lnTo>
                  <a:lnTo>
                    <a:pt x="2825" y="1068"/>
                  </a:lnTo>
                  <a:lnTo>
                    <a:pt x="2741" y="942"/>
                  </a:lnTo>
                  <a:lnTo>
                    <a:pt x="2741" y="921"/>
                  </a:lnTo>
                  <a:lnTo>
                    <a:pt x="2699" y="942"/>
                  </a:lnTo>
                  <a:lnTo>
                    <a:pt x="2595" y="921"/>
                  </a:lnTo>
                  <a:lnTo>
                    <a:pt x="2553" y="858"/>
                  </a:lnTo>
                  <a:lnTo>
                    <a:pt x="2448" y="817"/>
                  </a:lnTo>
                  <a:lnTo>
                    <a:pt x="2281" y="607"/>
                  </a:lnTo>
                  <a:lnTo>
                    <a:pt x="2448" y="482"/>
                  </a:lnTo>
                  <a:lnTo>
                    <a:pt x="2323" y="398"/>
                  </a:lnTo>
                  <a:lnTo>
                    <a:pt x="2302" y="335"/>
                  </a:lnTo>
                  <a:lnTo>
                    <a:pt x="2344" y="293"/>
                  </a:lnTo>
                  <a:lnTo>
                    <a:pt x="2281" y="210"/>
                  </a:lnTo>
                  <a:lnTo>
                    <a:pt x="2218" y="105"/>
                  </a:lnTo>
                  <a:lnTo>
                    <a:pt x="2176" y="105"/>
                  </a:lnTo>
                  <a:lnTo>
                    <a:pt x="2176" y="84"/>
                  </a:lnTo>
                  <a:lnTo>
                    <a:pt x="2113" y="84"/>
                  </a:lnTo>
                  <a:lnTo>
                    <a:pt x="1988" y="168"/>
                  </a:lnTo>
                  <a:lnTo>
                    <a:pt x="1904" y="168"/>
                  </a:lnTo>
                  <a:lnTo>
                    <a:pt x="1862" y="273"/>
                  </a:lnTo>
                  <a:lnTo>
                    <a:pt x="1779" y="293"/>
                  </a:lnTo>
                  <a:lnTo>
                    <a:pt x="1674" y="419"/>
                  </a:lnTo>
                  <a:lnTo>
                    <a:pt x="1611" y="440"/>
                  </a:lnTo>
                  <a:lnTo>
                    <a:pt x="1569" y="503"/>
                  </a:lnTo>
                  <a:lnTo>
                    <a:pt x="1569" y="545"/>
                  </a:lnTo>
                  <a:lnTo>
                    <a:pt x="1465" y="607"/>
                  </a:lnTo>
                  <a:lnTo>
                    <a:pt x="1381" y="586"/>
                  </a:lnTo>
                  <a:lnTo>
                    <a:pt x="1256" y="607"/>
                  </a:lnTo>
                  <a:lnTo>
                    <a:pt x="1235" y="691"/>
                  </a:lnTo>
                  <a:lnTo>
                    <a:pt x="1046" y="607"/>
                  </a:lnTo>
                  <a:lnTo>
                    <a:pt x="921" y="607"/>
                  </a:lnTo>
                  <a:lnTo>
                    <a:pt x="753" y="524"/>
                  </a:lnTo>
                  <a:lnTo>
                    <a:pt x="732" y="398"/>
                  </a:lnTo>
                  <a:lnTo>
                    <a:pt x="460" y="273"/>
                  </a:lnTo>
                  <a:lnTo>
                    <a:pt x="502" y="189"/>
                  </a:lnTo>
                  <a:lnTo>
                    <a:pt x="440" y="84"/>
                  </a:lnTo>
                  <a:lnTo>
                    <a:pt x="356" y="84"/>
                  </a:lnTo>
                  <a:lnTo>
                    <a:pt x="29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68"/>
            <p:cNvSpPr/>
            <p:nvPr/>
          </p:nvSpPr>
          <p:spPr>
            <a:xfrm>
              <a:off x="4026636" y="2853369"/>
              <a:ext cx="24672" cy="20004"/>
            </a:xfrm>
            <a:custGeom>
              <a:avLst/>
              <a:gdLst/>
              <a:ahLst/>
              <a:cxnLst/>
              <a:rect l="l" t="t" r="r" b="b"/>
              <a:pathLst>
                <a:path w="2072" h="1759" extrusionOk="0">
                  <a:moveTo>
                    <a:pt x="419" y="1"/>
                  </a:moveTo>
                  <a:lnTo>
                    <a:pt x="168" y="64"/>
                  </a:lnTo>
                  <a:lnTo>
                    <a:pt x="0" y="105"/>
                  </a:lnTo>
                  <a:lnTo>
                    <a:pt x="84" y="210"/>
                  </a:lnTo>
                  <a:lnTo>
                    <a:pt x="84" y="294"/>
                  </a:lnTo>
                  <a:lnTo>
                    <a:pt x="189" y="315"/>
                  </a:lnTo>
                  <a:lnTo>
                    <a:pt x="272" y="419"/>
                  </a:lnTo>
                  <a:lnTo>
                    <a:pt x="209" y="608"/>
                  </a:lnTo>
                  <a:lnTo>
                    <a:pt x="251" y="838"/>
                  </a:lnTo>
                  <a:lnTo>
                    <a:pt x="398" y="942"/>
                  </a:lnTo>
                  <a:lnTo>
                    <a:pt x="691" y="942"/>
                  </a:lnTo>
                  <a:lnTo>
                    <a:pt x="795" y="1026"/>
                  </a:lnTo>
                  <a:lnTo>
                    <a:pt x="837" y="1110"/>
                  </a:lnTo>
                  <a:lnTo>
                    <a:pt x="921" y="1110"/>
                  </a:lnTo>
                  <a:lnTo>
                    <a:pt x="1026" y="1047"/>
                  </a:lnTo>
                  <a:lnTo>
                    <a:pt x="1193" y="1172"/>
                  </a:lnTo>
                  <a:lnTo>
                    <a:pt x="1235" y="1131"/>
                  </a:lnTo>
                  <a:lnTo>
                    <a:pt x="1339" y="1131"/>
                  </a:lnTo>
                  <a:lnTo>
                    <a:pt x="1423" y="1319"/>
                  </a:lnTo>
                  <a:lnTo>
                    <a:pt x="1570" y="1361"/>
                  </a:lnTo>
                  <a:lnTo>
                    <a:pt x="1842" y="1758"/>
                  </a:lnTo>
                  <a:lnTo>
                    <a:pt x="1967" y="1737"/>
                  </a:lnTo>
                  <a:lnTo>
                    <a:pt x="1967" y="1591"/>
                  </a:lnTo>
                  <a:lnTo>
                    <a:pt x="1988" y="1549"/>
                  </a:lnTo>
                  <a:lnTo>
                    <a:pt x="1925" y="1382"/>
                  </a:lnTo>
                  <a:lnTo>
                    <a:pt x="2072" y="1361"/>
                  </a:lnTo>
                  <a:lnTo>
                    <a:pt x="1946" y="1235"/>
                  </a:lnTo>
                  <a:lnTo>
                    <a:pt x="1758" y="1235"/>
                  </a:lnTo>
                  <a:lnTo>
                    <a:pt x="1507" y="1110"/>
                  </a:lnTo>
                  <a:lnTo>
                    <a:pt x="1423" y="921"/>
                  </a:lnTo>
                  <a:lnTo>
                    <a:pt x="1507" y="838"/>
                  </a:lnTo>
                  <a:lnTo>
                    <a:pt x="1507" y="712"/>
                  </a:lnTo>
                  <a:lnTo>
                    <a:pt x="1256" y="524"/>
                  </a:lnTo>
                  <a:lnTo>
                    <a:pt x="1256" y="419"/>
                  </a:lnTo>
                  <a:lnTo>
                    <a:pt x="1298" y="294"/>
                  </a:lnTo>
                  <a:lnTo>
                    <a:pt x="1193" y="168"/>
                  </a:lnTo>
                  <a:lnTo>
                    <a:pt x="984" y="126"/>
                  </a:lnTo>
                  <a:lnTo>
                    <a:pt x="83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68"/>
            <p:cNvSpPr/>
            <p:nvPr/>
          </p:nvSpPr>
          <p:spPr>
            <a:xfrm>
              <a:off x="3915766" y="2848615"/>
              <a:ext cx="124088" cy="48788"/>
            </a:xfrm>
            <a:custGeom>
              <a:avLst/>
              <a:gdLst/>
              <a:ahLst/>
              <a:cxnLst/>
              <a:rect l="l" t="t" r="r" b="b"/>
              <a:pathLst>
                <a:path w="10421" h="4290" extrusionOk="0">
                  <a:moveTo>
                    <a:pt x="4708" y="0"/>
                  </a:moveTo>
                  <a:lnTo>
                    <a:pt x="4562" y="63"/>
                  </a:lnTo>
                  <a:lnTo>
                    <a:pt x="4373" y="63"/>
                  </a:lnTo>
                  <a:lnTo>
                    <a:pt x="4290" y="21"/>
                  </a:lnTo>
                  <a:lnTo>
                    <a:pt x="4185" y="63"/>
                  </a:lnTo>
                  <a:lnTo>
                    <a:pt x="3913" y="63"/>
                  </a:lnTo>
                  <a:lnTo>
                    <a:pt x="3766" y="84"/>
                  </a:lnTo>
                  <a:lnTo>
                    <a:pt x="3494" y="189"/>
                  </a:lnTo>
                  <a:lnTo>
                    <a:pt x="3390" y="210"/>
                  </a:lnTo>
                  <a:lnTo>
                    <a:pt x="3181" y="230"/>
                  </a:lnTo>
                  <a:lnTo>
                    <a:pt x="3097" y="335"/>
                  </a:lnTo>
                  <a:lnTo>
                    <a:pt x="2992" y="377"/>
                  </a:lnTo>
                  <a:lnTo>
                    <a:pt x="2909" y="440"/>
                  </a:lnTo>
                  <a:lnTo>
                    <a:pt x="2867" y="502"/>
                  </a:lnTo>
                  <a:lnTo>
                    <a:pt x="2804" y="628"/>
                  </a:lnTo>
                  <a:lnTo>
                    <a:pt x="2762" y="649"/>
                  </a:lnTo>
                  <a:lnTo>
                    <a:pt x="2762" y="733"/>
                  </a:lnTo>
                  <a:lnTo>
                    <a:pt x="2553" y="733"/>
                  </a:lnTo>
                  <a:lnTo>
                    <a:pt x="2239" y="628"/>
                  </a:lnTo>
                  <a:lnTo>
                    <a:pt x="2155" y="628"/>
                  </a:lnTo>
                  <a:lnTo>
                    <a:pt x="2072" y="691"/>
                  </a:lnTo>
                  <a:lnTo>
                    <a:pt x="1946" y="649"/>
                  </a:lnTo>
                  <a:lnTo>
                    <a:pt x="1779" y="691"/>
                  </a:lnTo>
                  <a:lnTo>
                    <a:pt x="1674" y="649"/>
                  </a:lnTo>
                  <a:lnTo>
                    <a:pt x="1549" y="712"/>
                  </a:lnTo>
                  <a:lnTo>
                    <a:pt x="1528" y="795"/>
                  </a:lnTo>
                  <a:lnTo>
                    <a:pt x="1632" y="942"/>
                  </a:lnTo>
                  <a:lnTo>
                    <a:pt x="1779" y="963"/>
                  </a:lnTo>
                  <a:lnTo>
                    <a:pt x="1925" y="963"/>
                  </a:lnTo>
                  <a:lnTo>
                    <a:pt x="1883" y="1046"/>
                  </a:lnTo>
                  <a:lnTo>
                    <a:pt x="1653" y="1046"/>
                  </a:lnTo>
                  <a:lnTo>
                    <a:pt x="1444" y="1109"/>
                  </a:lnTo>
                  <a:lnTo>
                    <a:pt x="1402" y="1214"/>
                  </a:lnTo>
                  <a:lnTo>
                    <a:pt x="1423" y="1256"/>
                  </a:lnTo>
                  <a:lnTo>
                    <a:pt x="1528" y="1235"/>
                  </a:lnTo>
                  <a:lnTo>
                    <a:pt x="1570" y="1277"/>
                  </a:lnTo>
                  <a:lnTo>
                    <a:pt x="1507" y="1318"/>
                  </a:lnTo>
                  <a:lnTo>
                    <a:pt x="1214" y="1339"/>
                  </a:lnTo>
                  <a:lnTo>
                    <a:pt x="1109" y="1256"/>
                  </a:lnTo>
                  <a:lnTo>
                    <a:pt x="984" y="1339"/>
                  </a:lnTo>
                  <a:lnTo>
                    <a:pt x="900" y="1235"/>
                  </a:lnTo>
                  <a:lnTo>
                    <a:pt x="837" y="1235"/>
                  </a:lnTo>
                  <a:lnTo>
                    <a:pt x="733" y="1339"/>
                  </a:lnTo>
                  <a:lnTo>
                    <a:pt x="628" y="1339"/>
                  </a:lnTo>
                  <a:lnTo>
                    <a:pt x="502" y="1235"/>
                  </a:lnTo>
                  <a:lnTo>
                    <a:pt x="377" y="1235"/>
                  </a:lnTo>
                  <a:lnTo>
                    <a:pt x="105" y="1444"/>
                  </a:lnTo>
                  <a:lnTo>
                    <a:pt x="63" y="1549"/>
                  </a:lnTo>
                  <a:lnTo>
                    <a:pt x="0" y="1653"/>
                  </a:lnTo>
                  <a:lnTo>
                    <a:pt x="63" y="1695"/>
                  </a:lnTo>
                  <a:lnTo>
                    <a:pt x="63" y="1842"/>
                  </a:lnTo>
                  <a:lnTo>
                    <a:pt x="0" y="1883"/>
                  </a:lnTo>
                  <a:lnTo>
                    <a:pt x="63" y="1946"/>
                  </a:lnTo>
                  <a:lnTo>
                    <a:pt x="209" y="1883"/>
                  </a:lnTo>
                  <a:lnTo>
                    <a:pt x="251" y="1904"/>
                  </a:lnTo>
                  <a:lnTo>
                    <a:pt x="377" y="1883"/>
                  </a:lnTo>
                  <a:lnTo>
                    <a:pt x="502" y="1883"/>
                  </a:lnTo>
                  <a:lnTo>
                    <a:pt x="377" y="2009"/>
                  </a:lnTo>
                  <a:lnTo>
                    <a:pt x="398" y="2093"/>
                  </a:lnTo>
                  <a:lnTo>
                    <a:pt x="461" y="2197"/>
                  </a:lnTo>
                  <a:lnTo>
                    <a:pt x="461" y="2281"/>
                  </a:lnTo>
                  <a:lnTo>
                    <a:pt x="419" y="2302"/>
                  </a:lnTo>
                  <a:lnTo>
                    <a:pt x="481" y="2323"/>
                  </a:lnTo>
                  <a:lnTo>
                    <a:pt x="586" y="2281"/>
                  </a:lnTo>
                  <a:lnTo>
                    <a:pt x="586" y="2323"/>
                  </a:lnTo>
                  <a:lnTo>
                    <a:pt x="502" y="2406"/>
                  </a:lnTo>
                  <a:lnTo>
                    <a:pt x="377" y="2490"/>
                  </a:lnTo>
                  <a:lnTo>
                    <a:pt x="419" y="2532"/>
                  </a:lnTo>
                  <a:lnTo>
                    <a:pt x="502" y="2532"/>
                  </a:lnTo>
                  <a:lnTo>
                    <a:pt x="419" y="2595"/>
                  </a:lnTo>
                  <a:lnTo>
                    <a:pt x="377" y="2699"/>
                  </a:lnTo>
                  <a:lnTo>
                    <a:pt x="293" y="2699"/>
                  </a:lnTo>
                  <a:lnTo>
                    <a:pt x="251" y="2532"/>
                  </a:lnTo>
                  <a:lnTo>
                    <a:pt x="189" y="2511"/>
                  </a:lnTo>
                  <a:lnTo>
                    <a:pt x="189" y="2616"/>
                  </a:lnTo>
                  <a:lnTo>
                    <a:pt x="209" y="2720"/>
                  </a:lnTo>
                  <a:lnTo>
                    <a:pt x="168" y="2783"/>
                  </a:lnTo>
                  <a:lnTo>
                    <a:pt x="189" y="2846"/>
                  </a:lnTo>
                  <a:lnTo>
                    <a:pt x="293" y="2930"/>
                  </a:lnTo>
                  <a:lnTo>
                    <a:pt x="293" y="2888"/>
                  </a:lnTo>
                  <a:lnTo>
                    <a:pt x="419" y="2950"/>
                  </a:lnTo>
                  <a:lnTo>
                    <a:pt x="502" y="2950"/>
                  </a:lnTo>
                  <a:lnTo>
                    <a:pt x="628" y="3034"/>
                  </a:lnTo>
                  <a:lnTo>
                    <a:pt x="670" y="3160"/>
                  </a:lnTo>
                  <a:lnTo>
                    <a:pt x="586" y="3243"/>
                  </a:lnTo>
                  <a:lnTo>
                    <a:pt x="670" y="3327"/>
                  </a:lnTo>
                  <a:lnTo>
                    <a:pt x="670" y="3411"/>
                  </a:lnTo>
                  <a:lnTo>
                    <a:pt x="733" y="3411"/>
                  </a:lnTo>
                  <a:lnTo>
                    <a:pt x="879" y="3536"/>
                  </a:lnTo>
                  <a:lnTo>
                    <a:pt x="816" y="3641"/>
                  </a:lnTo>
                  <a:lnTo>
                    <a:pt x="733" y="3620"/>
                  </a:lnTo>
                  <a:lnTo>
                    <a:pt x="712" y="3662"/>
                  </a:lnTo>
                  <a:lnTo>
                    <a:pt x="795" y="3683"/>
                  </a:lnTo>
                  <a:lnTo>
                    <a:pt x="942" y="3662"/>
                  </a:lnTo>
                  <a:lnTo>
                    <a:pt x="1214" y="3662"/>
                  </a:lnTo>
                  <a:lnTo>
                    <a:pt x="1193" y="3725"/>
                  </a:lnTo>
                  <a:lnTo>
                    <a:pt x="1130" y="3767"/>
                  </a:lnTo>
                  <a:lnTo>
                    <a:pt x="1005" y="3829"/>
                  </a:lnTo>
                  <a:lnTo>
                    <a:pt x="816" y="3829"/>
                  </a:lnTo>
                  <a:lnTo>
                    <a:pt x="774" y="3871"/>
                  </a:lnTo>
                  <a:lnTo>
                    <a:pt x="837" y="3892"/>
                  </a:lnTo>
                  <a:lnTo>
                    <a:pt x="942" y="3871"/>
                  </a:lnTo>
                  <a:lnTo>
                    <a:pt x="1088" y="3871"/>
                  </a:lnTo>
                  <a:lnTo>
                    <a:pt x="1130" y="3829"/>
                  </a:lnTo>
                  <a:lnTo>
                    <a:pt x="1130" y="3934"/>
                  </a:lnTo>
                  <a:lnTo>
                    <a:pt x="1151" y="3955"/>
                  </a:lnTo>
                  <a:lnTo>
                    <a:pt x="1235" y="3871"/>
                  </a:lnTo>
                  <a:lnTo>
                    <a:pt x="1318" y="3767"/>
                  </a:lnTo>
                  <a:lnTo>
                    <a:pt x="1402" y="3767"/>
                  </a:lnTo>
                  <a:lnTo>
                    <a:pt x="1444" y="3829"/>
                  </a:lnTo>
                  <a:lnTo>
                    <a:pt x="1528" y="3829"/>
                  </a:lnTo>
                  <a:lnTo>
                    <a:pt x="1632" y="3892"/>
                  </a:lnTo>
                  <a:lnTo>
                    <a:pt x="1674" y="3829"/>
                  </a:lnTo>
                  <a:lnTo>
                    <a:pt x="1758" y="3850"/>
                  </a:lnTo>
                  <a:lnTo>
                    <a:pt x="1758" y="3892"/>
                  </a:lnTo>
                  <a:lnTo>
                    <a:pt x="1716" y="3934"/>
                  </a:lnTo>
                  <a:lnTo>
                    <a:pt x="1758" y="3997"/>
                  </a:lnTo>
                  <a:lnTo>
                    <a:pt x="1779" y="4080"/>
                  </a:lnTo>
                  <a:lnTo>
                    <a:pt x="1883" y="4185"/>
                  </a:lnTo>
                  <a:lnTo>
                    <a:pt x="1946" y="4164"/>
                  </a:lnTo>
                  <a:lnTo>
                    <a:pt x="2072" y="4206"/>
                  </a:lnTo>
                  <a:lnTo>
                    <a:pt x="2197" y="4185"/>
                  </a:lnTo>
                  <a:lnTo>
                    <a:pt x="2281" y="4143"/>
                  </a:lnTo>
                  <a:lnTo>
                    <a:pt x="2386" y="4143"/>
                  </a:lnTo>
                  <a:lnTo>
                    <a:pt x="2469" y="4080"/>
                  </a:lnTo>
                  <a:lnTo>
                    <a:pt x="2574" y="4143"/>
                  </a:lnTo>
                  <a:lnTo>
                    <a:pt x="2616" y="4080"/>
                  </a:lnTo>
                  <a:lnTo>
                    <a:pt x="2616" y="3955"/>
                  </a:lnTo>
                  <a:lnTo>
                    <a:pt x="2658" y="3871"/>
                  </a:lnTo>
                  <a:lnTo>
                    <a:pt x="2616" y="3767"/>
                  </a:lnTo>
                  <a:lnTo>
                    <a:pt x="2867" y="3746"/>
                  </a:lnTo>
                  <a:lnTo>
                    <a:pt x="3076" y="3746"/>
                  </a:lnTo>
                  <a:lnTo>
                    <a:pt x="3348" y="3892"/>
                  </a:lnTo>
                  <a:lnTo>
                    <a:pt x="3453" y="3892"/>
                  </a:lnTo>
                  <a:lnTo>
                    <a:pt x="3641" y="4143"/>
                  </a:lnTo>
                  <a:lnTo>
                    <a:pt x="3808" y="4248"/>
                  </a:lnTo>
                  <a:lnTo>
                    <a:pt x="4331" y="4185"/>
                  </a:lnTo>
                  <a:lnTo>
                    <a:pt x="4478" y="4101"/>
                  </a:lnTo>
                  <a:lnTo>
                    <a:pt x="4541" y="4101"/>
                  </a:lnTo>
                  <a:lnTo>
                    <a:pt x="4562" y="4143"/>
                  </a:lnTo>
                  <a:lnTo>
                    <a:pt x="4603" y="4080"/>
                  </a:lnTo>
                  <a:lnTo>
                    <a:pt x="4645" y="3976"/>
                  </a:lnTo>
                  <a:lnTo>
                    <a:pt x="4896" y="3725"/>
                  </a:lnTo>
                  <a:lnTo>
                    <a:pt x="4959" y="3683"/>
                  </a:lnTo>
                  <a:lnTo>
                    <a:pt x="5189" y="3767"/>
                  </a:lnTo>
                  <a:lnTo>
                    <a:pt x="5336" y="3850"/>
                  </a:lnTo>
                  <a:lnTo>
                    <a:pt x="5524" y="3787"/>
                  </a:lnTo>
                  <a:lnTo>
                    <a:pt x="5524" y="3746"/>
                  </a:lnTo>
                  <a:lnTo>
                    <a:pt x="5650" y="3662"/>
                  </a:lnTo>
                  <a:lnTo>
                    <a:pt x="5754" y="3683"/>
                  </a:lnTo>
                  <a:lnTo>
                    <a:pt x="5754" y="3767"/>
                  </a:lnTo>
                  <a:lnTo>
                    <a:pt x="5691" y="3934"/>
                  </a:lnTo>
                  <a:lnTo>
                    <a:pt x="5545" y="3997"/>
                  </a:lnTo>
                  <a:lnTo>
                    <a:pt x="5587" y="4059"/>
                  </a:lnTo>
                  <a:lnTo>
                    <a:pt x="5691" y="4185"/>
                  </a:lnTo>
                  <a:lnTo>
                    <a:pt x="5650" y="4269"/>
                  </a:lnTo>
                  <a:lnTo>
                    <a:pt x="5754" y="4290"/>
                  </a:lnTo>
                  <a:lnTo>
                    <a:pt x="5901" y="4269"/>
                  </a:lnTo>
                  <a:lnTo>
                    <a:pt x="6005" y="4206"/>
                  </a:lnTo>
                  <a:lnTo>
                    <a:pt x="5963" y="4080"/>
                  </a:lnTo>
                  <a:lnTo>
                    <a:pt x="6047" y="4059"/>
                  </a:lnTo>
                  <a:lnTo>
                    <a:pt x="6047" y="3829"/>
                  </a:lnTo>
                  <a:lnTo>
                    <a:pt x="6110" y="3746"/>
                  </a:lnTo>
                  <a:lnTo>
                    <a:pt x="6256" y="3787"/>
                  </a:lnTo>
                  <a:lnTo>
                    <a:pt x="6361" y="3829"/>
                  </a:lnTo>
                  <a:lnTo>
                    <a:pt x="6654" y="3683"/>
                  </a:lnTo>
                  <a:lnTo>
                    <a:pt x="6696" y="3683"/>
                  </a:lnTo>
                  <a:lnTo>
                    <a:pt x="6780" y="3641"/>
                  </a:lnTo>
                  <a:lnTo>
                    <a:pt x="7093" y="3620"/>
                  </a:lnTo>
                  <a:lnTo>
                    <a:pt x="7198" y="3641"/>
                  </a:lnTo>
                  <a:lnTo>
                    <a:pt x="7261" y="3683"/>
                  </a:lnTo>
                  <a:lnTo>
                    <a:pt x="7428" y="3746"/>
                  </a:lnTo>
                  <a:lnTo>
                    <a:pt x="7700" y="3746"/>
                  </a:lnTo>
                  <a:lnTo>
                    <a:pt x="7721" y="3683"/>
                  </a:lnTo>
                  <a:lnTo>
                    <a:pt x="7888" y="3641"/>
                  </a:lnTo>
                  <a:lnTo>
                    <a:pt x="7951" y="3557"/>
                  </a:lnTo>
                  <a:lnTo>
                    <a:pt x="8160" y="3474"/>
                  </a:lnTo>
                  <a:lnTo>
                    <a:pt x="8307" y="3474"/>
                  </a:lnTo>
                  <a:lnTo>
                    <a:pt x="8432" y="3453"/>
                  </a:lnTo>
                  <a:lnTo>
                    <a:pt x="8725" y="3474"/>
                  </a:lnTo>
                  <a:lnTo>
                    <a:pt x="8956" y="3411"/>
                  </a:lnTo>
                  <a:lnTo>
                    <a:pt x="9102" y="3411"/>
                  </a:lnTo>
                  <a:lnTo>
                    <a:pt x="9165" y="3432"/>
                  </a:lnTo>
                  <a:lnTo>
                    <a:pt x="9311" y="3306"/>
                  </a:lnTo>
                  <a:lnTo>
                    <a:pt x="9458" y="3306"/>
                  </a:lnTo>
                  <a:lnTo>
                    <a:pt x="9500" y="3264"/>
                  </a:lnTo>
                  <a:lnTo>
                    <a:pt x="9730" y="3264"/>
                  </a:lnTo>
                  <a:lnTo>
                    <a:pt x="9939" y="3327"/>
                  </a:lnTo>
                  <a:lnTo>
                    <a:pt x="10085" y="3264"/>
                  </a:lnTo>
                  <a:lnTo>
                    <a:pt x="10148" y="3327"/>
                  </a:lnTo>
                  <a:lnTo>
                    <a:pt x="10148" y="3432"/>
                  </a:lnTo>
                  <a:lnTo>
                    <a:pt x="10253" y="3474"/>
                  </a:lnTo>
                  <a:lnTo>
                    <a:pt x="10399" y="3453"/>
                  </a:lnTo>
                  <a:lnTo>
                    <a:pt x="10420" y="3348"/>
                  </a:lnTo>
                  <a:lnTo>
                    <a:pt x="10357" y="3223"/>
                  </a:lnTo>
                  <a:lnTo>
                    <a:pt x="10232" y="2992"/>
                  </a:lnTo>
                  <a:lnTo>
                    <a:pt x="10085" y="2930"/>
                  </a:lnTo>
                  <a:lnTo>
                    <a:pt x="10106" y="2846"/>
                  </a:lnTo>
                  <a:lnTo>
                    <a:pt x="10085" y="2699"/>
                  </a:lnTo>
                  <a:lnTo>
                    <a:pt x="10148" y="2511"/>
                  </a:lnTo>
                  <a:lnTo>
                    <a:pt x="10127" y="2469"/>
                  </a:lnTo>
                  <a:lnTo>
                    <a:pt x="10002" y="2427"/>
                  </a:lnTo>
                  <a:lnTo>
                    <a:pt x="10002" y="2281"/>
                  </a:lnTo>
                  <a:lnTo>
                    <a:pt x="10002" y="2176"/>
                  </a:lnTo>
                  <a:lnTo>
                    <a:pt x="9939" y="1967"/>
                  </a:lnTo>
                  <a:lnTo>
                    <a:pt x="9897" y="1842"/>
                  </a:lnTo>
                  <a:lnTo>
                    <a:pt x="9897" y="1779"/>
                  </a:lnTo>
                  <a:lnTo>
                    <a:pt x="10044" y="1779"/>
                  </a:lnTo>
                  <a:lnTo>
                    <a:pt x="10106" y="1632"/>
                  </a:lnTo>
                  <a:lnTo>
                    <a:pt x="10148" y="1570"/>
                  </a:lnTo>
                  <a:lnTo>
                    <a:pt x="10148" y="1528"/>
                  </a:lnTo>
                  <a:lnTo>
                    <a:pt x="10106" y="1444"/>
                  </a:lnTo>
                  <a:lnTo>
                    <a:pt x="10002" y="1360"/>
                  </a:lnTo>
                  <a:lnTo>
                    <a:pt x="9709" y="1360"/>
                  </a:lnTo>
                  <a:lnTo>
                    <a:pt x="9562" y="1256"/>
                  </a:lnTo>
                  <a:lnTo>
                    <a:pt x="9520" y="1026"/>
                  </a:lnTo>
                  <a:lnTo>
                    <a:pt x="9583" y="837"/>
                  </a:lnTo>
                  <a:lnTo>
                    <a:pt x="9500" y="733"/>
                  </a:lnTo>
                  <a:lnTo>
                    <a:pt x="9395" y="712"/>
                  </a:lnTo>
                  <a:lnTo>
                    <a:pt x="9395" y="628"/>
                  </a:lnTo>
                  <a:lnTo>
                    <a:pt x="9290" y="523"/>
                  </a:lnTo>
                  <a:lnTo>
                    <a:pt x="9186" y="502"/>
                  </a:lnTo>
                  <a:lnTo>
                    <a:pt x="8956" y="293"/>
                  </a:lnTo>
                  <a:lnTo>
                    <a:pt x="8851" y="272"/>
                  </a:lnTo>
                  <a:lnTo>
                    <a:pt x="8767" y="335"/>
                  </a:lnTo>
                  <a:lnTo>
                    <a:pt x="8725" y="335"/>
                  </a:lnTo>
                  <a:lnTo>
                    <a:pt x="8558" y="293"/>
                  </a:lnTo>
                  <a:lnTo>
                    <a:pt x="8516" y="377"/>
                  </a:lnTo>
                  <a:lnTo>
                    <a:pt x="8432" y="335"/>
                  </a:lnTo>
                  <a:lnTo>
                    <a:pt x="8412" y="230"/>
                  </a:lnTo>
                  <a:lnTo>
                    <a:pt x="8349" y="230"/>
                  </a:lnTo>
                  <a:lnTo>
                    <a:pt x="8328" y="272"/>
                  </a:lnTo>
                  <a:lnTo>
                    <a:pt x="8244" y="419"/>
                  </a:lnTo>
                  <a:lnTo>
                    <a:pt x="8098" y="502"/>
                  </a:lnTo>
                  <a:lnTo>
                    <a:pt x="7909" y="607"/>
                  </a:lnTo>
                  <a:lnTo>
                    <a:pt x="7888" y="691"/>
                  </a:lnTo>
                  <a:lnTo>
                    <a:pt x="7700" y="712"/>
                  </a:lnTo>
                  <a:lnTo>
                    <a:pt x="7616" y="754"/>
                  </a:lnTo>
                  <a:lnTo>
                    <a:pt x="7386" y="712"/>
                  </a:lnTo>
                  <a:lnTo>
                    <a:pt x="7324" y="649"/>
                  </a:lnTo>
                  <a:lnTo>
                    <a:pt x="7219" y="649"/>
                  </a:lnTo>
                  <a:lnTo>
                    <a:pt x="7198" y="628"/>
                  </a:lnTo>
                  <a:lnTo>
                    <a:pt x="7093" y="691"/>
                  </a:lnTo>
                  <a:lnTo>
                    <a:pt x="6884" y="691"/>
                  </a:lnTo>
                  <a:lnTo>
                    <a:pt x="6633" y="795"/>
                  </a:lnTo>
                  <a:lnTo>
                    <a:pt x="6445" y="754"/>
                  </a:lnTo>
                  <a:lnTo>
                    <a:pt x="6319" y="649"/>
                  </a:lnTo>
                  <a:lnTo>
                    <a:pt x="6235" y="712"/>
                  </a:lnTo>
                  <a:lnTo>
                    <a:pt x="6026" y="607"/>
                  </a:lnTo>
                  <a:lnTo>
                    <a:pt x="5901" y="586"/>
                  </a:lnTo>
                  <a:lnTo>
                    <a:pt x="5712" y="440"/>
                  </a:lnTo>
                  <a:lnTo>
                    <a:pt x="5629" y="440"/>
                  </a:lnTo>
                  <a:lnTo>
                    <a:pt x="5587" y="523"/>
                  </a:lnTo>
                  <a:lnTo>
                    <a:pt x="5503" y="502"/>
                  </a:lnTo>
                  <a:lnTo>
                    <a:pt x="5399" y="377"/>
                  </a:lnTo>
                  <a:lnTo>
                    <a:pt x="5378" y="210"/>
                  </a:lnTo>
                  <a:lnTo>
                    <a:pt x="5273" y="126"/>
                  </a:lnTo>
                  <a:lnTo>
                    <a:pt x="5210" y="168"/>
                  </a:lnTo>
                  <a:lnTo>
                    <a:pt x="5085" y="293"/>
                  </a:lnTo>
                  <a:lnTo>
                    <a:pt x="5022" y="272"/>
                  </a:lnTo>
                  <a:lnTo>
                    <a:pt x="4980" y="314"/>
                  </a:lnTo>
                  <a:lnTo>
                    <a:pt x="4771" y="105"/>
                  </a:lnTo>
                  <a:lnTo>
                    <a:pt x="475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68"/>
            <p:cNvSpPr/>
            <p:nvPr/>
          </p:nvSpPr>
          <p:spPr>
            <a:xfrm>
              <a:off x="3914265" y="2848854"/>
              <a:ext cx="18945" cy="15956"/>
            </a:xfrm>
            <a:custGeom>
              <a:avLst/>
              <a:gdLst/>
              <a:ahLst/>
              <a:cxnLst/>
              <a:rect l="l" t="t" r="r" b="b"/>
              <a:pathLst>
                <a:path w="1591" h="1403" extrusionOk="0">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68"/>
            <p:cNvSpPr/>
            <p:nvPr/>
          </p:nvSpPr>
          <p:spPr>
            <a:xfrm>
              <a:off x="4004703" y="2885735"/>
              <a:ext cx="66539" cy="61161"/>
            </a:xfrm>
            <a:custGeom>
              <a:avLst/>
              <a:gdLst/>
              <a:ahLst/>
              <a:cxnLst/>
              <a:rect l="l" t="t" r="r" b="b"/>
              <a:pathLst>
                <a:path w="5588" h="5378" extrusionOk="0">
                  <a:moveTo>
                    <a:pt x="2031" y="0"/>
                  </a:moveTo>
                  <a:lnTo>
                    <a:pt x="1989" y="42"/>
                  </a:lnTo>
                  <a:lnTo>
                    <a:pt x="1842" y="42"/>
                  </a:lnTo>
                  <a:lnTo>
                    <a:pt x="1696" y="168"/>
                  </a:lnTo>
                  <a:lnTo>
                    <a:pt x="1717" y="189"/>
                  </a:lnTo>
                  <a:lnTo>
                    <a:pt x="1633" y="314"/>
                  </a:lnTo>
                  <a:lnTo>
                    <a:pt x="1591" y="314"/>
                  </a:lnTo>
                  <a:lnTo>
                    <a:pt x="1466" y="419"/>
                  </a:lnTo>
                  <a:lnTo>
                    <a:pt x="1215" y="482"/>
                  </a:lnTo>
                  <a:lnTo>
                    <a:pt x="1110" y="670"/>
                  </a:lnTo>
                  <a:lnTo>
                    <a:pt x="1110" y="837"/>
                  </a:lnTo>
                  <a:lnTo>
                    <a:pt x="1215" y="1047"/>
                  </a:lnTo>
                  <a:lnTo>
                    <a:pt x="1215" y="1235"/>
                  </a:lnTo>
                  <a:lnTo>
                    <a:pt x="1110" y="1444"/>
                  </a:lnTo>
                  <a:lnTo>
                    <a:pt x="1173" y="1549"/>
                  </a:lnTo>
                  <a:lnTo>
                    <a:pt x="1152" y="1716"/>
                  </a:lnTo>
                  <a:lnTo>
                    <a:pt x="1068" y="1842"/>
                  </a:lnTo>
                  <a:lnTo>
                    <a:pt x="1005" y="1925"/>
                  </a:lnTo>
                  <a:lnTo>
                    <a:pt x="1" y="2658"/>
                  </a:lnTo>
                  <a:lnTo>
                    <a:pt x="273" y="3411"/>
                  </a:lnTo>
                  <a:lnTo>
                    <a:pt x="775" y="3453"/>
                  </a:lnTo>
                  <a:lnTo>
                    <a:pt x="3474" y="5336"/>
                  </a:lnTo>
                  <a:lnTo>
                    <a:pt x="4562" y="5378"/>
                  </a:lnTo>
                  <a:lnTo>
                    <a:pt x="4709" y="5106"/>
                  </a:lnTo>
                  <a:lnTo>
                    <a:pt x="4834" y="4855"/>
                  </a:lnTo>
                  <a:lnTo>
                    <a:pt x="5085" y="4708"/>
                  </a:lnTo>
                  <a:lnTo>
                    <a:pt x="5274" y="4792"/>
                  </a:lnTo>
                  <a:lnTo>
                    <a:pt x="5399" y="4750"/>
                  </a:lnTo>
                  <a:lnTo>
                    <a:pt x="5462" y="4771"/>
                  </a:lnTo>
                  <a:lnTo>
                    <a:pt x="5546" y="4645"/>
                  </a:lnTo>
                  <a:lnTo>
                    <a:pt x="5588" y="4604"/>
                  </a:lnTo>
                  <a:lnTo>
                    <a:pt x="5546" y="4583"/>
                  </a:lnTo>
                  <a:lnTo>
                    <a:pt x="5441" y="4541"/>
                  </a:lnTo>
                  <a:lnTo>
                    <a:pt x="5337" y="4457"/>
                  </a:lnTo>
                  <a:lnTo>
                    <a:pt x="5274" y="4122"/>
                  </a:lnTo>
                  <a:lnTo>
                    <a:pt x="5085" y="4122"/>
                  </a:lnTo>
                  <a:lnTo>
                    <a:pt x="5064" y="3955"/>
                  </a:lnTo>
                  <a:lnTo>
                    <a:pt x="5064" y="3767"/>
                  </a:lnTo>
                  <a:lnTo>
                    <a:pt x="5190" y="3662"/>
                  </a:lnTo>
                  <a:lnTo>
                    <a:pt x="5064" y="3411"/>
                  </a:lnTo>
                  <a:lnTo>
                    <a:pt x="4960" y="3348"/>
                  </a:lnTo>
                  <a:lnTo>
                    <a:pt x="4855" y="3139"/>
                  </a:lnTo>
                  <a:lnTo>
                    <a:pt x="4772" y="3097"/>
                  </a:lnTo>
                  <a:lnTo>
                    <a:pt x="4730" y="3118"/>
                  </a:lnTo>
                  <a:lnTo>
                    <a:pt x="4290" y="2825"/>
                  </a:lnTo>
                  <a:lnTo>
                    <a:pt x="4186" y="2867"/>
                  </a:lnTo>
                  <a:lnTo>
                    <a:pt x="4123" y="2888"/>
                  </a:lnTo>
                  <a:lnTo>
                    <a:pt x="4018" y="2804"/>
                  </a:lnTo>
                  <a:lnTo>
                    <a:pt x="4018" y="2720"/>
                  </a:lnTo>
                  <a:lnTo>
                    <a:pt x="3997" y="2699"/>
                  </a:lnTo>
                  <a:lnTo>
                    <a:pt x="4039" y="2574"/>
                  </a:lnTo>
                  <a:lnTo>
                    <a:pt x="3914" y="2469"/>
                  </a:lnTo>
                  <a:lnTo>
                    <a:pt x="3893" y="2386"/>
                  </a:lnTo>
                  <a:lnTo>
                    <a:pt x="3788" y="2365"/>
                  </a:lnTo>
                  <a:lnTo>
                    <a:pt x="3704" y="2281"/>
                  </a:lnTo>
                  <a:lnTo>
                    <a:pt x="3621" y="2260"/>
                  </a:lnTo>
                  <a:lnTo>
                    <a:pt x="3621" y="2176"/>
                  </a:lnTo>
                  <a:lnTo>
                    <a:pt x="3684" y="2135"/>
                  </a:lnTo>
                  <a:lnTo>
                    <a:pt x="3663" y="2072"/>
                  </a:lnTo>
                  <a:lnTo>
                    <a:pt x="3684" y="1988"/>
                  </a:lnTo>
                  <a:lnTo>
                    <a:pt x="3684" y="1779"/>
                  </a:lnTo>
                  <a:lnTo>
                    <a:pt x="3725" y="1737"/>
                  </a:lnTo>
                  <a:lnTo>
                    <a:pt x="3767" y="1549"/>
                  </a:lnTo>
                  <a:lnTo>
                    <a:pt x="3830" y="1549"/>
                  </a:lnTo>
                  <a:lnTo>
                    <a:pt x="3914" y="1528"/>
                  </a:lnTo>
                  <a:lnTo>
                    <a:pt x="3914" y="1319"/>
                  </a:lnTo>
                  <a:lnTo>
                    <a:pt x="3872" y="1298"/>
                  </a:lnTo>
                  <a:lnTo>
                    <a:pt x="3830" y="1130"/>
                  </a:lnTo>
                  <a:lnTo>
                    <a:pt x="3914" y="1130"/>
                  </a:lnTo>
                  <a:lnTo>
                    <a:pt x="4018" y="1088"/>
                  </a:lnTo>
                  <a:lnTo>
                    <a:pt x="4081" y="1047"/>
                  </a:lnTo>
                  <a:lnTo>
                    <a:pt x="4018" y="1026"/>
                  </a:lnTo>
                  <a:lnTo>
                    <a:pt x="3935" y="984"/>
                  </a:lnTo>
                  <a:lnTo>
                    <a:pt x="3809" y="1005"/>
                  </a:lnTo>
                  <a:lnTo>
                    <a:pt x="3725" y="984"/>
                  </a:lnTo>
                  <a:lnTo>
                    <a:pt x="3516" y="879"/>
                  </a:lnTo>
                  <a:lnTo>
                    <a:pt x="3453" y="837"/>
                  </a:lnTo>
                  <a:lnTo>
                    <a:pt x="3349" y="795"/>
                  </a:lnTo>
                  <a:lnTo>
                    <a:pt x="3286" y="670"/>
                  </a:lnTo>
                  <a:lnTo>
                    <a:pt x="3244" y="565"/>
                  </a:lnTo>
                  <a:lnTo>
                    <a:pt x="3140" y="565"/>
                  </a:lnTo>
                  <a:lnTo>
                    <a:pt x="3077" y="419"/>
                  </a:lnTo>
                  <a:lnTo>
                    <a:pt x="3098" y="314"/>
                  </a:lnTo>
                  <a:lnTo>
                    <a:pt x="3035" y="189"/>
                  </a:lnTo>
                  <a:lnTo>
                    <a:pt x="2930" y="168"/>
                  </a:lnTo>
                  <a:lnTo>
                    <a:pt x="2784" y="210"/>
                  </a:lnTo>
                  <a:lnTo>
                    <a:pt x="2679" y="168"/>
                  </a:lnTo>
                  <a:lnTo>
                    <a:pt x="2679" y="63"/>
                  </a:lnTo>
                  <a:lnTo>
                    <a:pt x="2616" y="0"/>
                  </a:lnTo>
                  <a:lnTo>
                    <a:pt x="2470" y="63"/>
                  </a:lnTo>
                  <a:lnTo>
                    <a:pt x="226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68"/>
            <p:cNvSpPr/>
            <p:nvPr/>
          </p:nvSpPr>
          <p:spPr>
            <a:xfrm>
              <a:off x="4059025" y="2939277"/>
              <a:ext cx="11967" cy="11668"/>
            </a:xfrm>
            <a:custGeom>
              <a:avLst/>
              <a:gdLst/>
              <a:ahLst/>
              <a:cxnLst/>
              <a:rect l="l" t="t" r="r" b="b"/>
              <a:pathLst>
                <a:path w="1005" h="1026" extrusionOk="0">
                  <a:moveTo>
                    <a:pt x="523" y="0"/>
                  </a:moveTo>
                  <a:lnTo>
                    <a:pt x="272" y="147"/>
                  </a:lnTo>
                  <a:lnTo>
                    <a:pt x="147" y="398"/>
                  </a:lnTo>
                  <a:lnTo>
                    <a:pt x="0" y="670"/>
                  </a:lnTo>
                  <a:lnTo>
                    <a:pt x="84" y="670"/>
                  </a:lnTo>
                  <a:lnTo>
                    <a:pt x="607" y="816"/>
                  </a:lnTo>
                  <a:lnTo>
                    <a:pt x="628" y="1025"/>
                  </a:lnTo>
                  <a:lnTo>
                    <a:pt x="1005" y="879"/>
                  </a:lnTo>
                  <a:lnTo>
                    <a:pt x="942" y="795"/>
                  </a:lnTo>
                  <a:lnTo>
                    <a:pt x="942" y="774"/>
                  </a:lnTo>
                  <a:lnTo>
                    <a:pt x="984" y="774"/>
                  </a:lnTo>
                  <a:lnTo>
                    <a:pt x="921" y="691"/>
                  </a:lnTo>
                  <a:lnTo>
                    <a:pt x="921" y="607"/>
                  </a:lnTo>
                  <a:lnTo>
                    <a:pt x="879" y="502"/>
                  </a:lnTo>
                  <a:lnTo>
                    <a:pt x="837" y="565"/>
                  </a:lnTo>
                  <a:lnTo>
                    <a:pt x="607" y="419"/>
                  </a:lnTo>
                  <a:lnTo>
                    <a:pt x="942" y="356"/>
                  </a:lnTo>
                  <a:lnTo>
                    <a:pt x="900" y="84"/>
                  </a:lnTo>
                  <a:lnTo>
                    <a:pt x="900" y="63"/>
                  </a:lnTo>
                  <a:lnTo>
                    <a:pt x="837" y="42"/>
                  </a:lnTo>
                  <a:lnTo>
                    <a:pt x="712" y="84"/>
                  </a:lnTo>
                  <a:lnTo>
                    <a:pt x="52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68"/>
            <p:cNvSpPr/>
            <p:nvPr/>
          </p:nvSpPr>
          <p:spPr>
            <a:xfrm>
              <a:off x="3959359" y="2899768"/>
              <a:ext cx="15468" cy="8347"/>
            </a:xfrm>
            <a:custGeom>
              <a:avLst/>
              <a:gdLst/>
              <a:ahLst/>
              <a:cxnLst/>
              <a:rect l="l" t="t" r="r" b="b"/>
              <a:pathLst>
                <a:path w="1299" h="734" extrusionOk="0">
                  <a:moveTo>
                    <a:pt x="1194" y="1"/>
                  </a:moveTo>
                  <a:lnTo>
                    <a:pt x="1005" y="105"/>
                  </a:lnTo>
                  <a:lnTo>
                    <a:pt x="775" y="210"/>
                  </a:lnTo>
                  <a:lnTo>
                    <a:pt x="608" y="210"/>
                  </a:lnTo>
                  <a:lnTo>
                    <a:pt x="482" y="168"/>
                  </a:lnTo>
                  <a:lnTo>
                    <a:pt x="378" y="168"/>
                  </a:lnTo>
                  <a:lnTo>
                    <a:pt x="378" y="231"/>
                  </a:lnTo>
                  <a:lnTo>
                    <a:pt x="357" y="315"/>
                  </a:lnTo>
                  <a:lnTo>
                    <a:pt x="273" y="336"/>
                  </a:lnTo>
                  <a:lnTo>
                    <a:pt x="147" y="294"/>
                  </a:lnTo>
                  <a:lnTo>
                    <a:pt x="85" y="377"/>
                  </a:lnTo>
                  <a:lnTo>
                    <a:pt x="1" y="398"/>
                  </a:lnTo>
                  <a:lnTo>
                    <a:pt x="1" y="524"/>
                  </a:lnTo>
                  <a:lnTo>
                    <a:pt x="85" y="629"/>
                  </a:lnTo>
                  <a:lnTo>
                    <a:pt x="210" y="712"/>
                  </a:lnTo>
                  <a:lnTo>
                    <a:pt x="378" y="691"/>
                  </a:lnTo>
                  <a:lnTo>
                    <a:pt x="461" y="733"/>
                  </a:lnTo>
                  <a:lnTo>
                    <a:pt x="503" y="691"/>
                  </a:lnTo>
                  <a:lnTo>
                    <a:pt x="629" y="649"/>
                  </a:lnTo>
                  <a:lnTo>
                    <a:pt x="775" y="545"/>
                  </a:lnTo>
                  <a:lnTo>
                    <a:pt x="838" y="503"/>
                  </a:lnTo>
                  <a:lnTo>
                    <a:pt x="1005" y="524"/>
                  </a:lnTo>
                  <a:lnTo>
                    <a:pt x="1005" y="419"/>
                  </a:lnTo>
                  <a:lnTo>
                    <a:pt x="984" y="315"/>
                  </a:lnTo>
                  <a:lnTo>
                    <a:pt x="1110" y="168"/>
                  </a:lnTo>
                  <a:lnTo>
                    <a:pt x="1235" y="85"/>
                  </a:lnTo>
                  <a:lnTo>
                    <a:pt x="1298" y="22"/>
                  </a:lnTo>
                  <a:lnTo>
                    <a:pt x="125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68"/>
            <p:cNvSpPr/>
            <p:nvPr/>
          </p:nvSpPr>
          <p:spPr>
            <a:xfrm>
              <a:off x="3982281" y="2887395"/>
              <a:ext cx="42867" cy="36426"/>
            </a:xfrm>
            <a:custGeom>
              <a:avLst/>
              <a:gdLst/>
              <a:ahLst/>
              <a:cxnLst/>
              <a:rect l="l" t="t" r="r" b="b"/>
              <a:pathLst>
                <a:path w="3600" h="3203" extrusionOk="0">
                  <a:moveTo>
                    <a:pt x="3370" y="1"/>
                  </a:moveTo>
                  <a:lnTo>
                    <a:pt x="3139" y="64"/>
                  </a:lnTo>
                  <a:lnTo>
                    <a:pt x="2846" y="43"/>
                  </a:lnTo>
                  <a:lnTo>
                    <a:pt x="2721" y="64"/>
                  </a:lnTo>
                  <a:lnTo>
                    <a:pt x="2574" y="64"/>
                  </a:lnTo>
                  <a:lnTo>
                    <a:pt x="2365" y="147"/>
                  </a:lnTo>
                  <a:lnTo>
                    <a:pt x="2302" y="231"/>
                  </a:lnTo>
                  <a:lnTo>
                    <a:pt x="2135" y="273"/>
                  </a:lnTo>
                  <a:lnTo>
                    <a:pt x="2114" y="336"/>
                  </a:lnTo>
                  <a:lnTo>
                    <a:pt x="1842" y="336"/>
                  </a:lnTo>
                  <a:lnTo>
                    <a:pt x="1675" y="273"/>
                  </a:lnTo>
                  <a:lnTo>
                    <a:pt x="1612" y="231"/>
                  </a:lnTo>
                  <a:lnTo>
                    <a:pt x="1507" y="210"/>
                  </a:lnTo>
                  <a:lnTo>
                    <a:pt x="1194" y="231"/>
                  </a:lnTo>
                  <a:lnTo>
                    <a:pt x="1110" y="273"/>
                  </a:lnTo>
                  <a:lnTo>
                    <a:pt x="1068" y="273"/>
                  </a:lnTo>
                  <a:lnTo>
                    <a:pt x="775" y="419"/>
                  </a:lnTo>
                  <a:lnTo>
                    <a:pt x="670" y="377"/>
                  </a:lnTo>
                  <a:lnTo>
                    <a:pt x="524" y="336"/>
                  </a:lnTo>
                  <a:lnTo>
                    <a:pt x="461" y="419"/>
                  </a:lnTo>
                  <a:lnTo>
                    <a:pt x="461" y="649"/>
                  </a:lnTo>
                  <a:lnTo>
                    <a:pt x="377" y="670"/>
                  </a:lnTo>
                  <a:lnTo>
                    <a:pt x="419" y="796"/>
                  </a:lnTo>
                  <a:lnTo>
                    <a:pt x="315" y="859"/>
                  </a:lnTo>
                  <a:lnTo>
                    <a:pt x="168" y="880"/>
                  </a:lnTo>
                  <a:lnTo>
                    <a:pt x="64" y="859"/>
                  </a:lnTo>
                  <a:lnTo>
                    <a:pt x="1" y="901"/>
                  </a:lnTo>
                  <a:lnTo>
                    <a:pt x="22" y="1068"/>
                  </a:lnTo>
                  <a:lnTo>
                    <a:pt x="105" y="1277"/>
                  </a:lnTo>
                  <a:lnTo>
                    <a:pt x="147" y="1403"/>
                  </a:lnTo>
                  <a:lnTo>
                    <a:pt x="126" y="1528"/>
                  </a:lnTo>
                  <a:lnTo>
                    <a:pt x="105" y="1779"/>
                  </a:lnTo>
                  <a:lnTo>
                    <a:pt x="336" y="1779"/>
                  </a:lnTo>
                  <a:lnTo>
                    <a:pt x="377" y="1905"/>
                  </a:lnTo>
                  <a:lnTo>
                    <a:pt x="482" y="1947"/>
                  </a:lnTo>
                  <a:lnTo>
                    <a:pt x="482" y="2114"/>
                  </a:lnTo>
                  <a:lnTo>
                    <a:pt x="545" y="2198"/>
                  </a:lnTo>
                  <a:lnTo>
                    <a:pt x="461" y="2219"/>
                  </a:lnTo>
                  <a:lnTo>
                    <a:pt x="419" y="2219"/>
                  </a:lnTo>
                  <a:lnTo>
                    <a:pt x="315" y="2302"/>
                  </a:lnTo>
                  <a:lnTo>
                    <a:pt x="252" y="2449"/>
                  </a:lnTo>
                  <a:lnTo>
                    <a:pt x="168" y="2574"/>
                  </a:lnTo>
                  <a:lnTo>
                    <a:pt x="147" y="2574"/>
                  </a:lnTo>
                  <a:lnTo>
                    <a:pt x="168" y="2616"/>
                  </a:lnTo>
                  <a:lnTo>
                    <a:pt x="252" y="2679"/>
                  </a:lnTo>
                  <a:lnTo>
                    <a:pt x="273" y="2888"/>
                  </a:lnTo>
                  <a:lnTo>
                    <a:pt x="252" y="2993"/>
                  </a:lnTo>
                  <a:lnTo>
                    <a:pt x="315" y="2993"/>
                  </a:lnTo>
                  <a:lnTo>
                    <a:pt x="482" y="3077"/>
                  </a:lnTo>
                  <a:lnTo>
                    <a:pt x="629" y="3181"/>
                  </a:lnTo>
                  <a:lnTo>
                    <a:pt x="649" y="3181"/>
                  </a:lnTo>
                  <a:lnTo>
                    <a:pt x="733" y="3202"/>
                  </a:lnTo>
                  <a:lnTo>
                    <a:pt x="1884" y="2512"/>
                  </a:lnTo>
                  <a:lnTo>
                    <a:pt x="2888" y="1779"/>
                  </a:lnTo>
                  <a:lnTo>
                    <a:pt x="2951" y="1696"/>
                  </a:lnTo>
                  <a:lnTo>
                    <a:pt x="3035" y="1570"/>
                  </a:lnTo>
                  <a:lnTo>
                    <a:pt x="3056" y="1403"/>
                  </a:lnTo>
                  <a:lnTo>
                    <a:pt x="2993" y="1298"/>
                  </a:lnTo>
                  <a:lnTo>
                    <a:pt x="3098" y="1089"/>
                  </a:lnTo>
                  <a:lnTo>
                    <a:pt x="3098" y="901"/>
                  </a:lnTo>
                  <a:lnTo>
                    <a:pt x="2993" y="691"/>
                  </a:lnTo>
                  <a:lnTo>
                    <a:pt x="2993" y="524"/>
                  </a:lnTo>
                  <a:lnTo>
                    <a:pt x="3098" y="336"/>
                  </a:lnTo>
                  <a:lnTo>
                    <a:pt x="3349" y="273"/>
                  </a:lnTo>
                  <a:lnTo>
                    <a:pt x="3474" y="168"/>
                  </a:lnTo>
                  <a:lnTo>
                    <a:pt x="3516" y="168"/>
                  </a:lnTo>
                  <a:lnTo>
                    <a:pt x="3600" y="43"/>
                  </a:lnTo>
                  <a:lnTo>
                    <a:pt x="3579" y="22"/>
                  </a:lnTo>
                  <a:lnTo>
                    <a:pt x="351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68"/>
            <p:cNvSpPr/>
            <p:nvPr/>
          </p:nvSpPr>
          <p:spPr>
            <a:xfrm>
              <a:off x="3973565" y="2916668"/>
              <a:ext cx="10479" cy="29045"/>
            </a:xfrm>
            <a:custGeom>
              <a:avLst/>
              <a:gdLst/>
              <a:ahLst/>
              <a:cxnLst/>
              <a:rect l="l" t="t" r="r" b="b"/>
              <a:pathLst>
                <a:path w="880" h="2554" extrusionOk="0">
                  <a:moveTo>
                    <a:pt x="837" y="0"/>
                  </a:moveTo>
                  <a:lnTo>
                    <a:pt x="754" y="105"/>
                  </a:lnTo>
                  <a:lnTo>
                    <a:pt x="565" y="147"/>
                  </a:lnTo>
                  <a:lnTo>
                    <a:pt x="524" y="105"/>
                  </a:lnTo>
                  <a:lnTo>
                    <a:pt x="377" y="252"/>
                  </a:lnTo>
                  <a:lnTo>
                    <a:pt x="335" y="670"/>
                  </a:lnTo>
                  <a:lnTo>
                    <a:pt x="168" y="1005"/>
                  </a:lnTo>
                  <a:lnTo>
                    <a:pt x="1" y="1235"/>
                  </a:lnTo>
                  <a:lnTo>
                    <a:pt x="63" y="1256"/>
                  </a:lnTo>
                  <a:lnTo>
                    <a:pt x="168" y="1444"/>
                  </a:lnTo>
                  <a:lnTo>
                    <a:pt x="231" y="1653"/>
                  </a:lnTo>
                  <a:lnTo>
                    <a:pt x="377" y="1884"/>
                  </a:lnTo>
                  <a:lnTo>
                    <a:pt x="524" y="2197"/>
                  </a:lnTo>
                  <a:lnTo>
                    <a:pt x="461" y="2344"/>
                  </a:lnTo>
                  <a:lnTo>
                    <a:pt x="545" y="2553"/>
                  </a:lnTo>
                  <a:lnTo>
                    <a:pt x="628" y="2448"/>
                  </a:lnTo>
                  <a:lnTo>
                    <a:pt x="628" y="2407"/>
                  </a:lnTo>
                  <a:lnTo>
                    <a:pt x="628" y="2344"/>
                  </a:lnTo>
                  <a:lnTo>
                    <a:pt x="670" y="2281"/>
                  </a:lnTo>
                  <a:lnTo>
                    <a:pt x="670" y="2156"/>
                  </a:lnTo>
                  <a:lnTo>
                    <a:pt x="733" y="1988"/>
                  </a:lnTo>
                  <a:lnTo>
                    <a:pt x="691" y="1842"/>
                  </a:lnTo>
                  <a:lnTo>
                    <a:pt x="754" y="1821"/>
                  </a:lnTo>
                  <a:lnTo>
                    <a:pt x="754" y="1674"/>
                  </a:lnTo>
                  <a:lnTo>
                    <a:pt x="775" y="1549"/>
                  </a:lnTo>
                  <a:lnTo>
                    <a:pt x="775" y="1465"/>
                  </a:lnTo>
                  <a:lnTo>
                    <a:pt x="775" y="1214"/>
                  </a:lnTo>
                  <a:lnTo>
                    <a:pt x="754" y="1235"/>
                  </a:lnTo>
                  <a:lnTo>
                    <a:pt x="670" y="1235"/>
                  </a:lnTo>
                  <a:lnTo>
                    <a:pt x="565" y="1298"/>
                  </a:lnTo>
                  <a:lnTo>
                    <a:pt x="524" y="1235"/>
                  </a:lnTo>
                  <a:lnTo>
                    <a:pt x="545" y="1047"/>
                  </a:lnTo>
                  <a:lnTo>
                    <a:pt x="545" y="796"/>
                  </a:lnTo>
                  <a:lnTo>
                    <a:pt x="524" y="712"/>
                  </a:lnTo>
                  <a:lnTo>
                    <a:pt x="545" y="565"/>
                  </a:lnTo>
                  <a:lnTo>
                    <a:pt x="670" y="565"/>
                  </a:lnTo>
                  <a:lnTo>
                    <a:pt x="691" y="670"/>
                  </a:lnTo>
                  <a:lnTo>
                    <a:pt x="754" y="670"/>
                  </a:lnTo>
                  <a:lnTo>
                    <a:pt x="837" y="607"/>
                  </a:lnTo>
                  <a:lnTo>
                    <a:pt x="837" y="524"/>
                  </a:lnTo>
                  <a:lnTo>
                    <a:pt x="796" y="482"/>
                  </a:lnTo>
                  <a:lnTo>
                    <a:pt x="775" y="377"/>
                  </a:lnTo>
                  <a:lnTo>
                    <a:pt x="837" y="210"/>
                  </a:lnTo>
                  <a:lnTo>
                    <a:pt x="858" y="63"/>
                  </a:lnTo>
                  <a:lnTo>
                    <a:pt x="87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68"/>
            <p:cNvSpPr/>
            <p:nvPr/>
          </p:nvSpPr>
          <p:spPr>
            <a:xfrm>
              <a:off x="3982781" y="2916668"/>
              <a:ext cx="2751" cy="5959"/>
            </a:xfrm>
            <a:custGeom>
              <a:avLst/>
              <a:gdLst/>
              <a:ahLst/>
              <a:cxnLst/>
              <a:rect l="l" t="t" r="r" b="b"/>
              <a:pathLst>
                <a:path w="231" h="524" extrusionOk="0">
                  <a:moveTo>
                    <a:pt x="105" y="0"/>
                  </a:moveTo>
                  <a:lnTo>
                    <a:pt x="84" y="63"/>
                  </a:lnTo>
                  <a:lnTo>
                    <a:pt x="63" y="210"/>
                  </a:lnTo>
                  <a:lnTo>
                    <a:pt x="1" y="377"/>
                  </a:lnTo>
                  <a:lnTo>
                    <a:pt x="22" y="482"/>
                  </a:lnTo>
                  <a:lnTo>
                    <a:pt x="63" y="524"/>
                  </a:lnTo>
                  <a:lnTo>
                    <a:pt x="84" y="524"/>
                  </a:lnTo>
                  <a:lnTo>
                    <a:pt x="126" y="482"/>
                  </a:lnTo>
                  <a:lnTo>
                    <a:pt x="210" y="419"/>
                  </a:lnTo>
                  <a:lnTo>
                    <a:pt x="231" y="314"/>
                  </a:lnTo>
                  <a:lnTo>
                    <a:pt x="210" y="105"/>
                  </a:lnTo>
                  <a:lnTo>
                    <a:pt x="126" y="42"/>
                  </a:lnTo>
                  <a:lnTo>
                    <a:pt x="105"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68"/>
            <p:cNvSpPr/>
            <p:nvPr/>
          </p:nvSpPr>
          <p:spPr>
            <a:xfrm>
              <a:off x="3979792" y="2923093"/>
              <a:ext cx="3751" cy="8336"/>
            </a:xfrm>
            <a:custGeom>
              <a:avLst/>
              <a:gdLst/>
              <a:ahLst/>
              <a:cxnLst/>
              <a:rect l="l" t="t" r="r" b="b"/>
              <a:pathLst>
                <a:path w="315" h="733" extrusionOk="0">
                  <a:moveTo>
                    <a:pt x="22" y="0"/>
                  </a:moveTo>
                  <a:lnTo>
                    <a:pt x="1" y="147"/>
                  </a:lnTo>
                  <a:lnTo>
                    <a:pt x="22" y="231"/>
                  </a:lnTo>
                  <a:lnTo>
                    <a:pt x="22" y="482"/>
                  </a:lnTo>
                  <a:lnTo>
                    <a:pt x="1" y="670"/>
                  </a:lnTo>
                  <a:lnTo>
                    <a:pt x="42" y="733"/>
                  </a:lnTo>
                  <a:lnTo>
                    <a:pt x="147" y="670"/>
                  </a:lnTo>
                  <a:lnTo>
                    <a:pt x="231" y="670"/>
                  </a:lnTo>
                  <a:lnTo>
                    <a:pt x="252" y="649"/>
                  </a:lnTo>
                  <a:lnTo>
                    <a:pt x="273" y="440"/>
                  </a:lnTo>
                  <a:lnTo>
                    <a:pt x="273" y="356"/>
                  </a:lnTo>
                  <a:lnTo>
                    <a:pt x="314" y="210"/>
                  </a:lnTo>
                  <a:lnTo>
                    <a:pt x="314" y="147"/>
                  </a:lnTo>
                  <a:lnTo>
                    <a:pt x="314" y="63"/>
                  </a:lnTo>
                  <a:lnTo>
                    <a:pt x="314" y="42"/>
                  </a:lnTo>
                  <a:lnTo>
                    <a:pt x="231" y="105"/>
                  </a:lnTo>
                  <a:lnTo>
                    <a:pt x="168" y="105"/>
                  </a:lnTo>
                  <a:lnTo>
                    <a:pt x="14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68"/>
            <p:cNvSpPr/>
            <p:nvPr/>
          </p:nvSpPr>
          <p:spPr>
            <a:xfrm>
              <a:off x="3979792" y="2907627"/>
              <a:ext cx="8978" cy="10713"/>
            </a:xfrm>
            <a:custGeom>
              <a:avLst/>
              <a:gdLst/>
              <a:ahLst/>
              <a:cxnLst/>
              <a:rect l="l" t="t" r="r" b="b"/>
              <a:pathLst>
                <a:path w="754" h="942" extrusionOk="0">
                  <a:moveTo>
                    <a:pt x="314" y="0"/>
                  </a:moveTo>
                  <a:lnTo>
                    <a:pt x="314" y="21"/>
                  </a:lnTo>
                  <a:lnTo>
                    <a:pt x="231" y="21"/>
                  </a:lnTo>
                  <a:lnTo>
                    <a:pt x="210" y="440"/>
                  </a:lnTo>
                  <a:lnTo>
                    <a:pt x="105" y="586"/>
                  </a:lnTo>
                  <a:lnTo>
                    <a:pt x="1" y="733"/>
                  </a:lnTo>
                  <a:lnTo>
                    <a:pt x="1" y="879"/>
                  </a:lnTo>
                  <a:lnTo>
                    <a:pt x="1" y="900"/>
                  </a:lnTo>
                  <a:lnTo>
                    <a:pt x="42" y="942"/>
                  </a:lnTo>
                  <a:lnTo>
                    <a:pt x="231" y="900"/>
                  </a:lnTo>
                  <a:lnTo>
                    <a:pt x="314" y="795"/>
                  </a:lnTo>
                  <a:lnTo>
                    <a:pt x="377" y="795"/>
                  </a:lnTo>
                  <a:lnTo>
                    <a:pt x="461" y="670"/>
                  </a:lnTo>
                  <a:lnTo>
                    <a:pt x="524" y="523"/>
                  </a:lnTo>
                  <a:lnTo>
                    <a:pt x="628" y="440"/>
                  </a:lnTo>
                  <a:lnTo>
                    <a:pt x="670" y="440"/>
                  </a:lnTo>
                  <a:lnTo>
                    <a:pt x="754" y="419"/>
                  </a:lnTo>
                  <a:lnTo>
                    <a:pt x="691" y="335"/>
                  </a:lnTo>
                  <a:lnTo>
                    <a:pt x="691" y="168"/>
                  </a:lnTo>
                  <a:lnTo>
                    <a:pt x="586" y="126"/>
                  </a:lnTo>
                  <a:lnTo>
                    <a:pt x="545"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68"/>
            <p:cNvSpPr/>
            <p:nvPr/>
          </p:nvSpPr>
          <p:spPr>
            <a:xfrm>
              <a:off x="3980292" y="2915952"/>
              <a:ext cx="27661" cy="32616"/>
            </a:xfrm>
            <a:custGeom>
              <a:avLst/>
              <a:gdLst/>
              <a:ahLst/>
              <a:cxnLst/>
              <a:rect l="l" t="t" r="r" b="b"/>
              <a:pathLst>
                <a:path w="2323" h="2868" extrusionOk="0">
                  <a:moveTo>
                    <a:pt x="2051" y="1"/>
                  </a:moveTo>
                  <a:lnTo>
                    <a:pt x="900" y="691"/>
                  </a:lnTo>
                  <a:lnTo>
                    <a:pt x="816" y="670"/>
                  </a:lnTo>
                  <a:lnTo>
                    <a:pt x="796" y="670"/>
                  </a:lnTo>
                  <a:lnTo>
                    <a:pt x="649" y="566"/>
                  </a:lnTo>
                  <a:lnTo>
                    <a:pt x="482" y="482"/>
                  </a:lnTo>
                  <a:lnTo>
                    <a:pt x="419" y="482"/>
                  </a:lnTo>
                  <a:lnTo>
                    <a:pt x="335" y="545"/>
                  </a:lnTo>
                  <a:lnTo>
                    <a:pt x="293" y="587"/>
                  </a:lnTo>
                  <a:lnTo>
                    <a:pt x="272" y="587"/>
                  </a:lnTo>
                  <a:lnTo>
                    <a:pt x="272" y="670"/>
                  </a:lnTo>
                  <a:lnTo>
                    <a:pt x="272" y="691"/>
                  </a:lnTo>
                  <a:lnTo>
                    <a:pt x="272" y="775"/>
                  </a:lnTo>
                  <a:lnTo>
                    <a:pt x="272" y="838"/>
                  </a:lnTo>
                  <a:lnTo>
                    <a:pt x="231" y="984"/>
                  </a:lnTo>
                  <a:lnTo>
                    <a:pt x="231" y="1068"/>
                  </a:lnTo>
                  <a:lnTo>
                    <a:pt x="210" y="1528"/>
                  </a:lnTo>
                  <a:lnTo>
                    <a:pt x="210" y="1612"/>
                  </a:lnTo>
                  <a:lnTo>
                    <a:pt x="189" y="1737"/>
                  </a:lnTo>
                  <a:lnTo>
                    <a:pt x="189" y="1884"/>
                  </a:lnTo>
                  <a:lnTo>
                    <a:pt x="126" y="1905"/>
                  </a:lnTo>
                  <a:lnTo>
                    <a:pt x="168" y="2051"/>
                  </a:lnTo>
                  <a:lnTo>
                    <a:pt x="105" y="2219"/>
                  </a:lnTo>
                  <a:lnTo>
                    <a:pt x="105" y="2344"/>
                  </a:lnTo>
                  <a:lnTo>
                    <a:pt x="63" y="2407"/>
                  </a:lnTo>
                  <a:lnTo>
                    <a:pt x="63" y="2470"/>
                  </a:lnTo>
                  <a:lnTo>
                    <a:pt x="63" y="2553"/>
                  </a:lnTo>
                  <a:lnTo>
                    <a:pt x="0" y="2679"/>
                  </a:lnTo>
                  <a:lnTo>
                    <a:pt x="0" y="2721"/>
                  </a:lnTo>
                  <a:lnTo>
                    <a:pt x="189" y="2721"/>
                  </a:lnTo>
                  <a:lnTo>
                    <a:pt x="754" y="2867"/>
                  </a:lnTo>
                  <a:lnTo>
                    <a:pt x="1172" y="2449"/>
                  </a:lnTo>
                  <a:lnTo>
                    <a:pt x="1633" y="2407"/>
                  </a:lnTo>
                  <a:lnTo>
                    <a:pt x="1653" y="2219"/>
                  </a:lnTo>
                  <a:lnTo>
                    <a:pt x="1884" y="1926"/>
                  </a:lnTo>
                  <a:lnTo>
                    <a:pt x="1235" y="1214"/>
                  </a:lnTo>
                  <a:lnTo>
                    <a:pt x="2093" y="963"/>
                  </a:lnTo>
                  <a:lnTo>
                    <a:pt x="2302" y="754"/>
                  </a:lnTo>
                  <a:lnTo>
                    <a:pt x="2323" y="754"/>
                  </a:lnTo>
                  <a:lnTo>
                    <a:pt x="205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68"/>
            <p:cNvSpPr/>
            <p:nvPr/>
          </p:nvSpPr>
          <p:spPr>
            <a:xfrm>
              <a:off x="3979792" y="2924515"/>
              <a:ext cx="142521" cy="114714"/>
            </a:xfrm>
            <a:custGeom>
              <a:avLst/>
              <a:gdLst/>
              <a:ahLst/>
              <a:cxnLst/>
              <a:rect l="l" t="t" r="r" b="b"/>
              <a:pathLst>
                <a:path w="11969" h="10087" extrusionOk="0">
                  <a:moveTo>
                    <a:pt x="2344" y="1"/>
                  </a:moveTo>
                  <a:lnTo>
                    <a:pt x="2135" y="210"/>
                  </a:lnTo>
                  <a:lnTo>
                    <a:pt x="1277" y="461"/>
                  </a:lnTo>
                  <a:lnTo>
                    <a:pt x="1926" y="1173"/>
                  </a:lnTo>
                  <a:lnTo>
                    <a:pt x="1695" y="1466"/>
                  </a:lnTo>
                  <a:lnTo>
                    <a:pt x="1675" y="1654"/>
                  </a:lnTo>
                  <a:lnTo>
                    <a:pt x="1214" y="1696"/>
                  </a:lnTo>
                  <a:lnTo>
                    <a:pt x="796" y="2114"/>
                  </a:lnTo>
                  <a:lnTo>
                    <a:pt x="231" y="1968"/>
                  </a:lnTo>
                  <a:lnTo>
                    <a:pt x="42" y="1968"/>
                  </a:lnTo>
                  <a:lnTo>
                    <a:pt x="42" y="2177"/>
                  </a:lnTo>
                  <a:lnTo>
                    <a:pt x="42" y="2407"/>
                  </a:lnTo>
                  <a:lnTo>
                    <a:pt x="1" y="2595"/>
                  </a:lnTo>
                  <a:lnTo>
                    <a:pt x="1" y="2637"/>
                  </a:lnTo>
                  <a:lnTo>
                    <a:pt x="63" y="2616"/>
                  </a:lnTo>
                  <a:lnTo>
                    <a:pt x="105" y="2637"/>
                  </a:lnTo>
                  <a:lnTo>
                    <a:pt x="168" y="2595"/>
                  </a:lnTo>
                  <a:lnTo>
                    <a:pt x="314" y="2658"/>
                  </a:lnTo>
                  <a:lnTo>
                    <a:pt x="273" y="2700"/>
                  </a:lnTo>
                  <a:lnTo>
                    <a:pt x="524" y="2972"/>
                  </a:lnTo>
                  <a:lnTo>
                    <a:pt x="545" y="3119"/>
                  </a:lnTo>
                  <a:lnTo>
                    <a:pt x="628" y="3139"/>
                  </a:lnTo>
                  <a:lnTo>
                    <a:pt x="628" y="3244"/>
                  </a:lnTo>
                  <a:lnTo>
                    <a:pt x="754" y="3349"/>
                  </a:lnTo>
                  <a:lnTo>
                    <a:pt x="838" y="3370"/>
                  </a:lnTo>
                  <a:lnTo>
                    <a:pt x="984" y="3663"/>
                  </a:lnTo>
                  <a:lnTo>
                    <a:pt x="984" y="3746"/>
                  </a:lnTo>
                  <a:lnTo>
                    <a:pt x="1047" y="3851"/>
                  </a:lnTo>
                  <a:lnTo>
                    <a:pt x="1110" y="3851"/>
                  </a:lnTo>
                  <a:lnTo>
                    <a:pt x="1151" y="3997"/>
                  </a:lnTo>
                  <a:lnTo>
                    <a:pt x="1193" y="4081"/>
                  </a:lnTo>
                  <a:lnTo>
                    <a:pt x="1319" y="4123"/>
                  </a:lnTo>
                  <a:lnTo>
                    <a:pt x="1423" y="4416"/>
                  </a:lnTo>
                  <a:lnTo>
                    <a:pt x="1528" y="4479"/>
                  </a:lnTo>
                  <a:lnTo>
                    <a:pt x="1570" y="4625"/>
                  </a:lnTo>
                  <a:lnTo>
                    <a:pt x="1528" y="4709"/>
                  </a:lnTo>
                  <a:lnTo>
                    <a:pt x="1528" y="4792"/>
                  </a:lnTo>
                  <a:lnTo>
                    <a:pt x="1633" y="4897"/>
                  </a:lnTo>
                  <a:lnTo>
                    <a:pt x="1633" y="4960"/>
                  </a:lnTo>
                  <a:lnTo>
                    <a:pt x="1716" y="5023"/>
                  </a:lnTo>
                  <a:lnTo>
                    <a:pt x="1821" y="4939"/>
                  </a:lnTo>
                  <a:lnTo>
                    <a:pt x="1926" y="5043"/>
                  </a:lnTo>
                  <a:lnTo>
                    <a:pt x="2114" y="5127"/>
                  </a:lnTo>
                  <a:lnTo>
                    <a:pt x="2260" y="5274"/>
                  </a:lnTo>
                  <a:lnTo>
                    <a:pt x="2323" y="5378"/>
                  </a:lnTo>
                  <a:lnTo>
                    <a:pt x="2344" y="5420"/>
                  </a:lnTo>
                  <a:lnTo>
                    <a:pt x="2365" y="5546"/>
                  </a:lnTo>
                  <a:lnTo>
                    <a:pt x="2428" y="5588"/>
                  </a:lnTo>
                  <a:lnTo>
                    <a:pt x="2470" y="5797"/>
                  </a:lnTo>
                  <a:lnTo>
                    <a:pt x="2574" y="5880"/>
                  </a:lnTo>
                  <a:lnTo>
                    <a:pt x="2637" y="6090"/>
                  </a:lnTo>
                  <a:lnTo>
                    <a:pt x="2658" y="6173"/>
                  </a:lnTo>
                  <a:lnTo>
                    <a:pt x="2616" y="6362"/>
                  </a:lnTo>
                  <a:lnTo>
                    <a:pt x="2574" y="6383"/>
                  </a:lnTo>
                  <a:lnTo>
                    <a:pt x="2616" y="6487"/>
                  </a:lnTo>
                  <a:lnTo>
                    <a:pt x="2658" y="6696"/>
                  </a:lnTo>
                  <a:lnTo>
                    <a:pt x="2679" y="6906"/>
                  </a:lnTo>
                  <a:lnTo>
                    <a:pt x="2783" y="7010"/>
                  </a:lnTo>
                  <a:lnTo>
                    <a:pt x="2825" y="7094"/>
                  </a:lnTo>
                  <a:lnTo>
                    <a:pt x="3097" y="7408"/>
                  </a:lnTo>
                  <a:lnTo>
                    <a:pt x="3202" y="7429"/>
                  </a:lnTo>
                  <a:lnTo>
                    <a:pt x="3307" y="7450"/>
                  </a:lnTo>
                  <a:lnTo>
                    <a:pt x="3390" y="7554"/>
                  </a:lnTo>
                  <a:lnTo>
                    <a:pt x="3474" y="7554"/>
                  </a:lnTo>
                  <a:lnTo>
                    <a:pt x="3620" y="7680"/>
                  </a:lnTo>
                  <a:lnTo>
                    <a:pt x="3620" y="7784"/>
                  </a:lnTo>
                  <a:lnTo>
                    <a:pt x="3788" y="7826"/>
                  </a:lnTo>
                  <a:lnTo>
                    <a:pt x="3767" y="7889"/>
                  </a:lnTo>
                  <a:lnTo>
                    <a:pt x="3830" y="7931"/>
                  </a:lnTo>
                  <a:lnTo>
                    <a:pt x="3976" y="8412"/>
                  </a:lnTo>
                  <a:lnTo>
                    <a:pt x="4102" y="8496"/>
                  </a:lnTo>
                  <a:lnTo>
                    <a:pt x="4102" y="8663"/>
                  </a:lnTo>
                  <a:lnTo>
                    <a:pt x="4541" y="9082"/>
                  </a:lnTo>
                  <a:lnTo>
                    <a:pt x="4604" y="9082"/>
                  </a:lnTo>
                  <a:lnTo>
                    <a:pt x="4646" y="9333"/>
                  </a:lnTo>
                  <a:lnTo>
                    <a:pt x="4834" y="9396"/>
                  </a:lnTo>
                  <a:lnTo>
                    <a:pt x="4939" y="9668"/>
                  </a:lnTo>
                  <a:lnTo>
                    <a:pt x="5043" y="9709"/>
                  </a:lnTo>
                  <a:lnTo>
                    <a:pt x="5127" y="9730"/>
                  </a:lnTo>
                  <a:lnTo>
                    <a:pt x="5169" y="9626"/>
                  </a:lnTo>
                  <a:lnTo>
                    <a:pt x="5336" y="9521"/>
                  </a:lnTo>
                  <a:lnTo>
                    <a:pt x="5232" y="9312"/>
                  </a:lnTo>
                  <a:lnTo>
                    <a:pt x="5294" y="9040"/>
                  </a:lnTo>
                  <a:lnTo>
                    <a:pt x="5462" y="8977"/>
                  </a:lnTo>
                  <a:lnTo>
                    <a:pt x="5650" y="9124"/>
                  </a:lnTo>
                  <a:lnTo>
                    <a:pt x="5985" y="9124"/>
                  </a:lnTo>
                  <a:lnTo>
                    <a:pt x="6487" y="9333"/>
                  </a:lnTo>
                  <a:lnTo>
                    <a:pt x="7010" y="9563"/>
                  </a:lnTo>
                  <a:lnTo>
                    <a:pt x="7031" y="10086"/>
                  </a:lnTo>
                  <a:lnTo>
                    <a:pt x="8077" y="8684"/>
                  </a:lnTo>
                  <a:lnTo>
                    <a:pt x="10253" y="8036"/>
                  </a:lnTo>
                  <a:lnTo>
                    <a:pt x="11885" y="7554"/>
                  </a:lnTo>
                  <a:lnTo>
                    <a:pt x="11969" y="6299"/>
                  </a:lnTo>
                  <a:lnTo>
                    <a:pt x="11843" y="5839"/>
                  </a:lnTo>
                  <a:lnTo>
                    <a:pt x="11655" y="5985"/>
                  </a:lnTo>
                  <a:lnTo>
                    <a:pt x="9960" y="5755"/>
                  </a:lnTo>
                  <a:lnTo>
                    <a:pt x="9835" y="5274"/>
                  </a:lnTo>
                  <a:lnTo>
                    <a:pt x="9688" y="5127"/>
                  </a:lnTo>
                  <a:lnTo>
                    <a:pt x="9688" y="4939"/>
                  </a:lnTo>
                  <a:lnTo>
                    <a:pt x="9688" y="4918"/>
                  </a:lnTo>
                  <a:lnTo>
                    <a:pt x="9667" y="4939"/>
                  </a:lnTo>
                  <a:lnTo>
                    <a:pt x="9625" y="4855"/>
                  </a:lnTo>
                  <a:lnTo>
                    <a:pt x="9625" y="4792"/>
                  </a:lnTo>
                  <a:lnTo>
                    <a:pt x="9667" y="4730"/>
                  </a:lnTo>
                  <a:lnTo>
                    <a:pt x="9563" y="4730"/>
                  </a:lnTo>
                  <a:lnTo>
                    <a:pt x="9563" y="4709"/>
                  </a:lnTo>
                  <a:lnTo>
                    <a:pt x="9458" y="4709"/>
                  </a:lnTo>
                  <a:lnTo>
                    <a:pt x="9270" y="4604"/>
                  </a:lnTo>
                  <a:lnTo>
                    <a:pt x="9249" y="4541"/>
                  </a:lnTo>
                  <a:lnTo>
                    <a:pt x="9228" y="4583"/>
                  </a:lnTo>
                  <a:lnTo>
                    <a:pt x="9123" y="4437"/>
                  </a:lnTo>
                  <a:lnTo>
                    <a:pt x="9102" y="4290"/>
                  </a:lnTo>
                  <a:lnTo>
                    <a:pt x="8809" y="3914"/>
                  </a:lnTo>
                  <a:lnTo>
                    <a:pt x="8726" y="3788"/>
                  </a:lnTo>
                  <a:lnTo>
                    <a:pt x="8809" y="3788"/>
                  </a:lnTo>
                  <a:lnTo>
                    <a:pt x="8809" y="3746"/>
                  </a:lnTo>
                  <a:lnTo>
                    <a:pt x="8705" y="3453"/>
                  </a:lnTo>
                  <a:lnTo>
                    <a:pt x="8705" y="3391"/>
                  </a:lnTo>
                  <a:lnTo>
                    <a:pt x="8621" y="3265"/>
                  </a:lnTo>
                  <a:lnTo>
                    <a:pt x="8579" y="3265"/>
                  </a:lnTo>
                  <a:lnTo>
                    <a:pt x="8391" y="3014"/>
                  </a:lnTo>
                  <a:lnTo>
                    <a:pt x="8307" y="3014"/>
                  </a:lnTo>
                  <a:lnTo>
                    <a:pt x="8224" y="2909"/>
                  </a:lnTo>
                  <a:lnTo>
                    <a:pt x="8224" y="2867"/>
                  </a:lnTo>
                  <a:lnTo>
                    <a:pt x="8286" y="2867"/>
                  </a:lnTo>
                  <a:lnTo>
                    <a:pt x="8307" y="2909"/>
                  </a:lnTo>
                  <a:lnTo>
                    <a:pt x="8286" y="2826"/>
                  </a:lnTo>
                  <a:lnTo>
                    <a:pt x="8182" y="2805"/>
                  </a:lnTo>
                  <a:lnTo>
                    <a:pt x="7973" y="2763"/>
                  </a:lnTo>
                  <a:lnTo>
                    <a:pt x="7868" y="2449"/>
                  </a:lnTo>
                  <a:lnTo>
                    <a:pt x="7805" y="2323"/>
                  </a:lnTo>
                  <a:lnTo>
                    <a:pt x="7742" y="2303"/>
                  </a:lnTo>
                  <a:lnTo>
                    <a:pt x="7742" y="2198"/>
                  </a:lnTo>
                  <a:lnTo>
                    <a:pt x="7701" y="2219"/>
                  </a:lnTo>
                  <a:lnTo>
                    <a:pt x="7659" y="2177"/>
                  </a:lnTo>
                  <a:lnTo>
                    <a:pt x="7282" y="2323"/>
                  </a:lnTo>
                  <a:lnTo>
                    <a:pt x="7261" y="2114"/>
                  </a:lnTo>
                  <a:lnTo>
                    <a:pt x="6738" y="1968"/>
                  </a:lnTo>
                  <a:lnTo>
                    <a:pt x="6654" y="1968"/>
                  </a:lnTo>
                  <a:lnTo>
                    <a:pt x="5566" y="1926"/>
                  </a:lnTo>
                  <a:lnTo>
                    <a:pt x="2867" y="43"/>
                  </a:lnTo>
                  <a:lnTo>
                    <a:pt x="2344"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759" name="Google Shape;759;p68"/>
            <p:cNvSpPr/>
            <p:nvPr/>
          </p:nvSpPr>
          <p:spPr>
            <a:xfrm>
              <a:off x="4089663" y="2967116"/>
              <a:ext cx="5251" cy="10952"/>
            </a:xfrm>
            <a:custGeom>
              <a:avLst/>
              <a:gdLst/>
              <a:ahLst/>
              <a:cxnLst/>
              <a:rect l="l" t="t" r="r" b="b"/>
              <a:pathLst>
                <a:path w="441" h="963" extrusionOk="0">
                  <a:moveTo>
                    <a:pt x="147" y="0"/>
                  </a:moveTo>
                  <a:lnTo>
                    <a:pt x="147" y="42"/>
                  </a:lnTo>
                  <a:lnTo>
                    <a:pt x="106" y="42"/>
                  </a:lnTo>
                  <a:lnTo>
                    <a:pt x="106" y="105"/>
                  </a:lnTo>
                  <a:lnTo>
                    <a:pt x="43" y="126"/>
                  </a:lnTo>
                  <a:lnTo>
                    <a:pt x="85" y="209"/>
                  </a:lnTo>
                  <a:lnTo>
                    <a:pt x="43" y="209"/>
                  </a:lnTo>
                  <a:lnTo>
                    <a:pt x="85" y="377"/>
                  </a:lnTo>
                  <a:lnTo>
                    <a:pt x="43" y="356"/>
                  </a:lnTo>
                  <a:lnTo>
                    <a:pt x="1" y="356"/>
                  </a:lnTo>
                  <a:lnTo>
                    <a:pt x="1" y="544"/>
                  </a:lnTo>
                  <a:lnTo>
                    <a:pt x="22" y="628"/>
                  </a:lnTo>
                  <a:lnTo>
                    <a:pt x="43" y="670"/>
                  </a:lnTo>
                  <a:lnTo>
                    <a:pt x="43" y="795"/>
                  </a:lnTo>
                  <a:lnTo>
                    <a:pt x="22" y="795"/>
                  </a:lnTo>
                  <a:lnTo>
                    <a:pt x="43" y="858"/>
                  </a:lnTo>
                  <a:lnTo>
                    <a:pt x="231" y="963"/>
                  </a:lnTo>
                  <a:lnTo>
                    <a:pt x="336" y="963"/>
                  </a:lnTo>
                  <a:lnTo>
                    <a:pt x="398" y="942"/>
                  </a:lnTo>
                  <a:lnTo>
                    <a:pt x="440" y="670"/>
                  </a:lnTo>
                  <a:lnTo>
                    <a:pt x="398" y="544"/>
                  </a:lnTo>
                  <a:lnTo>
                    <a:pt x="336" y="544"/>
                  </a:lnTo>
                  <a:lnTo>
                    <a:pt x="315" y="356"/>
                  </a:lnTo>
                  <a:lnTo>
                    <a:pt x="336" y="356"/>
                  </a:lnTo>
                  <a:lnTo>
                    <a:pt x="398" y="168"/>
                  </a:lnTo>
                  <a:lnTo>
                    <a:pt x="357" y="126"/>
                  </a:lnTo>
                  <a:lnTo>
                    <a:pt x="315" y="126"/>
                  </a:lnTo>
                  <a:lnTo>
                    <a:pt x="315" y="63"/>
                  </a:lnTo>
                  <a:lnTo>
                    <a:pt x="21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68"/>
            <p:cNvSpPr/>
            <p:nvPr/>
          </p:nvSpPr>
          <p:spPr>
            <a:xfrm>
              <a:off x="4095152" y="2967833"/>
              <a:ext cx="32900" cy="24758"/>
            </a:xfrm>
            <a:custGeom>
              <a:avLst/>
              <a:gdLst/>
              <a:ahLst/>
              <a:cxnLst/>
              <a:rect l="l" t="t" r="r" b="b"/>
              <a:pathLst>
                <a:path w="2763" h="2177" extrusionOk="0">
                  <a:moveTo>
                    <a:pt x="2490" y="0"/>
                  </a:moveTo>
                  <a:lnTo>
                    <a:pt x="2490" y="84"/>
                  </a:lnTo>
                  <a:lnTo>
                    <a:pt x="2469" y="146"/>
                  </a:lnTo>
                  <a:lnTo>
                    <a:pt x="2093" y="356"/>
                  </a:lnTo>
                  <a:lnTo>
                    <a:pt x="2093" y="502"/>
                  </a:lnTo>
                  <a:lnTo>
                    <a:pt x="1779" y="795"/>
                  </a:lnTo>
                  <a:lnTo>
                    <a:pt x="1737" y="879"/>
                  </a:lnTo>
                  <a:lnTo>
                    <a:pt x="1779" y="900"/>
                  </a:lnTo>
                  <a:lnTo>
                    <a:pt x="1821" y="983"/>
                  </a:lnTo>
                  <a:lnTo>
                    <a:pt x="1653" y="1130"/>
                  </a:lnTo>
                  <a:lnTo>
                    <a:pt x="1611" y="1046"/>
                  </a:lnTo>
                  <a:lnTo>
                    <a:pt x="1549" y="1088"/>
                  </a:lnTo>
                  <a:lnTo>
                    <a:pt x="1465" y="1088"/>
                  </a:lnTo>
                  <a:lnTo>
                    <a:pt x="1507" y="1193"/>
                  </a:lnTo>
                  <a:lnTo>
                    <a:pt x="1444" y="1193"/>
                  </a:lnTo>
                  <a:lnTo>
                    <a:pt x="1423" y="1234"/>
                  </a:lnTo>
                  <a:lnTo>
                    <a:pt x="1256" y="1255"/>
                  </a:lnTo>
                  <a:lnTo>
                    <a:pt x="1130" y="1297"/>
                  </a:lnTo>
                  <a:lnTo>
                    <a:pt x="1088" y="1214"/>
                  </a:lnTo>
                  <a:lnTo>
                    <a:pt x="837" y="1214"/>
                  </a:lnTo>
                  <a:lnTo>
                    <a:pt x="628" y="1151"/>
                  </a:lnTo>
                  <a:lnTo>
                    <a:pt x="398" y="1339"/>
                  </a:lnTo>
                  <a:lnTo>
                    <a:pt x="314" y="1318"/>
                  </a:lnTo>
                  <a:lnTo>
                    <a:pt x="251" y="1318"/>
                  </a:lnTo>
                  <a:lnTo>
                    <a:pt x="147" y="1360"/>
                  </a:lnTo>
                  <a:lnTo>
                    <a:pt x="105" y="1109"/>
                  </a:lnTo>
                  <a:lnTo>
                    <a:pt x="63" y="1151"/>
                  </a:lnTo>
                  <a:lnTo>
                    <a:pt x="0" y="1130"/>
                  </a:lnTo>
                  <a:lnTo>
                    <a:pt x="0" y="1318"/>
                  </a:lnTo>
                  <a:lnTo>
                    <a:pt x="147" y="1465"/>
                  </a:lnTo>
                  <a:lnTo>
                    <a:pt x="272" y="1946"/>
                  </a:lnTo>
                  <a:lnTo>
                    <a:pt x="1967" y="2176"/>
                  </a:lnTo>
                  <a:lnTo>
                    <a:pt x="2155" y="2030"/>
                  </a:lnTo>
                  <a:lnTo>
                    <a:pt x="2658" y="502"/>
                  </a:lnTo>
                  <a:lnTo>
                    <a:pt x="2762" y="481"/>
                  </a:lnTo>
                  <a:lnTo>
                    <a:pt x="2762" y="314"/>
                  </a:lnTo>
                  <a:lnTo>
                    <a:pt x="2720" y="251"/>
                  </a:lnTo>
                  <a:lnTo>
                    <a:pt x="2678" y="272"/>
                  </a:lnTo>
                  <a:lnTo>
                    <a:pt x="2658" y="251"/>
                  </a:lnTo>
                  <a:lnTo>
                    <a:pt x="2595" y="209"/>
                  </a:lnTo>
                  <a:lnTo>
                    <a:pt x="2574" y="42"/>
                  </a:lnTo>
                  <a:lnTo>
                    <a:pt x="249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68"/>
            <p:cNvSpPr/>
            <p:nvPr/>
          </p:nvSpPr>
          <p:spPr>
            <a:xfrm>
              <a:off x="4101380" y="2973303"/>
              <a:ext cx="51583" cy="60684"/>
            </a:xfrm>
            <a:custGeom>
              <a:avLst/>
              <a:gdLst/>
              <a:ahLst/>
              <a:cxnLst/>
              <a:rect l="l" t="t" r="r" b="b"/>
              <a:pathLst>
                <a:path w="4332" h="5336" extrusionOk="0">
                  <a:moveTo>
                    <a:pt x="2239" y="0"/>
                  </a:moveTo>
                  <a:lnTo>
                    <a:pt x="2135" y="21"/>
                  </a:lnTo>
                  <a:lnTo>
                    <a:pt x="1632" y="1549"/>
                  </a:lnTo>
                  <a:lnTo>
                    <a:pt x="1758" y="2009"/>
                  </a:lnTo>
                  <a:lnTo>
                    <a:pt x="1674" y="3264"/>
                  </a:lnTo>
                  <a:lnTo>
                    <a:pt x="42" y="3746"/>
                  </a:lnTo>
                  <a:lnTo>
                    <a:pt x="0" y="4018"/>
                  </a:lnTo>
                  <a:lnTo>
                    <a:pt x="523" y="4708"/>
                  </a:lnTo>
                  <a:lnTo>
                    <a:pt x="461" y="4938"/>
                  </a:lnTo>
                  <a:lnTo>
                    <a:pt x="795" y="5336"/>
                  </a:lnTo>
                  <a:lnTo>
                    <a:pt x="879" y="5315"/>
                  </a:lnTo>
                  <a:lnTo>
                    <a:pt x="900" y="5336"/>
                  </a:lnTo>
                  <a:lnTo>
                    <a:pt x="1005" y="5336"/>
                  </a:lnTo>
                  <a:lnTo>
                    <a:pt x="1088" y="5231"/>
                  </a:lnTo>
                  <a:lnTo>
                    <a:pt x="1214" y="5231"/>
                  </a:lnTo>
                  <a:lnTo>
                    <a:pt x="1423" y="5127"/>
                  </a:lnTo>
                  <a:lnTo>
                    <a:pt x="1528" y="5127"/>
                  </a:lnTo>
                  <a:lnTo>
                    <a:pt x="1632" y="5106"/>
                  </a:lnTo>
                  <a:lnTo>
                    <a:pt x="1716" y="5147"/>
                  </a:lnTo>
                  <a:lnTo>
                    <a:pt x="1779" y="5147"/>
                  </a:lnTo>
                  <a:lnTo>
                    <a:pt x="1925" y="4938"/>
                  </a:lnTo>
                  <a:lnTo>
                    <a:pt x="1925" y="4917"/>
                  </a:lnTo>
                  <a:lnTo>
                    <a:pt x="1946" y="4917"/>
                  </a:lnTo>
                  <a:lnTo>
                    <a:pt x="1946" y="4834"/>
                  </a:lnTo>
                  <a:lnTo>
                    <a:pt x="1883" y="4813"/>
                  </a:lnTo>
                  <a:lnTo>
                    <a:pt x="1925" y="4750"/>
                  </a:lnTo>
                  <a:lnTo>
                    <a:pt x="1883" y="4687"/>
                  </a:lnTo>
                  <a:lnTo>
                    <a:pt x="1967" y="4603"/>
                  </a:lnTo>
                  <a:lnTo>
                    <a:pt x="2030" y="4541"/>
                  </a:lnTo>
                  <a:lnTo>
                    <a:pt x="2239" y="4541"/>
                  </a:lnTo>
                  <a:lnTo>
                    <a:pt x="2365" y="4520"/>
                  </a:lnTo>
                  <a:lnTo>
                    <a:pt x="2448" y="4583"/>
                  </a:lnTo>
                  <a:lnTo>
                    <a:pt x="2553" y="4436"/>
                  </a:lnTo>
                  <a:lnTo>
                    <a:pt x="2595" y="4415"/>
                  </a:lnTo>
                  <a:lnTo>
                    <a:pt x="2595" y="4227"/>
                  </a:lnTo>
                  <a:lnTo>
                    <a:pt x="2804" y="3976"/>
                  </a:lnTo>
                  <a:lnTo>
                    <a:pt x="2930" y="3955"/>
                  </a:lnTo>
                  <a:lnTo>
                    <a:pt x="3013" y="3976"/>
                  </a:lnTo>
                  <a:lnTo>
                    <a:pt x="3076" y="3913"/>
                  </a:lnTo>
                  <a:lnTo>
                    <a:pt x="3348" y="3913"/>
                  </a:lnTo>
                  <a:lnTo>
                    <a:pt x="3390" y="3850"/>
                  </a:lnTo>
                  <a:lnTo>
                    <a:pt x="3327" y="3808"/>
                  </a:lnTo>
                  <a:lnTo>
                    <a:pt x="3285" y="3599"/>
                  </a:lnTo>
                  <a:lnTo>
                    <a:pt x="3306" y="3599"/>
                  </a:lnTo>
                  <a:lnTo>
                    <a:pt x="3244" y="3494"/>
                  </a:lnTo>
                  <a:lnTo>
                    <a:pt x="3223" y="3474"/>
                  </a:lnTo>
                  <a:lnTo>
                    <a:pt x="3244" y="3390"/>
                  </a:lnTo>
                  <a:lnTo>
                    <a:pt x="3244" y="3285"/>
                  </a:lnTo>
                  <a:lnTo>
                    <a:pt x="3348" y="3118"/>
                  </a:lnTo>
                  <a:lnTo>
                    <a:pt x="3432" y="3076"/>
                  </a:lnTo>
                  <a:lnTo>
                    <a:pt x="3390" y="3013"/>
                  </a:lnTo>
                  <a:lnTo>
                    <a:pt x="3411" y="3013"/>
                  </a:lnTo>
                  <a:lnTo>
                    <a:pt x="3495" y="2867"/>
                  </a:lnTo>
                  <a:lnTo>
                    <a:pt x="3536" y="2846"/>
                  </a:lnTo>
                  <a:lnTo>
                    <a:pt x="3599" y="2846"/>
                  </a:lnTo>
                  <a:lnTo>
                    <a:pt x="3557" y="2909"/>
                  </a:lnTo>
                  <a:lnTo>
                    <a:pt x="3536" y="2971"/>
                  </a:lnTo>
                  <a:lnTo>
                    <a:pt x="3620" y="3013"/>
                  </a:lnTo>
                  <a:lnTo>
                    <a:pt x="3662" y="3013"/>
                  </a:lnTo>
                  <a:lnTo>
                    <a:pt x="3746" y="2804"/>
                  </a:lnTo>
                  <a:lnTo>
                    <a:pt x="3808" y="2741"/>
                  </a:lnTo>
                  <a:lnTo>
                    <a:pt x="3871" y="2616"/>
                  </a:lnTo>
                  <a:lnTo>
                    <a:pt x="4018" y="2490"/>
                  </a:lnTo>
                  <a:lnTo>
                    <a:pt x="4227" y="2134"/>
                  </a:lnTo>
                  <a:lnTo>
                    <a:pt x="4248" y="2072"/>
                  </a:lnTo>
                  <a:lnTo>
                    <a:pt x="4248" y="1988"/>
                  </a:lnTo>
                  <a:lnTo>
                    <a:pt x="4290" y="1862"/>
                  </a:lnTo>
                  <a:lnTo>
                    <a:pt x="4332" y="1758"/>
                  </a:lnTo>
                  <a:lnTo>
                    <a:pt x="4269" y="1695"/>
                  </a:lnTo>
                  <a:lnTo>
                    <a:pt x="4164" y="1674"/>
                  </a:lnTo>
                  <a:lnTo>
                    <a:pt x="3955" y="1507"/>
                  </a:lnTo>
                  <a:lnTo>
                    <a:pt x="3913" y="1402"/>
                  </a:lnTo>
                  <a:lnTo>
                    <a:pt x="3808" y="1298"/>
                  </a:lnTo>
                  <a:lnTo>
                    <a:pt x="3767" y="1151"/>
                  </a:lnTo>
                  <a:lnTo>
                    <a:pt x="3599" y="942"/>
                  </a:lnTo>
                  <a:lnTo>
                    <a:pt x="3516" y="942"/>
                  </a:lnTo>
                  <a:lnTo>
                    <a:pt x="3390" y="963"/>
                  </a:lnTo>
                  <a:lnTo>
                    <a:pt x="3118" y="921"/>
                  </a:lnTo>
                  <a:lnTo>
                    <a:pt x="3013" y="942"/>
                  </a:lnTo>
                  <a:lnTo>
                    <a:pt x="2930" y="963"/>
                  </a:lnTo>
                  <a:lnTo>
                    <a:pt x="2804" y="921"/>
                  </a:lnTo>
                  <a:lnTo>
                    <a:pt x="2469" y="649"/>
                  </a:lnTo>
                  <a:lnTo>
                    <a:pt x="2469" y="565"/>
                  </a:lnTo>
                  <a:lnTo>
                    <a:pt x="2260" y="335"/>
                  </a:lnTo>
                  <a:lnTo>
                    <a:pt x="223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68"/>
            <p:cNvSpPr/>
            <p:nvPr/>
          </p:nvSpPr>
          <p:spPr>
            <a:xfrm>
              <a:off x="4124802" y="2964728"/>
              <a:ext cx="2751" cy="5971"/>
            </a:xfrm>
            <a:custGeom>
              <a:avLst/>
              <a:gdLst/>
              <a:ahLst/>
              <a:cxnLst/>
              <a:rect l="l" t="t" r="r" b="b"/>
              <a:pathLst>
                <a:path w="231" h="525" extrusionOk="0">
                  <a:moveTo>
                    <a:pt x="209" y="1"/>
                  </a:moveTo>
                  <a:lnTo>
                    <a:pt x="168" y="22"/>
                  </a:lnTo>
                  <a:lnTo>
                    <a:pt x="105" y="22"/>
                  </a:lnTo>
                  <a:lnTo>
                    <a:pt x="84" y="168"/>
                  </a:lnTo>
                  <a:lnTo>
                    <a:pt x="63" y="210"/>
                  </a:lnTo>
                  <a:lnTo>
                    <a:pt x="21" y="168"/>
                  </a:lnTo>
                  <a:lnTo>
                    <a:pt x="0" y="231"/>
                  </a:lnTo>
                  <a:lnTo>
                    <a:pt x="0" y="273"/>
                  </a:lnTo>
                  <a:lnTo>
                    <a:pt x="84" y="315"/>
                  </a:lnTo>
                  <a:lnTo>
                    <a:pt x="105" y="482"/>
                  </a:lnTo>
                  <a:lnTo>
                    <a:pt x="168" y="524"/>
                  </a:lnTo>
                  <a:lnTo>
                    <a:pt x="168" y="440"/>
                  </a:lnTo>
                  <a:lnTo>
                    <a:pt x="209" y="336"/>
                  </a:lnTo>
                  <a:lnTo>
                    <a:pt x="209" y="168"/>
                  </a:lnTo>
                  <a:lnTo>
                    <a:pt x="188" y="168"/>
                  </a:lnTo>
                  <a:lnTo>
                    <a:pt x="209" y="106"/>
                  </a:lnTo>
                  <a:lnTo>
                    <a:pt x="188" y="64"/>
                  </a:lnTo>
                  <a:lnTo>
                    <a:pt x="209" y="43"/>
                  </a:lnTo>
                  <a:lnTo>
                    <a:pt x="230" y="43"/>
                  </a:lnTo>
                  <a:lnTo>
                    <a:pt x="209"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68"/>
            <p:cNvSpPr/>
            <p:nvPr/>
          </p:nvSpPr>
          <p:spPr>
            <a:xfrm>
              <a:off x="4037591" y="3015893"/>
              <a:ext cx="73267" cy="45456"/>
            </a:xfrm>
            <a:custGeom>
              <a:avLst/>
              <a:gdLst/>
              <a:ahLst/>
              <a:cxnLst/>
              <a:rect l="l" t="t" r="r" b="b"/>
              <a:pathLst>
                <a:path w="6153" h="3997" extrusionOk="0">
                  <a:moveTo>
                    <a:pt x="5399" y="1"/>
                  </a:moveTo>
                  <a:lnTo>
                    <a:pt x="3223" y="649"/>
                  </a:lnTo>
                  <a:lnTo>
                    <a:pt x="2177" y="2051"/>
                  </a:lnTo>
                  <a:lnTo>
                    <a:pt x="2156" y="1528"/>
                  </a:lnTo>
                  <a:lnTo>
                    <a:pt x="1633" y="1298"/>
                  </a:lnTo>
                  <a:lnTo>
                    <a:pt x="1131" y="1089"/>
                  </a:lnTo>
                  <a:lnTo>
                    <a:pt x="796" y="1089"/>
                  </a:lnTo>
                  <a:lnTo>
                    <a:pt x="608" y="942"/>
                  </a:lnTo>
                  <a:lnTo>
                    <a:pt x="440" y="1005"/>
                  </a:lnTo>
                  <a:lnTo>
                    <a:pt x="378" y="1277"/>
                  </a:lnTo>
                  <a:lnTo>
                    <a:pt x="482" y="1486"/>
                  </a:lnTo>
                  <a:lnTo>
                    <a:pt x="315" y="1591"/>
                  </a:lnTo>
                  <a:lnTo>
                    <a:pt x="273" y="1695"/>
                  </a:lnTo>
                  <a:lnTo>
                    <a:pt x="189" y="1674"/>
                  </a:lnTo>
                  <a:lnTo>
                    <a:pt x="85" y="1633"/>
                  </a:lnTo>
                  <a:lnTo>
                    <a:pt x="106" y="1737"/>
                  </a:lnTo>
                  <a:lnTo>
                    <a:pt x="168" y="2030"/>
                  </a:lnTo>
                  <a:lnTo>
                    <a:pt x="168" y="2218"/>
                  </a:lnTo>
                  <a:lnTo>
                    <a:pt x="85" y="2218"/>
                  </a:lnTo>
                  <a:lnTo>
                    <a:pt x="85" y="2260"/>
                  </a:lnTo>
                  <a:lnTo>
                    <a:pt x="1" y="2239"/>
                  </a:lnTo>
                  <a:lnTo>
                    <a:pt x="1" y="2239"/>
                  </a:lnTo>
                  <a:lnTo>
                    <a:pt x="22" y="2344"/>
                  </a:lnTo>
                  <a:lnTo>
                    <a:pt x="106" y="2344"/>
                  </a:lnTo>
                  <a:lnTo>
                    <a:pt x="106" y="2428"/>
                  </a:lnTo>
                  <a:lnTo>
                    <a:pt x="231" y="2616"/>
                  </a:lnTo>
                  <a:lnTo>
                    <a:pt x="315" y="3139"/>
                  </a:lnTo>
                  <a:lnTo>
                    <a:pt x="482" y="3265"/>
                  </a:lnTo>
                  <a:lnTo>
                    <a:pt x="482" y="3453"/>
                  </a:lnTo>
                  <a:lnTo>
                    <a:pt x="419" y="3474"/>
                  </a:lnTo>
                  <a:lnTo>
                    <a:pt x="482" y="3620"/>
                  </a:lnTo>
                  <a:lnTo>
                    <a:pt x="608" y="3767"/>
                  </a:lnTo>
                  <a:lnTo>
                    <a:pt x="608" y="3913"/>
                  </a:lnTo>
                  <a:lnTo>
                    <a:pt x="650" y="3997"/>
                  </a:lnTo>
                  <a:lnTo>
                    <a:pt x="796" y="3997"/>
                  </a:lnTo>
                  <a:lnTo>
                    <a:pt x="817" y="3934"/>
                  </a:lnTo>
                  <a:lnTo>
                    <a:pt x="963" y="3997"/>
                  </a:lnTo>
                  <a:lnTo>
                    <a:pt x="1068" y="3976"/>
                  </a:lnTo>
                  <a:lnTo>
                    <a:pt x="1173" y="3871"/>
                  </a:lnTo>
                  <a:lnTo>
                    <a:pt x="1319" y="3871"/>
                  </a:lnTo>
                  <a:lnTo>
                    <a:pt x="1361" y="3934"/>
                  </a:lnTo>
                  <a:lnTo>
                    <a:pt x="1466" y="3892"/>
                  </a:lnTo>
                  <a:lnTo>
                    <a:pt x="1570" y="3725"/>
                  </a:lnTo>
                  <a:lnTo>
                    <a:pt x="1633" y="3725"/>
                  </a:lnTo>
                  <a:lnTo>
                    <a:pt x="1696" y="3579"/>
                  </a:lnTo>
                  <a:lnTo>
                    <a:pt x="1842" y="3495"/>
                  </a:lnTo>
                  <a:lnTo>
                    <a:pt x="1905" y="3474"/>
                  </a:lnTo>
                  <a:lnTo>
                    <a:pt x="2010" y="3474"/>
                  </a:lnTo>
                  <a:lnTo>
                    <a:pt x="2051" y="3495"/>
                  </a:lnTo>
                  <a:lnTo>
                    <a:pt x="2198" y="3495"/>
                  </a:lnTo>
                  <a:lnTo>
                    <a:pt x="2219" y="3558"/>
                  </a:lnTo>
                  <a:lnTo>
                    <a:pt x="2365" y="3579"/>
                  </a:lnTo>
                  <a:lnTo>
                    <a:pt x="2616" y="3474"/>
                  </a:lnTo>
                  <a:lnTo>
                    <a:pt x="2826" y="3453"/>
                  </a:lnTo>
                  <a:lnTo>
                    <a:pt x="2909" y="3369"/>
                  </a:lnTo>
                  <a:lnTo>
                    <a:pt x="2930" y="3307"/>
                  </a:lnTo>
                  <a:lnTo>
                    <a:pt x="3119" y="3160"/>
                  </a:lnTo>
                  <a:lnTo>
                    <a:pt x="3223" y="3160"/>
                  </a:lnTo>
                  <a:lnTo>
                    <a:pt x="3307" y="3202"/>
                  </a:lnTo>
                  <a:lnTo>
                    <a:pt x="3370" y="3181"/>
                  </a:lnTo>
                  <a:lnTo>
                    <a:pt x="3432" y="3139"/>
                  </a:lnTo>
                  <a:lnTo>
                    <a:pt x="3453" y="3181"/>
                  </a:lnTo>
                  <a:lnTo>
                    <a:pt x="3537" y="3181"/>
                  </a:lnTo>
                  <a:lnTo>
                    <a:pt x="3725" y="3034"/>
                  </a:lnTo>
                  <a:lnTo>
                    <a:pt x="3830" y="2846"/>
                  </a:lnTo>
                  <a:lnTo>
                    <a:pt x="3935" y="2783"/>
                  </a:lnTo>
                  <a:lnTo>
                    <a:pt x="3997" y="2783"/>
                  </a:lnTo>
                  <a:lnTo>
                    <a:pt x="4625" y="2616"/>
                  </a:lnTo>
                  <a:lnTo>
                    <a:pt x="4688" y="2532"/>
                  </a:lnTo>
                  <a:lnTo>
                    <a:pt x="5043" y="2470"/>
                  </a:lnTo>
                  <a:lnTo>
                    <a:pt x="5253" y="2365"/>
                  </a:lnTo>
                  <a:lnTo>
                    <a:pt x="5399" y="2260"/>
                  </a:lnTo>
                  <a:lnTo>
                    <a:pt x="5629" y="2218"/>
                  </a:lnTo>
                  <a:lnTo>
                    <a:pt x="5608" y="2135"/>
                  </a:lnTo>
                  <a:lnTo>
                    <a:pt x="5629" y="2114"/>
                  </a:lnTo>
                  <a:lnTo>
                    <a:pt x="5567" y="2051"/>
                  </a:lnTo>
                  <a:lnTo>
                    <a:pt x="5608" y="1905"/>
                  </a:lnTo>
                  <a:lnTo>
                    <a:pt x="5776" y="1674"/>
                  </a:lnTo>
                  <a:lnTo>
                    <a:pt x="6027" y="1612"/>
                  </a:lnTo>
                  <a:lnTo>
                    <a:pt x="6152" y="1591"/>
                  </a:lnTo>
                  <a:lnTo>
                    <a:pt x="5818" y="1193"/>
                  </a:lnTo>
                  <a:lnTo>
                    <a:pt x="5880" y="963"/>
                  </a:lnTo>
                  <a:lnTo>
                    <a:pt x="5357" y="273"/>
                  </a:lnTo>
                  <a:lnTo>
                    <a:pt x="5399"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68"/>
            <p:cNvSpPr/>
            <p:nvPr/>
          </p:nvSpPr>
          <p:spPr>
            <a:xfrm>
              <a:off x="3911526" y="2929280"/>
              <a:ext cx="85972" cy="69020"/>
            </a:xfrm>
            <a:custGeom>
              <a:avLst/>
              <a:gdLst/>
              <a:ahLst/>
              <a:cxnLst/>
              <a:rect l="l" t="t" r="r" b="b"/>
              <a:pathLst>
                <a:path w="7220" h="6069" extrusionOk="0">
                  <a:moveTo>
                    <a:pt x="503" y="0"/>
                  </a:moveTo>
                  <a:lnTo>
                    <a:pt x="210" y="21"/>
                  </a:lnTo>
                  <a:lnTo>
                    <a:pt x="147" y="21"/>
                  </a:lnTo>
                  <a:lnTo>
                    <a:pt x="126" y="126"/>
                  </a:lnTo>
                  <a:lnTo>
                    <a:pt x="84" y="356"/>
                  </a:lnTo>
                  <a:lnTo>
                    <a:pt x="126" y="523"/>
                  </a:lnTo>
                  <a:lnTo>
                    <a:pt x="126" y="649"/>
                  </a:lnTo>
                  <a:lnTo>
                    <a:pt x="42" y="858"/>
                  </a:lnTo>
                  <a:lnTo>
                    <a:pt x="1" y="1047"/>
                  </a:lnTo>
                  <a:lnTo>
                    <a:pt x="42" y="1193"/>
                  </a:lnTo>
                  <a:lnTo>
                    <a:pt x="126" y="1486"/>
                  </a:lnTo>
                  <a:lnTo>
                    <a:pt x="314" y="6068"/>
                  </a:lnTo>
                  <a:lnTo>
                    <a:pt x="7219" y="6005"/>
                  </a:lnTo>
                  <a:lnTo>
                    <a:pt x="7219" y="5985"/>
                  </a:lnTo>
                  <a:lnTo>
                    <a:pt x="7115" y="5964"/>
                  </a:lnTo>
                  <a:lnTo>
                    <a:pt x="6989" y="5796"/>
                  </a:lnTo>
                  <a:lnTo>
                    <a:pt x="6947" y="5754"/>
                  </a:lnTo>
                  <a:lnTo>
                    <a:pt x="6822" y="5692"/>
                  </a:lnTo>
                  <a:lnTo>
                    <a:pt x="6738" y="5566"/>
                  </a:lnTo>
                  <a:lnTo>
                    <a:pt x="6675" y="5587"/>
                  </a:lnTo>
                  <a:lnTo>
                    <a:pt x="6571" y="5587"/>
                  </a:lnTo>
                  <a:lnTo>
                    <a:pt x="6403" y="5461"/>
                  </a:lnTo>
                  <a:lnTo>
                    <a:pt x="6299" y="5169"/>
                  </a:lnTo>
                  <a:lnTo>
                    <a:pt x="6319" y="5106"/>
                  </a:lnTo>
                  <a:lnTo>
                    <a:pt x="6319" y="4938"/>
                  </a:lnTo>
                  <a:lnTo>
                    <a:pt x="6278" y="4855"/>
                  </a:lnTo>
                  <a:lnTo>
                    <a:pt x="6299" y="4813"/>
                  </a:lnTo>
                  <a:lnTo>
                    <a:pt x="6319" y="4855"/>
                  </a:lnTo>
                  <a:lnTo>
                    <a:pt x="6508" y="4855"/>
                  </a:lnTo>
                  <a:lnTo>
                    <a:pt x="6424" y="4792"/>
                  </a:lnTo>
                  <a:lnTo>
                    <a:pt x="6382" y="4792"/>
                  </a:lnTo>
                  <a:lnTo>
                    <a:pt x="6299" y="4624"/>
                  </a:lnTo>
                  <a:lnTo>
                    <a:pt x="6257" y="4604"/>
                  </a:lnTo>
                  <a:lnTo>
                    <a:pt x="6257" y="4645"/>
                  </a:lnTo>
                  <a:lnTo>
                    <a:pt x="6173" y="4583"/>
                  </a:lnTo>
                  <a:lnTo>
                    <a:pt x="6110" y="4415"/>
                  </a:lnTo>
                  <a:lnTo>
                    <a:pt x="5901" y="4080"/>
                  </a:lnTo>
                  <a:lnTo>
                    <a:pt x="5796" y="4018"/>
                  </a:lnTo>
                  <a:lnTo>
                    <a:pt x="5775" y="3871"/>
                  </a:lnTo>
                  <a:lnTo>
                    <a:pt x="5420" y="3327"/>
                  </a:lnTo>
                  <a:lnTo>
                    <a:pt x="5420" y="3223"/>
                  </a:lnTo>
                  <a:lnTo>
                    <a:pt x="5357" y="3118"/>
                  </a:lnTo>
                  <a:lnTo>
                    <a:pt x="5336" y="2867"/>
                  </a:lnTo>
                  <a:lnTo>
                    <a:pt x="5273" y="2825"/>
                  </a:lnTo>
                  <a:lnTo>
                    <a:pt x="5273" y="2741"/>
                  </a:lnTo>
                  <a:lnTo>
                    <a:pt x="5064" y="2532"/>
                  </a:lnTo>
                  <a:lnTo>
                    <a:pt x="5064" y="2448"/>
                  </a:lnTo>
                  <a:lnTo>
                    <a:pt x="5106" y="2344"/>
                  </a:lnTo>
                  <a:lnTo>
                    <a:pt x="5043" y="2281"/>
                  </a:lnTo>
                  <a:lnTo>
                    <a:pt x="4708" y="1988"/>
                  </a:lnTo>
                  <a:lnTo>
                    <a:pt x="4687" y="1884"/>
                  </a:lnTo>
                  <a:lnTo>
                    <a:pt x="4478" y="1653"/>
                  </a:lnTo>
                  <a:lnTo>
                    <a:pt x="4478" y="1507"/>
                  </a:lnTo>
                  <a:lnTo>
                    <a:pt x="4332" y="1360"/>
                  </a:lnTo>
                  <a:lnTo>
                    <a:pt x="4374" y="1277"/>
                  </a:lnTo>
                  <a:lnTo>
                    <a:pt x="4374" y="1193"/>
                  </a:lnTo>
                  <a:lnTo>
                    <a:pt x="4395" y="1151"/>
                  </a:lnTo>
                  <a:lnTo>
                    <a:pt x="4395" y="1193"/>
                  </a:lnTo>
                  <a:lnTo>
                    <a:pt x="4478" y="1193"/>
                  </a:lnTo>
                  <a:lnTo>
                    <a:pt x="4499" y="1339"/>
                  </a:lnTo>
                  <a:lnTo>
                    <a:pt x="4541" y="1402"/>
                  </a:lnTo>
                  <a:lnTo>
                    <a:pt x="4583" y="1465"/>
                  </a:lnTo>
                  <a:lnTo>
                    <a:pt x="4792" y="1674"/>
                  </a:lnTo>
                  <a:lnTo>
                    <a:pt x="4792" y="1779"/>
                  </a:lnTo>
                  <a:lnTo>
                    <a:pt x="4834" y="1884"/>
                  </a:lnTo>
                  <a:lnTo>
                    <a:pt x="5001" y="1967"/>
                  </a:lnTo>
                  <a:lnTo>
                    <a:pt x="5022" y="2072"/>
                  </a:lnTo>
                  <a:lnTo>
                    <a:pt x="5315" y="2344"/>
                  </a:lnTo>
                  <a:lnTo>
                    <a:pt x="5462" y="2428"/>
                  </a:lnTo>
                  <a:lnTo>
                    <a:pt x="5462" y="2490"/>
                  </a:lnTo>
                  <a:lnTo>
                    <a:pt x="5483" y="2407"/>
                  </a:lnTo>
                  <a:lnTo>
                    <a:pt x="5566" y="2323"/>
                  </a:lnTo>
                  <a:lnTo>
                    <a:pt x="5629" y="2114"/>
                  </a:lnTo>
                  <a:lnTo>
                    <a:pt x="5566" y="2072"/>
                  </a:lnTo>
                  <a:lnTo>
                    <a:pt x="5650" y="1904"/>
                  </a:lnTo>
                  <a:lnTo>
                    <a:pt x="5650" y="1779"/>
                  </a:lnTo>
                  <a:lnTo>
                    <a:pt x="5734" y="1465"/>
                  </a:lnTo>
                  <a:lnTo>
                    <a:pt x="5755" y="1444"/>
                  </a:lnTo>
                  <a:lnTo>
                    <a:pt x="5671" y="1235"/>
                  </a:lnTo>
                  <a:lnTo>
                    <a:pt x="5734" y="1088"/>
                  </a:lnTo>
                  <a:lnTo>
                    <a:pt x="5587" y="775"/>
                  </a:lnTo>
                  <a:lnTo>
                    <a:pt x="5441" y="544"/>
                  </a:lnTo>
                  <a:lnTo>
                    <a:pt x="5378" y="335"/>
                  </a:lnTo>
                  <a:lnTo>
                    <a:pt x="5273" y="147"/>
                  </a:lnTo>
                  <a:lnTo>
                    <a:pt x="5211" y="126"/>
                  </a:lnTo>
                  <a:lnTo>
                    <a:pt x="5127" y="231"/>
                  </a:lnTo>
                  <a:lnTo>
                    <a:pt x="4959" y="293"/>
                  </a:lnTo>
                  <a:lnTo>
                    <a:pt x="4604" y="231"/>
                  </a:lnTo>
                  <a:lnTo>
                    <a:pt x="4311" y="314"/>
                  </a:lnTo>
                  <a:lnTo>
                    <a:pt x="4102" y="147"/>
                  </a:lnTo>
                  <a:lnTo>
                    <a:pt x="4081" y="251"/>
                  </a:lnTo>
                  <a:lnTo>
                    <a:pt x="4164" y="398"/>
                  </a:lnTo>
                  <a:lnTo>
                    <a:pt x="4164" y="461"/>
                  </a:lnTo>
                  <a:lnTo>
                    <a:pt x="4081" y="335"/>
                  </a:lnTo>
                  <a:lnTo>
                    <a:pt x="3976" y="293"/>
                  </a:lnTo>
                  <a:lnTo>
                    <a:pt x="3955" y="189"/>
                  </a:lnTo>
                  <a:lnTo>
                    <a:pt x="3997" y="147"/>
                  </a:lnTo>
                  <a:lnTo>
                    <a:pt x="3955" y="105"/>
                  </a:lnTo>
                  <a:lnTo>
                    <a:pt x="3850" y="105"/>
                  </a:lnTo>
                  <a:lnTo>
                    <a:pt x="3746" y="84"/>
                  </a:lnTo>
                  <a:lnTo>
                    <a:pt x="3537" y="21"/>
                  </a:lnTo>
                  <a:lnTo>
                    <a:pt x="3495" y="42"/>
                  </a:lnTo>
                  <a:lnTo>
                    <a:pt x="3578" y="84"/>
                  </a:lnTo>
                  <a:lnTo>
                    <a:pt x="3599" y="105"/>
                  </a:lnTo>
                  <a:lnTo>
                    <a:pt x="3495" y="126"/>
                  </a:lnTo>
                  <a:lnTo>
                    <a:pt x="3390" y="105"/>
                  </a:lnTo>
                  <a:lnTo>
                    <a:pt x="3265" y="147"/>
                  </a:lnTo>
                  <a:lnTo>
                    <a:pt x="3223" y="126"/>
                  </a:lnTo>
                  <a:lnTo>
                    <a:pt x="3223" y="105"/>
                  </a:lnTo>
                  <a:lnTo>
                    <a:pt x="3348" y="84"/>
                  </a:lnTo>
                  <a:lnTo>
                    <a:pt x="3432" y="42"/>
                  </a:lnTo>
                  <a:lnTo>
                    <a:pt x="3327" y="42"/>
                  </a:lnTo>
                  <a:lnTo>
                    <a:pt x="3139" y="84"/>
                  </a:lnTo>
                  <a:lnTo>
                    <a:pt x="3076" y="126"/>
                  </a:lnTo>
                  <a:lnTo>
                    <a:pt x="2930" y="210"/>
                  </a:lnTo>
                  <a:lnTo>
                    <a:pt x="2846" y="231"/>
                  </a:lnTo>
                  <a:lnTo>
                    <a:pt x="2700" y="293"/>
                  </a:lnTo>
                  <a:lnTo>
                    <a:pt x="2595" y="419"/>
                  </a:lnTo>
                  <a:lnTo>
                    <a:pt x="2553" y="461"/>
                  </a:lnTo>
                  <a:lnTo>
                    <a:pt x="2386" y="461"/>
                  </a:lnTo>
                  <a:lnTo>
                    <a:pt x="2177" y="335"/>
                  </a:lnTo>
                  <a:lnTo>
                    <a:pt x="2009" y="314"/>
                  </a:lnTo>
                  <a:lnTo>
                    <a:pt x="1821" y="335"/>
                  </a:lnTo>
                  <a:lnTo>
                    <a:pt x="1674" y="231"/>
                  </a:lnTo>
                  <a:lnTo>
                    <a:pt x="1591" y="231"/>
                  </a:lnTo>
                  <a:lnTo>
                    <a:pt x="1507" y="251"/>
                  </a:lnTo>
                  <a:lnTo>
                    <a:pt x="1361" y="147"/>
                  </a:lnTo>
                  <a:lnTo>
                    <a:pt x="1172" y="105"/>
                  </a:lnTo>
                  <a:lnTo>
                    <a:pt x="733" y="84"/>
                  </a:lnTo>
                  <a:lnTo>
                    <a:pt x="50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68"/>
            <p:cNvSpPr/>
            <p:nvPr/>
          </p:nvSpPr>
          <p:spPr>
            <a:xfrm>
              <a:off x="3896332" y="2997572"/>
              <a:ext cx="113621" cy="124461"/>
            </a:xfrm>
            <a:custGeom>
              <a:avLst/>
              <a:gdLst/>
              <a:ahLst/>
              <a:cxnLst/>
              <a:rect l="l" t="t" r="r" b="b"/>
              <a:pathLst>
                <a:path w="9542" h="10944" extrusionOk="0">
                  <a:moveTo>
                    <a:pt x="8495" y="0"/>
                  </a:moveTo>
                  <a:lnTo>
                    <a:pt x="1590" y="63"/>
                  </a:lnTo>
                  <a:lnTo>
                    <a:pt x="1632" y="1193"/>
                  </a:lnTo>
                  <a:lnTo>
                    <a:pt x="1088" y="1235"/>
                  </a:lnTo>
                  <a:lnTo>
                    <a:pt x="1088" y="1444"/>
                  </a:lnTo>
                  <a:lnTo>
                    <a:pt x="1151" y="3725"/>
                  </a:lnTo>
                  <a:lnTo>
                    <a:pt x="1046" y="3746"/>
                  </a:lnTo>
                  <a:lnTo>
                    <a:pt x="942" y="3829"/>
                  </a:lnTo>
                  <a:lnTo>
                    <a:pt x="837" y="3767"/>
                  </a:lnTo>
                  <a:lnTo>
                    <a:pt x="691" y="3767"/>
                  </a:lnTo>
                  <a:lnTo>
                    <a:pt x="586" y="3850"/>
                  </a:lnTo>
                  <a:lnTo>
                    <a:pt x="586" y="3976"/>
                  </a:lnTo>
                  <a:lnTo>
                    <a:pt x="649" y="4060"/>
                  </a:lnTo>
                  <a:lnTo>
                    <a:pt x="586" y="4185"/>
                  </a:lnTo>
                  <a:lnTo>
                    <a:pt x="377" y="4457"/>
                  </a:lnTo>
                  <a:lnTo>
                    <a:pt x="335" y="4457"/>
                  </a:lnTo>
                  <a:lnTo>
                    <a:pt x="230" y="4541"/>
                  </a:lnTo>
                  <a:lnTo>
                    <a:pt x="251" y="4645"/>
                  </a:lnTo>
                  <a:lnTo>
                    <a:pt x="314" y="4687"/>
                  </a:lnTo>
                  <a:lnTo>
                    <a:pt x="251" y="4813"/>
                  </a:lnTo>
                  <a:lnTo>
                    <a:pt x="126" y="4897"/>
                  </a:lnTo>
                  <a:lnTo>
                    <a:pt x="105" y="4980"/>
                  </a:lnTo>
                  <a:lnTo>
                    <a:pt x="209" y="5022"/>
                  </a:lnTo>
                  <a:lnTo>
                    <a:pt x="230" y="5127"/>
                  </a:lnTo>
                  <a:lnTo>
                    <a:pt x="168" y="5231"/>
                  </a:lnTo>
                  <a:lnTo>
                    <a:pt x="0" y="5420"/>
                  </a:lnTo>
                  <a:lnTo>
                    <a:pt x="0" y="5545"/>
                  </a:lnTo>
                  <a:lnTo>
                    <a:pt x="63" y="5629"/>
                  </a:lnTo>
                  <a:lnTo>
                    <a:pt x="209" y="5524"/>
                  </a:lnTo>
                  <a:lnTo>
                    <a:pt x="251" y="5545"/>
                  </a:lnTo>
                  <a:lnTo>
                    <a:pt x="251" y="5629"/>
                  </a:lnTo>
                  <a:lnTo>
                    <a:pt x="209" y="5692"/>
                  </a:lnTo>
                  <a:lnTo>
                    <a:pt x="272" y="5734"/>
                  </a:lnTo>
                  <a:lnTo>
                    <a:pt x="230" y="5817"/>
                  </a:lnTo>
                  <a:lnTo>
                    <a:pt x="272" y="5922"/>
                  </a:lnTo>
                  <a:lnTo>
                    <a:pt x="272" y="6047"/>
                  </a:lnTo>
                  <a:lnTo>
                    <a:pt x="314" y="6152"/>
                  </a:lnTo>
                  <a:lnTo>
                    <a:pt x="544" y="6236"/>
                  </a:lnTo>
                  <a:lnTo>
                    <a:pt x="586" y="6319"/>
                  </a:lnTo>
                  <a:lnTo>
                    <a:pt x="544" y="6382"/>
                  </a:lnTo>
                  <a:lnTo>
                    <a:pt x="544" y="6466"/>
                  </a:lnTo>
                  <a:lnTo>
                    <a:pt x="523" y="6487"/>
                  </a:lnTo>
                  <a:lnTo>
                    <a:pt x="586" y="6570"/>
                  </a:lnTo>
                  <a:lnTo>
                    <a:pt x="586" y="6654"/>
                  </a:lnTo>
                  <a:lnTo>
                    <a:pt x="544" y="6675"/>
                  </a:lnTo>
                  <a:lnTo>
                    <a:pt x="670" y="6780"/>
                  </a:lnTo>
                  <a:lnTo>
                    <a:pt x="691" y="6863"/>
                  </a:lnTo>
                  <a:lnTo>
                    <a:pt x="858" y="7052"/>
                  </a:lnTo>
                  <a:lnTo>
                    <a:pt x="963" y="7282"/>
                  </a:lnTo>
                  <a:lnTo>
                    <a:pt x="984" y="7366"/>
                  </a:lnTo>
                  <a:lnTo>
                    <a:pt x="963" y="7491"/>
                  </a:lnTo>
                  <a:lnTo>
                    <a:pt x="942" y="7533"/>
                  </a:lnTo>
                  <a:lnTo>
                    <a:pt x="879" y="7638"/>
                  </a:lnTo>
                  <a:lnTo>
                    <a:pt x="879" y="7826"/>
                  </a:lnTo>
                  <a:lnTo>
                    <a:pt x="984" y="7910"/>
                  </a:lnTo>
                  <a:lnTo>
                    <a:pt x="1109" y="7910"/>
                  </a:lnTo>
                  <a:lnTo>
                    <a:pt x="1172" y="7847"/>
                  </a:lnTo>
                  <a:lnTo>
                    <a:pt x="1318" y="7847"/>
                  </a:lnTo>
                  <a:lnTo>
                    <a:pt x="1402" y="7889"/>
                  </a:lnTo>
                  <a:lnTo>
                    <a:pt x="1360" y="7951"/>
                  </a:lnTo>
                  <a:lnTo>
                    <a:pt x="1381" y="8098"/>
                  </a:lnTo>
                  <a:lnTo>
                    <a:pt x="1465" y="8140"/>
                  </a:lnTo>
                  <a:lnTo>
                    <a:pt x="1590" y="8223"/>
                  </a:lnTo>
                  <a:lnTo>
                    <a:pt x="1695" y="8223"/>
                  </a:lnTo>
                  <a:lnTo>
                    <a:pt x="1779" y="8265"/>
                  </a:lnTo>
                  <a:lnTo>
                    <a:pt x="1821" y="8349"/>
                  </a:lnTo>
                  <a:lnTo>
                    <a:pt x="1925" y="8412"/>
                  </a:lnTo>
                  <a:lnTo>
                    <a:pt x="2030" y="8412"/>
                  </a:lnTo>
                  <a:lnTo>
                    <a:pt x="2093" y="8475"/>
                  </a:lnTo>
                  <a:lnTo>
                    <a:pt x="2051" y="8558"/>
                  </a:lnTo>
                  <a:lnTo>
                    <a:pt x="1988" y="8621"/>
                  </a:lnTo>
                  <a:lnTo>
                    <a:pt x="1946" y="8663"/>
                  </a:lnTo>
                  <a:lnTo>
                    <a:pt x="1904" y="8726"/>
                  </a:lnTo>
                  <a:lnTo>
                    <a:pt x="2030" y="8830"/>
                  </a:lnTo>
                  <a:lnTo>
                    <a:pt x="2134" y="8851"/>
                  </a:lnTo>
                  <a:lnTo>
                    <a:pt x="2155" y="8830"/>
                  </a:lnTo>
                  <a:lnTo>
                    <a:pt x="2260" y="8872"/>
                  </a:lnTo>
                  <a:lnTo>
                    <a:pt x="2323" y="8851"/>
                  </a:lnTo>
                  <a:lnTo>
                    <a:pt x="2511" y="8977"/>
                  </a:lnTo>
                  <a:lnTo>
                    <a:pt x="2532" y="9039"/>
                  </a:lnTo>
                  <a:lnTo>
                    <a:pt x="2553" y="9207"/>
                  </a:lnTo>
                  <a:lnTo>
                    <a:pt x="2616" y="9270"/>
                  </a:lnTo>
                  <a:lnTo>
                    <a:pt x="2720" y="9291"/>
                  </a:lnTo>
                  <a:lnTo>
                    <a:pt x="2762" y="9353"/>
                  </a:lnTo>
                  <a:lnTo>
                    <a:pt x="2741" y="9458"/>
                  </a:lnTo>
                  <a:lnTo>
                    <a:pt x="2783" y="9521"/>
                  </a:lnTo>
                  <a:lnTo>
                    <a:pt x="2992" y="9563"/>
                  </a:lnTo>
                  <a:lnTo>
                    <a:pt x="3076" y="9625"/>
                  </a:lnTo>
                  <a:lnTo>
                    <a:pt x="3076" y="9688"/>
                  </a:lnTo>
                  <a:lnTo>
                    <a:pt x="3076" y="9876"/>
                  </a:lnTo>
                  <a:lnTo>
                    <a:pt x="3160" y="9918"/>
                  </a:lnTo>
                  <a:lnTo>
                    <a:pt x="3264" y="9981"/>
                  </a:lnTo>
                  <a:lnTo>
                    <a:pt x="3306" y="10044"/>
                  </a:lnTo>
                  <a:lnTo>
                    <a:pt x="3306" y="10086"/>
                  </a:lnTo>
                  <a:lnTo>
                    <a:pt x="3348" y="10190"/>
                  </a:lnTo>
                  <a:lnTo>
                    <a:pt x="3390" y="10232"/>
                  </a:lnTo>
                  <a:lnTo>
                    <a:pt x="3474" y="10253"/>
                  </a:lnTo>
                  <a:lnTo>
                    <a:pt x="3515" y="10337"/>
                  </a:lnTo>
                  <a:lnTo>
                    <a:pt x="3662" y="10420"/>
                  </a:lnTo>
                  <a:lnTo>
                    <a:pt x="3766" y="10462"/>
                  </a:lnTo>
                  <a:lnTo>
                    <a:pt x="3829" y="10441"/>
                  </a:lnTo>
                  <a:lnTo>
                    <a:pt x="3871" y="10399"/>
                  </a:lnTo>
                  <a:lnTo>
                    <a:pt x="3934" y="10337"/>
                  </a:lnTo>
                  <a:lnTo>
                    <a:pt x="4143" y="10337"/>
                  </a:lnTo>
                  <a:lnTo>
                    <a:pt x="4185" y="10399"/>
                  </a:lnTo>
                  <a:lnTo>
                    <a:pt x="4227" y="10399"/>
                  </a:lnTo>
                  <a:lnTo>
                    <a:pt x="4331" y="10337"/>
                  </a:lnTo>
                  <a:lnTo>
                    <a:pt x="4394" y="10295"/>
                  </a:lnTo>
                  <a:lnTo>
                    <a:pt x="4436" y="10211"/>
                  </a:lnTo>
                  <a:lnTo>
                    <a:pt x="4562" y="10211"/>
                  </a:lnTo>
                  <a:lnTo>
                    <a:pt x="4624" y="10232"/>
                  </a:lnTo>
                  <a:lnTo>
                    <a:pt x="4708" y="10399"/>
                  </a:lnTo>
                  <a:lnTo>
                    <a:pt x="4750" y="10462"/>
                  </a:lnTo>
                  <a:lnTo>
                    <a:pt x="4813" y="10525"/>
                  </a:lnTo>
                  <a:lnTo>
                    <a:pt x="4938" y="10567"/>
                  </a:lnTo>
                  <a:lnTo>
                    <a:pt x="5022" y="10630"/>
                  </a:lnTo>
                  <a:lnTo>
                    <a:pt x="5043" y="10734"/>
                  </a:lnTo>
                  <a:lnTo>
                    <a:pt x="5085" y="10755"/>
                  </a:lnTo>
                  <a:lnTo>
                    <a:pt x="5126" y="10839"/>
                  </a:lnTo>
                  <a:lnTo>
                    <a:pt x="5126" y="10923"/>
                  </a:lnTo>
                  <a:lnTo>
                    <a:pt x="5294" y="10923"/>
                  </a:lnTo>
                  <a:lnTo>
                    <a:pt x="5336" y="10944"/>
                  </a:lnTo>
                  <a:lnTo>
                    <a:pt x="5357" y="10923"/>
                  </a:lnTo>
                  <a:lnTo>
                    <a:pt x="5336" y="10860"/>
                  </a:lnTo>
                  <a:lnTo>
                    <a:pt x="5336" y="10776"/>
                  </a:lnTo>
                  <a:lnTo>
                    <a:pt x="5398" y="10713"/>
                  </a:lnTo>
                  <a:lnTo>
                    <a:pt x="5503" y="10755"/>
                  </a:lnTo>
                  <a:lnTo>
                    <a:pt x="5671" y="10818"/>
                  </a:lnTo>
                  <a:lnTo>
                    <a:pt x="5754" y="10776"/>
                  </a:lnTo>
                  <a:lnTo>
                    <a:pt x="5859" y="10818"/>
                  </a:lnTo>
                  <a:lnTo>
                    <a:pt x="5859" y="10923"/>
                  </a:lnTo>
                  <a:lnTo>
                    <a:pt x="6005" y="10944"/>
                  </a:lnTo>
                  <a:lnTo>
                    <a:pt x="6068" y="10944"/>
                  </a:lnTo>
                  <a:lnTo>
                    <a:pt x="6068" y="10860"/>
                  </a:lnTo>
                  <a:lnTo>
                    <a:pt x="6131" y="10776"/>
                  </a:lnTo>
                  <a:lnTo>
                    <a:pt x="6215" y="10818"/>
                  </a:lnTo>
                  <a:lnTo>
                    <a:pt x="6235" y="10776"/>
                  </a:lnTo>
                  <a:lnTo>
                    <a:pt x="6340" y="10776"/>
                  </a:lnTo>
                  <a:lnTo>
                    <a:pt x="6487" y="10734"/>
                  </a:lnTo>
                  <a:lnTo>
                    <a:pt x="6696" y="10713"/>
                  </a:lnTo>
                  <a:lnTo>
                    <a:pt x="6821" y="10755"/>
                  </a:lnTo>
                  <a:lnTo>
                    <a:pt x="6947" y="10713"/>
                  </a:lnTo>
                  <a:lnTo>
                    <a:pt x="7010" y="10609"/>
                  </a:lnTo>
                  <a:lnTo>
                    <a:pt x="7135" y="10525"/>
                  </a:lnTo>
                  <a:lnTo>
                    <a:pt x="7219" y="10420"/>
                  </a:lnTo>
                  <a:lnTo>
                    <a:pt x="7261" y="10399"/>
                  </a:lnTo>
                  <a:lnTo>
                    <a:pt x="7323" y="10337"/>
                  </a:lnTo>
                  <a:lnTo>
                    <a:pt x="7428" y="10232"/>
                  </a:lnTo>
                  <a:lnTo>
                    <a:pt x="7470" y="10232"/>
                  </a:lnTo>
                  <a:lnTo>
                    <a:pt x="7595" y="10023"/>
                  </a:lnTo>
                  <a:lnTo>
                    <a:pt x="7805" y="9814"/>
                  </a:lnTo>
                  <a:lnTo>
                    <a:pt x="7763" y="9604"/>
                  </a:lnTo>
                  <a:lnTo>
                    <a:pt x="7700" y="9563"/>
                  </a:lnTo>
                  <a:lnTo>
                    <a:pt x="7679" y="9353"/>
                  </a:lnTo>
                  <a:lnTo>
                    <a:pt x="7595" y="9249"/>
                  </a:lnTo>
                  <a:lnTo>
                    <a:pt x="7554" y="9144"/>
                  </a:lnTo>
                  <a:lnTo>
                    <a:pt x="7470" y="9060"/>
                  </a:lnTo>
                  <a:lnTo>
                    <a:pt x="7365" y="9060"/>
                  </a:lnTo>
                  <a:lnTo>
                    <a:pt x="7323" y="8998"/>
                  </a:lnTo>
                  <a:lnTo>
                    <a:pt x="7323" y="8956"/>
                  </a:lnTo>
                  <a:lnTo>
                    <a:pt x="7219" y="8893"/>
                  </a:lnTo>
                  <a:lnTo>
                    <a:pt x="7114" y="8726"/>
                  </a:lnTo>
                  <a:lnTo>
                    <a:pt x="7072" y="8684"/>
                  </a:lnTo>
                  <a:lnTo>
                    <a:pt x="7051" y="8621"/>
                  </a:lnTo>
                  <a:lnTo>
                    <a:pt x="6947" y="8516"/>
                  </a:lnTo>
                  <a:lnTo>
                    <a:pt x="6905" y="8433"/>
                  </a:lnTo>
                  <a:lnTo>
                    <a:pt x="6633" y="8433"/>
                  </a:lnTo>
                  <a:lnTo>
                    <a:pt x="6549" y="8412"/>
                  </a:lnTo>
                  <a:lnTo>
                    <a:pt x="6507" y="8328"/>
                  </a:lnTo>
                  <a:lnTo>
                    <a:pt x="6591" y="8203"/>
                  </a:lnTo>
                  <a:lnTo>
                    <a:pt x="6654" y="8161"/>
                  </a:lnTo>
                  <a:lnTo>
                    <a:pt x="6654" y="8035"/>
                  </a:lnTo>
                  <a:lnTo>
                    <a:pt x="6800" y="8056"/>
                  </a:lnTo>
                  <a:lnTo>
                    <a:pt x="6905" y="8035"/>
                  </a:lnTo>
                  <a:lnTo>
                    <a:pt x="6947" y="8098"/>
                  </a:lnTo>
                  <a:lnTo>
                    <a:pt x="7031" y="8098"/>
                  </a:lnTo>
                  <a:lnTo>
                    <a:pt x="7051" y="8035"/>
                  </a:lnTo>
                  <a:lnTo>
                    <a:pt x="7135" y="7951"/>
                  </a:lnTo>
                  <a:lnTo>
                    <a:pt x="7156" y="7700"/>
                  </a:lnTo>
                  <a:lnTo>
                    <a:pt x="7135" y="7470"/>
                  </a:lnTo>
                  <a:lnTo>
                    <a:pt x="7177" y="7303"/>
                  </a:lnTo>
                  <a:lnTo>
                    <a:pt x="7282" y="7177"/>
                  </a:lnTo>
                  <a:lnTo>
                    <a:pt x="7282" y="7052"/>
                  </a:lnTo>
                  <a:lnTo>
                    <a:pt x="7240" y="6968"/>
                  </a:lnTo>
                  <a:lnTo>
                    <a:pt x="7282" y="6863"/>
                  </a:lnTo>
                  <a:lnTo>
                    <a:pt x="7386" y="6696"/>
                  </a:lnTo>
                  <a:lnTo>
                    <a:pt x="7428" y="6633"/>
                  </a:lnTo>
                  <a:lnTo>
                    <a:pt x="7470" y="6633"/>
                  </a:lnTo>
                  <a:lnTo>
                    <a:pt x="7533" y="6654"/>
                  </a:lnTo>
                  <a:lnTo>
                    <a:pt x="7658" y="6215"/>
                  </a:lnTo>
                  <a:lnTo>
                    <a:pt x="7700" y="6026"/>
                  </a:lnTo>
                  <a:lnTo>
                    <a:pt x="7888" y="5922"/>
                  </a:lnTo>
                  <a:lnTo>
                    <a:pt x="7888" y="5817"/>
                  </a:lnTo>
                  <a:lnTo>
                    <a:pt x="8014" y="5608"/>
                  </a:lnTo>
                  <a:lnTo>
                    <a:pt x="8056" y="5503"/>
                  </a:lnTo>
                  <a:lnTo>
                    <a:pt x="8160" y="5482"/>
                  </a:lnTo>
                  <a:lnTo>
                    <a:pt x="8202" y="5482"/>
                  </a:lnTo>
                  <a:lnTo>
                    <a:pt x="8265" y="5294"/>
                  </a:lnTo>
                  <a:lnTo>
                    <a:pt x="8412" y="5022"/>
                  </a:lnTo>
                  <a:lnTo>
                    <a:pt x="8412" y="4813"/>
                  </a:lnTo>
                  <a:lnTo>
                    <a:pt x="8495" y="4666"/>
                  </a:lnTo>
                  <a:lnTo>
                    <a:pt x="8516" y="4604"/>
                  </a:lnTo>
                  <a:lnTo>
                    <a:pt x="8495" y="4604"/>
                  </a:lnTo>
                  <a:lnTo>
                    <a:pt x="8474" y="4478"/>
                  </a:lnTo>
                  <a:lnTo>
                    <a:pt x="8391" y="4248"/>
                  </a:lnTo>
                  <a:lnTo>
                    <a:pt x="8412" y="4122"/>
                  </a:lnTo>
                  <a:lnTo>
                    <a:pt x="8474" y="4039"/>
                  </a:lnTo>
                  <a:lnTo>
                    <a:pt x="8474" y="3934"/>
                  </a:lnTo>
                  <a:lnTo>
                    <a:pt x="8579" y="3809"/>
                  </a:lnTo>
                  <a:lnTo>
                    <a:pt x="8621" y="3516"/>
                  </a:lnTo>
                  <a:lnTo>
                    <a:pt x="8684" y="3327"/>
                  </a:lnTo>
                  <a:lnTo>
                    <a:pt x="8725" y="3285"/>
                  </a:lnTo>
                  <a:lnTo>
                    <a:pt x="8684" y="3223"/>
                  </a:lnTo>
                  <a:lnTo>
                    <a:pt x="8621" y="3202"/>
                  </a:lnTo>
                  <a:lnTo>
                    <a:pt x="8704" y="3076"/>
                  </a:lnTo>
                  <a:lnTo>
                    <a:pt x="8704" y="2930"/>
                  </a:lnTo>
                  <a:lnTo>
                    <a:pt x="8746" y="2909"/>
                  </a:lnTo>
                  <a:lnTo>
                    <a:pt x="8914" y="2909"/>
                  </a:lnTo>
                  <a:lnTo>
                    <a:pt x="8914" y="2825"/>
                  </a:lnTo>
                  <a:lnTo>
                    <a:pt x="8914" y="2783"/>
                  </a:lnTo>
                  <a:lnTo>
                    <a:pt x="8914" y="2721"/>
                  </a:lnTo>
                  <a:lnTo>
                    <a:pt x="9018" y="2700"/>
                  </a:lnTo>
                  <a:lnTo>
                    <a:pt x="9102" y="2658"/>
                  </a:lnTo>
                  <a:lnTo>
                    <a:pt x="9228" y="2658"/>
                  </a:lnTo>
                  <a:lnTo>
                    <a:pt x="9248" y="2574"/>
                  </a:lnTo>
                  <a:lnTo>
                    <a:pt x="9353" y="2553"/>
                  </a:lnTo>
                  <a:lnTo>
                    <a:pt x="9458" y="2490"/>
                  </a:lnTo>
                  <a:lnTo>
                    <a:pt x="9541" y="2386"/>
                  </a:lnTo>
                  <a:lnTo>
                    <a:pt x="9479" y="2386"/>
                  </a:lnTo>
                  <a:lnTo>
                    <a:pt x="9479" y="2302"/>
                  </a:lnTo>
                  <a:lnTo>
                    <a:pt x="9353" y="2239"/>
                  </a:lnTo>
                  <a:lnTo>
                    <a:pt x="9248" y="2239"/>
                  </a:lnTo>
                  <a:lnTo>
                    <a:pt x="9248" y="2135"/>
                  </a:lnTo>
                  <a:lnTo>
                    <a:pt x="8997" y="1946"/>
                  </a:lnTo>
                  <a:lnTo>
                    <a:pt x="8914" y="1946"/>
                  </a:lnTo>
                  <a:lnTo>
                    <a:pt x="8809" y="1737"/>
                  </a:lnTo>
                  <a:lnTo>
                    <a:pt x="8725" y="1507"/>
                  </a:lnTo>
                  <a:lnTo>
                    <a:pt x="8746" y="1256"/>
                  </a:lnTo>
                  <a:lnTo>
                    <a:pt x="8725" y="1047"/>
                  </a:lnTo>
                  <a:lnTo>
                    <a:pt x="8579" y="628"/>
                  </a:lnTo>
                  <a:lnTo>
                    <a:pt x="8579" y="524"/>
                  </a:lnTo>
                  <a:lnTo>
                    <a:pt x="8600" y="503"/>
                  </a:lnTo>
                  <a:lnTo>
                    <a:pt x="8621" y="565"/>
                  </a:lnTo>
                  <a:lnTo>
                    <a:pt x="8642" y="607"/>
                  </a:lnTo>
                  <a:lnTo>
                    <a:pt x="8684" y="607"/>
                  </a:lnTo>
                  <a:lnTo>
                    <a:pt x="8684" y="565"/>
                  </a:lnTo>
                  <a:lnTo>
                    <a:pt x="8579" y="419"/>
                  </a:lnTo>
                  <a:lnTo>
                    <a:pt x="8516" y="252"/>
                  </a:lnTo>
                  <a:lnTo>
                    <a:pt x="8495" y="210"/>
                  </a:lnTo>
                  <a:lnTo>
                    <a:pt x="8495" y="189"/>
                  </a:lnTo>
                  <a:lnTo>
                    <a:pt x="8495" y="168"/>
                  </a:lnTo>
                  <a:lnTo>
                    <a:pt x="8495" y="147"/>
                  </a:lnTo>
                  <a:lnTo>
                    <a:pt x="8474" y="84"/>
                  </a:lnTo>
                  <a:lnTo>
                    <a:pt x="8495" y="42"/>
                  </a:lnTo>
                  <a:lnTo>
                    <a:pt x="8495"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68"/>
            <p:cNvSpPr/>
            <p:nvPr/>
          </p:nvSpPr>
          <p:spPr>
            <a:xfrm>
              <a:off x="3973815" y="3045871"/>
              <a:ext cx="104655" cy="75923"/>
            </a:xfrm>
            <a:custGeom>
              <a:avLst/>
              <a:gdLst/>
              <a:ahLst/>
              <a:cxnLst/>
              <a:rect l="l" t="t" r="r" b="b"/>
              <a:pathLst>
                <a:path w="8789" h="6676" extrusionOk="0">
                  <a:moveTo>
                    <a:pt x="2511" y="1"/>
                  </a:moveTo>
                  <a:lnTo>
                    <a:pt x="2344" y="336"/>
                  </a:lnTo>
                  <a:lnTo>
                    <a:pt x="2239" y="336"/>
                  </a:lnTo>
                  <a:lnTo>
                    <a:pt x="2218" y="419"/>
                  </a:lnTo>
                  <a:lnTo>
                    <a:pt x="2093" y="398"/>
                  </a:lnTo>
                  <a:lnTo>
                    <a:pt x="2009" y="357"/>
                  </a:lnTo>
                  <a:lnTo>
                    <a:pt x="1988" y="419"/>
                  </a:lnTo>
                  <a:lnTo>
                    <a:pt x="1905" y="566"/>
                  </a:lnTo>
                  <a:lnTo>
                    <a:pt x="1905" y="775"/>
                  </a:lnTo>
                  <a:lnTo>
                    <a:pt x="1758" y="1047"/>
                  </a:lnTo>
                  <a:lnTo>
                    <a:pt x="1695" y="1235"/>
                  </a:lnTo>
                  <a:lnTo>
                    <a:pt x="1653" y="1235"/>
                  </a:lnTo>
                  <a:lnTo>
                    <a:pt x="1549" y="1256"/>
                  </a:lnTo>
                  <a:lnTo>
                    <a:pt x="1507" y="1361"/>
                  </a:lnTo>
                  <a:lnTo>
                    <a:pt x="1381" y="1570"/>
                  </a:lnTo>
                  <a:lnTo>
                    <a:pt x="1381" y="1675"/>
                  </a:lnTo>
                  <a:lnTo>
                    <a:pt x="1193" y="1779"/>
                  </a:lnTo>
                  <a:lnTo>
                    <a:pt x="1151" y="1968"/>
                  </a:lnTo>
                  <a:lnTo>
                    <a:pt x="1026" y="2407"/>
                  </a:lnTo>
                  <a:lnTo>
                    <a:pt x="963" y="2386"/>
                  </a:lnTo>
                  <a:lnTo>
                    <a:pt x="921" y="2386"/>
                  </a:lnTo>
                  <a:lnTo>
                    <a:pt x="879" y="2449"/>
                  </a:lnTo>
                  <a:lnTo>
                    <a:pt x="775" y="2616"/>
                  </a:lnTo>
                  <a:lnTo>
                    <a:pt x="733" y="2721"/>
                  </a:lnTo>
                  <a:lnTo>
                    <a:pt x="775" y="2805"/>
                  </a:lnTo>
                  <a:lnTo>
                    <a:pt x="775" y="2930"/>
                  </a:lnTo>
                  <a:lnTo>
                    <a:pt x="670" y="3056"/>
                  </a:lnTo>
                  <a:lnTo>
                    <a:pt x="628" y="3223"/>
                  </a:lnTo>
                  <a:lnTo>
                    <a:pt x="649" y="3453"/>
                  </a:lnTo>
                  <a:lnTo>
                    <a:pt x="628" y="3704"/>
                  </a:lnTo>
                  <a:lnTo>
                    <a:pt x="544" y="3788"/>
                  </a:lnTo>
                  <a:lnTo>
                    <a:pt x="524" y="3851"/>
                  </a:lnTo>
                  <a:lnTo>
                    <a:pt x="440" y="3851"/>
                  </a:lnTo>
                  <a:lnTo>
                    <a:pt x="398" y="3788"/>
                  </a:lnTo>
                  <a:lnTo>
                    <a:pt x="293" y="3809"/>
                  </a:lnTo>
                  <a:lnTo>
                    <a:pt x="147" y="3788"/>
                  </a:lnTo>
                  <a:lnTo>
                    <a:pt x="147" y="3914"/>
                  </a:lnTo>
                  <a:lnTo>
                    <a:pt x="84" y="3956"/>
                  </a:lnTo>
                  <a:lnTo>
                    <a:pt x="0" y="4081"/>
                  </a:lnTo>
                  <a:lnTo>
                    <a:pt x="42" y="4165"/>
                  </a:lnTo>
                  <a:lnTo>
                    <a:pt x="126" y="4186"/>
                  </a:lnTo>
                  <a:lnTo>
                    <a:pt x="398" y="4186"/>
                  </a:lnTo>
                  <a:lnTo>
                    <a:pt x="440" y="4269"/>
                  </a:lnTo>
                  <a:lnTo>
                    <a:pt x="544" y="4374"/>
                  </a:lnTo>
                  <a:lnTo>
                    <a:pt x="565" y="4437"/>
                  </a:lnTo>
                  <a:lnTo>
                    <a:pt x="607" y="4479"/>
                  </a:lnTo>
                  <a:lnTo>
                    <a:pt x="712" y="4646"/>
                  </a:lnTo>
                  <a:lnTo>
                    <a:pt x="816" y="4709"/>
                  </a:lnTo>
                  <a:lnTo>
                    <a:pt x="816" y="4751"/>
                  </a:lnTo>
                  <a:lnTo>
                    <a:pt x="858" y="4813"/>
                  </a:lnTo>
                  <a:lnTo>
                    <a:pt x="963" y="4813"/>
                  </a:lnTo>
                  <a:lnTo>
                    <a:pt x="1047" y="4897"/>
                  </a:lnTo>
                  <a:lnTo>
                    <a:pt x="1088" y="5002"/>
                  </a:lnTo>
                  <a:lnTo>
                    <a:pt x="1172" y="5106"/>
                  </a:lnTo>
                  <a:lnTo>
                    <a:pt x="1193" y="5316"/>
                  </a:lnTo>
                  <a:lnTo>
                    <a:pt x="1256" y="5357"/>
                  </a:lnTo>
                  <a:lnTo>
                    <a:pt x="1298" y="5567"/>
                  </a:lnTo>
                  <a:lnTo>
                    <a:pt x="1340" y="5525"/>
                  </a:lnTo>
                  <a:lnTo>
                    <a:pt x="1402" y="5629"/>
                  </a:lnTo>
                  <a:lnTo>
                    <a:pt x="1507" y="5588"/>
                  </a:lnTo>
                  <a:lnTo>
                    <a:pt x="1612" y="5629"/>
                  </a:lnTo>
                  <a:lnTo>
                    <a:pt x="1612" y="5964"/>
                  </a:lnTo>
                  <a:lnTo>
                    <a:pt x="1695" y="6069"/>
                  </a:lnTo>
                  <a:lnTo>
                    <a:pt x="1821" y="6090"/>
                  </a:lnTo>
                  <a:lnTo>
                    <a:pt x="1967" y="6048"/>
                  </a:lnTo>
                  <a:lnTo>
                    <a:pt x="2093" y="6090"/>
                  </a:lnTo>
                  <a:lnTo>
                    <a:pt x="2386" y="6069"/>
                  </a:lnTo>
                  <a:lnTo>
                    <a:pt x="2490" y="6152"/>
                  </a:lnTo>
                  <a:lnTo>
                    <a:pt x="2721" y="6383"/>
                  </a:lnTo>
                  <a:lnTo>
                    <a:pt x="2867" y="6466"/>
                  </a:lnTo>
                  <a:lnTo>
                    <a:pt x="2951" y="6571"/>
                  </a:lnTo>
                  <a:lnTo>
                    <a:pt x="3055" y="6613"/>
                  </a:lnTo>
                  <a:lnTo>
                    <a:pt x="3244" y="6613"/>
                  </a:lnTo>
                  <a:lnTo>
                    <a:pt x="3369" y="6676"/>
                  </a:lnTo>
                  <a:lnTo>
                    <a:pt x="3537" y="6634"/>
                  </a:lnTo>
                  <a:lnTo>
                    <a:pt x="3641" y="6676"/>
                  </a:lnTo>
                  <a:lnTo>
                    <a:pt x="3850" y="6676"/>
                  </a:lnTo>
                  <a:lnTo>
                    <a:pt x="3997" y="6424"/>
                  </a:lnTo>
                  <a:lnTo>
                    <a:pt x="4060" y="6362"/>
                  </a:lnTo>
                  <a:lnTo>
                    <a:pt x="4164" y="6299"/>
                  </a:lnTo>
                  <a:lnTo>
                    <a:pt x="4269" y="6299"/>
                  </a:lnTo>
                  <a:lnTo>
                    <a:pt x="4311" y="6278"/>
                  </a:lnTo>
                  <a:lnTo>
                    <a:pt x="4583" y="6257"/>
                  </a:lnTo>
                  <a:lnTo>
                    <a:pt x="4645" y="6278"/>
                  </a:lnTo>
                  <a:lnTo>
                    <a:pt x="4729" y="6404"/>
                  </a:lnTo>
                  <a:lnTo>
                    <a:pt x="4834" y="6466"/>
                  </a:lnTo>
                  <a:lnTo>
                    <a:pt x="5043" y="6424"/>
                  </a:lnTo>
                  <a:lnTo>
                    <a:pt x="5210" y="6424"/>
                  </a:lnTo>
                  <a:lnTo>
                    <a:pt x="5252" y="6320"/>
                  </a:lnTo>
                  <a:lnTo>
                    <a:pt x="5441" y="6257"/>
                  </a:lnTo>
                  <a:lnTo>
                    <a:pt x="5629" y="6215"/>
                  </a:lnTo>
                  <a:lnTo>
                    <a:pt x="5775" y="6152"/>
                  </a:lnTo>
                  <a:lnTo>
                    <a:pt x="5880" y="6069"/>
                  </a:lnTo>
                  <a:lnTo>
                    <a:pt x="5943" y="5964"/>
                  </a:lnTo>
                  <a:lnTo>
                    <a:pt x="6068" y="5880"/>
                  </a:lnTo>
                  <a:lnTo>
                    <a:pt x="6173" y="5880"/>
                  </a:lnTo>
                  <a:lnTo>
                    <a:pt x="6278" y="5797"/>
                  </a:lnTo>
                  <a:lnTo>
                    <a:pt x="7010" y="5797"/>
                  </a:lnTo>
                  <a:lnTo>
                    <a:pt x="8788" y="4018"/>
                  </a:lnTo>
                  <a:lnTo>
                    <a:pt x="8056" y="4018"/>
                  </a:lnTo>
                  <a:lnTo>
                    <a:pt x="6361" y="3495"/>
                  </a:lnTo>
                  <a:lnTo>
                    <a:pt x="6215" y="3370"/>
                  </a:lnTo>
                  <a:lnTo>
                    <a:pt x="6006" y="3349"/>
                  </a:lnTo>
                  <a:lnTo>
                    <a:pt x="5943" y="3160"/>
                  </a:lnTo>
                  <a:lnTo>
                    <a:pt x="5964" y="3014"/>
                  </a:lnTo>
                  <a:lnTo>
                    <a:pt x="5796" y="2930"/>
                  </a:lnTo>
                  <a:lnTo>
                    <a:pt x="5692" y="2616"/>
                  </a:lnTo>
                  <a:lnTo>
                    <a:pt x="5650" y="2386"/>
                  </a:lnTo>
                  <a:lnTo>
                    <a:pt x="5692" y="2323"/>
                  </a:lnTo>
                  <a:lnTo>
                    <a:pt x="5587" y="2282"/>
                  </a:lnTo>
                  <a:lnTo>
                    <a:pt x="5441" y="2303"/>
                  </a:lnTo>
                  <a:lnTo>
                    <a:pt x="5315" y="2386"/>
                  </a:lnTo>
                  <a:lnTo>
                    <a:pt x="5106" y="2386"/>
                  </a:lnTo>
                  <a:lnTo>
                    <a:pt x="5022" y="2323"/>
                  </a:lnTo>
                  <a:lnTo>
                    <a:pt x="5127" y="2198"/>
                  </a:lnTo>
                  <a:lnTo>
                    <a:pt x="5127" y="2093"/>
                  </a:lnTo>
                  <a:lnTo>
                    <a:pt x="5169" y="1989"/>
                  </a:lnTo>
                  <a:lnTo>
                    <a:pt x="5169" y="1821"/>
                  </a:lnTo>
                  <a:lnTo>
                    <a:pt x="5210" y="1717"/>
                  </a:lnTo>
                  <a:lnTo>
                    <a:pt x="5252" y="1591"/>
                  </a:lnTo>
                  <a:lnTo>
                    <a:pt x="5357" y="1570"/>
                  </a:lnTo>
                  <a:lnTo>
                    <a:pt x="5210" y="1361"/>
                  </a:lnTo>
                  <a:lnTo>
                    <a:pt x="5127" y="1361"/>
                  </a:lnTo>
                  <a:lnTo>
                    <a:pt x="5106" y="1277"/>
                  </a:lnTo>
                  <a:lnTo>
                    <a:pt x="5064" y="1173"/>
                  </a:lnTo>
                  <a:lnTo>
                    <a:pt x="4959" y="1026"/>
                  </a:lnTo>
                  <a:lnTo>
                    <a:pt x="4855" y="984"/>
                  </a:lnTo>
                  <a:lnTo>
                    <a:pt x="4687" y="838"/>
                  </a:lnTo>
                  <a:lnTo>
                    <a:pt x="4541" y="733"/>
                  </a:lnTo>
                  <a:lnTo>
                    <a:pt x="4520" y="671"/>
                  </a:lnTo>
                  <a:lnTo>
                    <a:pt x="4415" y="671"/>
                  </a:lnTo>
                  <a:lnTo>
                    <a:pt x="4394" y="629"/>
                  </a:lnTo>
                  <a:lnTo>
                    <a:pt x="4227" y="629"/>
                  </a:lnTo>
                  <a:lnTo>
                    <a:pt x="4185" y="524"/>
                  </a:lnTo>
                  <a:lnTo>
                    <a:pt x="3976" y="336"/>
                  </a:lnTo>
                  <a:lnTo>
                    <a:pt x="3871" y="315"/>
                  </a:lnTo>
                  <a:lnTo>
                    <a:pt x="3788" y="231"/>
                  </a:lnTo>
                  <a:lnTo>
                    <a:pt x="3662" y="210"/>
                  </a:lnTo>
                  <a:lnTo>
                    <a:pt x="3578" y="231"/>
                  </a:lnTo>
                  <a:lnTo>
                    <a:pt x="3557" y="252"/>
                  </a:lnTo>
                  <a:lnTo>
                    <a:pt x="3369" y="106"/>
                  </a:lnTo>
                  <a:lnTo>
                    <a:pt x="3265" y="106"/>
                  </a:lnTo>
                  <a:lnTo>
                    <a:pt x="3223" y="147"/>
                  </a:lnTo>
                  <a:lnTo>
                    <a:pt x="3139" y="85"/>
                  </a:lnTo>
                  <a:lnTo>
                    <a:pt x="3034" y="106"/>
                  </a:lnTo>
                  <a:lnTo>
                    <a:pt x="2930" y="189"/>
                  </a:lnTo>
                  <a:lnTo>
                    <a:pt x="2825" y="189"/>
                  </a:lnTo>
                  <a:lnTo>
                    <a:pt x="2595" y="106"/>
                  </a:lnTo>
                  <a:lnTo>
                    <a:pt x="2553" y="43"/>
                  </a:lnTo>
                  <a:lnTo>
                    <a:pt x="251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68"/>
            <p:cNvSpPr/>
            <p:nvPr/>
          </p:nvSpPr>
          <p:spPr>
            <a:xfrm>
              <a:off x="3996236" y="3024695"/>
              <a:ext cx="46106" cy="39042"/>
            </a:xfrm>
            <a:custGeom>
              <a:avLst/>
              <a:gdLst/>
              <a:ahLst/>
              <a:cxnLst/>
              <a:rect l="l" t="t" r="r" b="b"/>
              <a:pathLst>
                <a:path w="3872" h="3433" extrusionOk="0">
                  <a:moveTo>
                    <a:pt x="1151" y="1"/>
                  </a:moveTo>
                  <a:lnTo>
                    <a:pt x="1068" y="105"/>
                  </a:lnTo>
                  <a:lnTo>
                    <a:pt x="963" y="168"/>
                  </a:lnTo>
                  <a:lnTo>
                    <a:pt x="858" y="189"/>
                  </a:lnTo>
                  <a:lnTo>
                    <a:pt x="838" y="273"/>
                  </a:lnTo>
                  <a:lnTo>
                    <a:pt x="712" y="273"/>
                  </a:lnTo>
                  <a:lnTo>
                    <a:pt x="628" y="315"/>
                  </a:lnTo>
                  <a:lnTo>
                    <a:pt x="524" y="336"/>
                  </a:lnTo>
                  <a:lnTo>
                    <a:pt x="524" y="398"/>
                  </a:lnTo>
                  <a:lnTo>
                    <a:pt x="524" y="440"/>
                  </a:lnTo>
                  <a:lnTo>
                    <a:pt x="524" y="524"/>
                  </a:lnTo>
                  <a:lnTo>
                    <a:pt x="356" y="524"/>
                  </a:lnTo>
                  <a:lnTo>
                    <a:pt x="314" y="545"/>
                  </a:lnTo>
                  <a:lnTo>
                    <a:pt x="314" y="691"/>
                  </a:lnTo>
                  <a:lnTo>
                    <a:pt x="231" y="817"/>
                  </a:lnTo>
                  <a:lnTo>
                    <a:pt x="294" y="838"/>
                  </a:lnTo>
                  <a:lnTo>
                    <a:pt x="335" y="900"/>
                  </a:lnTo>
                  <a:lnTo>
                    <a:pt x="294" y="942"/>
                  </a:lnTo>
                  <a:lnTo>
                    <a:pt x="231" y="1131"/>
                  </a:lnTo>
                  <a:lnTo>
                    <a:pt x="189" y="1424"/>
                  </a:lnTo>
                  <a:lnTo>
                    <a:pt x="84" y="1549"/>
                  </a:lnTo>
                  <a:lnTo>
                    <a:pt x="84" y="1654"/>
                  </a:lnTo>
                  <a:lnTo>
                    <a:pt x="22" y="1737"/>
                  </a:lnTo>
                  <a:lnTo>
                    <a:pt x="1" y="1863"/>
                  </a:lnTo>
                  <a:lnTo>
                    <a:pt x="84" y="2093"/>
                  </a:lnTo>
                  <a:lnTo>
                    <a:pt x="105" y="2219"/>
                  </a:lnTo>
                  <a:lnTo>
                    <a:pt x="126" y="2219"/>
                  </a:lnTo>
                  <a:lnTo>
                    <a:pt x="210" y="2260"/>
                  </a:lnTo>
                  <a:lnTo>
                    <a:pt x="335" y="2281"/>
                  </a:lnTo>
                  <a:lnTo>
                    <a:pt x="356" y="2198"/>
                  </a:lnTo>
                  <a:lnTo>
                    <a:pt x="461" y="2198"/>
                  </a:lnTo>
                  <a:lnTo>
                    <a:pt x="628" y="1863"/>
                  </a:lnTo>
                  <a:lnTo>
                    <a:pt x="670" y="1905"/>
                  </a:lnTo>
                  <a:lnTo>
                    <a:pt x="712" y="1968"/>
                  </a:lnTo>
                  <a:lnTo>
                    <a:pt x="942" y="2051"/>
                  </a:lnTo>
                  <a:lnTo>
                    <a:pt x="1047" y="2051"/>
                  </a:lnTo>
                  <a:lnTo>
                    <a:pt x="1151" y="1968"/>
                  </a:lnTo>
                  <a:lnTo>
                    <a:pt x="1256" y="1947"/>
                  </a:lnTo>
                  <a:lnTo>
                    <a:pt x="1340" y="2009"/>
                  </a:lnTo>
                  <a:lnTo>
                    <a:pt x="1382" y="1968"/>
                  </a:lnTo>
                  <a:lnTo>
                    <a:pt x="1486" y="1968"/>
                  </a:lnTo>
                  <a:lnTo>
                    <a:pt x="1674" y="2114"/>
                  </a:lnTo>
                  <a:lnTo>
                    <a:pt x="1695" y="2093"/>
                  </a:lnTo>
                  <a:lnTo>
                    <a:pt x="1779" y="2072"/>
                  </a:lnTo>
                  <a:lnTo>
                    <a:pt x="1905" y="2093"/>
                  </a:lnTo>
                  <a:lnTo>
                    <a:pt x="1988" y="2177"/>
                  </a:lnTo>
                  <a:lnTo>
                    <a:pt x="2093" y="2198"/>
                  </a:lnTo>
                  <a:lnTo>
                    <a:pt x="2302" y="2386"/>
                  </a:lnTo>
                  <a:lnTo>
                    <a:pt x="2344" y="2491"/>
                  </a:lnTo>
                  <a:lnTo>
                    <a:pt x="2511" y="2491"/>
                  </a:lnTo>
                  <a:lnTo>
                    <a:pt x="2532" y="2533"/>
                  </a:lnTo>
                  <a:lnTo>
                    <a:pt x="2637" y="2533"/>
                  </a:lnTo>
                  <a:lnTo>
                    <a:pt x="2658" y="2595"/>
                  </a:lnTo>
                  <a:lnTo>
                    <a:pt x="2804" y="2700"/>
                  </a:lnTo>
                  <a:lnTo>
                    <a:pt x="2972" y="2846"/>
                  </a:lnTo>
                  <a:lnTo>
                    <a:pt x="3076" y="2888"/>
                  </a:lnTo>
                  <a:lnTo>
                    <a:pt x="3181" y="3035"/>
                  </a:lnTo>
                  <a:lnTo>
                    <a:pt x="3223" y="3139"/>
                  </a:lnTo>
                  <a:lnTo>
                    <a:pt x="3244" y="3223"/>
                  </a:lnTo>
                  <a:lnTo>
                    <a:pt x="3327" y="3223"/>
                  </a:lnTo>
                  <a:lnTo>
                    <a:pt x="3474" y="3432"/>
                  </a:lnTo>
                  <a:lnTo>
                    <a:pt x="3599" y="3369"/>
                  </a:lnTo>
                  <a:lnTo>
                    <a:pt x="3662" y="3328"/>
                  </a:lnTo>
                  <a:lnTo>
                    <a:pt x="3746" y="3307"/>
                  </a:lnTo>
                  <a:lnTo>
                    <a:pt x="3871" y="3202"/>
                  </a:lnTo>
                  <a:lnTo>
                    <a:pt x="3809" y="3160"/>
                  </a:lnTo>
                  <a:lnTo>
                    <a:pt x="3809" y="3139"/>
                  </a:lnTo>
                  <a:lnTo>
                    <a:pt x="3767" y="3202"/>
                  </a:lnTo>
                  <a:lnTo>
                    <a:pt x="3683" y="3139"/>
                  </a:lnTo>
                  <a:lnTo>
                    <a:pt x="3641" y="3139"/>
                  </a:lnTo>
                  <a:lnTo>
                    <a:pt x="3579" y="3035"/>
                  </a:lnTo>
                  <a:lnTo>
                    <a:pt x="3599" y="3014"/>
                  </a:lnTo>
                  <a:lnTo>
                    <a:pt x="3537" y="2909"/>
                  </a:lnTo>
                  <a:lnTo>
                    <a:pt x="3453" y="2888"/>
                  </a:lnTo>
                  <a:lnTo>
                    <a:pt x="3348" y="2637"/>
                  </a:lnTo>
                  <a:lnTo>
                    <a:pt x="3327" y="2595"/>
                  </a:lnTo>
                  <a:lnTo>
                    <a:pt x="3327" y="2616"/>
                  </a:lnTo>
                  <a:lnTo>
                    <a:pt x="3265" y="2616"/>
                  </a:lnTo>
                  <a:lnTo>
                    <a:pt x="3181" y="2512"/>
                  </a:lnTo>
                  <a:lnTo>
                    <a:pt x="3055" y="2470"/>
                  </a:lnTo>
                  <a:lnTo>
                    <a:pt x="2972" y="2323"/>
                  </a:lnTo>
                  <a:lnTo>
                    <a:pt x="2804" y="2093"/>
                  </a:lnTo>
                  <a:lnTo>
                    <a:pt x="2742" y="2051"/>
                  </a:lnTo>
                  <a:lnTo>
                    <a:pt x="2595" y="2009"/>
                  </a:lnTo>
                  <a:lnTo>
                    <a:pt x="2532" y="1947"/>
                  </a:lnTo>
                  <a:lnTo>
                    <a:pt x="2428" y="1800"/>
                  </a:lnTo>
                  <a:lnTo>
                    <a:pt x="2344" y="1842"/>
                  </a:lnTo>
                  <a:lnTo>
                    <a:pt x="2218" y="1842"/>
                  </a:lnTo>
                  <a:lnTo>
                    <a:pt x="2177" y="1863"/>
                  </a:lnTo>
                  <a:lnTo>
                    <a:pt x="2114" y="1800"/>
                  </a:lnTo>
                  <a:lnTo>
                    <a:pt x="2009" y="1654"/>
                  </a:lnTo>
                  <a:lnTo>
                    <a:pt x="2072" y="1633"/>
                  </a:lnTo>
                  <a:lnTo>
                    <a:pt x="1967" y="1465"/>
                  </a:lnTo>
                  <a:lnTo>
                    <a:pt x="1905" y="1486"/>
                  </a:lnTo>
                  <a:lnTo>
                    <a:pt x="1905" y="1591"/>
                  </a:lnTo>
                  <a:lnTo>
                    <a:pt x="1926" y="1591"/>
                  </a:lnTo>
                  <a:lnTo>
                    <a:pt x="1926" y="1758"/>
                  </a:lnTo>
                  <a:lnTo>
                    <a:pt x="1821" y="1737"/>
                  </a:lnTo>
                  <a:lnTo>
                    <a:pt x="1800" y="1549"/>
                  </a:lnTo>
                  <a:lnTo>
                    <a:pt x="1758" y="1444"/>
                  </a:lnTo>
                  <a:lnTo>
                    <a:pt x="1674" y="1424"/>
                  </a:lnTo>
                  <a:lnTo>
                    <a:pt x="1674" y="1361"/>
                  </a:lnTo>
                  <a:lnTo>
                    <a:pt x="1654" y="1214"/>
                  </a:lnTo>
                  <a:lnTo>
                    <a:pt x="1591" y="1172"/>
                  </a:lnTo>
                  <a:lnTo>
                    <a:pt x="1507" y="754"/>
                  </a:lnTo>
                  <a:lnTo>
                    <a:pt x="1277" y="126"/>
                  </a:lnTo>
                  <a:lnTo>
                    <a:pt x="1151"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68"/>
            <p:cNvSpPr/>
            <p:nvPr/>
          </p:nvSpPr>
          <p:spPr>
            <a:xfrm>
              <a:off x="4033614" y="3061110"/>
              <a:ext cx="10467" cy="11907"/>
            </a:xfrm>
            <a:custGeom>
              <a:avLst/>
              <a:gdLst/>
              <a:ahLst/>
              <a:cxnLst/>
              <a:rect l="l" t="t" r="r" b="b"/>
              <a:pathLst>
                <a:path w="879" h="1047" extrusionOk="0">
                  <a:moveTo>
                    <a:pt x="732" y="0"/>
                  </a:moveTo>
                  <a:lnTo>
                    <a:pt x="607" y="105"/>
                  </a:lnTo>
                  <a:lnTo>
                    <a:pt x="523" y="126"/>
                  </a:lnTo>
                  <a:lnTo>
                    <a:pt x="460" y="167"/>
                  </a:lnTo>
                  <a:lnTo>
                    <a:pt x="230" y="251"/>
                  </a:lnTo>
                  <a:lnTo>
                    <a:pt x="188" y="377"/>
                  </a:lnTo>
                  <a:lnTo>
                    <a:pt x="147" y="481"/>
                  </a:lnTo>
                  <a:lnTo>
                    <a:pt x="147" y="649"/>
                  </a:lnTo>
                  <a:lnTo>
                    <a:pt x="105" y="753"/>
                  </a:lnTo>
                  <a:lnTo>
                    <a:pt x="105" y="858"/>
                  </a:lnTo>
                  <a:lnTo>
                    <a:pt x="0" y="983"/>
                  </a:lnTo>
                  <a:lnTo>
                    <a:pt x="84" y="1046"/>
                  </a:lnTo>
                  <a:lnTo>
                    <a:pt x="293" y="1046"/>
                  </a:lnTo>
                  <a:lnTo>
                    <a:pt x="419" y="963"/>
                  </a:lnTo>
                  <a:lnTo>
                    <a:pt x="565" y="942"/>
                  </a:lnTo>
                  <a:lnTo>
                    <a:pt x="670" y="983"/>
                  </a:lnTo>
                  <a:lnTo>
                    <a:pt x="670" y="963"/>
                  </a:lnTo>
                  <a:lnTo>
                    <a:pt x="837" y="732"/>
                  </a:lnTo>
                  <a:lnTo>
                    <a:pt x="816" y="670"/>
                  </a:lnTo>
                  <a:lnTo>
                    <a:pt x="649" y="670"/>
                  </a:lnTo>
                  <a:lnTo>
                    <a:pt x="565" y="732"/>
                  </a:lnTo>
                  <a:lnTo>
                    <a:pt x="523" y="691"/>
                  </a:lnTo>
                  <a:lnTo>
                    <a:pt x="460" y="628"/>
                  </a:lnTo>
                  <a:lnTo>
                    <a:pt x="565" y="628"/>
                  </a:lnTo>
                  <a:lnTo>
                    <a:pt x="649" y="544"/>
                  </a:lnTo>
                  <a:lnTo>
                    <a:pt x="732" y="544"/>
                  </a:lnTo>
                  <a:lnTo>
                    <a:pt x="837" y="419"/>
                  </a:lnTo>
                  <a:lnTo>
                    <a:pt x="879" y="377"/>
                  </a:lnTo>
                  <a:lnTo>
                    <a:pt x="858" y="230"/>
                  </a:lnTo>
                  <a:lnTo>
                    <a:pt x="879" y="147"/>
                  </a:lnTo>
                  <a:lnTo>
                    <a:pt x="858" y="147"/>
                  </a:lnTo>
                  <a:lnTo>
                    <a:pt x="732" y="21"/>
                  </a:lnTo>
                  <a:lnTo>
                    <a:pt x="732"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68"/>
            <p:cNvSpPr/>
            <p:nvPr/>
          </p:nvSpPr>
          <p:spPr>
            <a:xfrm>
              <a:off x="4029125" y="3065864"/>
              <a:ext cx="70516" cy="89240"/>
            </a:xfrm>
            <a:custGeom>
              <a:avLst/>
              <a:gdLst/>
              <a:ahLst/>
              <a:cxnLst/>
              <a:rect l="l" t="t" r="r" b="b"/>
              <a:pathLst>
                <a:path w="5922" h="7847" extrusionOk="0">
                  <a:moveTo>
                    <a:pt x="5587" y="1"/>
                  </a:moveTo>
                  <a:lnTo>
                    <a:pt x="5587" y="21"/>
                  </a:lnTo>
                  <a:lnTo>
                    <a:pt x="5545" y="21"/>
                  </a:lnTo>
                  <a:lnTo>
                    <a:pt x="5482" y="105"/>
                  </a:lnTo>
                  <a:lnTo>
                    <a:pt x="5441" y="210"/>
                  </a:lnTo>
                  <a:lnTo>
                    <a:pt x="5420" y="168"/>
                  </a:lnTo>
                  <a:lnTo>
                    <a:pt x="5315" y="273"/>
                  </a:lnTo>
                  <a:lnTo>
                    <a:pt x="5127" y="314"/>
                  </a:lnTo>
                  <a:lnTo>
                    <a:pt x="5127" y="335"/>
                  </a:lnTo>
                  <a:lnTo>
                    <a:pt x="5085" y="314"/>
                  </a:lnTo>
                  <a:lnTo>
                    <a:pt x="4897" y="335"/>
                  </a:lnTo>
                  <a:lnTo>
                    <a:pt x="4792" y="419"/>
                  </a:lnTo>
                  <a:lnTo>
                    <a:pt x="4499" y="461"/>
                  </a:lnTo>
                  <a:lnTo>
                    <a:pt x="4457" y="461"/>
                  </a:lnTo>
                  <a:lnTo>
                    <a:pt x="4394" y="440"/>
                  </a:lnTo>
                  <a:lnTo>
                    <a:pt x="4227" y="440"/>
                  </a:lnTo>
                  <a:lnTo>
                    <a:pt x="4060" y="524"/>
                  </a:lnTo>
                  <a:lnTo>
                    <a:pt x="3913" y="524"/>
                  </a:lnTo>
                  <a:lnTo>
                    <a:pt x="3830" y="545"/>
                  </a:lnTo>
                  <a:lnTo>
                    <a:pt x="3704" y="482"/>
                  </a:lnTo>
                  <a:lnTo>
                    <a:pt x="3599" y="524"/>
                  </a:lnTo>
                  <a:lnTo>
                    <a:pt x="3244" y="733"/>
                  </a:lnTo>
                  <a:lnTo>
                    <a:pt x="3076" y="754"/>
                  </a:lnTo>
                  <a:lnTo>
                    <a:pt x="2972" y="691"/>
                  </a:lnTo>
                  <a:lnTo>
                    <a:pt x="2909" y="733"/>
                  </a:lnTo>
                  <a:lnTo>
                    <a:pt x="2762" y="733"/>
                  </a:lnTo>
                  <a:lnTo>
                    <a:pt x="2700" y="691"/>
                  </a:lnTo>
                  <a:lnTo>
                    <a:pt x="2658" y="691"/>
                  </a:lnTo>
                  <a:lnTo>
                    <a:pt x="2469" y="858"/>
                  </a:lnTo>
                  <a:lnTo>
                    <a:pt x="2365" y="858"/>
                  </a:lnTo>
                  <a:lnTo>
                    <a:pt x="2239" y="942"/>
                  </a:lnTo>
                  <a:lnTo>
                    <a:pt x="2177" y="1005"/>
                  </a:lnTo>
                  <a:lnTo>
                    <a:pt x="1988" y="1047"/>
                  </a:lnTo>
                  <a:lnTo>
                    <a:pt x="1863" y="984"/>
                  </a:lnTo>
                  <a:lnTo>
                    <a:pt x="1716" y="858"/>
                  </a:lnTo>
                  <a:lnTo>
                    <a:pt x="1653" y="858"/>
                  </a:lnTo>
                  <a:lnTo>
                    <a:pt x="1633" y="754"/>
                  </a:lnTo>
                  <a:lnTo>
                    <a:pt x="1256" y="377"/>
                  </a:lnTo>
                  <a:lnTo>
                    <a:pt x="1235" y="356"/>
                  </a:lnTo>
                  <a:lnTo>
                    <a:pt x="1214" y="314"/>
                  </a:lnTo>
                  <a:lnTo>
                    <a:pt x="1047" y="545"/>
                  </a:lnTo>
                  <a:lnTo>
                    <a:pt x="1005" y="628"/>
                  </a:lnTo>
                  <a:lnTo>
                    <a:pt x="1047" y="858"/>
                  </a:lnTo>
                  <a:lnTo>
                    <a:pt x="1151" y="1172"/>
                  </a:lnTo>
                  <a:lnTo>
                    <a:pt x="1319" y="1256"/>
                  </a:lnTo>
                  <a:lnTo>
                    <a:pt x="1298" y="1402"/>
                  </a:lnTo>
                  <a:lnTo>
                    <a:pt x="1361" y="1591"/>
                  </a:lnTo>
                  <a:lnTo>
                    <a:pt x="1570" y="1612"/>
                  </a:lnTo>
                  <a:lnTo>
                    <a:pt x="1716" y="1737"/>
                  </a:lnTo>
                  <a:lnTo>
                    <a:pt x="3411" y="2260"/>
                  </a:lnTo>
                  <a:lnTo>
                    <a:pt x="4143" y="2260"/>
                  </a:lnTo>
                  <a:lnTo>
                    <a:pt x="2365" y="4039"/>
                  </a:lnTo>
                  <a:lnTo>
                    <a:pt x="1633" y="4039"/>
                  </a:lnTo>
                  <a:lnTo>
                    <a:pt x="1528" y="4122"/>
                  </a:lnTo>
                  <a:lnTo>
                    <a:pt x="1423" y="4122"/>
                  </a:lnTo>
                  <a:lnTo>
                    <a:pt x="1298" y="4206"/>
                  </a:lnTo>
                  <a:lnTo>
                    <a:pt x="1235" y="4311"/>
                  </a:lnTo>
                  <a:lnTo>
                    <a:pt x="1130" y="4394"/>
                  </a:lnTo>
                  <a:lnTo>
                    <a:pt x="984" y="4457"/>
                  </a:lnTo>
                  <a:lnTo>
                    <a:pt x="796" y="4499"/>
                  </a:lnTo>
                  <a:lnTo>
                    <a:pt x="607" y="4562"/>
                  </a:lnTo>
                  <a:lnTo>
                    <a:pt x="565" y="4666"/>
                  </a:lnTo>
                  <a:lnTo>
                    <a:pt x="0" y="5169"/>
                  </a:lnTo>
                  <a:lnTo>
                    <a:pt x="0" y="7449"/>
                  </a:lnTo>
                  <a:lnTo>
                    <a:pt x="419" y="7847"/>
                  </a:lnTo>
                  <a:lnTo>
                    <a:pt x="419" y="7805"/>
                  </a:lnTo>
                  <a:lnTo>
                    <a:pt x="900" y="7261"/>
                  </a:lnTo>
                  <a:lnTo>
                    <a:pt x="942" y="7156"/>
                  </a:lnTo>
                  <a:lnTo>
                    <a:pt x="1089" y="7031"/>
                  </a:lnTo>
                  <a:lnTo>
                    <a:pt x="1193" y="7010"/>
                  </a:lnTo>
                  <a:lnTo>
                    <a:pt x="1235" y="6926"/>
                  </a:lnTo>
                  <a:lnTo>
                    <a:pt x="1298" y="6905"/>
                  </a:lnTo>
                  <a:lnTo>
                    <a:pt x="1633" y="6529"/>
                  </a:lnTo>
                  <a:lnTo>
                    <a:pt x="1716" y="6508"/>
                  </a:lnTo>
                  <a:lnTo>
                    <a:pt x="2093" y="6089"/>
                  </a:lnTo>
                  <a:lnTo>
                    <a:pt x="2302" y="5922"/>
                  </a:lnTo>
                  <a:lnTo>
                    <a:pt x="2469" y="5817"/>
                  </a:lnTo>
                  <a:lnTo>
                    <a:pt x="2658" y="5796"/>
                  </a:lnTo>
                  <a:lnTo>
                    <a:pt x="2930" y="5566"/>
                  </a:lnTo>
                  <a:lnTo>
                    <a:pt x="3558" y="4980"/>
                  </a:lnTo>
                  <a:lnTo>
                    <a:pt x="3871" y="4625"/>
                  </a:lnTo>
                  <a:lnTo>
                    <a:pt x="4060" y="4436"/>
                  </a:lnTo>
                  <a:lnTo>
                    <a:pt x="4081" y="4311"/>
                  </a:lnTo>
                  <a:lnTo>
                    <a:pt x="4478" y="3788"/>
                  </a:lnTo>
                  <a:lnTo>
                    <a:pt x="4478" y="3683"/>
                  </a:lnTo>
                  <a:lnTo>
                    <a:pt x="4687" y="3390"/>
                  </a:lnTo>
                  <a:lnTo>
                    <a:pt x="4708" y="3202"/>
                  </a:lnTo>
                  <a:lnTo>
                    <a:pt x="5022" y="2574"/>
                  </a:lnTo>
                  <a:lnTo>
                    <a:pt x="5106" y="2532"/>
                  </a:lnTo>
                  <a:lnTo>
                    <a:pt x="5064" y="2449"/>
                  </a:lnTo>
                  <a:lnTo>
                    <a:pt x="5064" y="2365"/>
                  </a:lnTo>
                  <a:lnTo>
                    <a:pt x="5190" y="2239"/>
                  </a:lnTo>
                  <a:lnTo>
                    <a:pt x="5231" y="2239"/>
                  </a:lnTo>
                  <a:lnTo>
                    <a:pt x="5315" y="2135"/>
                  </a:lnTo>
                  <a:lnTo>
                    <a:pt x="5441" y="1842"/>
                  </a:lnTo>
                  <a:lnTo>
                    <a:pt x="5650" y="1591"/>
                  </a:lnTo>
                  <a:lnTo>
                    <a:pt x="5650" y="1423"/>
                  </a:lnTo>
                  <a:lnTo>
                    <a:pt x="5692" y="1381"/>
                  </a:lnTo>
                  <a:lnTo>
                    <a:pt x="5713" y="1214"/>
                  </a:lnTo>
                  <a:lnTo>
                    <a:pt x="5650" y="1151"/>
                  </a:lnTo>
                  <a:lnTo>
                    <a:pt x="5734" y="1005"/>
                  </a:lnTo>
                  <a:lnTo>
                    <a:pt x="5796" y="984"/>
                  </a:lnTo>
                  <a:lnTo>
                    <a:pt x="5859" y="984"/>
                  </a:lnTo>
                  <a:lnTo>
                    <a:pt x="5901" y="1005"/>
                  </a:lnTo>
                  <a:lnTo>
                    <a:pt x="5922" y="1005"/>
                  </a:lnTo>
                  <a:lnTo>
                    <a:pt x="5901" y="942"/>
                  </a:lnTo>
                  <a:lnTo>
                    <a:pt x="5838" y="942"/>
                  </a:lnTo>
                  <a:lnTo>
                    <a:pt x="5859" y="963"/>
                  </a:lnTo>
                  <a:lnTo>
                    <a:pt x="5796" y="963"/>
                  </a:lnTo>
                  <a:lnTo>
                    <a:pt x="5817" y="879"/>
                  </a:lnTo>
                  <a:lnTo>
                    <a:pt x="5817" y="775"/>
                  </a:lnTo>
                  <a:lnTo>
                    <a:pt x="5754" y="691"/>
                  </a:lnTo>
                  <a:lnTo>
                    <a:pt x="5817" y="586"/>
                  </a:lnTo>
                  <a:lnTo>
                    <a:pt x="5859" y="545"/>
                  </a:lnTo>
                  <a:lnTo>
                    <a:pt x="5859" y="482"/>
                  </a:lnTo>
                  <a:lnTo>
                    <a:pt x="5796" y="482"/>
                  </a:lnTo>
                  <a:lnTo>
                    <a:pt x="5754" y="440"/>
                  </a:lnTo>
                  <a:lnTo>
                    <a:pt x="5796" y="377"/>
                  </a:lnTo>
                  <a:lnTo>
                    <a:pt x="5796" y="314"/>
                  </a:lnTo>
                  <a:lnTo>
                    <a:pt x="5838" y="210"/>
                  </a:lnTo>
                  <a:lnTo>
                    <a:pt x="5901" y="126"/>
                  </a:lnTo>
                  <a:lnTo>
                    <a:pt x="5859" y="105"/>
                  </a:lnTo>
                  <a:lnTo>
                    <a:pt x="5796" y="105"/>
                  </a:lnTo>
                  <a:lnTo>
                    <a:pt x="5650" y="42"/>
                  </a:lnTo>
                  <a:lnTo>
                    <a:pt x="558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68"/>
            <p:cNvSpPr/>
            <p:nvPr/>
          </p:nvSpPr>
          <p:spPr>
            <a:xfrm>
              <a:off x="3978054" y="3108693"/>
              <a:ext cx="57811" cy="66882"/>
            </a:xfrm>
            <a:custGeom>
              <a:avLst/>
              <a:gdLst/>
              <a:ahLst/>
              <a:cxnLst/>
              <a:rect l="l" t="t" r="r" b="b"/>
              <a:pathLst>
                <a:path w="4855" h="5881" extrusionOk="0">
                  <a:moveTo>
                    <a:pt x="984" y="1"/>
                  </a:moveTo>
                  <a:lnTo>
                    <a:pt x="942" y="43"/>
                  </a:lnTo>
                  <a:lnTo>
                    <a:pt x="732" y="252"/>
                  </a:lnTo>
                  <a:lnTo>
                    <a:pt x="607" y="461"/>
                  </a:lnTo>
                  <a:lnTo>
                    <a:pt x="565" y="461"/>
                  </a:lnTo>
                  <a:lnTo>
                    <a:pt x="460" y="566"/>
                  </a:lnTo>
                  <a:lnTo>
                    <a:pt x="398" y="628"/>
                  </a:lnTo>
                  <a:lnTo>
                    <a:pt x="356" y="649"/>
                  </a:lnTo>
                  <a:lnTo>
                    <a:pt x="272" y="754"/>
                  </a:lnTo>
                  <a:lnTo>
                    <a:pt x="293" y="733"/>
                  </a:lnTo>
                  <a:lnTo>
                    <a:pt x="356" y="796"/>
                  </a:lnTo>
                  <a:lnTo>
                    <a:pt x="377" y="963"/>
                  </a:lnTo>
                  <a:lnTo>
                    <a:pt x="419" y="984"/>
                  </a:lnTo>
                  <a:lnTo>
                    <a:pt x="419" y="1089"/>
                  </a:lnTo>
                  <a:lnTo>
                    <a:pt x="502" y="1089"/>
                  </a:lnTo>
                  <a:lnTo>
                    <a:pt x="523" y="1214"/>
                  </a:lnTo>
                  <a:lnTo>
                    <a:pt x="523" y="1361"/>
                  </a:lnTo>
                  <a:lnTo>
                    <a:pt x="670" y="1486"/>
                  </a:lnTo>
                  <a:lnTo>
                    <a:pt x="732" y="1633"/>
                  </a:lnTo>
                  <a:lnTo>
                    <a:pt x="816" y="1696"/>
                  </a:lnTo>
                  <a:lnTo>
                    <a:pt x="900" y="1737"/>
                  </a:lnTo>
                  <a:lnTo>
                    <a:pt x="837" y="1800"/>
                  </a:lnTo>
                  <a:lnTo>
                    <a:pt x="921" y="1884"/>
                  </a:lnTo>
                  <a:lnTo>
                    <a:pt x="942" y="2009"/>
                  </a:lnTo>
                  <a:lnTo>
                    <a:pt x="942" y="2114"/>
                  </a:lnTo>
                  <a:lnTo>
                    <a:pt x="816" y="2261"/>
                  </a:lnTo>
                  <a:lnTo>
                    <a:pt x="816" y="2365"/>
                  </a:lnTo>
                  <a:lnTo>
                    <a:pt x="774" y="2512"/>
                  </a:lnTo>
                  <a:lnTo>
                    <a:pt x="565" y="2512"/>
                  </a:lnTo>
                  <a:lnTo>
                    <a:pt x="565" y="2553"/>
                  </a:lnTo>
                  <a:lnTo>
                    <a:pt x="502" y="2616"/>
                  </a:lnTo>
                  <a:lnTo>
                    <a:pt x="460" y="2721"/>
                  </a:lnTo>
                  <a:lnTo>
                    <a:pt x="377" y="2784"/>
                  </a:lnTo>
                  <a:lnTo>
                    <a:pt x="293" y="2930"/>
                  </a:lnTo>
                  <a:lnTo>
                    <a:pt x="188" y="3056"/>
                  </a:lnTo>
                  <a:lnTo>
                    <a:pt x="168" y="3202"/>
                  </a:lnTo>
                  <a:lnTo>
                    <a:pt x="0" y="3767"/>
                  </a:lnTo>
                  <a:lnTo>
                    <a:pt x="188" y="3767"/>
                  </a:lnTo>
                  <a:lnTo>
                    <a:pt x="2281" y="4981"/>
                  </a:lnTo>
                  <a:lnTo>
                    <a:pt x="2406" y="5169"/>
                  </a:lnTo>
                  <a:lnTo>
                    <a:pt x="2385" y="5253"/>
                  </a:lnTo>
                  <a:lnTo>
                    <a:pt x="2406" y="5294"/>
                  </a:lnTo>
                  <a:lnTo>
                    <a:pt x="2469" y="5378"/>
                  </a:lnTo>
                  <a:lnTo>
                    <a:pt x="3181" y="5880"/>
                  </a:lnTo>
                  <a:lnTo>
                    <a:pt x="3222" y="5880"/>
                  </a:lnTo>
                  <a:lnTo>
                    <a:pt x="3327" y="5818"/>
                  </a:lnTo>
                  <a:lnTo>
                    <a:pt x="3536" y="5546"/>
                  </a:lnTo>
                  <a:lnTo>
                    <a:pt x="3641" y="5357"/>
                  </a:lnTo>
                  <a:lnTo>
                    <a:pt x="3641" y="5232"/>
                  </a:lnTo>
                  <a:lnTo>
                    <a:pt x="3725" y="5085"/>
                  </a:lnTo>
                  <a:lnTo>
                    <a:pt x="3829" y="4939"/>
                  </a:lnTo>
                  <a:lnTo>
                    <a:pt x="3808" y="4918"/>
                  </a:lnTo>
                  <a:lnTo>
                    <a:pt x="3808" y="4855"/>
                  </a:lnTo>
                  <a:lnTo>
                    <a:pt x="3871" y="4750"/>
                  </a:lnTo>
                  <a:lnTo>
                    <a:pt x="3871" y="4730"/>
                  </a:lnTo>
                  <a:lnTo>
                    <a:pt x="3955" y="4709"/>
                  </a:lnTo>
                  <a:lnTo>
                    <a:pt x="4122" y="4709"/>
                  </a:lnTo>
                  <a:lnTo>
                    <a:pt x="4227" y="4541"/>
                  </a:lnTo>
                  <a:lnTo>
                    <a:pt x="4436" y="4458"/>
                  </a:lnTo>
                  <a:lnTo>
                    <a:pt x="4394" y="4416"/>
                  </a:lnTo>
                  <a:lnTo>
                    <a:pt x="4457" y="4332"/>
                  </a:lnTo>
                  <a:lnTo>
                    <a:pt x="4499" y="4332"/>
                  </a:lnTo>
                  <a:lnTo>
                    <a:pt x="4687" y="4102"/>
                  </a:lnTo>
                  <a:lnTo>
                    <a:pt x="4708" y="4081"/>
                  </a:lnTo>
                  <a:lnTo>
                    <a:pt x="4289" y="3683"/>
                  </a:lnTo>
                  <a:lnTo>
                    <a:pt x="4289" y="1403"/>
                  </a:lnTo>
                  <a:lnTo>
                    <a:pt x="4854" y="900"/>
                  </a:lnTo>
                  <a:lnTo>
                    <a:pt x="4687" y="900"/>
                  </a:lnTo>
                  <a:lnTo>
                    <a:pt x="4478" y="942"/>
                  </a:lnTo>
                  <a:lnTo>
                    <a:pt x="4373" y="880"/>
                  </a:lnTo>
                  <a:lnTo>
                    <a:pt x="4289" y="754"/>
                  </a:lnTo>
                  <a:lnTo>
                    <a:pt x="4227" y="733"/>
                  </a:lnTo>
                  <a:lnTo>
                    <a:pt x="3955" y="754"/>
                  </a:lnTo>
                  <a:lnTo>
                    <a:pt x="3913" y="775"/>
                  </a:lnTo>
                  <a:lnTo>
                    <a:pt x="3808" y="775"/>
                  </a:lnTo>
                  <a:lnTo>
                    <a:pt x="3704" y="838"/>
                  </a:lnTo>
                  <a:lnTo>
                    <a:pt x="3641" y="900"/>
                  </a:lnTo>
                  <a:lnTo>
                    <a:pt x="3494" y="1152"/>
                  </a:lnTo>
                  <a:lnTo>
                    <a:pt x="3285" y="1152"/>
                  </a:lnTo>
                  <a:lnTo>
                    <a:pt x="3181" y="1110"/>
                  </a:lnTo>
                  <a:lnTo>
                    <a:pt x="3013" y="1152"/>
                  </a:lnTo>
                  <a:lnTo>
                    <a:pt x="2888" y="1089"/>
                  </a:lnTo>
                  <a:lnTo>
                    <a:pt x="2699" y="1089"/>
                  </a:lnTo>
                  <a:lnTo>
                    <a:pt x="2595" y="1047"/>
                  </a:lnTo>
                  <a:lnTo>
                    <a:pt x="2511" y="942"/>
                  </a:lnTo>
                  <a:lnTo>
                    <a:pt x="2365" y="859"/>
                  </a:lnTo>
                  <a:lnTo>
                    <a:pt x="2134" y="628"/>
                  </a:lnTo>
                  <a:lnTo>
                    <a:pt x="2030" y="545"/>
                  </a:lnTo>
                  <a:lnTo>
                    <a:pt x="1737" y="566"/>
                  </a:lnTo>
                  <a:lnTo>
                    <a:pt x="1611" y="524"/>
                  </a:lnTo>
                  <a:lnTo>
                    <a:pt x="1465" y="566"/>
                  </a:lnTo>
                  <a:lnTo>
                    <a:pt x="1339" y="545"/>
                  </a:lnTo>
                  <a:lnTo>
                    <a:pt x="1256" y="440"/>
                  </a:lnTo>
                  <a:lnTo>
                    <a:pt x="1256" y="105"/>
                  </a:lnTo>
                  <a:lnTo>
                    <a:pt x="1151" y="64"/>
                  </a:lnTo>
                  <a:lnTo>
                    <a:pt x="1046" y="105"/>
                  </a:lnTo>
                  <a:lnTo>
                    <a:pt x="984"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771" name="Google Shape;771;p68"/>
            <p:cNvSpPr/>
            <p:nvPr/>
          </p:nvSpPr>
          <p:spPr>
            <a:xfrm>
              <a:off x="3963598" y="3151999"/>
              <a:ext cx="5239" cy="11"/>
            </a:xfrm>
            <a:custGeom>
              <a:avLst/>
              <a:gdLst/>
              <a:ahLst/>
              <a:cxnLst/>
              <a:rect l="l" t="t" r="r" b="b"/>
              <a:pathLst>
                <a:path w="440" h="1" extrusionOk="0">
                  <a:moveTo>
                    <a:pt x="1" y="1"/>
                  </a:moveTo>
                  <a:lnTo>
                    <a:pt x="210" y="1"/>
                  </a:lnTo>
                  <a:lnTo>
                    <a:pt x="440" y="1"/>
                  </a:lnTo>
                  <a:lnTo>
                    <a:pt x="2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68"/>
            <p:cNvSpPr/>
            <p:nvPr/>
          </p:nvSpPr>
          <p:spPr>
            <a:xfrm>
              <a:off x="3949392" y="3117029"/>
              <a:ext cx="39878" cy="37609"/>
            </a:xfrm>
            <a:custGeom>
              <a:avLst/>
              <a:gdLst/>
              <a:ahLst/>
              <a:cxnLst/>
              <a:rect l="l" t="t" r="r" b="b"/>
              <a:pathLst>
                <a:path w="3349" h="3307" extrusionOk="0">
                  <a:moveTo>
                    <a:pt x="2700" y="0"/>
                  </a:moveTo>
                  <a:lnTo>
                    <a:pt x="2679" y="21"/>
                  </a:lnTo>
                  <a:lnTo>
                    <a:pt x="2554" y="105"/>
                  </a:lnTo>
                  <a:lnTo>
                    <a:pt x="2491" y="209"/>
                  </a:lnTo>
                  <a:lnTo>
                    <a:pt x="2365" y="251"/>
                  </a:lnTo>
                  <a:lnTo>
                    <a:pt x="2240" y="209"/>
                  </a:lnTo>
                  <a:lnTo>
                    <a:pt x="2031" y="230"/>
                  </a:lnTo>
                  <a:lnTo>
                    <a:pt x="1884" y="272"/>
                  </a:lnTo>
                  <a:lnTo>
                    <a:pt x="1779" y="272"/>
                  </a:lnTo>
                  <a:lnTo>
                    <a:pt x="1759" y="314"/>
                  </a:lnTo>
                  <a:lnTo>
                    <a:pt x="1675" y="272"/>
                  </a:lnTo>
                  <a:lnTo>
                    <a:pt x="1612" y="356"/>
                  </a:lnTo>
                  <a:lnTo>
                    <a:pt x="1612" y="440"/>
                  </a:lnTo>
                  <a:lnTo>
                    <a:pt x="1549" y="440"/>
                  </a:lnTo>
                  <a:lnTo>
                    <a:pt x="1403" y="419"/>
                  </a:lnTo>
                  <a:lnTo>
                    <a:pt x="1403" y="314"/>
                  </a:lnTo>
                  <a:lnTo>
                    <a:pt x="1298" y="272"/>
                  </a:lnTo>
                  <a:lnTo>
                    <a:pt x="1215" y="314"/>
                  </a:lnTo>
                  <a:lnTo>
                    <a:pt x="1047" y="251"/>
                  </a:lnTo>
                  <a:lnTo>
                    <a:pt x="942" y="209"/>
                  </a:lnTo>
                  <a:lnTo>
                    <a:pt x="880" y="272"/>
                  </a:lnTo>
                  <a:lnTo>
                    <a:pt x="880" y="356"/>
                  </a:lnTo>
                  <a:lnTo>
                    <a:pt x="901" y="419"/>
                  </a:lnTo>
                  <a:lnTo>
                    <a:pt x="880" y="440"/>
                  </a:lnTo>
                  <a:lnTo>
                    <a:pt x="838" y="544"/>
                  </a:lnTo>
                  <a:lnTo>
                    <a:pt x="796" y="628"/>
                  </a:lnTo>
                  <a:lnTo>
                    <a:pt x="796" y="774"/>
                  </a:lnTo>
                  <a:lnTo>
                    <a:pt x="775" y="984"/>
                  </a:lnTo>
                  <a:lnTo>
                    <a:pt x="733" y="1109"/>
                  </a:lnTo>
                  <a:lnTo>
                    <a:pt x="817" y="1172"/>
                  </a:lnTo>
                  <a:lnTo>
                    <a:pt x="880" y="1256"/>
                  </a:lnTo>
                  <a:lnTo>
                    <a:pt x="922" y="1318"/>
                  </a:lnTo>
                  <a:lnTo>
                    <a:pt x="901" y="1402"/>
                  </a:lnTo>
                  <a:lnTo>
                    <a:pt x="608" y="1800"/>
                  </a:lnTo>
                  <a:lnTo>
                    <a:pt x="419" y="2009"/>
                  </a:lnTo>
                  <a:lnTo>
                    <a:pt x="378" y="2092"/>
                  </a:lnTo>
                  <a:lnTo>
                    <a:pt x="147" y="2511"/>
                  </a:lnTo>
                  <a:lnTo>
                    <a:pt x="106" y="2553"/>
                  </a:lnTo>
                  <a:lnTo>
                    <a:pt x="106" y="2720"/>
                  </a:lnTo>
                  <a:lnTo>
                    <a:pt x="85" y="2929"/>
                  </a:lnTo>
                  <a:lnTo>
                    <a:pt x="1" y="3139"/>
                  </a:lnTo>
                  <a:lnTo>
                    <a:pt x="43" y="3264"/>
                  </a:lnTo>
                  <a:lnTo>
                    <a:pt x="1" y="3285"/>
                  </a:lnTo>
                  <a:lnTo>
                    <a:pt x="43" y="3306"/>
                  </a:lnTo>
                  <a:lnTo>
                    <a:pt x="106" y="3285"/>
                  </a:lnTo>
                  <a:lnTo>
                    <a:pt x="210" y="3201"/>
                  </a:lnTo>
                  <a:lnTo>
                    <a:pt x="273" y="3243"/>
                  </a:lnTo>
                  <a:lnTo>
                    <a:pt x="315" y="3285"/>
                  </a:lnTo>
                  <a:lnTo>
                    <a:pt x="398" y="3285"/>
                  </a:lnTo>
                  <a:lnTo>
                    <a:pt x="461" y="3243"/>
                  </a:lnTo>
                  <a:lnTo>
                    <a:pt x="461" y="3160"/>
                  </a:lnTo>
                  <a:lnTo>
                    <a:pt x="566" y="3160"/>
                  </a:lnTo>
                  <a:lnTo>
                    <a:pt x="566" y="3180"/>
                  </a:lnTo>
                  <a:lnTo>
                    <a:pt x="608" y="3139"/>
                  </a:lnTo>
                  <a:lnTo>
                    <a:pt x="670" y="3139"/>
                  </a:lnTo>
                  <a:lnTo>
                    <a:pt x="712" y="3076"/>
                  </a:lnTo>
                  <a:lnTo>
                    <a:pt x="1633" y="3076"/>
                  </a:lnTo>
                  <a:lnTo>
                    <a:pt x="2407" y="3034"/>
                  </a:lnTo>
                  <a:lnTo>
                    <a:pt x="2575" y="2469"/>
                  </a:lnTo>
                  <a:lnTo>
                    <a:pt x="2595" y="2323"/>
                  </a:lnTo>
                  <a:lnTo>
                    <a:pt x="2700" y="2197"/>
                  </a:lnTo>
                  <a:lnTo>
                    <a:pt x="2784" y="2051"/>
                  </a:lnTo>
                  <a:lnTo>
                    <a:pt x="2867" y="1988"/>
                  </a:lnTo>
                  <a:lnTo>
                    <a:pt x="2909" y="1883"/>
                  </a:lnTo>
                  <a:lnTo>
                    <a:pt x="2972" y="1820"/>
                  </a:lnTo>
                  <a:lnTo>
                    <a:pt x="2972" y="1779"/>
                  </a:lnTo>
                  <a:lnTo>
                    <a:pt x="3181" y="1779"/>
                  </a:lnTo>
                  <a:lnTo>
                    <a:pt x="3223" y="1632"/>
                  </a:lnTo>
                  <a:lnTo>
                    <a:pt x="3223" y="1528"/>
                  </a:lnTo>
                  <a:lnTo>
                    <a:pt x="3349" y="1381"/>
                  </a:lnTo>
                  <a:lnTo>
                    <a:pt x="3349" y="1276"/>
                  </a:lnTo>
                  <a:lnTo>
                    <a:pt x="3328" y="1151"/>
                  </a:lnTo>
                  <a:lnTo>
                    <a:pt x="3244" y="1067"/>
                  </a:lnTo>
                  <a:lnTo>
                    <a:pt x="3307" y="1004"/>
                  </a:lnTo>
                  <a:lnTo>
                    <a:pt x="3223" y="963"/>
                  </a:lnTo>
                  <a:lnTo>
                    <a:pt x="3139" y="900"/>
                  </a:lnTo>
                  <a:lnTo>
                    <a:pt x="3077" y="753"/>
                  </a:lnTo>
                  <a:lnTo>
                    <a:pt x="2930" y="628"/>
                  </a:lnTo>
                  <a:lnTo>
                    <a:pt x="2930" y="481"/>
                  </a:lnTo>
                  <a:lnTo>
                    <a:pt x="2909" y="356"/>
                  </a:lnTo>
                  <a:lnTo>
                    <a:pt x="2826" y="356"/>
                  </a:lnTo>
                  <a:lnTo>
                    <a:pt x="2826" y="251"/>
                  </a:lnTo>
                  <a:lnTo>
                    <a:pt x="2784" y="230"/>
                  </a:lnTo>
                  <a:lnTo>
                    <a:pt x="2763" y="63"/>
                  </a:lnTo>
                  <a:lnTo>
                    <a:pt x="270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68"/>
            <p:cNvSpPr/>
            <p:nvPr/>
          </p:nvSpPr>
          <p:spPr>
            <a:xfrm>
              <a:off x="3845999" y="3071334"/>
              <a:ext cx="89711" cy="57841"/>
            </a:xfrm>
            <a:custGeom>
              <a:avLst/>
              <a:gdLst/>
              <a:ahLst/>
              <a:cxnLst/>
              <a:rect l="l" t="t" r="r" b="b"/>
              <a:pathLst>
                <a:path w="7534" h="5086" extrusionOk="0">
                  <a:moveTo>
                    <a:pt x="4750" y="1"/>
                  </a:moveTo>
                  <a:lnTo>
                    <a:pt x="4708" y="64"/>
                  </a:lnTo>
                  <a:lnTo>
                    <a:pt x="4583" y="147"/>
                  </a:lnTo>
                  <a:lnTo>
                    <a:pt x="4499" y="84"/>
                  </a:lnTo>
                  <a:lnTo>
                    <a:pt x="4374" y="84"/>
                  </a:lnTo>
                  <a:lnTo>
                    <a:pt x="4269" y="168"/>
                  </a:lnTo>
                  <a:lnTo>
                    <a:pt x="4123" y="252"/>
                  </a:lnTo>
                  <a:lnTo>
                    <a:pt x="4081" y="315"/>
                  </a:lnTo>
                  <a:lnTo>
                    <a:pt x="4123" y="398"/>
                  </a:lnTo>
                  <a:lnTo>
                    <a:pt x="4039" y="419"/>
                  </a:lnTo>
                  <a:lnTo>
                    <a:pt x="3934" y="587"/>
                  </a:lnTo>
                  <a:lnTo>
                    <a:pt x="3872" y="587"/>
                  </a:lnTo>
                  <a:lnTo>
                    <a:pt x="3830" y="566"/>
                  </a:lnTo>
                  <a:lnTo>
                    <a:pt x="3746" y="670"/>
                  </a:lnTo>
                  <a:lnTo>
                    <a:pt x="3746" y="733"/>
                  </a:lnTo>
                  <a:lnTo>
                    <a:pt x="3662" y="796"/>
                  </a:lnTo>
                  <a:lnTo>
                    <a:pt x="3641" y="900"/>
                  </a:lnTo>
                  <a:lnTo>
                    <a:pt x="3662" y="984"/>
                  </a:lnTo>
                  <a:lnTo>
                    <a:pt x="3641" y="1089"/>
                  </a:lnTo>
                  <a:lnTo>
                    <a:pt x="3537" y="1131"/>
                  </a:lnTo>
                  <a:lnTo>
                    <a:pt x="3432" y="1214"/>
                  </a:lnTo>
                  <a:lnTo>
                    <a:pt x="3202" y="1235"/>
                  </a:lnTo>
                  <a:lnTo>
                    <a:pt x="3035" y="1256"/>
                  </a:lnTo>
                  <a:lnTo>
                    <a:pt x="2909" y="1235"/>
                  </a:lnTo>
                  <a:lnTo>
                    <a:pt x="2804" y="1193"/>
                  </a:lnTo>
                  <a:lnTo>
                    <a:pt x="2679" y="1214"/>
                  </a:lnTo>
                  <a:lnTo>
                    <a:pt x="2595" y="1193"/>
                  </a:lnTo>
                  <a:lnTo>
                    <a:pt x="2511" y="1235"/>
                  </a:lnTo>
                  <a:lnTo>
                    <a:pt x="2491" y="1340"/>
                  </a:lnTo>
                  <a:lnTo>
                    <a:pt x="2595" y="1445"/>
                  </a:lnTo>
                  <a:lnTo>
                    <a:pt x="2658" y="1445"/>
                  </a:lnTo>
                  <a:lnTo>
                    <a:pt x="2679" y="1528"/>
                  </a:lnTo>
                  <a:lnTo>
                    <a:pt x="2511" y="1633"/>
                  </a:lnTo>
                  <a:lnTo>
                    <a:pt x="2449" y="1737"/>
                  </a:lnTo>
                  <a:lnTo>
                    <a:pt x="2281" y="1737"/>
                  </a:lnTo>
                  <a:lnTo>
                    <a:pt x="1947" y="1821"/>
                  </a:lnTo>
                  <a:lnTo>
                    <a:pt x="1821" y="1926"/>
                  </a:lnTo>
                  <a:lnTo>
                    <a:pt x="1633" y="1968"/>
                  </a:lnTo>
                  <a:lnTo>
                    <a:pt x="1507" y="2072"/>
                  </a:lnTo>
                  <a:lnTo>
                    <a:pt x="1403" y="2093"/>
                  </a:lnTo>
                  <a:lnTo>
                    <a:pt x="1340" y="2051"/>
                  </a:lnTo>
                  <a:lnTo>
                    <a:pt x="1298" y="1926"/>
                  </a:lnTo>
                  <a:lnTo>
                    <a:pt x="1235" y="1863"/>
                  </a:lnTo>
                  <a:lnTo>
                    <a:pt x="1151" y="1926"/>
                  </a:lnTo>
                  <a:lnTo>
                    <a:pt x="1151" y="2051"/>
                  </a:lnTo>
                  <a:lnTo>
                    <a:pt x="1110" y="2177"/>
                  </a:lnTo>
                  <a:lnTo>
                    <a:pt x="942" y="2177"/>
                  </a:lnTo>
                  <a:lnTo>
                    <a:pt x="838" y="2198"/>
                  </a:lnTo>
                  <a:lnTo>
                    <a:pt x="733" y="2198"/>
                  </a:lnTo>
                  <a:lnTo>
                    <a:pt x="712" y="2072"/>
                  </a:lnTo>
                  <a:lnTo>
                    <a:pt x="670" y="2030"/>
                  </a:lnTo>
                  <a:lnTo>
                    <a:pt x="670" y="2051"/>
                  </a:lnTo>
                  <a:lnTo>
                    <a:pt x="566" y="2198"/>
                  </a:lnTo>
                  <a:lnTo>
                    <a:pt x="461" y="2240"/>
                  </a:lnTo>
                  <a:lnTo>
                    <a:pt x="398" y="2365"/>
                  </a:lnTo>
                  <a:lnTo>
                    <a:pt x="294" y="2553"/>
                  </a:lnTo>
                  <a:lnTo>
                    <a:pt x="252" y="2679"/>
                  </a:lnTo>
                  <a:lnTo>
                    <a:pt x="147" y="2867"/>
                  </a:lnTo>
                  <a:lnTo>
                    <a:pt x="63" y="2867"/>
                  </a:lnTo>
                  <a:lnTo>
                    <a:pt x="1" y="2930"/>
                  </a:lnTo>
                  <a:lnTo>
                    <a:pt x="42" y="3077"/>
                  </a:lnTo>
                  <a:lnTo>
                    <a:pt x="84" y="3223"/>
                  </a:lnTo>
                  <a:lnTo>
                    <a:pt x="63" y="3349"/>
                  </a:lnTo>
                  <a:lnTo>
                    <a:pt x="84" y="3516"/>
                  </a:lnTo>
                  <a:lnTo>
                    <a:pt x="105" y="3641"/>
                  </a:lnTo>
                  <a:lnTo>
                    <a:pt x="105" y="3872"/>
                  </a:lnTo>
                  <a:lnTo>
                    <a:pt x="168" y="3934"/>
                  </a:lnTo>
                  <a:lnTo>
                    <a:pt x="314" y="4018"/>
                  </a:lnTo>
                  <a:lnTo>
                    <a:pt x="419" y="4123"/>
                  </a:lnTo>
                  <a:lnTo>
                    <a:pt x="461" y="4248"/>
                  </a:lnTo>
                  <a:lnTo>
                    <a:pt x="607" y="4458"/>
                  </a:lnTo>
                  <a:lnTo>
                    <a:pt x="691" y="4604"/>
                  </a:lnTo>
                  <a:lnTo>
                    <a:pt x="775" y="4688"/>
                  </a:lnTo>
                  <a:lnTo>
                    <a:pt x="942" y="4813"/>
                  </a:lnTo>
                  <a:lnTo>
                    <a:pt x="942" y="4960"/>
                  </a:lnTo>
                  <a:lnTo>
                    <a:pt x="942" y="5022"/>
                  </a:lnTo>
                  <a:lnTo>
                    <a:pt x="984" y="5085"/>
                  </a:lnTo>
                  <a:lnTo>
                    <a:pt x="1005" y="5085"/>
                  </a:lnTo>
                  <a:lnTo>
                    <a:pt x="1256" y="4667"/>
                  </a:lnTo>
                  <a:lnTo>
                    <a:pt x="1403" y="4499"/>
                  </a:lnTo>
                  <a:lnTo>
                    <a:pt x="1507" y="4478"/>
                  </a:lnTo>
                  <a:lnTo>
                    <a:pt x="1549" y="4437"/>
                  </a:lnTo>
                  <a:lnTo>
                    <a:pt x="1779" y="4332"/>
                  </a:lnTo>
                  <a:lnTo>
                    <a:pt x="1884" y="4353"/>
                  </a:lnTo>
                  <a:lnTo>
                    <a:pt x="1947" y="4290"/>
                  </a:lnTo>
                  <a:lnTo>
                    <a:pt x="2135" y="4290"/>
                  </a:lnTo>
                  <a:lnTo>
                    <a:pt x="2156" y="4353"/>
                  </a:lnTo>
                  <a:lnTo>
                    <a:pt x="2260" y="4395"/>
                  </a:lnTo>
                  <a:lnTo>
                    <a:pt x="2302" y="4374"/>
                  </a:lnTo>
                  <a:lnTo>
                    <a:pt x="2386" y="4353"/>
                  </a:lnTo>
                  <a:lnTo>
                    <a:pt x="2386" y="4269"/>
                  </a:lnTo>
                  <a:lnTo>
                    <a:pt x="2407" y="4185"/>
                  </a:lnTo>
                  <a:lnTo>
                    <a:pt x="2470" y="4144"/>
                  </a:lnTo>
                  <a:lnTo>
                    <a:pt x="2365" y="4018"/>
                  </a:lnTo>
                  <a:lnTo>
                    <a:pt x="2365" y="3955"/>
                  </a:lnTo>
                  <a:lnTo>
                    <a:pt x="2449" y="3955"/>
                  </a:lnTo>
                  <a:lnTo>
                    <a:pt x="2491" y="3913"/>
                  </a:lnTo>
                  <a:lnTo>
                    <a:pt x="2491" y="3851"/>
                  </a:lnTo>
                  <a:lnTo>
                    <a:pt x="2553" y="3767"/>
                  </a:lnTo>
                  <a:lnTo>
                    <a:pt x="2553" y="3704"/>
                  </a:lnTo>
                  <a:lnTo>
                    <a:pt x="2595" y="3662"/>
                  </a:lnTo>
                  <a:lnTo>
                    <a:pt x="2679" y="3662"/>
                  </a:lnTo>
                  <a:lnTo>
                    <a:pt x="2763" y="3558"/>
                  </a:lnTo>
                  <a:lnTo>
                    <a:pt x="2867" y="3600"/>
                  </a:lnTo>
                  <a:lnTo>
                    <a:pt x="2867" y="3537"/>
                  </a:lnTo>
                  <a:lnTo>
                    <a:pt x="2930" y="3537"/>
                  </a:lnTo>
                  <a:lnTo>
                    <a:pt x="3014" y="3600"/>
                  </a:lnTo>
                  <a:lnTo>
                    <a:pt x="3076" y="3621"/>
                  </a:lnTo>
                  <a:lnTo>
                    <a:pt x="3244" y="3746"/>
                  </a:lnTo>
                  <a:lnTo>
                    <a:pt x="3327" y="3767"/>
                  </a:lnTo>
                  <a:lnTo>
                    <a:pt x="3495" y="3913"/>
                  </a:lnTo>
                  <a:lnTo>
                    <a:pt x="3516" y="3955"/>
                  </a:lnTo>
                  <a:lnTo>
                    <a:pt x="3641" y="3934"/>
                  </a:lnTo>
                  <a:lnTo>
                    <a:pt x="3767" y="4018"/>
                  </a:lnTo>
                  <a:lnTo>
                    <a:pt x="3913" y="4018"/>
                  </a:lnTo>
                  <a:lnTo>
                    <a:pt x="3976" y="4039"/>
                  </a:lnTo>
                  <a:lnTo>
                    <a:pt x="4060" y="3976"/>
                  </a:lnTo>
                  <a:lnTo>
                    <a:pt x="4144" y="3976"/>
                  </a:lnTo>
                  <a:lnTo>
                    <a:pt x="4248" y="4039"/>
                  </a:lnTo>
                  <a:lnTo>
                    <a:pt x="4374" y="4060"/>
                  </a:lnTo>
                  <a:lnTo>
                    <a:pt x="4436" y="4081"/>
                  </a:lnTo>
                  <a:lnTo>
                    <a:pt x="4562" y="4060"/>
                  </a:lnTo>
                  <a:lnTo>
                    <a:pt x="4583" y="4018"/>
                  </a:lnTo>
                  <a:lnTo>
                    <a:pt x="4541" y="3955"/>
                  </a:lnTo>
                  <a:lnTo>
                    <a:pt x="4499" y="3913"/>
                  </a:lnTo>
                  <a:lnTo>
                    <a:pt x="4604" y="3809"/>
                  </a:lnTo>
                  <a:lnTo>
                    <a:pt x="4688" y="3704"/>
                  </a:lnTo>
                  <a:lnTo>
                    <a:pt x="4792" y="3704"/>
                  </a:lnTo>
                  <a:lnTo>
                    <a:pt x="4897" y="3725"/>
                  </a:lnTo>
                  <a:lnTo>
                    <a:pt x="4980" y="3809"/>
                  </a:lnTo>
                  <a:lnTo>
                    <a:pt x="5064" y="3767"/>
                  </a:lnTo>
                  <a:lnTo>
                    <a:pt x="5294" y="3746"/>
                  </a:lnTo>
                  <a:lnTo>
                    <a:pt x="5336" y="3704"/>
                  </a:lnTo>
                  <a:lnTo>
                    <a:pt x="5420" y="3641"/>
                  </a:lnTo>
                  <a:lnTo>
                    <a:pt x="5650" y="3537"/>
                  </a:lnTo>
                  <a:lnTo>
                    <a:pt x="5734" y="3558"/>
                  </a:lnTo>
                  <a:lnTo>
                    <a:pt x="5755" y="3600"/>
                  </a:lnTo>
                  <a:lnTo>
                    <a:pt x="5796" y="3600"/>
                  </a:lnTo>
                  <a:lnTo>
                    <a:pt x="5817" y="3662"/>
                  </a:lnTo>
                  <a:lnTo>
                    <a:pt x="5859" y="3662"/>
                  </a:lnTo>
                  <a:lnTo>
                    <a:pt x="5943" y="3621"/>
                  </a:lnTo>
                  <a:lnTo>
                    <a:pt x="6068" y="3621"/>
                  </a:lnTo>
                  <a:lnTo>
                    <a:pt x="6152" y="3600"/>
                  </a:lnTo>
                  <a:lnTo>
                    <a:pt x="6236" y="3600"/>
                  </a:lnTo>
                  <a:lnTo>
                    <a:pt x="6320" y="3495"/>
                  </a:lnTo>
                  <a:lnTo>
                    <a:pt x="6278" y="3453"/>
                  </a:lnTo>
                  <a:lnTo>
                    <a:pt x="6278" y="3411"/>
                  </a:lnTo>
                  <a:lnTo>
                    <a:pt x="6361" y="3411"/>
                  </a:lnTo>
                  <a:lnTo>
                    <a:pt x="6445" y="3453"/>
                  </a:lnTo>
                  <a:lnTo>
                    <a:pt x="6633" y="3453"/>
                  </a:lnTo>
                  <a:lnTo>
                    <a:pt x="6675" y="3495"/>
                  </a:lnTo>
                  <a:lnTo>
                    <a:pt x="6759" y="3516"/>
                  </a:lnTo>
                  <a:lnTo>
                    <a:pt x="6843" y="3558"/>
                  </a:lnTo>
                  <a:lnTo>
                    <a:pt x="7073" y="3558"/>
                  </a:lnTo>
                  <a:lnTo>
                    <a:pt x="7094" y="3600"/>
                  </a:lnTo>
                  <a:lnTo>
                    <a:pt x="7282" y="3516"/>
                  </a:lnTo>
                  <a:lnTo>
                    <a:pt x="7408" y="3516"/>
                  </a:lnTo>
                  <a:lnTo>
                    <a:pt x="7512" y="3558"/>
                  </a:lnTo>
                  <a:lnTo>
                    <a:pt x="7533" y="3600"/>
                  </a:lnTo>
                  <a:lnTo>
                    <a:pt x="7533" y="3558"/>
                  </a:lnTo>
                  <a:lnTo>
                    <a:pt x="7491" y="3495"/>
                  </a:lnTo>
                  <a:lnTo>
                    <a:pt x="7387" y="3432"/>
                  </a:lnTo>
                  <a:lnTo>
                    <a:pt x="7303" y="3390"/>
                  </a:lnTo>
                  <a:lnTo>
                    <a:pt x="7303" y="3202"/>
                  </a:lnTo>
                  <a:lnTo>
                    <a:pt x="7303" y="3139"/>
                  </a:lnTo>
                  <a:lnTo>
                    <a:pt x="7219" y="3077"/>
                  </a:lnTo>
                  <a:lnTo>
                    <a:pt x="7010" y="3035"/>
                  </a:lnTo>
                  <a:lnTo>
                    <a:pt x="6968" y="2972"/>
                  </a:lnTo>
                  <a:lnTo>
                    <a:pt x="6989" y="2867"/>
                  </a:lnTo>
                  <a:lnTo>
                    <a:pt x="6947" y="2805"/>
                  </a:lnTo>
                  <a:lnTo>
                    <a:pt x="6843" y="2784"/>
                  </a:lnTo>
                  <a:lnTo>
                    <a:pt x="6780" y="2721"/>
                  </a:lnTo>
                  <a:lnTo>
                    <a:pt x="6759" y="2553"/>
                  </a:lnTo>
                  <a:lnTo>
                    <a:pt x="6738" y="2491"/>
                  </a:lnTo>
                  <a:lnTo>
                    <a:pt x="6550" y="2365"/>
                  </a:lnTo>
                  <a:lnTo>
                    <a:pt x="6487" y="2386"/>
                  </a:lnTo>
                  <a:lnTo>
                    <a:pt x="6382" y="2344"/>
                  </a:lnTo>
                  <a:lnTo>
                    <a:pt x="6361" y="2365"/>
                  </a:lnTo>
                  <a:lnTo>
                    <a:pt x="6257" y="2344"/>
                  </a:lnTo>
                  <a:lnTo>
                    <a:pt x="6131" y="2240"/>
                  </a:lnTo>
                  <a:lnTo>
                    <a:pt x="6173" y="2177"/>
                  </a:lnTo>
                  <a:lnTo>
                    <a:pt x="6215" y="2135"/>
                  </a:lnTo>
                  <a:lnTo>
                    <a:pt x="6278" y="2072"/>
                  </a:lnTo>
                  <a:lnTo>
                    <a:pt x="6320" y="1989"/>
                  </a:lnTo>
                  <a:lnTo>
                    <a:pt x="6257" y="1926"/>
                  </a:lnTo>
                  <a:lnTo>
                    <a:pt x="6152" y="1926"/>
                  </a:lnTo>
                  <a:lnTo>
                    <a:pt x="6048" y="1863"/>
                  </a:lnTo>
                  <a:lnTo>
                    <a:pt x="6006" y="1779"/>
                  </a:lnTo>
                  <a:lnTo>
                    <a:pt x="5922" y="1737"/>
                  </a:lnTo>
                  <a:lnTo>
                    <a:pt x="5817" y="1737"/>
                  </a:lnTo>
                  <a:lnTo>
                    <a:pt x="5692" y="1654"/>
                  </a:lnTo>
                  <a:lnTo>
                    <a:pt x="5608" y="1612"/>
                  </a:lnTo>
                  <a:lnTo>
                    <a:pt x="5587" y="1465"/>
                  </a:lnTo>
                  <a:lnTo>
                    <a:pt x="5629" y="1403"/>
                  </a:lnTo>
                  <a:lnTo>
                    <a:pt x="5545" y="1361"/>
                  </a:lnTo>
                  <a:lnTo>
                    <a:pt x="5399" y="1361"/>
                  </a:lnTo>
                  <a:lnTo>
                    <a:pt x="5336" y="1424"/>
                  </a:lnTo>
                  <a:lnTo>
                    <a:pt x="5211" y="1424"/>
                  </a:lnTo>
                  <a:lnTo>
                    <a:pt x="5106" y="1340"/>
                  </a:lnTo>
                  <a:lnTo>
                    <a:pt x="5106" y="1152"/>
                  </a:lnTo>
                  <a:lnTo>
                    <a:pt x="5169" y="1047"/>
                  </a:lnTo>
                  <a:lnTo>
                    <a:pt x="5190" y="1005"/>
                  </a:lnTo>
                  <a:lnTo>
                    <a:pt x="5211" y="880"/>
                  </a:lnTo>
                  <a:lnTo>
                    <a:pt x="5190" y="796"/>
                  </a:lnTo>
                  <a:lnTo>
                    <a:pt x="5085" y="566"/>
                  </a:lnTo>
                  <a:lnTo>
                    <a:pt x="4918" y="377"/>
                  </a:lnTo>
                  <a:lnTo>
                    <a:pt x="4897" y="294"/>
                  </a:lnTo>
                  <a:lnTo>
                    <a:pt x="4771" y="189"/>
                  </a:lnTo>
                  <a:lnTo>
                    <a:pt x="4813" y="168"/>
                  </a:lnTo>
                  <a:lnTo>
                    <a:pt x="4813" y="84"/>
                  </a:lnTo>
                  <a:lnTo>
                    <a:pt x="475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68"/>
            <p:cNvSpPr/>
            <p:nvPr/>
          </p:nvSpPr>
          <p:spPr>
            <a:xfrm>
              <a:off x="3809372" y="2919523"/>
              <a:ext cx="106405" cy="94483"/>
            </a:xfrm>
            <a:custGeom>
              <a:avLst/>
              <a:gdLst/>
              <a:ahLst/>
              <a:cxnLst/>
              <a:rect l="l" t="t" r="r" b="b"/>
              <a:pathLst>
                <a:path w="8936" h="8308" extrusionOk="0">
                  <a:moveTo>
                    <a:pt x="1068" y="1"/>
                  </a:moveTo>
                  <a:lnTo>
                    <a:pt x="1047" y="42"/>
                  </a:lnTo>
                  <a:lnTo>
                    <a:pt x="1089" y="252"/>
                  </a:lnTo>
                  <a:lnTo>
                    <a:pt x="1152" y="314"/>
                  </a:lnTo>
                  <a:lnTo>
                    <a:pt x="1026" y="482"/>
                  </a:lnTo>
                  <a:lnTo>
                    <a:pt x="670" y="691"/>
                  </a:lnTo>
                  <a:lnTo>
                    <a:pt x="670" y="775"/>
                  </a:lnTo>
                  <a:lnTo>
                    <a:pt x="566" y="900"/>
                  </a:lnTo>
                  <a:lnTo>
                    <a:pt x="440" y="900"/>
                  </a:lnTo>
                  <a:lnTo>
                    <a:pt x="357" y="963"/>
                  </a:lnTo>
                  <a:lnTo>
                    <a:pt x="357" y="1047"/>
                  </a:lnTo>
                  <a:lnTo>
                    <a:pt x="336" y="1109"/>
                  </a:lnTo>
                  <a:lnTo>
                    <a:pt x="398" y="1298"/>
                  </a:lnTo>
                  <a:lnTo>
                    <a:pt x="398" y="1423"/>
                  </a:lnTo>
                  <a:lnTo>
                    <a:pt x="357" y="1465"/>
                  </a:lnTo>
                  <a:lnTo>
                    <a:pt x="357" y="1507"/>
                  </a:lnTo>
                  <a:lnTo>
                    <a:pt x="336" y="1570"/>
                  </a:lnTo>
                  <a:lnTo>
                    <a:pt x="294" y="1674"/>
                  </a:lnTo>
                  <a:lnTo>
                    <a:pt x="189" y="1716"/>
                  </a:lnTo>
                  <a:lnTo>
                    <a:pt x="147" y="1737"/>
                  </a:lnTo>
                  <a:lnTo>
                    <a:pt x="85" y="1737"/>
                  </a:lnTo>
                  <a:lnTo>
                    <a:pt x="22" y="1800"/>
                  </a:lnTo>
                  <a:lnTo>
                    <a:pt x="22" y="2009"/>
                  </a:lnTo>
                  <a:lnTo>
                    <a:pt x="85" y="2030"/>
                  </a:lnTo>
                  <a:lnTo>
                    <a:pt x="147" y="2156"/>
                  </a:lnTo>
                  <a:lnTo>
                    <a:pt x="147" y="2553"/>
                  </a:lnTo>
                  <a:lnTo>
                    <a:pt x="189" y="2762"/>
                  </a:lnTo>
                  <a:lnTo>
                    <a:pt x="189" y="2825"/>
                  </a:lnTo>
                  <a:lnTo>
                    <a:pt x="189" y="3139"/>
                  </a:lnTo>
                  <a:lnTo>
                    <a:pt x="252" y="3286"/>
                  </a:lnTo>
                  <a:lnTo>
                    <a:pt x="210" y="3599"/>
                  </a:lnTo>
                  <a:lnTo>
                    <a:pt x="189" y="3662"/>
                  </a:lnTo>
                  <a:lnTo>
                    <a:pt x="231" y="3788"/>
                  </a:lnTo>
                  <a:lnTo>
                    <a:pt x="252" y="3997"/>
                  </a:lnTo>
                  <a:lnTo>
                    <a:pt x="210" y="4081"/>
                  </a:lnTo>
                  <a:lnTo>
                    <a:pt x="85" y="4185"/>
                  </a:lnTo>
                  <a:lnTo>
                    <a:pt x="43" y="4227"/>
                  </a:lnTo>
                  <a:lnTo>
                    <a:pt x="1" y="4290"/>
                  </a:lnTo>
                  <a:lnTo>
                    <a:pt x="85" y="4353"/>
                  </a:lnTo>
                  <a:lnTo>
                    <a:pt x="210" y="4541"/>
                  </a:lnTo>
                  <a:lnTo>
                    <a:pt x="315" y="4771"/>
                  </a:lnTo>
                  <a:lnTo>
                    <a:pt x="357" y="4813"/>
                  </a:lnTo>
                  <a:lnTo>
                    <a:pt x="398" y="4938"/>
                  </a:lnTo>
                  <a:lnTo>
                    <a:pt x="357" y="5022"/>
                  </a:lnTo>
                  <a:lnTo>
                    <a:pt x="398" y="5169"/>
                  </a:lnTo>
                  <a:lnTo>
                    <a:pt x="440" y="5252"/>
                  </a:lnTo>
                  <a:lnTo>
                    <a:pt x="461" y="5357"/>
                  </a:lnTo>
                  <a:lnTo>
                    <a:pt x="545" y="5441"/>
                  </a:lnTo>
                  <a:lnTo>
                    <a:pt x="984" y="5441"/>
                  </a:lnTo>
                  <a:lnTo>
                    <a:pt x="1089" y="5503"/>
                  </a:lnTo>
                  <a:lnTo>
                    <a:pt x="1173" y="5650"/>
                  </a:lnTo>
                  <a:lnTo>
                    <a:pt x="1277" y="5880"/>
                  </a:lnTo>
                  <a:lnTo>
                    <a:pt x="1340" y="5922"/>
                  </a:lnTo>
                  <a:lnTo>
                    <a:pt x="1403" y="6006"/>
                  </a:lnTo>
                  <a:lnTo>
                    <a:pt x="1486" y="6089"/>
                  </a:lnTo>
                  <a:lnTo>
                    <a:pt x="2491" y="6319"/>
                  </a:lnTo>
                  <a:lnTo>
                    <a:pt x="2595" y="6424"/>
                  </a:lnTo>
                  <a:lnTo>
                    <a:pt x="3118" y="6215"/>
                  </a:lnTo>
                  <a:lnTo>
                    <a:pt x="3746" y="5964"/>
                  </a:lnTo>
                  <a:lnTo>
                    <a:pt x="8391" y="8307"/>
                  </a:lnTo>
                  <a:lnTo>
                    <a:pt x="8391" y="8098"/>
                  </a:lnTo>
                  <a:lnTo>
                    <a:pt x="8935" y="8056"/>
                  </a:lnTo>
                  <a:lnTo>
                    <a:pt x="8705" y="2344"/>
                  </a:lnTo>
                  <a:lnTo>
                    <a:pt x="8621" y="2051"/>
                  </a:lnTo>
                  <a:lnTo>
                    <a:pt x="8580" y="1905"/>
                  </a:lnTo>
                  <a:lnTo>
                    <a:pt x="8621" y="1716"/>
                  </a:lnTo>
                  <a:lnTo>
                    <a:pt x="8705" y="1507"/>
                  </a:lnTo>
                  <a:lnTo>
                    <a:pt x="8705" y="1381"/>
                  </a:lnTo>
                  <a:lnTo>
                    <a:pt x="8663" y="1214"/>
                  </a:lnTo>
                  <a:lnTo>
                    <a:pt x="8705" y="984"/>
                  </a:lnTo>
                  <a:lnTo>
                    <a:pt x="8726" y="879"/>
                  </a:lnTo>
                  <a:lnTo>
                    <a:pt x="8684" y="733"/>
                  </a:lnTo>
                  <a:lnTo>
                    <a:pt x="8600" y="649"/>
                  </a:lnTo>
                  <a:lnTo>
                    <a:pt x="8496" y="628"/>
                  </a:lnTo>
                  <a:lnTo>
                    <a:pt x="8391" y="649"/>
                  </a:lnTo>
                  <a:lnTo>
                    <a:pt x="7994" y="586"/>
                  </a:lnTo>
                  <a:lnTo>
                    <a:pt x="7931" y="524"/>
                  </a:lnTo>
                  <a:lnTo>
                    <a:pt x="7764" y="524"/>
                  </a:lnTo>
                  <a:lnTo>
                    <a:pt x="7575" y="461"/>
                  </a:lnTo>
                  <a:lnTo>
                    <a:pt x="7533" y="377"/>
                  </a:lnTo>
                  <a:lnTo>
                    <a:pt x="7575" y="356"/>
                  </a:lnTo>
                  <a:lnTo>
                    <a:pt x="7554" y="314"/>
                  </a:lnTo>
                  <a:lnTo>
                    <a:pt x="7324" y="168"/>
                  </a:lnTo>
                  <a:lnTo>
                    <a:pt x="7199" y="168"/>
                  </a:lnTo>
                  <a:lnTo>
                    <a:pt x="7010" y="126"/>
                  </a:lnTo>
                  <a:lnTo>
                    <a:pt x="6948" y="105"/>
                  </a:lnTo>
                  <a:lnTo>
                    <a:pt x="6885" y="147"/>
                  </a:lnTo>
                  <a:lnTo>
                    <a:pt x="6780" y="63"/>
                  </a:lnTo>
                  <a:lnTo>
                    <a:pt x="6717" y="63"/>
                  </a:lnTo>
                  <a:lnTo>
                    <a:pt x="6529" y="168"/>
                  </a:lnTo>
                  <a:lnTo>
                    <a:pt x="6257" y="210"/>
                  </a:lnTo>
                  <a:lnTo>
                    <a:pt x="6006" y="314"/>
                  </a:lnTo>
                  <a:lnTo>
                    <a:pt x="5880" y="440"/>
                  </a:lnTo>
                  <a:lnTo>
                    <a:pt x="5839" y="586"/>
                  </a:lnTo>
                  <a:lnTo>
                    <a:pt x="5776" y="670"/>
                  </a:lnTo>
                  <a:lnTo>
                    <a:pt x="5755" y="963"/>
                  </a:lnTo>
                  <a:lnTo>
                    <a:pt x="5859" y="1109"/>
                  </a:lnTo>
                  <a:lnTo>
                    <a:pt x="5943" y="1361"/>
                  </a:lnTo>
                  <a:lnTo>
                    <a:pt x="5880" y="1486"/>
                  </a:lnTo>
                  <a:lnTo>
                    <a:pt x="5734" y="1633"/>
                  </a:lnTo>
                  <a:lnTo>
                    <a:pt x="5692" y="1695"/>
                  </a:lnTo>
                  <a:lnTo>
                    <a:pt x="5525" y="1842"/>
                  </a:lnTo>
                  <a:lnTo>
                    <a:pt x="5378" y="1905"/>
                  </a:lnTo>
                  <a:lnTo>
                    <a:pt x="5148" y="1800"/>
                  </a:lnTo>
                  <a:lnTo>
                    <a:pt x="4918" y="1612"/>
                  </a:lnTo>
                  <a:lnTo>
                    <a:pt x="4730" y="1486"/>
                  </a:lnTo>
                  <a:lnTo>
                    <a:pt x="4479" y="1319"/>
                  </a:lnTo>
                  <a:lnTo>
                    <a:pt x="4060" y="1172"/>
                  </a:lnTo>
                  <a:lnTo>
                    <a:pt x="3872" y="1151"/>
                  </a:lnTo>
                  <a:lnTo>
                    <a:pt x="3788" y="1172"/>
                  </a:lnTo>
                  <a:lnTo>
                    <a:pt x="3579" y="1172"/>
                  </a:lnTo>
                  <a:lnTo>
                    <a:pt x="3390" y="1068"/>
                  </a:lnTo>
                  <a:lnTo>
                    <a:pt x="3223" y="733"/>
                  </a:lnTo>
                  <a:lnTo>
                    <a:pt x="3223" y="545"/>
                  </a:lnTo>
                  <a:lnTo>
                    <a:pt x="3056" y="356"/>
                  </a:lnTo>
                  <a:lnTo>
                    <a:pt x="2700" y="314"/>
                  </a:lnTo>
                  <a:lnTo>
                    <a:pt x="2512" y="168"/>
                  </a:lnTo>
                  <a:lnTo>
                    <a:pt x="2198" y="168"/>
                  </a:lnTo>
                  <a:lnTo>
                    <a:pt x="2010" y="105"/>
                  </a:lnTo>
                  <a:lnTo>
                    <a:pt x="1591" y="168"/>
                  </a:lnTo>
                  <a:lnTo>
                    <a:pt x="1298" y="126"/>
                  </a:lnTo>
                  <a:lnTo>
                    <a:pt x="1194" y="21"/>
                  </a:lnTo>
                  <a:lnTo>
                    <a:pt x="1068"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68"/>
            <p:cNvSpPr/>
            <p:nvPr/>
          </p:nvSpPr>
          <p:spPr>
            <a:xfrm>
              <a:off x="3795917" y="2888589"/>
              <a:ext cx="27173" cy="50699"/>
            </a:xfrm>
            <a:custGeom>
              <a:avLst/>
              <a:gdLst/>
              <a:ahLst/>
              <a:cxnLst/>
              <a:rect l="l" t="t" r="r" b="b"/>
              <a:pathLst>
                <a:path w="2282" h="4458" extrusionOk="0">
                  <a:moveTo>
                    <a:pt x="1235" y="0"/>
                  </a:moveTo>
                  <a:lnTo>
                    <a:pt x="1110" y="21"/>
                  </a:lnTo>
                  <a:lnTo>
                    <a:pt x="1110" y="105"/>
                  </a:lnTo>
                  <a:lnTo>
                    <a:pt x="1026" y="21"/>
                  </a:lnTo>
                  <a:lnTo>
                    <a:pt x="859" y="42"/>
                  </a:lnTo>
                  <a:lnTo>
                    <a:pt x="650" y="147"/>
                  </a:lnTo>
                  <a:lnTo>
                    <a:pt x="524" y="272"/>
                  </a:lnTo>
                  <a:lnTo>
                    <a:pt x="503" y="356"/>
                  </a:lnTo>
                  <a:lnTo>
                    <a:pt x="524" y="440"/>
                  </a:lnTo>
                  <a:lnTo>
                    <a:pt x="503" y="586"/>
                  </a:lnTo>
                  <a:lnTo>
                    <a:pt x="503" y="775"/>
                  </a:lnTo>
                  <a:lnTo>
                    <a:pt x="399" y="1047"/>
                  </a:lnTo>
                  <a:lnTo>
                    <a:pt x="440" y="1193"/>
                  </a:lnTo>
                  <a:lnTo>
                    <a:pt x="503" y="1298"/>
                  </a:lnTo>
                  <a:lnTo>
                    <a:pt x="524" y="1319"/>
                  </a:lnTo>
                  <a:lnTo>
                    <a:pt x="482" y="1381"/>
                  </a:lnTo>
                  <a:lnTo>
                    <a:pt x="419" y="1465"/>
                  </a:lnTo>
                  <a:lnTo>
                    <a:pt x="503" y="1528"/>
                  </a:lnTo>
                  <a:lnTo>
                    <a:pt x="440" y="1591"/>
                  </a:lnTo>
                  <a:lnTo>
                    <a:pt x="419" y="1800"/>
                  </a:lnTo>
                  <a:lnTo>
                    <a:pt x="336" y="1842"/>
                  </a:lnTo>
                  <a:lnTo>
                    <a:pt x="294" y="1925"/>
                  </a:lnTo>
                  <a:lnTo>
                    <a:pt x="210" y="1946"/>
                  </a:lnTo>
                  <a:lnTo>
                    <a:pt x="85" y="2114"/>
                  </a:lnTo>
                  <a:lnTo>
                    <a:pt x="1" y="2365"/>
                  </a:lnTo>
                  <a:lnTo>
                    <a:pt x="64" y="2407"/>
                  </a:lnTo>
                  <a:lnTo>
                    <a:pt x="106" y="2553"/>
                  </a:lnTo>
                  <a:lnTo>
                    <a:pt x="85" y="2616"/>
                  </a:lnTo>
                  <a:lnTo>
                    <a:pt x="168" y="2741"/>
                  </a:lnTo>
                  <a:lnTo>
                    <a:pt x="210" y="2741"/>
                  </a:lnTo>
                  <a:lnTo>
                    <a:pt x="399" y="2888"/>
                  </a:lnTo>
                  <a:lnTo>
                    <a:pt x="419" y="3034"/>
                  </a:lnTo>
                  <a:lnTo>
                    <a:pt x="545" y="3076"/>
                  </a:lnTo>
                  <a:lnTo>
                    <a:pt x="608" y="3139"/>
                  </a:lnTo>
                  <a:lnTo>
                    <a:pt x="712" y="3160"/>
                  </a:lnTo>
                  <a:lnTo>
                    <a:pt x="838" y="3306"/>
                  </a:lnTo>
                  <a:lnTo>
                    <a:pt x="1215" y="4457"/>
                  </a:lnTo>
                  <a:lnTo>
                    <a:pt x="1277" y="4457"/>
                  </a:lnTo>
                  <a:lnTo>
                    <a:pt x="1319" y="4436"/>
                  </a:lnTo>
                  <a:lnTo>
                    <a:pt x="1424" y="4394"/>
                  </a:lnTo>
                  <a:lnTo>
                    <a:pt x="1466" y="4290"/>
                  </a:lnTo>
                  <a:lnTo>
                    <a:pt x="1487" y="4227"/>
                  </a:lnTo>
                  <a:lnTo>
                    <a:pt x="1487" y="4185"/>
                  </a:lnTo>
                  <a:lnTo>
                    <a:pt x="1528" y="4143"/>
                  </a:lnTo>
                  <a:lnTo>
                    <a:pt x="1528" y="4018"/>
                  </a:lnTo>
                  <a:lnTo>
                    <a:pt x="1466" y="3829"/>
                  </a:lnTo>
                  <a:lnTo>
                    <a:pt x="1487" y="3767"/>
                  </a:lnTo>
                  <a:lnTo>
                    <a:pt x="1487" y="3683"/>
                  </a:lnTo>
                  <a:lnTo>
                    <a:pt x="1570" y="3620"/>
                  </a:lnTo>
                  <a:lnTo>
                    <a:pt x="1696" y="3620"/>
                  </a:lnTo>
                  <a:lnTo>
                    <a:pt x="1800" y="3495"/>
                  </a:lnTo>
                  <a:lnTo>
                    <a:pt x="1800" y="3411"/>
                  </a:lnTo>
                  <a:lnTo>
                    <a:pt x="2156" y="3202"/>
                  </a:lnTo>
                  <a:lnTo>
                    <a:pt x="2282" y="3034"/>
                  </a:lnTo>
                  <a:lnTo>
                    <a:pt x="2219" y="2972"/>
                  </a:lnTo>
                  <a:lnTo>
                    <a:pt x="2177" y="2762"/>
                  </a:lnTo>
                  <a:lnTo>
                    <a:pt x="2198" y="2721"/>
                  </a:lnTo>
                  <a:lnTo>
                    <a:pt x="2156" y="2679"/>
                  </a:lnTo>
                  <a:lnTo>
                    <a:pt x="1968" y="2574"/>
                  </a:lnTo>
                  <a:lnTo>
                    <a:pt x="1947" y="2532"/>
                  </a:lnTo>
                  <a:lnTo>
                    <a:pt x="1947" y="2448"/>
                  </a:lnTo>
                  <a:lnTo>
                    <a:pt x="1863" y="2407"/>
                  </a:lnTo>
                  <a:lnTo>
                    <a:pt x="1842" y="2428"/>
                  </a:lnTo>
                  <a:lnTo>
                    <a:pt x="1842" y="2469"/>
                  </a:lnTo>
                  <a:lnTo>
                    <a:pt x="1779" y="2511"/>
                  </a:lnTo>
                  <a:lnTo>
                    <a:pt x="1696" y="2469"/>
                  </a:lnTo>
                  <a:lnTo>
                    <a:pt x="1675" y="2365"/>
                  </a:lnTo>
                  <a:lnTo>
                    <a:pt x="1591" y="2407"/>
                  </a:lnTo>
                  <a:lnTo>
                    <a:pt x="1424" y="2260"/>
                  </a:lnTo>
                  <a:lnTo>
                    <a:pt x="1340" y="2114"/>
                  </a:lnTo>
                  <a:lnTo>
                    <a:pt x="1382" y="1925"/>
                  </a:lnTo>
                  <a:lnTo>
                    <a:pt x="1675" y="1737"/>
                  </a:lnTo>
                  <a:lnTo>
                    <a:pt x="1842" y="1570"/>
                  </a:lnTo>
                  <a:lnTo>
                    <a:pt x="1884" y="1507"/>
                  </a:lnTo>
                  <a:lnTo>
                    <a:pt x="1842" y="1465"/>
                  </a:lnTo>
                  <a:lnTo>
                    <a:pt x="1884" y="1381"/>
                  </a:lnTo>
                  <a:lnTo>
                    <a:pt x="1863" y="1298"/>
                  </a:lnTo>
                  <a:lnTo>
                    <a:pt x="1842" y="1277"/>
                  </a:lnTo>
                  <a:lnTo>
                    <a:pt x="1842" y="1088"/>
                  </a:lnTo>
                  <a:lnTo>
                    <a:pt x="1654" y="1005"/>
                  </a:lnTo>
                  <a:lnTo>
                    <a:pt x="1528" y="837"/>
                  </a:lnTo>
                  <a:lnTo>
                    <a:pt x="1549" y="670"/>
                  </a:lnTo>
                  <a:lnTo>
                    <a:pt x="1675" y="586"/>
                  </a:lnTo>
                  <a:lnTo>
                    <a:pt x="1696" y="482"/>
                  </a:lnTo>
                  <a:lnTo>
                    <a:pt x="1800" y="314"/>
                  </a:lnTo>
                  <a:lnTo>
                    <a:pt x="1800" y="210"/>
                  </a:lnTo>
                  <a:lnTo>
                    <a:pt x="1759" y="147"/>
                  </a:lnTo>
                  <a:lnTo>
                    <a:pt x="1549" y="335"/>
                  </a:lnTo>
                  <a:lnTo>
                    <a:pt x="1487" y="419"/>
                  </a:lnTo>
                  <a:lnTo>
                    <a:pt x="1424" y="377"/>
                  </a:lnTo>
                  <a:lnTo>
                    <a:pt x="1340" y="168"/>
                  </a:lnTo>
                  <a:lnTo>
                    <a:pt x="1277" y="168"/>
                  </a:lnTo>
                  <a:lnTo>
                    <a:pt x="1277" y="63"/>
                  </a:lnTo>
                  <a:lnTo>
                    <a:pt x="1235"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68"/>
            <p:cNvSpPr/>
            <p:nvPr/>
          </p:nvSpPr>
          <p:spPr>
            <a:xfrm>
              <a:off x="3689035" y="2890250"/>
              <a:ext cx="138044" cy="127554"/>
            </a:xfrm>
            <a:custGeom>
              <a:avLst/>
              <a:gdLst/>
              <a:ahLst/>
              <a:cxnLst/>
              <a:rect l="l" t="t" r="r" b="b"/>
              <a:pathLst>
                <a:path w="11593" h="11216" extrusionOk="0">
                  <a:moveTo>
                    <a:pt x="8307" y="1"/>
                  </a:moveTo>
                  <a:lnTo>
                    <a:pt x="8161" y="22"/>
                  </a:lnTo>
                  <a:lnTo>
                    <a:pt x="8140" y="106"/>
                  </a:lnTo>
                  <a:lnTo>
                    <a:pt x="8035" y="126"/>
                  </a:lnTo>
                  <a:lnTo>
                    <a:pt x="7994" y="210"/>
                  </a:lnTo>
                  <a:lnTo>
                    <a:pt x="7910" y="189"/>
                  </a:lnTo>
                  <a:lnTo>
                    <a:pt x="7805" y="189"/>
                  </a:lnTo>
                  <a:lnTo>
                    <a:pt x="7701" y="294"/>
                  </a:lnTo>
                  <a:lnTo>
                    <a:pt x="7575" y="294"/>
                  </a:lnTo>
                  <a:lnTo>
                    <a:pt x="7491" y="168"/>
                  </a:lnTo>
                  <a:lnTo>
                    <a:pt x="7324" y="168"/>
                  </a:lnTo>
                  <a:lnTo>
                    <a:pt x="7261" y="126"/>
                  </a:lnTo>
                  <a:lnTo>
                    <a:pt x="7115" y="168"/>
                  </a:lnTo>
                  <a:lnTo>
                    <a:pt x="6989" y="126"/>
                  </a:lnTo>
                  <a:lnTo>
                    <a:pt x="6947" y="168"/>
                  </a:lnTo>
                  <a:lnTo>
                    <a:pt x="6843" y="106"/>
                  </a:lnTo>
                  <a:lnTo>
                    <a:pt x="6759" y="126"/>
                  </a:lnTo>
                  <a:lnTo>
                    <a:pt x="6696" y="273"/>
                  </a:lnTo>
                  <a:lnTo>
                    <a:pt x="6571" y="273"/>
                  </a:lnTo>
                  <a:lnTo>
                    <a:pt x="6466" y="210"/>
                  </a:lnTo>
                  <a:lnTo>
                    <a:pt x="6320" y="336"/>
                  </a:lnTo>
                  <a:lnTo>
                    <a:pt x="6236" y="336"/>
                  </a:lnTo>
                  <a:lnTo>
                    <a:pt x="6110" y="273"/>
                  </a:lnTo>
                  <a:lnTo>
                    <a:pt x="5964" y="315"/>
                  </a:lnTo>
                  <a:lnTo>
                    <a:pt x="5629" y="315"/>
                  </a:lnTo>
                  <a:lnTo>
                    <a:pt x="5336" y="524"/>
                  </a:lnTo>
                  <a:lnTo>
                    <a:pt x="5190" y="545"/>
                  </a:lnTo>
                  <a:lnTo>
                    <a:pt x="5106" y="545"/>
                  </a:lnTo>
                  <a:lnTo>
                    <a:pt x="4981" y="629"/>
                  </a:lnTo>
                  <a:lnTo>
                    <a:pt x="4960" y="712"/>
                  </a:lnTo>
                  <a:lnTo>
                    <a:pt x="4897" y="817"/>
                  </a:lnTo>
                  <a:lnTo>
                    <a:pt x="4813" y="817"/>
                  </a:lnTo>
                  <a:lnTo>
                    <a:pt x="4792" y="796"/>
                  </a:lnTo>
                  <a:lnTo>
                    <a:pt x="4709" y="796"/>
                  </a:lnTo>
                  <a:lnTo>
                    <a:pt x="4646" y="817"/>
                  </a:lnTo>
                  <a:lnTo>
                    <a:pt x="4604" y="859"/>
                  </a:lnTo>
                  <a:lnTo>
                    <a:pt x="4457" y="901"/>
                  </a:lnTo>
                  <a:lnTo>
                    <a:pt x="4332" y="942"/>
                  </a:lnTo>
                  <a:lnTo>
                    <a:pt x="4248" y="1026"/>
                  </a:lnTo>
                  <a:lnTo>
                    <a:pt x="4227" y="1068"/>
                  </a:lnTo>
                  <a:lnTo>
                    <a:pt x="4123" y="1214"/>
                  </a:lnTo>
                  <a:lnTo>
                    <a:pt x="3934" y="1256"/>
                  </a:lnTo>
                  <a:lnTo>
                    <a:pt x="3767" y="1256"/>
                  </a:lnTo>
                  <a:lnTo>
                    <a:pt x="3830" y="1340"/>
                  </a:lnTo>
                  <a:lnTo>
                    <a:pt x="3851" y="1382"/>
                  </a:lnTo>
                  <a:lnTo>
                    <a:pt x="3913" y="1486"/>
                  </a:lnTo>
                  <a:lnTo>
                    <a:pt x="3934" y="1591"/>
                  </a:lnTo>
                  <a:lnTo>
                    <a:pt x="3955" y="1633"/>
                  </a:lnTo>
                  <a:lnTo>
                    <a:pt x="3955" y="1800"/>
                  </a:lnTo>
                  <a:lnTo>
                    <a:pt x="3955" y="2051"/>
                  </a:lnTo>
                  <a:lnTo>
                    <a:pt x="3976" y="2114"/>
                  </a:lnTo>
                  <a:lnTo>
                    <a:pt x="4039" y="2575"/>
                  </a:lnTo>
                  <a:lnTo>
                    <a:pt x="4123" y="2721"/>
                  </a:lnTo>
                  <a:lnTo>
                    <a:pt x="4144" y="2847"/>
                  </a:lnTo>
                  <a:lnTo>
                    <a:pt x="4227" y="2847"/>
                  </a:lnTo>
                  <a:lnTo>
                    <a:pt x="4269" y="2909"/>
                  </a:lnTo>
                  <a:lnTo>
                    <a:pt x="4353" y="2930"/>
                  </a:lnTo>
                  <a:lnTo>
                    <a:pt x="4395" y="2951"/>
                  </a:lnTo>
                  <a:lnTo>
                    <a:pt x="4332" y="3119"/>
                  </a:lnTo>
                  <a:lnTo>
                    <a:pt x="4353" y="3160"/>
                  </a:lnTo>
                  <a:lnTo>
                    <a:pt x="4269" y="3265"/>
                  </a:lnTo>
                  <a:lnTo>
                    <a:pt x="3600" y="3265"/>
                  </a:lnTo>
                  <a:lnTo>
                    <a:pt x="3453" y="3307"/>
                  </a:lnTo>
                  <a:lnTo>
                    <a:pt x="3307" y="3516"/>
                  </a:lnTo>
                  <a:lnTo>
                    <a:pt x="3202" y="3621"/>
                  </a:lnTo>
                  <a:lnTo>
                    <a:pt x="3118" y="3746"/>
                  </a:lnTo>
                  <a:lnTo>
                    <a:pt x="3139" y="3935"/>
                  </a:lnTo>
                  <a:lnTo>
                    <a:pt x="3097" y="4060"/>
                  </a:lnTo>
                  <a:lnTo>
                    <a:pt x="2700" y="4311"/>
                  </a:lnTo>
                  <a:lnTo>
                    <a:pt x="2072" y="4688"/>
                  </a:lnTo>
                  <a:lnTo>
                    <a:pt x="1612" y="4939"/>
                  </a:lnTo>
                  <a:lnTo>
                    <a:pt x="1361" y="5002"/>
                  </a:lnTo>
                  <a:lnTo>
                    <a:pt x="1152" y="5002"/>
                  </a:lnTo>
                  <a:lnTo>
                    <a:pt x="1047" y="5043"/>
                  </a:lnTo>
                  <a:lnTo>
                    <a:pt x="880" y="5043"/>
                  </a:lnTo>
                  <a:lnTo>
                    <a:pt x="587" y="5106"/>
                  </a:lnTo>
                  <a:lnTo>
                    <a:pt x="398" y="5211"/>
                  </a:lnTo>
                  <a:lnTo>
                    <a:pt x="294" y="5357"/>
                  </a:lnTo>
                  <a:lnTo>
                    <a:pt x="43" y="5546"/>
                  </a:lnTo>
                  <a:lnTo>
                    <a:pt x="43" y="6048"/>
                  </a:lnTo>
                  <a:lnTo>
                    <a:pt x="1" y="6194"/>
                  </a:lnTo>
                  <a:lnTo>
                    <a:pt x="2093" y="7617"/>
                  </a:lnTo>
                  <a:lnTo>
                    <a:pt x="5901" y="10128"/>
                  </a:lnTo>
                  <a:lnTo>
                    <a:pt x="5943" y="10379"/>
                  </a:lnTo>
                  <a:lnTo>
                    <a:pt x="6069" y="10484"/>
                  </a:lnTo>
                  <a:lnTo>
                    <a:pt x="6278" y="10484"/>
                  </a:lnTo>
                  <a:lnTo>
                    <a:pt x="6445" y="10546"/>
                  </a:lnTo>
                  <a:lnTo>
                    <a:pt x="6550" y="10672"/>
                  </a:lnTo>
                  <a:lnTo>
                    <a:pt x="6696" y="10735"/>
                  </a:lnTo>
                  <a:lnTo>
                    <a:pt x="6801" y="10797"/>
                  </a:lnTo>
                  <a:lnTo>
                    <a:pt x="6801" y="10902"/>
                  </a:lnTo>
                  <a:lnTo>
                    <a:pt x="6738" y="11090"/>
                  </a:lnTo>
                  <a:lnTo>
                    <a:pt x="6780" y="11174"/>
                  </a:lnTo>
                  <a:lnTo>
                    <a:pt x="6906" y="11216"/>
                  </a:lnTo>
                  <a:lnTo>
                    <a:pt x="7178" y="11195"/>
                  </a:lnTo>
                  <a:lnTo>
                    <a:pt x="7408" y="11111"/>
                  </a:lnTo>
                  <a:lnTo>
                    <a:pt x="8266" y="10902"/>
                  </a:lnTo>
                  <a:lnTo>
                    <a:pt x="8998" y="10253"/>
                  </a:lnTo>
                  <a:lnTo>
                    <a:pt x="11592" y="8663"/>
                  </a:lnTo>
                  <a:lnTo>
                    <a:pt x="11509" y="8580"/>
                  </a:lnTo>
                  <a:lnTo>
                    <a:pt x="11446" y="8496"/>
                  </a:lnTo>
                  <a:lnTo>
                    <a:pt x="11383" y="8454"/>
                  </a:lnTo>
                  <a:lnTo>
                    <a:pt x="11279" y="8224"/>
                  </a:lnTo>
                  <a:lnTo>
                    <a:pt x="11195" y="8077"/>
                  </a:lnTo>
                  <a:lnTo>
                    <a:pt x="11090" y="8015"/>
                  </a:lnTo>
                  <a:lnTo>
                    <a:pt x="10651" y="8015"/>
                  </a:lnTo>
                  <a:lnTo>
                    <a:pt x="10567" y="7931"/>
                  </a:lnTo>
                  <a:lnTo>
                    <a:pt x="10546" y="7826"/>
                  </a:lnTo>
                  <a:lnTo>
                    <a:pt x="10504" y="7743"/>
                  </a:lnTo>
                  <a:lnTo>
                    <a:pt x="10463" y="7596"/>
                  </a:lnTo>
                  <a:lnTo>
                    <a:pt x="10504" y="7512"/>
                  </a:lnTo>
                  <a:lnTo>
                    <a:pt x="10463" y="7387"/>
                  </a:lnTo>
                  <a:lnTo>
                    <a:pt x="10421" y="7345"/>
                  </a:lnTo>
                  <a:lnTo>
                    <a:pt x="10316" y="7115"/>
                  </a:lnTo>
                  <a:lnTo>
                    <a:pt x="10191" y="6927"/>
                  </a:lnTo>
                  <a:lnTo>
                    <a:pt x="10107" y="6864"/>
                  </a:lnTo>
                  <a:lnTo>
                    <a:pt x="10149" y="6801"/>
                  </a:lnTo>
                  <a:lnTo>
                    <a:pt x="10191" y="6759"/>
                  </a:lnTo>
                  <a:lnTo>
                    <a:pt x="10316" y="6655"/>
                  </a:lnTo>
                  <a:lnTo>
                    <a:pt x="10358" y="6571"/>
                  </a:lnTo>
                  <a:lnTo>
                    <a:pt x="10337" y="6362"/>
                  </a:lnTo>
                  <a:lnTo>
                    <a:pt x="10295" y="6236"/>
                  </a:lnTo>
                  <a:lnTo>
                    <a:pt x="10316" y="6173"/>
                  </a:lnTo>
                  <a:lnTo>
                    <a:pt x="10358" y="5860"/>
                  </a:lnTo>
                  <a:lnTo>
                    <a:pt x="10295" y="5713"/>
                  </a:lnTo>
                  <a:lnTo>
                    <a:pt x="10295" y="5399"/>
                  </a:lnTo>
                  <a:lnTo>
                    <a:pt x="10295" y="5336"/>
                  </a:lnTo>
                  <a:lnTo>
                    <a:pt x="10253" y="5127"/>
                  </a:lnTo>
                  <a:lnTo>
                    <a:pt x="10253" y="4730"/>
                  </a:lnTo>
                  <a:lnTo>
                    <a:pt x="10191" y="4604"/>
                  </a:lnTo>
                  <a:lnTo>
                    <a:pt x="10128" y="4583"/>
                  </a:lnTo>
                  <a:lnTo>
                    <a:pt x="10128" y="4374"/>
                  </a:lnTo>
                  <a:lnTo>
                    <a:pt x="10191" y="4311"/>
                  </a:lnTo>
                  <a:lnTo>
                    <a:pt x="9814" y="3160"/>
                  </a:lnTo>
                  <a:lnTo>
                    <a:pt x="9688" y="3014"/>
                  </a:lnTo>
                  <a:lnTo>
                    <a:pt x="9584" y="2993"/>
                  </a:lnTo>
                  <a:lnTo>
                    <a:pt x="9521" y="2930"/>
                  </a:lnTo>
                  <a:lnTo>
                    <a:pt x="9395" y="2888"/>
                  </a:lnTo>
                  <a:lnTo>
                    <a:pt x="9375" y="2742"/>
                  </a:lnTo>
                  <a:lnTo>
                    <a:pt x="9186" y="2595"/>
                  </a:lnTo>
                  <a:lnTo>
                    <a:pt x="9144" y="2595"/>
                  </a:lnTo>
                  <a:lnTo>
                    <a:pt x="9061" y="2470"/>
                  </a:lnTo>
                  <a:lnTo>
                    <a:pt x="9082" y="2407"/>
                  </a:lnTo>
                  <a:lnTo>
                    <a:pt x="9040" y="2261"/>
                  </a:lnTo>
                  <a:lnTo>
                    <a:pt x="8977" y="2219"/>
                  </a:lnTo>
                  <a:lnTo>
                    <a:pt x="9061" y="1968"/>
                  </a:lnTo>
                  <a:lnTo>
                    <a:pt x="9186" y="1800"/>
                  </a:lnTo>
                  <a:lnTo>
                    <a:pt x="9270" y="1779"/>
                  </a:lnTo>
                  <a:lnTo>
                    <a:pt x="9312" y="1696"/>
                  </a:lnTo>
                  <a:lnTo>
                    <a:pt x="9395" y="1654"/>
                  </a:lnTo>
                  <a:lnTo>
                    <a:pt x="9416" y="1445"/>
                  </a:lnTo>
                  <a:lnTo>
                    <a:pt x="9479" y="1382"/>
                  </a:lnTo>
                  <a:lnTo>
                    <a:pt x="9395" y="1319"/>
                  </a:lnTo>
                  <a:lnTo>
                    <a:pt x="9458" y="1235"/>
                  </a:lnTo>
                  <a:lnTo>
                    <a:pt x="9500" y="1173"/>
                  </a:lnTo>
                  <a:lnTo>
                    <a:pt x="9479" y="1152"/>
                  </a:lnTo>
                  <a:lnTo>
                    <a:pt x="9416" y="1047"/>
                  </a:lnTo>
                  <a:lnTo>
                    <a:pt x="9375" y="901"/>
                  </a:lnTo>
                  <a:lnTo>
                    <a:pt x="9479" y="629"/>
                  </a:lnTo>
                  <a:lnTo>
                    <a:pt x="9479" y="440"/>
                  </a:lnTo>
                  <a:lnTo>
                    <a:pt x="9500" y="294"/>
                  </a:lnTo>
                  <a:lnTo>
                    <a:pt x="9479" y="210"/>
                  </a:lnTo>
                  <a:lnTo>
                    <a:pt x="9500" y="126"/>
                  </a:lnTo>
                  <a:lnTo>
                    <a:pt x="9479" y="106"/>
                  </a:lnTo>
                  <a:lnTo>
                    <a:pt x="9291" y="126"/>
                  </a:lnTo>
                  <a:lnTo>
                    <a:pt x="9207" y="106"/>
                  </a:lnTo>
                  <a:lnTo>
                    <a:pt x="8977" y="189"/>
                  </a:lnTo>
                  <a:lnTo>
                    <a:pt x="8851" y="85"/>
                  </a:lnTo>
                  <a:lnTo>
                    <a:pt x="8684" y="22"/>
                  </a:lnTo>
                  <a:lnTo>
                    <a:pt x="8684" y="85"/>
                  </a:lnTo>
                  <a:lnTo>
                    <a:pt x="8579" y="189"/>
                  </a:lnTo>
                  <a:lnTo>
                    <a:pt x="8370" y="168"/>
                  </a:lnTo>
                  <a:lnTo>
                    <a:pt x="8370" y="64"/>
                  </a:lnTo>
                  <a:lnTo>
                    <a:pt x="830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68"/>
            <p:cNvSpPr/>
            <p:nvPr/>
          </p:nvSpPr>
          <p:spPr>
            <a:xfrm>
              <a:off x="3661636" y="2898825"/>
              <a:ext cx="79733" cy="60206"/>
            </a:xfrm>
            <a:custGeom>
              <a:avLst/>
              <a:gdLst/>
              <a:ahLst/>
              <a:cxnLst/>
              <a:rect l="l" t="t" r="r" b="b"/>
              <a:pathLst>
                <a:path w="6696" h="5294" extrusionOk="0">
                  <a:moveTo>
                    <a:pt x="4269" y="0"/>
                  </a:moveTo>
                  <a:lnTo>
                    <a:pt x="4164" y="42"/>
                  </a:lnTo>
                  <a:lnTo>
                    <a:pt x="4122" y="84"/>
                  </a:lnTo>
                  <a:lnTo>
                    <a:pt x="4038" y="84"/>
                  </a:lnTo>
                  <a:lnTo>
                    <a:pt x="3913" y="188"/>
                  </a:lnTo>
                  <a:lnTo>
                    <a:pt x="3871" y="502"/>
                  </a:lnTo>
                  <a:lnTo>
                    <a:pt x="3766" y="691"/>
                  </a:lnTo>
                  <a:lnTo>
                    <a:pt x="3745" y="921"/>
                  </a:lnTo>
                  <a:lnTo>
                    <a:pt x="3662" y="1046"/>
                  </a:lnTo>
                  <a:lnTo>
                    <a:pt x="3411" y="1318"/>
                  </a:lnTo>
                  <a:lnTo>
                    <a:pt x="3327" y="1318"/>
                  </a:lnTo>
                  <a:lnTo>
                    <a:pt x="3222" y="1402"/>
                  </a:lnTo>
                  <a:lnTo>
                    <a:pt x="2992" y="1465"/>
                  </a:lnTo>
                  <a:lnTo>
                    <a:pt x="2825" y="1632"/>
                  </a:lnTo>
                  <a:lnTo>
                    <a:pt x="2783" y="1632"/>
                  </a:lnTo>
                  <a:lnTo>
                    <a:pt x="2553" y="1779"/>
                  </a:lnTo>
                  <a:lnTo>
                    <a:pt x="2406" y="1841"/>
                  </a:lnTo>
                  <a:lnTo>
                    <a:pt x="2344" y="1967"/>
                  </a:lnTo>
                  <a:lnTo>
                    <a:pt x="2072" y="2155"/>
                  </a:lnTo>
                  <a:lnTo>
                    <a:pt x="2155" y="2365"/>
                  </a:lnTo>
                  <a:lnTo>
                    <a:pt x="2155" y="2490"/>
                  </a:lnTo>
                  <a:lnTo>
                    <a:pt x="1925" y="2699"/>
                  </a:lnTo>
                  <a:lnTo>
                    <a:pt x="1758" y="3013"/>
                  </a:lnTo>
                  <a:lnTo>
                    <a:pt x="1758" y="3118"/>
                  </a:lnTo>
                  <a:lnTo>
                    <a:pt x="1862" y="3327"/>
                  </a:lnTo>
                  <a:lnTo>
                    <a:pt x="1779" y="3536"/>
                  </a:lnTo>
                  <a:lnTo>
                    <a:pt x="1841" y="3599"/>
                  </a:lnTo>
                  <a:lnTo>
                    <a:pt x="1883" y="3662"/>
                  </a:lnTo>
                  <a:lnTo>
                    <a:pt x="1862" y="3829"/>
                  </a:lnTo>
                  <a:lnTo>
                    <a:pt x="1507" y="4248"/>
                  </a:lnTo>
                  <a:lnTo>
                    <a:pt x="1444" y="4394"/>
                  </a:lnTo>
                  <a:lnTo>
                    <a:pt x="1297" y="4582"/>
                  </a:lnTo>
                  <a:lnTo>
                    <a:pt x="1109" y="4603"/>
                  </a:lnTo>
                  <a:lnTo>
                    <a:pt x="712" y="4959"/>
                  </a:lnTo>
                  <a:lnTo>
                    <a:pt x="147" y="5064"/>
                  </a:lnTo>
                  <a:lnTo>
                    <a:pt x="0" y="5273"/>
                  </a:lnTo>
                  <a:lnTo>
                    <a:pt x="2344" y="5294"/>
                  </a:lnTo>
                  <a:lnTo>
                    <a:pt x="2344" y="4792"/>
                  </a:lnTo>
                  <a:lnTo>
                    <a:pt x="2595" y="4603"/>
                  </a:lnTo>
                  <a:lnTo>
                    <a:pt x="2699" y="4457"/>
                  </a:lnTo>
                  <a:lnTo>
                    <a:pt x="2888" y="4352"/>
                  </a:lnTo>
                  <a:lnTo>
                    <a:pt x="3181" y="4289"/>
                  </a:lnTo>
                  <a:lnTo>
                    <a:pt x="3348" y="4289"/>
                  </a:lnTo>
                  <a:lnTo>
                    <a:pt x="3453" y="4248"/>
                  </a:lnTo>
                  <a:lnTo>
                    <a:pt x="3662" y="4248"/>
                  </a:lnTo>
                  <a:lnTo>
                    <a:pt x="3913" y="4185"/>
                  </a:lnTo>
                  <a:lnTo>
                    <a:pt x="4373" y="3934"/>
                  </a:lnTo>
                  <a:lnTo>
                    <a:pt x="5001" y="3557"/>
                  </a:lnTo>
                  <a:lnTo>
                    <a:pt x="5398" y="3306"/>
                  </a:lnTo>
                  <a:lnTo>
                    <a:pt x="5440" y="3181"/>
                  </a:lnTo>
                  <a:lnTo>
                    <a:pt x="5419" y="2992"/>
                  </a:lnTo>
                  <a:lnTo>
                    <a:pt x="5503" y="2867"/>
                  </a:lnTo>
                  <a:lnTo>
                    <a:pt x="5608" y="2762"/>
                  </a:lnTo>
                  <a:lnTo>
                    <a:pt x="5754" y="2553"/>
                  </a:lnTo>
                  <a:lnTo>
                    <a:pt x="5901" y="2511"/>
                  </a:lnTo>
                  <a:lnTo>
                    <a:pt x="6570" y="2511"/>
                  </a:lnTo>
                  <a:lnTo>
                    <a:pt x="6654" y="2406"/>
                  </a:lnTo>
                  <a:lnTo>
                    <a:pt x="6633" y="2365"/>
                  </a:lnTo>
                  <a:lnTo>
                    <a:pt x="6696" y="2197"/>
                  </a:lnTo>
                  <a:lnTo>
                    <a:pt x="6654" y="2176"/>
                  </a:lnTo>
                  <a:lnTo>
                    <a:pt x="6570" y="2155"/>
                  </a:lnTo>
                  <a:lnTo>
                    <a:pt x="6528" y="2093"/>
                  </a:lnTo>
                  <a:lnTo>
                    <a:pt x="6445" y="2093"/>
                  </a:lnTo>
                  <a:lnTo>
                    <a:pt x="6424" y="1967"/>
                  </a:lnTo>
                  <a:lnTo>
                    <a:pt x="6340" y="1821"/>
                  </a:lnTo>
                  <a:lnTo>
                    <a:pt x="6277" y="1360"/>
                  </a:lnTo>
                  <a:lnTo>
                    <a:pt x="6256" y="1297"/>
                  </a:lnTo>
                  <a:lnTo>
                    <a:pt x="6256" y="1046"/>
                  </a:lnTo>
                  <a:lnTo>
                    <a:pt x="6256" y="879"/>
                  </a:lnTo>
                  <a:lnTo>
                    <a:pt x="6235" y="837"/>
                  </a:lnTo>
                  <a:lnTo>
                    <a:pt x="6214" y="732"/>
                  </a:lnTo>
                  <a:lnTo>
                    <a:pt x="6152" y="628"/>
                  </a:lnTo>
                  <a:lnTo>
                    <a:pt x="6131" y="586"/>
                  </a:lnTo>
                  <a:lnTo>
                    <a:pt x="6068" y="502"/>
                  </a:lnTo>
                  <a:lnTo>
                    <a:pt x="6005" y="523"/>
                  </a:lnTo>
                  <a:lnTo>
                    <a:pt x="5691" y="502"/>
                  </a:lnTo>
                  <a:lnTo>
                    <a:pt x="5608" y="419"/>
                  </a:lnTo>
                  <a:lnTo>
                    <a:pt x="5587" y="314"/>
                  </a:lnTo>
                  <a:lnTo>
                    <a:pt x="5524" y="293"/>
                  </a:lnTo>
                  <a:lnTo>
                    <a:pt x="5419" y="398"/>
                  </a:lnTo>
                  <a:lnTo>
                    <a:pt x="5231" y="460"/>
                  </a:lnTo>
                  <a:lnTo>
                    <a:pt x="5064" y="398"/>
                  </a:lnTo>
                  <a:lnTo>
                    <a:pt x="4959" y="398"/>
                  </a:lnTo>
                  <a:lnTo>
                    <a:pt x="4854" y="460"/>
                  </a:lnTo>
                  <a:lnTo>
                    <a:pt x="4666" y="481"/>
                  </a:lnTo>
                  <a:lnTo>
                    <a:pt x="4541" y="460"/>
                  </a:lnTo>
                  <a:lnTo>
                    <a:pt x="4373" y="293"/>
                  </a:lnTo>
                  <a:lnTo>
                    <a:pt x="4331" y="251"/>
                  </a:lnTo>
                  <a:lnTo>
                    <a:pt x="4290" y="147"/>
                  </a:lnTo>
                  <a:lnTo>
                    <a:pt x="4290" y="84"/>
                  </a:lnTo>
                  <a:lnTo>
                    <a:pt x="4290" y="42"/>
                  </a:lnTo>
                  <a:lnTo>
                    <a:pt x="426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68"/>
            <p:cNvSpPr/>
            <p:nvPr/>
          </p:nvSpPr>
          <p:spPr>
            <a:xfrm>
              <a:off x="3632974" y="2958780"/>
              <a:ext cx="56573" cy="43318"/>
            </a:xfrm>
            <a:custGeom>
              <a:avLst/>
              <a:gdLst/>
              <a:ahLst/>
              <a:cxnLst/>
              <a:rect l="l" t="t" r="r" b="b"/>
              <a:pathLst>
                <a:path w="4751" h="3809" extrusionOk="0">
                  <a:moveTo>
                    <a:pt x="2407" y="1"/>
                  </a:moveTo>
                  <a:lnTo>
                    <a:pt x="2177" y="315"/>
                  </a:lnTo>
                  <a:lnTo>
                    <a:pt x="2177" y="524"/>
                  </a:lnTo>
                  <a:lnTo>
                    <a:pt x="2072" y="545"/>
                  </a:lnTo>
                  <a:lnTo>
                    <a:pt x="1675" y="754"/>
                  </a:lnTo>
                  <a:lnTo>
                    <a:pt x="1633" y="859"/>
                  </a:lnTo>
                  <a:lnTo>
                    <a:pt x="1466" y="942"/>
                  </a:lnTo>
                  <a:lnTo>
                    <a:pt x="1528" y="1089"/>
                  </a:lnTo>
                  <a:lnTo>
                    <a:pt x="1194" y="1612"/>
                  </a:lnTo>
                  <a:lnTo>
                    <a:pt x="1152" y="1779"/>
                  </a:lnTo>
                  <a:lnTo>
                    <a:pt x="901" y="2030"/>
                  </a:lnTo>
                  <a:lnTo>
                    <a:pt x="796" y="2093"/>
                  </a:lnTo>
                  <a:lnTo>
                    <a:pt x="671" y="2365"/>
                  </a:lnTo>
                  <a:lnTo>
                    <a:pt x="671" y="2470"/>
                  </a:lnTo>
                  <a:lnTo>
                    <a:pt x="461" y="2763"/>
                  </a:lnTo>
                  <a:lnTo>
                    <a:pt x="419" y="2847"/>
                  </a:lnTo>
                  <a:lnTo>
                    <a:pt x="503" y="2888"/>
                  </a:lnTo>
                  <a:lnTo>
                    <a:pt x="398" y="2930"/>
                  </a:lnTo>
                  <a:lnTo>
                    <a:pt x="210" y="3265"/>
                  </a:lnTo>
                  <a:lnTo>
                    <a:pt x="147" y="3286"/>
                  </a:lnTo>
                  <a:lnTo>
                    <a:pt x="64" y="3370"/>
                  </a:lnTo>
                  <a:lnTo>
                    <a:pt x="85" y="3495"/>
                  </a:lnTo>
                  <a:lnTo>
                    <a:pt x="1" y="3621"/>
                  </a:lnTo>
                  <a:lnTo>
                    <a:pt x="43" y="3809"/>
                  </a:lnTo>
                  <a:lnTo>
                    <a:pt x="2344" y="3809"/>
                  </a:lnTo>
                  <a:lnTo>
                    <a:pt x="2303" y="2742"/>
                  </a:lnTo>
                  <a:lnTo>
                    <a:pt x="2386" y="2575"/>
                  </a:lnTo>
                  <a:lnTo>
                    <a:pt x="2512" y="2512"/>
                  </a:lnTo>
                  <a:lnTo>
                    <a:pt x="2658" y="2470"/>
                  </a:lnTo>
                  <a:lnTo>
                    <a:pt x="2867" y="2470"/>
                  </a:lnTo>
                  <a:lnTo>
                    <a:pt x="2888" y="963"/>
                  </a:lnTo>
                  <a:lnTo>
                    <a:pt x="4709" y="984"/>
                  </a:lnTo>
                  <a:lnTo>
                    <a:pt x="4709" y="168"/>
                  </a:lnTo>
                  <a:lnTo>
                    <a:pt x="4751" y="22"/>
                  </a:lnTo>
                  <a:lnTo>
                    <a:pt x="2407"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68"/>
            <p:cNvSpPr/>
            <p:nvPr/>
          </p:nvSpPr>
          <p:spPr>
            <a:xfrm>
              <a:off x="3632736" y="2960691"/>
              <a:ext cx="81233" cy="85430"/>
            </a:xfrm>
            <a:custGeom>
              <a:avLst/>
              <a:gdLst/>
              <a:ahLst/>
              <a:cxnLst/>
              <a:rect l="l" t="t" r="r" b="b"/>
              <a:pathLst>
                <a:path w="6822" h="7512" extrusionOk="0">
                  <a:moveTo>
                    <a:pt x="4729" y="0"/>
                  </a:moveTo>
                  <a:lnTo>
                    <a:pt x="4729" y="816"/>
                  </a:lnTo>
                  <a:lnTo>
                    <a:pt x="2908" y="795"/>
                  </a:lnTo>
                  <a:lnTo>
                    <a:pt x="2887" y="2302"/>
                  </a:lnTo>
                  <a:lnTo>
                    <a:pt x="2678" y="2302"/>
                  </a:lnTo>
                  <a:lnTo>
                    <a:pt x="2532" y="2344"/>
                  </a:lnTo>
                  <a:lnTo>
                    <a:pt x="2406" y="2407"/>
                  </a:lnTo>
                  <a:lnTo>
                    <a:pt x="2323" y="2574"/>
                  </a:lnTo>
                  <a:lnTo>
                    <a:pt x="2364" y="3641"/>
                  </a:lnTo>
                  <a:lnTo>
                    <a:pt x="63" y="3641"/>
                  </a:lnTo>
                  <a:lnTo>
                    <a:pt x="63" y="3662"/>
                  </a:lnTo>
                  <a:lnTo>
                    <a:pt x="0" y="3808"/>
                  </a:lnTo>
                  <a:lnTo>
                    <a:pt x="0" y="4039"/>
                  </a:lnTo>
                  <a:lnTo>
                    <a:pt x="126" y="3871"/>
                  </a:lnTo>
                  <a:lnTo>
                    <a:pt x="188" y="4018"/>
                  </a:lnTo>
                  <a:lnTo>
                    <a:pt x="209" y="4039"/>
                  </a:lnTo>
                  <a:lnTo>
                    <a:pt x="293" y="3976"/>
                  </a:lnTo>
                  <a:lnTo>
                    <a:pt x="439" y="4248"/>
                  </a:lnTo>
                  <a:lnTo>
                    <a:pt x="398" y="4331"/>
                  </a:lnTo>
                  <a:lnTo>
                    <a:pt x="418" y="4436"/>
                  </a:lnTo>
                  <a:lnTo>
                    <a:pt x="398" y="4645"/>
                  </a:lnTo>
                  <a:lnTo>
                    <a:pt x="314" y="4645"/>
                  </a:lnTo>
                  <a:lnTo>
                    <a:pt x="230" y="4687"/>
                  </a:lnTo>
                  <a:lnTo>
                    <a:pt x="418" y="4917"/>
                  </a:lnTo>
                  <a:lnTo>
                    <a:pt x="523" y="5524"/>
                  </a:lnTo>
                  <a:lnTo>
                    <a:pt x="481" y="5943"/>
                  </a:lnTo>
                  <a:lnTo>
                    <a:pt x="335" y="6131"/>
                  </a:lnTo>
                  <a:lnTo>
                    <a:pt x="272" y="6487"/>
                  </a:lnTo>
                  <a:lnTo>
                    <a:pt x="209" y="6738"/>
                  </a:lnTo>
                  <a:lnTo>
                    <a:pt x="314" y="6654"/>
                  </a:lnTo>
                  <a:lnTo>
                    <a:pt x="398" y="6654"/>
                  </a:lnTo>
                  <a:lnTo>
                    <a:pt x="523" y="6549"/>
                  </a:lnTo>
                  <a:lnTo>
                    <a:pt x="837" y="6487"/>
                  </a:lnTo>
                  <a:lnTo>
                    <a:pt x="1130" y="6382"/>
                  </a:lnTo>
                  <a:lnTo>
                    <a:pt x="1235" y="6382"/>
                  </a:lnTo>
                  <a:lnTo>
                    <a:pt x="1486" y="6466"/>
                  </a:lnTo>
                  <a:lnTo>
                    <a:pt x="1653" y="6487"/>
                  </a:lnTo>
                  <a:lnTo>
                    <a:pt x="1779" y="6654"/>
                  </a:lnTo>
                  <a:lnTo>
                    <a:pt x="1779" y="6738"/>
                  </a:lnTo>
                  <a:lnTo>
                    <a:pt x="1862" y="6759"/>
                  </a:lnTo>
                  <a:lnTo>
                    <a:pt x="1946" y="6696"/>
                  </a:lnTo>
                  <a:lnTo>
                    <a:pt x="1988" y="6738"/>
                  </a:lnTo>
                  <a:lnTo>
                    <a:pt x="2071" y="6738"/>
                  </a:lnTo>
                  <a:lnTo>
                    <a:pt x="2113" y="6780"/>
                  </a:lnTo>
                  <a:lnTo>
                    <a:pt x="2155" y="6905"/>
                  </a:lnTo>
                  <a:lnTo>
                    <a:pt x="2281" y="7010"/>
                  </a:lnTo>
                  <a:lnTo>
                    <a:pt x="2281" y="7156"/>
                  </a:lnTo>
                  <a:lnTo>
                    <a:pt x="2406" y="7177"/>
                  </a:lnTo>
                  <a:lnTo>
                    <a:pt x="2427" y="7303"/>
                  </a:lnTo>
                  <a:lnTo>
                    <a:pt x="2532" y="7324"/>
                  </a:lnTo>
                  <a:lnTo>
                    <a:pt x="2699" y="7428"/>
                  </a:lnTo>
                  <a:lnTo>
                    <a:pt x="2720" y="7512"/>
                  </a:lnTo>
                  <a:lnTo>
                    <a:pt x="2846" y="7407"/>
                  </a:lnTo>
                  <a:lnTo>
                    <a:pt x="3034" y="7407"/>
                  </a:lnTo>
                  <a:lnTo>
                    <a:pt x="3097" y="7261"/>
                  </a:lnTo>
                  <a:lnTo>
                    <a:pt x="3097" y="7177"/>
                  </a:lnTo>
                  <a:lnTo>
                    <a:pt x="3097" y="6947"/>
                  </a:lnTo>
                  <a:lnTo>
                    <a:pt x="3264" y="6884"/>
                  </a:lnTo>
                  <a:lnTo>
                    <a:pt x="3411" y="6884"/>
                  </a:lnTo>
                  <a:lnTo>
                    <a:pt x="3431" y="7052"/>
                  </a:lnTo>
                  <a:lnTo>
                    <a:pt x="3515" y="7219"/>
                  </a:lnTo>
                  <a:lnTo>
                    <a:pt x="3578" y="7282"/>
                  </a:lnTo>
                  <a:lnTo>
                    <a:pt x="3724" y="6989"/>
                  </a:lnTo>
                  <a:lnTo>
                    <a:pt x="3996" y="6863"/>
                  </a:lnTo>
                  <a:lnTo>
                    <a:pt x="4143" y="6905"/>
                  </a:lnTo>
                  <a:lnTo>
                    <a:pt x="4164" y="7093"/>
                  </a:lnTo>
                  <a:lnTo>
                    <a:pt x="4206" y="7156"/>
                  </a:lnTo>
                  <a:lnTo>
                    <a:pt x="4310" y="7052"/>
                  </a:lnTo>
                  <a:lnTo>
                    <a:pt x="4394" y="7052"/>
                  </a:lnTo>
                  <a:lnTo>
                    <a:pt x="4457" y="7114"/>
                  </a:lnTo>
                  <a:lnTo>
                    <a:pt x="4520" y="7156"/>
                  </a:lnTo>
                  <a:lnTo>
                    <a:pt x="6570" y="7156"/>
                  </a:lnTo>
                  <a:lnTo>
                    <a:pt x="6758" y="6633"/>
                  </a:lnTo>
                  <a:lnTo>
                    <a:pt x="6570" y="6528"/>
                  </a:lnTo>
                  <a:lnTo>
                    <a:pt x="6131" y="1423"/>
                  </a:lnTo>
                  <a:lnTo>
                    <a:pt x="6821" y="1423"/>
                  </a:lnTo>
                  <a:lnTo>
                    <a:pt x="472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68"/>
            <p:cNvSpPr/>
            <p:nvPr/>
          </p:nvSpPr>
          <p:spPr>
            <a:xfrm>
              <a:off x="3665125" y="2976874"/>
              <a:ext cx="112121" cy="99236"/>
            </a:xfrm>
            <a:custGeom>
              <a:avLst/>
              <a:gdLst/>
              <a:ahLst/>
              <a:cxnLst/>
              <a:rect l="l" t="t" r="r" b="b"/>
              <a:pathLst>
                <a:path w="9416" h="8726" extrusionOk="0">
                  <a:moveTo>
                    <a:pt x="3411" y="0"/>
                  </a:moveTo>
                  <a:lnTo>
                    <a:pt x="3850" y="5105"/>
                  </a:lnTo>
                  <a:lnTo>
                    <a:pt x="4038" y="5210"/>
                  </a:lnTo>
                  <a:lnTo>
                    <a:pt x="3850" y="5733"/>
                  </a:lnTo>
                  <a:lnTo>
                    <a:pt x="1800" y="5733"/>
                  </a:lnTo>
                  <a:lnTo>
                    <a:pt x="1737" y="5691"/>
                  </a:lnTo>
                  <a:lnTo>
                    <a:pt x="1674" y="5629"/>
                  </a:lnTo>
                  <a:lnTo>
                    <a:pt x="1590" y="5629"/>
                  </a:lnTo>
                  <a:lnTo>
                    <a:pt x="1486" y="5733"/>
                  </a:lnTo>
                  <a:lnTo>
                    <a:pt x="1444" y="5670"/>
                  </a:lnTo>
                  <a:lnTo>
                    <a:pt x="1423" y="5482"/>
                  </a:lnTo>
                  <a:lnTo>
                    <a:pt x="1276" y="5440"/>
                  </a:lnTo>
                  <a:lnTo>
                    <a:pt x="1004" y="5566"/>
                  </a:lnTo>
                  <a:lnTo>
                    <a:pt x="858" y="5859"/>
                  </a:lnTo>
                  <a:lnTo>
                    <a:pt x="795" y="5796"/>
                  </a:lnTo>
                  <a:lnTo>
                    <a:pt x="711" y="5629"/>
                  </a:lnTo>
                  <a:lnTo>
                    <a:pt x="691" y="5461"/>
                  </a:lnTo>
                  <a:lnTo>
                    <a:pt x="544" y="5461"/>
                  </a:lnTo>
                  <a:lnTo>
                    <a:pt x="377" y="5524"/>
                  </a:lnTo>
                  <a:lnTo>
                    <a:pt x="377" y="5754"/>
                  </a:lnTo>
                  <a:lnTo>
                    <a:pt x="377" y="5838"/>
                  </a:lnTo>
                  <a:lnTo>
                    <a:pt x="314" y="5984"/>
                  </a:lnTo>
                  <a:lnTo>
                    <a:pt x="126" y="5984"/>
                  </a:lnTo>
                  <a:lnTo>
                    <a:pt x="0" y="6089"/>
                  </a:lnTo>
                  <a:lnTo>
                    <a:pt x="84" y="6173"/>
                  </a:lnTo>
                  <a:lnTo>
                    <a:pt x="84" y="6277"/>
                  </a:lnTo>
                  <a:lnTo>
                    <a:pt x="105" y="6361"/>
                  </a:lnTo>
                  <a:lnTo>
                    <a:pt x="63" y="6591"/>
                  </a:lnTo>
                  <a:lnTo>
                    <a:pt x="84" y="6675"/>
                  </a:lnTo>
                  <a:lnTo>
                    <a:pt x="209" y="6800"/>
                  </a:lnTo>
                  <a:lnTo>
                    <a:pt x="272" y="6926"/>
                  </a:lnTo>
                  <a:lnTo>
                    <a:pt x="335" y="7010"/>
                  </a:lnTo>
                  <a:lnTo>
                    <a:pt x="398" y="6989"/>
                  </a:lnTo>
                  <a:lnTo>
                    <a:pt x="481" y="7030"/>
                  </a:lnTo>
                  <a:lnTo>
                    <a:pt x="502" y="7114"/>
                  </a:lnTo>
                  <a:lnTo>
                    <a:pt x="586" y="7219"/>
                  </a:lnTo>
                  <a:lnTo>
                    <a:pt x="586" y="7261"/>
                  </a:lnTo>
                  <a:lnTo>
                    <a:pt x="523" y="7344"/>
                  </a:lnTo>
                  <a:lnTo>
                    <a:pt x="544" y="7428"/>
                  </a:lnTo>
                  <a:lnTo>
                    <a:pt x="691" y="7512"/>
                  </a:lnTo>
                  <a:lnTo>
                    <a:pt x="691" y="7616"/>
                  </a:lnTo>
                  <a:lnTo>
                    <a:pt x="649" y="7679"/>
                  </a:lnTo>
                  <a:lnTo>
                    <a:pt x="732" y="7721"/>
                  </a:lnTo>
                  <a:lnTo>
                    <a:pt x="837" y="7658"/>
                  </a:lnTo>
                  <a:lnTo>
                    <a:pt x="921" y="7679"/>
                  </a:lnTo>
                  <a:lnTo>
                    <a:pt x="1046" y="7784"/>
                  </a:lnTo>
                  <a:lnTo>
                    <a:pt x="1214" y="7784"/>
                  </a:lnTo>
                  <a:lnTo>
                    <a:pt x="1318" y="7721"/>
                  </a:lnTo>
                  <a:lnTo>
                    <a:pt x="1381" y="7679"/>
                  </a:lnTo>
                  <a:lnTo>
                    <a:pt x="1486" y="7533"/>
                  </a:lnTo>
                  <a:lnTo>
                    <a:pt x="1632" y="7533"/>
                  </a:lnTo>
                  <a:lnTo>
                    <a:pt x="1779" y="7616"/>
                  </a:lnTo>
                  <a:lnTo>
                    <a:pt x="1800" y="7554"/>
                  </a:lnTo>
                  <a:lnTo>
                    <a:pt x="1904" y="7533"/>
                  </a:lnTo>
                  <a:lnTo>
                    <a:pt x="1946" y="7574"/>
                  </a:lnTo>
                  <a:lnTo>
                    <a:pt x="2072" y="7679"/>
                  </a:lnTo>
                  <a:lnTo>
                    <a:pt x="2113" y="7826"/>
                  </a:lnTo>
                  <a:lnTo>
                    <a:pt x="2092" y="7972"/>
                  </a:lnTo>
                  <a:lnTo>
                    <a:pt x="2155" y="8035"/>
                  </a:lnTo>
                  <a:lnTo>
                    <a:pt x="2281" y="8056"/>
                  </a:lnTo>
                  <a:lnTo>
                    <a:pt x="2281" y="8098"/>
                  </a:lnTo>
                  <a:lnTo>
                    <a:pt x="2176" y="8265"/>
                  </a:lnTo>
                  <a:lnTo>
                    <a:pt x="2113" y="8411"/>
                  </a:lnTo>
                  <a:lnTo>
                    <a:pt x="2113" y="8411"/>
                  </a:lnTo>
                  <a:lnTo>
                    <a:pt x="2218" y="8390"/>
                  </a:lnTo>
                  <a:lnTo>
                    <a:pt x="2281" y="8307"/>
                  </a:lnTo>
                  <a:lnTo>
                    <a:pt x="2364" y="8307"/>
                  </a:lnTo>
                  <a:lnTo>
                    <a:pt x="2364" y="8411"/>
                  </a:lnTo>
                  <a:lnTo>
                    <a:pt x="2385" y="8495"/>
                  </a:lnTo>
                  <a:lnTo>
                    <a:pt x="2385" y="8558"/>
                  </a:lnTo>
                  <a:lnTo>
                    <a:pt x="2532" y="8579"/>
                  </a:lnTo>
                  <a:lnTo>
                    <a:pt x="2595" y="8621"/>
                  </a:lnTo>
                  <a:lnTo>
                    <a:pt x="2595" y="8704"/>
                  </a:lnTo>
                  <a:lnTo>
                    <a:pt x="2783" y="8600"/>
                  </a:lnTo>
                  <a:lnTo>
                    <a:pt x="2846" y="8600"/>
                  </a:lnTo>
                  <a:lnTo>
                    <a:pt x="2992" y="8683"/>
                  </a:lnTo>
                  <a:lnTo>
                    <a:pt x="3222" y="8683"/>
                  </a:lnTo>
                  <a:lnTo>
                    <a:pt x="3264" y="8662"/>
                  </a:lnTo>
                  <a:lnTo>
                    <a:pt x="3264" y="8600"/>
                  </a:lnTo>
                  <a:lnTo>
                    <a:pt x="3452" y="8558"/>
                  </a:lnTo>
                  <a:lnTo>
                    <a:pt x="3620" y="8579"/>
                  </a:lnTo>
                  <a:lnTo>
                    <a:pt x="3578" y="8621"/>
                  </a:lnTo>
                  <a:lnTo>
                    <a:pt x="3620" y="8683"/>
                  </a:lnTo>
                  <a:lnTo>
                    <a:pt x="3787" y="8725"/>
                  </a:lnTo>
                  <a:lnTo>
                    <a:pt x="3892" y="8579"/>
                  </a:lnTo>
                  <a:lnTo>
                    <a:pt x="3976" y="8516"/>
                  </a:lnTo>
                  <a:lnTo>
                    <a:pt x="3997" y="8390"/>
                  </a:lnTo>
                  <a:lnTo>
                    <a:pt x="3976" y="8307"/>
                  </a:lnTo>
                  <a:lnTo>
                    <a:pt x="3976" y="8181"/>
                  </a:lnTo>
                  <a:lnTo>
                    <a:pt x="4080" y="8160"/>
                  </a:lnTo>
                  <a:lnTo>
                    <a:pt x="4059" y="7993"/>
                  </a:lnTo>
                  <a:lnTo>
                    <a:pt x="4038" y="7888"/>
                  </a:lnTo>
                  <a:lnTo>
                    <a:pt x="4143" y="7826"/>
                  </a:lnTo>
                  <a:lnTo>
                    <a:pt x="4269" y="7679"/>
                  </a:lnTo>
                  <a:lnTo>
                    <a:pt x="4457" y="7407"/>
                  </a:lnTo>
                  <a:lnTo>
                    <a:pt x="4561" y="7219"/>
                  </a:lnTo>
                  <a:lnTo>
                    <a:pt x="4582" y="7135"/>
                  </a:lnTo>
                  <a:lnTo>
                    <a:pt x="4708" y="6926"/>
                  </a:lnTo>
                  <a:lnTo>
                    <a:pt x="4792" y="6905"/>
                  </a:lnTo>
                  <a:lnTo>
                    <a:pt x="4813" y="6821"/>
                  </a:lnTo>
                  <a:lnTo>
                    <a:pt x="4980" y="6800"/>
                  </a:lnTo>
                  <a:lnTo>
                    <a:pt x="5043" y="6821"/>
                  </a:lnTo>
                  <a:lnTo>
                    <a:pt x="5336" y="6738"/>
                  </a:lnTo>
                  <a:lnTo>
                    <a:pt x="5398" y="6612"/>
                  </a:lnTo>
                  <a:lnTo>
                    <a:pt x="5712" y="6403"/>
                  </a:lnTo>
                  <a:lnTo>
                    <a:pt x="6152" y="6173"/>
                  </a:lnTo>
                  <a:lnTo>
                    <a:pt x="6277" y="6047"/>
                  </a:lnTo>
                  <a:lnTo>
                    <a:pt x="6465" y="5942"/>
                  </a:lnTo>
                  <a:lnTo>
                    <a:pt x="6758" y="5901"/>
                  </a:lnTo>
                  <a:lnTo>
                    <a:pt x="6884" y="5880"/>
                  </a:lnTo>
                  <a:lnTo>
                    <a:pt x="7072" y="5942"/>
                  </a:lnTo>
                  <a:lnTo>
                    <a:pt x="7177" y="5942"/>
                  </a:lnTo>
                  <a:lnTo>
                    <a:pt x="7198" y="5984"/>
                  </a:lnTo>
                  <a:lnTo>
                    <a:pt x="7219" y="5963"/>
                  </a:lnTo>
                  <a:lnTo>
                    <a:pt x="7344" y="5984"/>
                  </a:lnTo>
                  <a:lnTo>
                    <a:pt x="7742" y="5963"/>
                  </a:lnTo>
                  <a:lnTo>
                    <a:pt x="7867" y="5963"/>
                  </a:lnTo>
                  <a:lnTo>
                    <a:pt x="8035" y="5880"/>
                  </a:lnTo>
                  <a:lnTo>
                    <a:pt x="8390" y="5880"/>
                  </a:lnTo>
                  <a:lnTo>
                    <a:pt x="8558" y="5775"/>
                  </a:lnTo>
                  <a:lnTo>
                    <a:pt x="8746" y="5775"/>
                  </a:lnTo>
                  <a:lnTo>
                    <a:pt x="8893" y="5670"/>
                  </a:lnTo>
                  <a:lnTo>
                    <a:pt x="9186" y="5524"/>
                  </a:lnTo>
                  <a:lnTo>
                    <a:pt x="9227" y="5377"/>
                  </a:lnTo>
                  <a:lnTo>
                    <a:pt x="9269" y="5210"/>
                  </a:lnTo>
                  <a:lnTo>
                    <a:pt x="9332" y="5126"/>
                  </a:lnTo>
                  <a:lnTo>
                    <a:pt x="9395" y="4624"/>
                  </a:lnTo>
                  <a:lnTo>
                    <a:pt x="9416" y="3494"/>
                  </a:lnTo>
                  <a:lnTo>
                    <a:pt x="9186" y="3578"/>
                  </a:lnTo>
                  <a:lnTo>
                    <a:pt x="8914" y="3599"/>
                  </a:lnTo>
                  <a:lnTo>
                    <a:pt x="8788" y="3557"/>
                  </a:lnTo>
                  <a:lnTo>
                    <a:pt x="8746" y="3473"/>
                  </a:lnTo>
                  <a:lnTo>
                    <a:pt x="8809" y="3285"/>
                  </a:lnTo>
                  <a:lnTo>
                    <a:pt x="8809" y="3180"/>
                  </a:lnTo>
                  <a:lnTo>
                    <a:pt x="8704" y="3118"/>
                  </a:lnTo>
                  <a:lnTo>
                    <a:pt x="8558" y="3055"/>
                  </a:lnTo>
                  <a:lnTo>
                    <a:pt x="8453" y="2929"/>
                  </a:lnTo>
                  <a:lnTo>
                    <a:pt x="8286" y="2867"/>
                  </a:lnTo>
                  <a:lnTo>
                    <a:pt x="8077" y="2867"/>
                  </a:lnTo>
                  <a:lnTo>
                    <a:pt x="7951" y="2762"/>
                  </a:lnTo>
                  <a:lnTo>
                    <a:pt x="7909" y="2511"/>
                  </a:lnTo>
                  <a:lnTo>
                    <a:pt x="410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68"/>
            <p:cNvSpPr/>
            <p:nvPr/>
          </p:nvSpPr>
          <p:spPr>
            <a:xfrm>
              <a:off x="3712457" y="3043733"/>
              <a:ext cx="51833" cy="35948"/>
            </a:xfrm>
            <a:custGeom>
              <a:avLst/>
              <a:gdLst/>
              <a:ahLst/>
              <a:cxnLst/>
              <a:rect l="l" t="t" r="r" b="b"/>
              <a:pathLst>
                <a:path w="4353" h="3161" extrusionOk="0">
                  <a:moveTo>
                    <a:pt x="2909" y="1"/>
                  </a:moveTo>
                  <a:lnTo>
                    <a:pt x="2783" y="22"/>
                  </a:lnTo>
                  <a:lnTo>
                    <a:pt x="2490" y="63"/>
                  </a:lnTo>
                  <a:lnTo>
                    <a:pt x="2302" y="168"/>
                  </a:lnTo>
                  <a:lnTo>
                    <a:pt x="2177" y="294"/>
                  </a:lnTo>
                  <a:lnTo>
                    <a:pt x="1737" y="524"/>
                  </a:lnTo>
                  <a:lnTo>
                    <a:pt x="1423" y="733"/>
                  </a:lnTo>
                  <a:lnTo>
                    <a:pt x="1361" y="859"/>
                  </a:lnTo>
                  <a:lnTo>
                    <a:pt x="1068" y="942"/>
                  </a:lnTo>
                  <a:lnTo>
                    <a:pt x="1005" y="921"/>
                  </a:lnTo>
                  <a:lnTo>
                    <a:pt x="838" y="942"/>
                  </a:lnTo>
                  <a:lnTo>
                    <a:pt x="817" y="1026"/>
                  </a:lnTo>
                  <a:lnTo>
                    <a:pt x="733" y="1047"/>
                  </a:lnTo>
                  <a:lnTo>
                    <a:pt x="607" y="1256"/>
                  </a:lnTo>
                  <a:lnTo>
                    <a:pt x="586" y="1340"/>
                  </a:lnTo>
                  <a:lnTo>
                    <a:pt x="482" y="1528"/>
                  </a:lnTo>
                  <a:lnTo>
                    <a:pt x="294" y="1800"/>
                  </a:lnTo>
                  <a:lnTo>
                    <a:pt x="168" y="1947"/>
                  </a:lnTo>
                  <a:lnTo>
                    <a:pt x="63" y="2009"/>
                  </a:lnTo>
                  <a:lnTo>
                    <a:pt x="84" y="2114"/>
                  </a:lnTo>
                  <a:lnTo>
                    <a:pt x="105" y="2281"/>
                  </a:lnTo>
                  <a:lnTo>
                    <a:pt x="1" y="2302"/>
                  </a:lnTo>
                  <a:lnTo>
                    <a:pt x="1" y="2428"/>
                  </a:lnTo>
                  <a:lnTo>
                    <a:pt x="22" y="2511"/>
                  </a:lnTo>
                  <a:lnTo>
                    <a:pt x="1" y="2637"/>
                  </a:lnTo>
                  <a:lnTo>
                    <a:pt x="22" y="2637"/>
                  </a:lnTo>
                  <a:lnTo>
                    <a:pt x="189" y="2783"/>
                  </a:lnTo>
                  <a:lnTo>
                    <a:pt x="398" y="2888"/>
                  </a:lnTo>
                  <a:lnTo>
                    <a:pt x="503" y="2888"/>
                  </a:lnTo>
                  <a:lnTo>
                    <a:pt x="545" y="2930"/>
                  </a:lnTo>
                  <a:lnTo>
                    <a:pt x="649" y="2930"/>
                  </a:lnTo>
                  <a:lnTo>
                    <a:pt x="754" y="2993"/>
                  </a:lnTo>
                  <a:lnTo>
                    <a:pt x="838" y="3097"/>
                  </a:lnTo>
                  <a:lnTo>
                    <a:pt x="1026" y="3160"/>
                  </a:lnTo>
                  <a:lnTo>
                    <a:pt x="1151" y="3139"/>
                  </a:lnTo>
                  <a:lnTo>
                    <a:pt x="1256" y="3055"/>
                  </a:lnTo>
                  <a:lnTo>
                    <a:pt x="1340" y="3055"/>
                  </a:lnTo>
                  <a:lnTo>
                    <a:pt x="1423" y="3139"/>
                  </a:lnTo>
                  <a:lnTo>
                    <a:pt x="1549" y="3139"/>
                  </a:lnTo>
                  <a:lnTo>
                    <a:pt x="1549" y="2993"/>
                  </a:lnTo>
                  <a:lnTo>
                    <a:pt x="1465" y="2825"/>
                  </a:lnTo>
                  <a:lnTo>
                    <a:pt x="1423" y="2783"/>
                  </a:lnTo>
                  <a:lnTo>
                    <a:pt x="1361" y="2595"/>
                  </a:lnTo>
                  <a:lnTo>
                    <a:pt x="1382" y="2470"/>
                  </a:lnTo>
                  <a:lnTo>
                    <a:pt x="1591" y="2428"/>
                  </a:lnTo>
                  <a:lnTo>
                    <a:pt x="2365" y="2428"/>
                  </a:lnTo>
                  <a:lnTo>
                    <a:pt x="2574" y="2386"/>
                  </a:lnTo>
                  <a:lnTo>
                    <a:pt x="2721" y="2386"/>
                  </a:lnTo>
                  <a:lnTo>
                    <a:pt x="2846" y="2323"/>
                  </a:lnTo>
                  <a:lnTo>
                    <a:pt x="2930" y="2323"/>
                  </a:lnTo>
                  <a:lnTo>
                    <a:pt x="3537" y="2491"/>
                  </a:lnTo>
                  <a:lnTo>
                    <a:pt x="3558" y="2428"/>
                  </a:lnTo>
                  <a:lnTo>
                    <a:pt x="3683" y="2386"/>
                  </a:lnTo>
                  <a:lnTo>
                    <a:pt x="3683" y="2281"/>
                  </a:lnTo>
                  <a:lnTo>
                    <a:pt x="3767" y="2198"/>
                  </a:lnTo>
                  <a:lnTo>
                    <a:pt x="3767" y="2093"/>
                  </a:lnTo>
                  <a:lnTo>
                    <a:pt x="3871" y="2051"/>
                  </a:lnTo>
                  <a:lnTo>
                    <a:pt x="3955" y="2072"/>
                  </a:lnTo>
                  <a:lnTo>
                    <a:pt x="4143" y="1967"/>
                  </a:lnTo>
                  <a:lnTo>
                    <a:pt x="4206" y="1967"/>
                  </a:lnTo>
                  <a:lnTo>
                    <a:pt x="4353" y="1800"/>
                  </a:lnTo>
                  <a:lnTo>
                    <a:pt x="4353" y="1737"/>
                  </a:lnTo>
                  <a:lnTo>
                    <a:pt x="4311" y="1737"/>
                  </a:lnTo>
                  <a:lnTo>
                    <a:pt x="4185" y="1570"/>
                  </a:lnTo>
                  <a:lnTo>
                    <a:pt x="4248" y="1465"/>
                  </a:lnTo>
                  <a:lnTo>
                    <a:pt x="4248" y="1361"/>
                  </a:lnTo>
                  <a:lnTo>
                    <a:pt x="4185" y="1319"/>
                  </a:lnTo>
                  <a:lnTo>
                    <a:pt x="4185" y="1256"/>
                  </a:lnTo>
                  <a:lnTo>
                    <a:pt x="4102" y="1214"/>
                  </a:lnTo>
                  <a:lnTo>
                    <a:pt x="3871" y="1340"/>
                  </a:lnTo>
                  <a:lnTo>
                    <a:pt x="3662" y="1214"/>
                  </a:lnTo>
                  <a:lnTo>
                    <a:pt x="3662" y="963"/>
                  </a:lnTo>
                  <a:lnTo>
                    <a:pt x="3118" y="607"/>
                  </a:lnTo>
                  <a:lnTo>
                    <a:pt x="3118" y="419"/>
                  </a:lnTo>
                  <a:lnTo>
                    <a:pt x="3202" y="314"/>
                  </a:lnTo>
                  <a:lnTo>
                    <a:pt x="3202" y="168"/>
                  </a:lnTo>
                  <a:lnTo>
                    <a:pt x="3223" y="105"/>
                  </a:lnTo>
                  <a:lnTo>
                    <a:pt x="3202" y="63"/>
                  </a:lnTo>
                  <a:lnTo>
                    <a:pt x="3097" y="63"/>
                  </a:lnTo>
                  <a:lnTo>
                    <a:pt x="2909"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68"/>
            <p:cNvSpPr/>
            <p:nvPr/>
          </p:nvSpPr>
          <p:spPr>
            <a:xfrm>
              <a:off x="3628997" y="3033259"/>
              <a:ext cx="44355" cy="30956"/>
            </a:xfrm>
            <a:custGeom>
              <a:avLst/>
              <a:gdLst/>
              <a:ahLst/>
              <a:cxnLst/>
              <a:rect l="l" t="t" r="r" b="b"/>
              <a:pathLst>
                <a:path w="3725" h="2722" extrusionOk="0">
                  <a:moveTo>
                    <a:pt x="1444" y="1"/>
                  </a:moveTo>
                  <a:lnTo>
                    <a:pt x="1151" y="106"/>
                  </a:lnTo>
                  <a:lnTo>
                    <a:pt x="837" y="168"/>
                  </a:lnTo>
                  <a:lnTo>
                    <a:pt x="712" y="273"/>
                  </a:lnTo>
                  <a:lnTo>
                    <a:pt x="628" y="273"/>
                  </a:lnTo>
                  <a:lnTo>
                    <a:pt x="523" y="357"/>
                  </a:lnTo>
                  <a:lnTo>
                    <a:pt x="502" y="524"/>
                  </a:lnTo>
                  <a:lnTo>
                    <a:pt x="377" y="817"/>
                  </a:lnTo>
                  <a:lnTo>
                    <a:pt x="0" y="1131"/>
                  </a:lnTo>
                  <a:lnTo>
                    <a:pt x="188" y="1298"/>
                  </a:lnTo>
                  <a:lnTo>
                    <a:pt x="314" y="1528"/>
                  </a:lnTo>
                  <a:lnTo>
                    <a:pt x="419" y="1528"/>
                  </a:lnTo>
                  <a:lnTo>
                    <a:pt x="419" y="1654"/>
                  </a:lnTo>
                  <a:lnTo>
                    <a:pt x="398" y="1654"/>
                  </a:lnTo>
                  <a:lnTo>
                    <a:pt x="523" y="1759"/>
                  </a:lnTo>
                  <a:lnTo>
                    <a:pt x="440" y="1821"/>
                  </a:lnTo>
                  <a:lnTo>
                    <a:pt x="481" y="1863"/>
                  </a:lnTo>
                  <a:lnTo>
                    <a:pt x="732" y="1863"/>
                  </a:lnTo>
                  <a:lnTo>
                    <a:pt x="795" y="1842"/>
                  </a:lnTo>
                  <a:lnTo>
                    <a:pt x="900" y="1842"/>
                  </a:lnTo>
                  <a:lnTo>
                    <a:pt x="1109" y="1675"/>
                  </a:lnTo>
                  <a:lnTo>
                    <a:pt x="1256" y="1612"/>
                  </a:lnTo>
                  <a:lnTo>
                    <a:pt x="1360" y="1633"/>
                  </a:lnTo>
                  <a:lnTo>
                    <a:pt x="1486" y="1633"/>
                  </a:lnTo>
                  <a:lnTo>
                    <a:pt x="1674" y="1759"/>
                  </a:lnTo>
                  <a:lnTo>
                    <a:pt x="1779" y="1759"/>
                  </a:lnTo>
                  <a:lnTo>
                    <a:pt x="2051" y="1926"/>
                  </a:lnTo>
                  <a:lnTo>
                    <a:pt x="2093" y="1884"/>
                  </a:lnTo>
                  <a:lnTo>
                    <a:pt x="2155" y="1968"/>
                  </a:lnTo>
                  <a:lnTo>
                    <a:pt x="2093" y="2052"/>
                  </a:lnTo>
                  <a:lnTo>
                    <a:pt x="1967" y="2052"/>
                  </a:lnTo>
                  <a:lnTo>
                    <a:pt x="1779" y="1968"/>
                  </a:lnTo>
                  <a:lnTo>
                    <a:pt x="1632" y="1926"/>
                  </a:lnTo>
                  <a:lnTo>
                    <a:pt x="1528" y="1926"/>
                  </a:lnTo>
                  <a:lnTo>
                    <a:pt x="1381" y="1821"/>
                  </a:lnTo>
                  <a:lnTo>
                    <a:pt x="1318" y="1842"/>
                  </a:lnTo>
                  <a:lnTo>
                    <a:pt x="1235" y="1926"/>
                  </a:lnTo>
                  <a:lnTo>
                    <a:pt x="1214" y="1884"/>
                  </a:lnTo>
                  <a:lnTo>
                    <a:pt x="1130" y="1863"/>
                  </a:lnTo>
                  <a:lnTo>
                    <a:pt x="1005" y="1947"/>
                  </a:lnTo>
                  <a:lnTo>
                    <a:pt x="900" y="1968"/>
                  </a:lnTo>
                  <a:lnTo>
                    <a:pt x="795" y="2093"/>
                  </a:lnTo>
                  <a:lnTo>
                    <a:pt x="419" y="2093"/>
                  </a:lnTo>
                  <a:lnTo>
                    <a:pt x="377" y="2156"/>
                  </a:lnTo>
                  <a:lnTo>
                    <a:pt x="377" y="2282"/>
                  </a:lnTo>
                  <a:lnTo>
                    <a:pt x="314" y="2344"/>
                  </a:lnTo>
                  <a:lnTo>
                    <a:pt x="335" y="2386"/>
                  </a:lnTo>
                  <a:lnTo>
                    <a:pt x="481" y="2303"/>
                  </a:lnTo>
                  <a:lnTo>
                    <a:pt x="691" y="2386"/>
                  </a:lnTo>
                  <a:lnTo>
                    <a:pt x="544" y="2470"/>
                  </a:lnTo>
                  <a:lnTo>
                    <a:pt x="502" y="2449"/>
                  </a:lnTo>
                  <a:lnTo>
                    <a:pt x="398" y="2407"/>
                  </a:lnTo>
                  <a:lnTo>
                    <a:pt x="398" y="2407"/>
                  </a:lnTo>
                  <a:lnTo>
                    <a:pt x="440" y="2470"/>
                  </a:lnTo>
                  <a:lnTo>
                    <a:pt x="419" y="2575"/>
                  </a:lnTo>
                  <a:lnTo>
                    <a:pt x="586" y="2616"/>
                  </a:lnTo>
                  <a:lnTo>
                    <a:pt x="753" y="2512"/>
                  </a:lnTo>
                  <a:lnTo>
                    <a:pt x="1151" y="2554"/>
                  </a:lnTo>
                  <a:lnTo>
                    <a:pt x="1256" y="2407"/>
                  </a:lnTo>
                  <a:lnTo>
                    <a:pt x="1465" y="2344"/>
                  </a:lnTo>
                  <a:lnTo>
                    <a:pt x="1988" y="2344"/>
                  </a:lnTo>
                  <a:lnTo>
                    <a:pt x="2113" y="2386"/>
                  </a:lnTo>
                  <a:lnTo>
                    <a:pt x="2113" y="2365"/>
                  </a:lnTo>
                  <a:lnTo>
                    <a:pt x="2260" y="2344"/>
                  </a:lnTo>
                  <a:lnTo>
                    <a:pt x="2595" y="2365"/>
                  </a:lnTo>
                  <a:lnTo>
                    <a:pt x="2825" y="2470"/>
                  </a:lnTo>
                  <a:lnTo>
                    <a:pt x="2929" y="2554"/>
                  </a:lnTo>
                  <a:lnTo>
                    <a:pt x="3118" y="2554"/>
                  </a:lnTo>
                  <a:lnTo>
                    <a:pt x="3306" y="2616"/>
                  </a:lnTo>
                  <a:lnTo>
                    <a:pt x="3411" y="2554"/>
                  </a:lnTo>
                  <a:lnTo>
                    <a:pt x="3515" y="2575"/>
                  </a:lnTo>
                  <a:lnTo>
                    <a:pt x="3557" y="2616"/>
                  </a:lnTo>
                  <a:lnTo>
                    <a:pt x="3683" y="2616"/>
                  </a:lnTo>
                  <a:lnTo>
                    <a:pt x="3683" y="2721"/>
                  </a:lnTo>
                  <a:lnTo>
                    <a:pt x="3725" y="2658"/>
                  </a:lnTo>
                  <a:lnTo>
                    <a:pt x="3725" y="2554"/>
                  </a:lnTo>
                  <a:lnTo>
                    <a:pt x="3578" y="2470"/>
                  </a:lnTo>
                  <a:lnTo>
                    <a:pt x="3557" y="2386"/>
                  </a:lnTo>
                  <a:lnTo>
                    <a:pt x="3620" y="2303"/>
                  </a:lnTo>
                  <a:lnTo>
                    <a:pt x="3620" y="2261"/>
                  </a:lnTo>
                  <a:lnTo>
                    <a:pt x="3536" y="2156"/>
                  </a:lnTo>
                  <a:lnTo>
                    <a:pt x="3515" y="2072"/>
                  </a:lnTo>
                  <a:lnTo>
                    <a:pt x="3432" y="2031"/>
                  </a:lnTo>
                  <a:lnTo>
                    <a:pt x="3369" y="2052"/>
                  </a:lnTo>
                  <a:lnTo>
                    <a:pt x="3306" y="1968"/>
                  </a:lnTo>
                  <a:lnTo>
                    <a:pt x="3243" y="1842"/>
                  </a:lnTo>
                  <a:lnTo>
                    <a:pt x="3118" y="1717"/>
                  </a:lnTo>
                  <a:lnTo>
                    <a:pt x="3097" y="1633"/>
                  </a:lnTo>
                  <a:lnTo>
                    <a:pt x="3139" y="1403"/>
                  </a:lnTo>
                  <a:lnTo>
                    <a:pt x="3118" y="1319"/>
                  </a:lnTo>
                  <a:lnTo>
                    <a:pt x="3118" y="1215"/>
                  </a:lnTo>
                  <a:lnTo>
                    <a:pt x="3034" y="1131"/>
                  </a:lnTo>
                  <a:lnTo>
                    <a:pt x="3013" y="1047"/>
                  </a:lnTo>
                  <a:lnTo>
                    <a:pt x="2846" y="943"/>
                  </a:lnTo>
                  <a:lnTo>
                    <a:pt x="2741" y="922"/>
                  </a:lnTo>
                  <a:lnTo>
                    <a:pt x="2720" y="796"/>
                  </a:lnTo>
                  <a:lnTo>
                    <a:pt x="2595" y="775"/>
                  </a:lnTo>
                  <a:lnTo>
                    <a:pt x="2595" y="629"/>
                  </a:lnTo>
                  <a:lnTo>
                    <a:pt x="2469" y="524"/>
                  </a:lnTo>
                  <a:lnTo>
                    <a:pt x="2427" y="399"/>
                  </a:lnTo>
                  <a:lnTo>
                    <a:pt x="2385" y="357"/>
                  </a:lnTo>
                  <a:lnTo>
                    <a:pt x="2302" y="357"/>
                  </a:lnTo>
                  <a:lnTo>
                    <a:pt x="2260" y="315"/>
                  </a:lnTo>
                  <a:lnTo>
                    <a:pt x="2176" y="378"/>
                  </a:lnTo>
                  <a:lnTo>
                    <a:pt x="2093" y="357"/>
                  </a:lnTo>
                  <a:lnTo>
                    <a:pt x="2093" y="273"/>
                  </a:lnTo>
                  <a:lnTo>
                    <a:pt x="1967" y="106"/>
                  </a:lnTo>
                  <a:lnTo>
                    <a:pt x="1800" y="85"/>
                  </a:lnTo>
                  <a:lnTo>
                    <a:pt x="1549"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68"/>
            <p:cNvSpPr/>
            <p:nvPr/>
          </p:nvSpPr>
          <p:spPr>
            <a:xfrm>
              <a:off x="3633975" y="3059916"/>
              <a:ext cx="21195" cy="12146"/>
            </a:xfrm>
            <a:custGeom>
              <a:avLst/>
              <a:gdLst/>
              <a:ahLst/>
              <a:cxnLst/>
              <a:rect l="l" t="t" r="r" b="b"/>
              <a:pathLst>
                <a:path w="1780" h="1068" extrusionOk="0">
                  <a:moveTo>
                    <a:pt x="1047" y="0"/>
                  </a:moveTo>
                  <a:lnTo>
                    <a:pt x="838" y="63"/>
                  </a:lnTo>
                  <a:lnTo>
                    <a:pt x="733" y="210"/>
                  </a:lnTo>
                  <a:lnTo>
                    <a:pt x="335" y="168"/>
                  </a:lnTo>
                  <a:lnTo>
                    <a:pt x="168" y="272"/>
                  </a:lnTo>
                  <a:lnTo>
                    <a:pt x="1" y="231"/>
                  </a:lnTo>
                  <a:lnTo>
                    <a:pt x="1" y="231"/>
                  </a:lnTo>
                  <a:lnTo>
                    <a:pt x="63" y="314"/>
                  </a:lnTo>
                  <a:lnTo>
                    <a:pt x="273" y="335"/>
                  </a:lnTo>
                  <a:lnTo>
                    <a:pt x="335" y="335"/>
                  </a:lnTo>
                  <a:lnTo>
                    <a:pt x="231" y="419"/>
                  </a:lnTo>
                  <a:lnTo>
                    <a:pt x="335" y="524"/>
                  </a:lnTo>
                  <a:lnTo>
                    <a:pt x="440" y="524"/>
                  </a:lnTo>
                  <a:lnTo>
                    <a:pt x="482" y="586"/>
                  </a:lnTo>
                  <a:lnTo>
                    <a:pt x="545" y="586"/>
                  </a:lnTo>
                  <a:lnTo>
                    <a:pt x="691" y="544"/>
                  </a:lnTo>
                  <a:lnTo>
                    <a:pt x="838" y="524"/>
                  </a:lnTo>
                  <a:lnTo>
                    <a:pt x="1005" y="586"/>
                  </a:lnTo>
                  <a:lnTo>
                    <a:pt x="942" y="649"/>
                  </a:lnTo>
                  <a:lnTo>
                    <a:pt x="649" y="649"/>
                  </a:lnTo>
                  <a:lnTo>
                    <a:pt x="691" y="691"/>
                  </a:lnTo>
                  <a:lnTo>
                    <a:pt x="796" y="691"/>
                  </a:lnTo>
                  <a:lnTo>
                    <a:pt x="838" y="754"/>
                  </a:lnTo>
                  <a:lnTo>
                    <a:pt x="817" y="796"/>
                  </a:lnTo>
                  <a:lnTo>
                    <a:pt x="859" y="796"/>
                  </a:lnTo>
                  <a:lnTo>
                    <a:pt x="733" y="963"/>
                  </a:lnTo>
                  <a:lnTo>
                    <a:pt x="963" y="942"/>
                  </a:lnTo>
                  <a:lnTo>
                    <a:pt x="963" y="1047"/>
                  </a:lnTo>
                  <a:lnTo>
                    <a:pt x="1005" y="1068"/>
                  </a:lnTo>
                  <a:lnTo>
                    <a:pt x="1131" y="1047"/>
                  </a:lnTo>
                  <a:lnTo>
                    <a:pt x="1214" y="879"/>
                  </a:lnTo>
                  <a:lnTo>
                    <a:pt x="1319" y="858"/>
                  </a:lnTo>
                  <a:lnTo>
                    <a:pt x="1465" y="775"/>
                  </a:lnTo>
                  <a:lnTo>
                    <a:pt x="1675" y="733"/>
                  </a:lnTo>
                  <a:lnTo>
                    <a:pt x="1758" y="670"/>
                  </a:lnTo>
                  <a:lnTo>
                    <a:pt x="1779" y="565"/>
                  </a:lnTo>
                  <a:lnTo>
                    <a:pt x="1695" y="482"/>
                  </a:lnTo>
                  <a:lnTo>
                    <a:pt x="1695" y="314"/>
                  </a:lnTo>
                  <a:lnTo>
                    <a:pt x="1737" y="210"/>
                  </a:lnTo>
                  <a:lnTo>
                    <a:pt x="1695" y="42"/>
                  </a:lnTo>
                  <a:lnTo>
                    <a:pt x="157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4" name="Google Shape;784;p68"/>
            <p:cNvGrpSpPr/>
            <p:nvPr/>
          </p:nvGrpSpPr>
          <p:grpSpPr>
            <a:xfrm>
              <a:off x="3632736" y="3051591"/>
              <a:ext cx="63288" cy="45217"/>
              <a:chOff x="3450375" y="3038225"/>
              <a:chExt cx="132875" cy="99400"/>
            </a:xfrm>
          </p:grpSpPr>
          <p:sp>
            <p:nvSpPr>
              <p:cNvPr id="785" name="Google Shape;785;p68"/>
              <p:cNvSpPr/>
              <p:nvPr/>
            </p:nvSpPr>
            <p:spPr>
              <a:xfrm>
                <a:off x="3450375" y="3038225"/>
                <a:ext cx="46050" cy="13625"/>
              </a:xfrm>
              <a:custGeom>
                <a:avLst/>
                <a:gdLst/>
                <a:ahLst/>
                <a:cxnLst/>
                <a:rect l="l" t="t" r="r" b="b"/>
                <a:pathLst>
                  <a:path w="1842" h="545" extrusionOk="0">
                    <a:moveTo>
                      <a:pt x="942" y="0"/>
                    </a:moveTo>
                    <a:lnTo>
                      <a:pt x="795" y="63"/>
                    </a:lnTo>
                    <a:lnTo>
                      <a:pt x="586" y="230"/>
                    </a:lnTo>
                    <a:lnTo>
                      <a:pt x="481" y="230"/>
                    </a:lnTo>
                    <a:lnTo>
                      <a:pt x="418" y="251"/>
                    </a:lnTo>
                    <a:lnTo>
                      <a:pt x="167" y="251"/>
                    </a:lnTo>
                    <a:lnTo>
                      <a:pt x="188" y="335"/>
                    </a:lnTo>
                    <a:lnTo>
                      <a:pt x="314" y="419"/>
                    </a:lnTo>
                    <a:lnTo>
                      <a:pt x="439" y="377"/>
                    </a:lnTo>
                    <a:lnTo>
                      <a:pt x="439" y="377"/>
                    </a:lnTo>
                    <a:lnTo>
                      <a:pt x="377" y="460"/>
                    </a:lnTo>
                    <a:lnTo>
                      <a:pt x="209" y="460"/>
                    </a:lnTo>
                    <a:lnTo>
                      <a:pt x="105" y="314"/>
                    </a:lnTo>
                    <a:lnTo>
                      <a:pt x="0" y="419"/>
                    </a:lnTo>
                    <a:lnTo>
                      <a:pt x="63" y="481"/>
                    </a:lnTo>
                    <a:lnTo>
                      <a:pt x="63" y="544"/>
                    </a:lnTo>
                    <a:lnTo>
                      <a:pt x="105" y="481"/>
                    </a:lnTo>
                    <a:lnTo>
                      <a:pt x="481" y="481"/>
                    </a:lnTo>
                    <a:lnTo>
                      <a:pt x="586" y="356"/>
                    </a:lnTo>
                    <a:lnTo>
                      <a:pt x="691" y="335"/>
                    </a:lnTo>
                    <a:lnTo>
                      <a:pt x="816" y="251"/>
                    </a:lnTo>
                    <a:lnTo>
                      <a:pt x="900" y="272"/>
                    </a:lnTo>
                    <a:lnTo>
                      <a:pt x="921" y="314"/>
                    </a:lnTo>
                    <a:lnTo>
                      <a:pt x="1004" y="230"/>
                    </a:lnTo>
                    <a:lnTo>
                      <a:pt x="1067" y="209"/>
                    </a:lnTo>
                    <a:lnTo>
                      <a:pt x="1214" y="314"/>
                    </a:lnTo>
                    <a:lnTo>
                      <a:pt x="1318" y="314"/>
                    </a:lnTo>
                    <a:lnTo>
                      <a:pt x="1465" y="356"/>
                    </a:lnTo>
                    <a:lnTo>
                      <a:pt x="1653" y="440"/>
                    </a:lnTo>
                    <a:lnTo>
                      <a:pt x="1779" y="440"/>
                    </a:lnTo>
                    <a:lnTo>
                      <a:pt x="1841" y="356"/>
                    </a:lnTo>
                    <a:lnTo>
                      <a:pt x="1779" y="272"/>
                    </a:lnTo>
                    <a:lnTo>
                      <a:pt x="1737" y="314"/>
                    </a:lnTo>
                    <a:lnTo>
                      <a:pt x="1465" y="147"/>
                    </a:lnTo>
                    <a:lnTo>
                      <a:pt x="1360" y="147"/>
                    </a:lnTo>
                    <a:lnTo>
                      <a:pt x="1172" y="21"/>
                    </a:lnTo>
                    <a:lnTo>
                      <a:pt x="1046" y="21"/>
                    </a:lnTo>
                    <a:lnTo>
                      <a:pt x="942"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68"/>
              <p:cNvSpPr/>
              <p:nvPr/>
            </p:nvSpPr>
            <p:spPr>
              <a:xfrm>
                <a:off x="3481225" y="3056525"/>
                <a:ext cx="102025" cy="81100"/>
              </a:xfrm>
              <a:custGeom>
                <a:avLst/>
                <a:gdLst/>
                <a:ahLst/>
                <a:cxnLst/>
                <a:rect l="l" t="t" r="r" b="b"/>
                <a:pathLst>
                  <a:path w="4081" h="3244" extrusionOk="0">
                    <a:moveTo>
                      <a:pt x="712" y="0"/>
                    </a:moveTo>
                    <a:lnTo>
                      <a:pt x="565" y="21"/>
                    </a:lnTo>
                    <a:lnTo>
                      <a:pt x="565" y="42"/>
                    </a:lnTo>
                    <a:lnTo>
                      <a:pt x="607" y="210"/>
                    </a:lnTo>
                    <a:lnTo>
                      <a:pt x="565" y="314"/>
                    </a:lnTo>
                    <a:lnTo>
                      <a:pt x="565" y="482"/>
                    </a:lnTo>
                    <a:lnTo>
                      <a:pt x="649" y="565"/>
                    </a:lnTo>
                    <a:lnTo>
                      <a:pt x="628" y="670"/>
                    </a:lnTo>
                    <a:lnTo>
                      <a:pt x="545" y="733"/>
                    </a:lnTo>
                    <a:lnTo>
                      <a:pt x="335" y="775"/>
                    </a:lnTo>
                    <a:lnTo>
                      <a:pt x="189" y="858"/>
                    </a:lnTo>
                    <a:lnTo>
                      <a:pt x="84" y="879"/>
                    </a:lnTo>
                    <a:lnTo>
                      <a:pt x="1" y="1046"/>
                    </a:lnTo>
                    <a:lnTo>
                      <a:pt x="21" y="1005"/>
                    </a:lnTo>
                    <a:lnTo>
                      <a:pt x="105" y="1109"/>
                    </a:lnTo>
                    <a:lnTo>
                      <a:pt x="42" y="1319"/>
                    </a:lnTo>
                    <a:lnTo>
                      <a:pt x="189" y="1507"/>
                    </a:lnTo>
                    <a:lnTo>
                      <a:pt x="314" y="1528"/>
                    </a:lnTo>
                    <a:lnTo>
                      <a:pt x="398" y="1570"/>
                    </a:lnTo>
                    <a:lnTo>
                      <a:pt x="440" y="1486"/>
                    </a:lnTo>
                    <a:lnTo>
                      <a:pt x="545" y="1528"/>
                    </a:lnTo>
                    <a:lnTo>
                      <a:pt x="503" y="1570"/>
                    </a:lnTo>
                    <a:lnTo>
                      <a:pt x="503" y="1674"/>
                    </a:lnTo>
                    <a:lnTo>
                      <a:pt x="545" y="1716"/>
                    </a:lnTo>
                    <a:lnTo>
                      <a:pt x="670" y="1716"/>
                    </a:lnTo>
                    <a:lnTo>
                      <a:pt x="733" y="1904"/>
                    </a:lnTo>
                    <a:lnTo>
                      <a:pt x="879" y="1988"/>
                    </a:lnTo>
                    <a:lnTo>
                      <a:pt x="963" y="2051"/>
                    </a:lnTo>
                    <a:lnTo>
                      <a:pt x="1047" y="2030"/>
                    </a:lnTo>
                    <a:lnTo>
                      <a:pt x="1235" y="1946"/>
                    </a:lnTo>
                    <a:lnTo>
                      <a:pt x="1235" y="1884"/>
                    </a:lnTo>
                    <a:lnTo>
                      <a:pt x="1381" y="1716"/>
                    </a:lnTo>
                    <a:lnTo>
                      <a:pt x="1486" y="1632"/>
                    </a:lnTo>
                    <a:lnTo>
                      <a:pt x="1612" y="1570"/>
                    </a:lnTo>
                    <a:lnTo>
                      <a:pt x="2114" y="1570"/>
                    </a:lnTo>
                    <a:lnTo>
                      <a:pt x="2197" y="1716"/>
                    </a:lnTo>
                    <a:lnTo>
                      <a:pt x="2239" y="1821"/>
                    </a:lnTo>
                    <a:lnTo>
                      <a:pt x="2407" y="2093"/>
                    </a:lnTo>
                    <a:lnTo>
                      <a:pt x="2386" y="2156"/>
                    </a:lnTo>
                    <a:lnTo>
                      <a:pt x="2490" y="2260"/>
                    </a:lnTo>
                    <a:lnTo>
                      <a:pt x="2490" y="2365"/>
                    </a:lnTo>
                    <a:lnTo>
                      <a:pt x="2407" y="2407"/>
                    </a:lnTo>
                    <a:lnTo>
                      <a:pt x="2407" y="2511"/>
                    </a:lnTo>
                    <a:lnTo>
                      <a:pt x="2449" y="2532"/>
                    </a:lnTo>
                    <a:lnTo>
                      <a:pt x="2449" y="2574"/>
                    </a:lnTo>
                    <a:lnTo>
                      <a:pt x="2595" y="2532"/>
                    </a:lnTo>
                    <a:lnTo>
                      <a:pt x="2637" y="2532"/>
                    </a:lnTo>
                    <a:lnTo>
                      <a:pt x="2867" y="2449"/>
                    </a:lnTo>
                    <a:lnTo>
                      <a:pt x="3014" y="2511"/>
                    </a:lnTo>
                    <a:lnTo>
                      <a:pt x="3055" y="2637"/>
                    </a:lnTo>
                    <a:lnTo>
                      <a:pt x="3181" y="2721"/>
                    </a:lnTo>
                    <a:lnTo>
                      <a:pt x="3160" y="2930"/>
                    </a:lnTo>
                    <a:lnTo>
                      <a:pt x="3139" y="3055"/>
                    </a:lnTo>
                    <a:lnTo>
                      <a:pt x="3286" y="3202"/>
                    </a:lnTo>
                    <a:lnTo>
                      <a:pt x="3369" y="3202"/>
                    </a:lnTo>
                    <a:lnTo>
                      <a:pt x="3537" y="3076"/>
                    </a:lnTo>
                    <a:lnTo>
                      <a:pt x="3578" y="3076"/>
                    </a:lnTo>
                    <a:lnTo>
                      <a:pt x="3683" y="3181"/>
                    </a:lnTo>
                    <a:lnTo>
                      <a:pt x="3704" y="3244"/>
                    </a:lnTo>
                    <a:lnTo>
                      <a:pt x="3704" y="3202"/>
                    </a:lnTo>
                    <a:lnTo>
                      <a:pt x="3809" y="3181"/>
                    </a:lnTo>
                    <a:lnTo>
                      <a:pt x="3976" y="2846"/>
                    </a:lnTo>
                    <a:lnTo>
                      <a:pt x="3976" y="2721"/>
                    </a:lnTo>
                    <a:lnTo>
                      <a:pt x="3955" y="2658"/>
                    </a:lnTo>
                    <a:lnTo>
                      <a:pt x="3850" y="2553"/>
                    </a:lnTo>
                    <a:lnTo>
                      <a:pt x="3850" y="2469"/>
                    </a:lnTo>
                    <a:lnTo>
                      <a:pt x="3913" y="2428"/>
                    </a:lnTo>
                    <a:lnTo>
                      <a:pt x="3997" y="2449"/>
                    </a:lnTo>
                    <a:lnTo>
                      <a:pt x="4018" y="2365"/>
                    </a:lnTo>
                    <a:lnTo>
                      <a:pt x="3955" y="2239"/>
                    </a:lnTo>
                    <a:lnTo>
                      <a:pt x="3871" y="2218"/>
                    </a:lnTo>
                    <a:lnTo>
                      <a:pt x="3871" y="2009"/>
                    </a:lnTo>
                    <a:lnTo>
                      <a:pt x="3892" y="1925"/>
                    </a:lnTo>
                    <a:lnTo>
                      <a:pt x="3871" y="1674"/>
                    </a:lnTo>
                    <a:lnTo>
                      <a:pt x="3809" y="1612"/>
                    </a:lnTo>
                    <a:lnTo>
                      <a:pt x="3809" y="1507"/>
                    </a:lnTo>
                    <a:lnTo>
                      <a:pt x="4060" y="1423"/>
                    </a:lnTo>
                    <a:lnTo>
                      <a:pt x="4081" y="1402"/>
                    </a:lnTo>
                    <a:lnTo>
                      <a:pt x="4081" y="1319"/>
                    </a:lnTo>
                    <a:lnTo>
                      <a:pt x="4018" y="1277"/>
                    </a:lnTo>
                    <a:lnTo>
                      <a:pt x="3871" y="1256"/>
                    </a:lnTo>
                    <a:lnTo>
                      <a:pt x="3871" y="1193"/>
                    </a:lnTo>
                    <a:lnTo>
                      <a:pt x="3850" y="1109"/>
                    </a:lnTo>
                    <a:lnTo>
                      <a:pt x="3850" y="1005"/>
                    </a:lnTo>
                    <a:lnTo>
                      <a:pt x="3767" y="1005"/>
                    </a:lnTo>
                    <a:lnTo>
                      <a:pt x="3704" y="1088"/>
                    </a:lnTo>
                    <a:lnTo>
                      <a:pt x="3599" y="1109"/>
                    </a:lnTo>
                    <a:lnTo>
                      <a:pt x="3599" y="1109"/>
                    </a:lnTo>
                    <a:lnTo>
                      <a:pt x="3662" y="963"/>
                    </a:lnTo>
                    <a:lnTo>
                      <a:pt x="3767" y="796"/>
                    </a:lnTo>
                    <a:lnTo>
                      <a:pt x="3767" y="754"/>
                    </a:lnTo>
                    <a:lnTo>
                      <a:pt x="3641" y="733"/>
                    </a:lnTo>
                    <a:lnTo>
                      <a:pt x="3578" y="670"/>
                    </a:lnTo>
                    <a:lnTo>
                      <a:pt x="3599" y="524"/>
                    </a:lnTo>
                    <a:lnTo>
                      <a:pt x="3558" y="377"/>
                    </a:lnTo>
                    <a:lnTo>
                      <a:pt x="3432" y="272"/>
                    </a:lnTo>
                    <a:lnTo>
                      <a:pt x="3390" y="231"/>
                    </a:lnTo>
                    <a:lnTo>
                      <a:pt x="3286" y="252"/>
                    </a:lnTo>
                    <a:lnTo>
                      <a:pt x="3265" y="314"/>
                    </a:lnTo>
                    <a:lnTo>
                      <a:pt x="3118" y="231"/>
                    </a:lnTo>
                    <a:lnTo>
                      <a:pt x="2972" y="231"/>
                    </a:lnTo>
                    <a:lnTo>
                      <a:pt x="2867" y="377"/>
                    </a:lnTo>
                    <a:lnTo>
                      <a:pt x="2804" y="419"/>
                    </a:lnTo>
                    <a:lnTo>
                      <a:pt x="2700" y="482"/>
                    </a:lnTo>
                    <a:lnTo>
                      <a:pt x="2532" y="482"/>
                    </a:lnTo>
                    <a:lnTo>
                      <a:pt x="2407" y="377"/>
                    </a:lnTo>
                    <a:lnTo>
                      <a:pt x="2323" y="356"/>
                    </a:lnTo>
                    <a:lnTo>
                      <a:pt x="2218" y="419"/>
                    </a:lnTo>
                    <a:lnTo>
                      <a:pt x="2135" y="377"/>
                    </a:lnTo>
                    <a:lnTo>
                      <a:pt x="2135" y="272"/>
                    </a:lnTo>
                    <a:lnTo>
                      <a:pt x="2009" y="272"/>
                    </a:lnTo>
                    <a:lnTo>
                      <a:pt x="1967" y="231"/>
                    </a:lnTo>
                    <a:lnTo>
                      <a:pt x="1863" y="210"/>
                    </a:lnTo>
                    <a:lnTo>
                      <a:pt x="1758" y="272"/>
                    </a:lnTo>
                    <a:lnTo>
                      <a:pt x="1570" y="210"/>
                    </a:lnTo>
                    <a:lnTo>
                      <a:pt x="1381" y="210"/>
                    </a:lnTo>
                    <a:lnTo>
                      <a:pt x="1277" y="126"/>
                    </a:lnTo>
                    <a:lnTo>
                      <a:pt x="1047" y="21"/>
                    </a:lnTo>
                    <a:lnTo>
                      <a:pt x="712"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7" name="Google Shape;787;p68"/>
            <p:cNvSpPr/>
            <p:nvPr/>
          </p:nvSpPr>
          <p:spPr>
            <a:xfrm>
              <a:off x="3657897" y="3077759"/>
              <a:ext cx="19195" cy="21903"/>
            </a:xfrm>
            <a:custGeom>
              <a:avLst/>
              <a:gdLst/>
              <a:ahLst/>
              <a:cxnLst/>
              <a:rect l="l" t="t" r="r" b="b"/>
              <a:pathLst>
                <a:path w="1612" h="1926" extrusionOk="0">
                  <a:moveTo>
                    <a:pt x="733" y="1"/>
                  </a:moveTo>
                  <a:lnTo>
                    <a:pt x="607" y="63"/>
                  </a:lnTo>
                  <a:lnTo>
                    <a:pt x="502" y="147"/>
                  </a:lnTo>
                  <a:lnTo>
                    <a:pt x="356" y="315"/>
                  </a:lnTo>
                  <a:lnTo>
                    <a:pt x="356" y="377"/>
                  </a:lnTo>
                  <a:lnTo>
                    <a:pt x="168" y="461"/>
                  </a:lnTo>
                  <a:lnTo>
                    <a:pt x="84" y="482"/>
                  </a:lnTo>
                  <a:lnTo>
                    <a:pt x="42" y="587"/>
                  </a:lnTo>
                  <a:lnTo>
                    <a:pt x="0" y="670"/>
                  </a:lnTo>
                  <a:lnTo>
                    <a:pt x="105" y="733"/>
                  </a:lnTo>
                  <a:lnTo>
                    <a:pt x="42" y="880"/>
                  </a:lnTo>
                  <a:lnTo>
                    <a:pt x="63" y="963"/>
                  </a:lnTo>
                  <a:lnTo>
                    <a:pt x="168" y="984"/>
                  </a:lnTo>
                  <a:lnTo>
                    <a:pt x="251" y="1172"/>
                  </a:lnTo>
                  <a:lnTo>
                    <a:pt x="251" y="1298"/>
                  </a:lnTo>
                  <a:lnTo>
                    <a:pt x="377" y="1424"/>
                  </a:lnTo>
                  <a:lnTo>
                    <a:pt x="482" y="1382"/>
                  </a:lnTo>
                  <a:lnTo>
                    <a:pt x="482" y="1403"/>
                  </a:lnTo>
                  <a:lnTo>
                    <a:pt x="419" y="1507"/>
                  </a:lnTo>
                  <a:lnTo>
                    <a:pt x="502" y="1591"/>
                  </a:lnTo>
                  <a:lnTo>
                    <a:pt x="586" y="1675"/>
                  </a:lnTo>
                  <a:lnTo>
                    <a:pt x="565" y="1737"/>
                  </a:lnTo>
                  <a:lnTo>
                    <a:pt x="691" y="1779"/>
                  </a:lnTo>
                  <a:lnTo>
                    <a:pt x="1005" y="1926"/>
                  </a:lnTo>
                  <a:lnTo>
                    <a:pt x="1046" y="1926"/>
                  </a:lnTo>
                  <a:lnTo>
                    <a:pt x="1088" y="1842"/>
                  </a:lnTo>
                  <a:lnTo>
                    <a:pt x="1151" y="1696"/>
                  </a:lnTo>
                  <a:lnTo>
                    <a:pt x="1298" y="1633"/>
                  </a:lnTo>
                  <a:lnTo>
                    <a:pt x="1402" y="1507"/>
                  </a:lnTo>
                  <a:lnTo>
                    <a:pt x="1402" y="1403"/>
                  </a:lnTo>
                  <a:lnTo>
                    <a:pt x="1444" y="1256"/>
                  </a:lnTo>
                  <a:lnTo>
                    <a:pt x="1528" y="1214"/>
                  </a:lnTo>
                  <a:lnTo>
                    <a:pt x="1528" y="1152"/>
                  </a:lnTo>
                  <a:lnTo>
                    <a:pt x="1549" y="1005"/>
                  </a:lnTo>
                  <a:lnTo>
                    <a:pt x="1570" y="1005"/>
                  </a:lnTo>
                  <a:lnTo>
                    <a:pt x="1570" y="963"/>
                  </a:lnTo>
                  <a:lnTo>
                    <a:pt x="1528" y="942"/>
                  </a:lnTo>
                  <a:lnTo>
                    <a:pt x="1528" y="838"/>
                  </a:lnTo>
                  <a:lnTo>
                    <a:pt x="1611" y="796"/>
                  </a:lnTo>
                  <a:lnTo>
                    <a:pt x="1611" y="691"/>
                  </a:lnTo>
                  <a:lnTo>
                    <a:pt x="1507" y="587"/>
                  </a:lnTo>
                  <a:lnTo>
                    <a:pt x="1528" y="524"/>
                  </a:lnTo>
                  <a:lnTo>
                    <a:pt x="1360" y="252"/>
                  </a:lnTo>
                  <a:lnTo>
                    <a:pt x="1318" y="147"/>
                  </a:lnTo>
                  <a:lnTo>
                    <a:pt x="1235"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68"/>
            <p:cNvSpPr/>
            <p:nvPr/>
          </p:nvSpPr>
          <p:spPr>
            <a:xfrm>
              <a:off x="3670352" y="3087756"/>
              <a:ext cx="27911" cy="28568"/>
            </a:xfrm>
            <a:custGeom>
              <a:avLst/>
              <a:gdLst/>
              <a:ahLst/>
              <a:cxnLst/>
              <a:rect l="l" t="t" r="r" b="b"/>
              <a:pathLst>
                <a:path w="2344" h="2512" extrusionOk="0">
                  <a:moveTo>
                    <a:pt x="942" y="1"/>
                  </a:moveTo>
                  <a:lnTo>
                    <a:pt x="712" y="84"/>
                  </a:lnTo>
                  <a:lnTo>
                    <a:pt x="670" y="84"/>
                  </a:lnTo>
                  <a:lnTo>
                    <a:pt x="524" y="126"/>
                  </a:lnTo>
                  <a:lnTo>
                    <a:pt x="503" y="126"/>
                  </a:lnTo>
                  <a:lnTo>
                    <a:pt x="482" y="273"/>
                  </a:lnTo>
                  <a:lnTo>
                    <a:pt x="482" y="335"/>
                  </a:lnTo>
                  <a:lnTo>
                    <a:pt x="398" y="377"/>
                  </a:lnTo>
                  <a:lnTo>
                    <a:pt x="356" y="524"/>
                  </a:lnTo>
                  <a:lnTo>
                    <a:pt x="356" y="628"/>
                  </a:lnTo>
                  <a:lnTo>
                    <a:pt x="252" y="754"/>
                  </a:lnTo>
                  <a:lnTo>
                    <a:pt x="105" y="817"/>
                  </a:lnTo>
                  <a:lnTo>
                    <a:pt x="42" y="963"/>
                  </a:lnTo>
                  <a:lnTo>
                    <a:pt x="0" y="1047"/>
                  </a:lnTo>
                  <a:lnTo>
                    <a:pt x="168" y="1047"/>
                  </a:lnTo>
                  <a:lnTo>
                    <a:pt x="252" y="1109"/>
                  </a:lnTo>
                  <a:lnTo>
                    <a:pt x="210" y="1172"/>
                  </a:lnTo>
                  <a:lnTo>
                    <a:pt x="293" y="1235"/>
                  </a:lnTo>
                  <a:lnTo>
                    <a:pt x="461" y="1444"/>
                  </a:lnTo>
                  <a:lnTo>
                    <a:pt x="524" y="1444"/>
                  </a:lnTo>
                  <a:lnTo>
                    <a:pt x="775" y="1591"/>
                  </a:lnTo>
                  <a:lnTo>
                    <a:pt x="796" y="1591"/>
                  </a:lnTo>
                  <a:lnTo>
                    <a:pt x="1130" y="1967"/>
                  </a:lnTo>
                  <a:lnTo>
                    <a:pt x="1256" y="1988"/>
                  </a:lnTo>
                  <a:lnTo>
                    <a:pt x="1716" y="2302"/>
                  </a:lnTo>
                  <a:lnTo>
                    <a:pt x="2260" y="2511"/>
                  </a:lnTo>
                  <a:lnTo>
                    <a:pt x="2260" y="2386"/>
                  </a:lnTo>
                  <a:lnTo>
                    <a:pt x="2197" y="2281"/>
                  </a:lnTo>
                  <a:lnTo>
                    <a:pt x="2260" y="2156"/>
                  </a:lnTo>
                  <a:lnTo>
                    <a:pt x="2239" y="2072"/>
                  </a:lnTo>
                  <a:lnTo>
                    <a:pt x="2260" y="1967"/>
                  </a:lnTo>
                  <a:lnTo>
                    <a:pt x="2302" y="1884"/>
                  </a:lnTo>
                  <a:lnTo>
                    <a:pt x="2260" y="1800"/>
                  </a:lnTo>
                  <a:lnTo>
                    <a:pt x="2344" y="1758"/>
                  </a:lnTo>
                  <a:lnTo>
                    <a:pt x="2302" y="1653"/>
                  </a:lnTo>
                  <a:lnTo>
                    <a:pt x="2239" y="1633"/>
                  </a:lnTo>
                  <a:lnTo>
                    <a:pt x="2156" y="1570"/>
                  </a:lnTo>
                  <a:lnTo>
                    <a:pt x="2093" y="1465"/>
                  </a:lnTo>
                  <a:lnTo>
                    <a:pt x="2030" y="1444"/>
                  </a:lnTo>
                  <a:lnTo>
                    <a:pt x="1967" y="1444"/>
                  </a:lnTo>
                  <a:lnTo>
                    <a:pt x="1884" y="1361"/>
                  </a:lnTo>
                  <a:lnTo>
                    <a:pt x="1779" y="1361"/>
                  </a:lnTo>
                  <a:lnTo>
                    <a:pt x="1758" y="1381"/>
                  </a:lnTo>
                  <a:lnTo>
                    <a:pt x="1653" y="1361"/>
                  </a:lnTo>
                  <a:lnTo>
                    <a:pt x="1633" y="1256"/>
                  </a:lnTo>
                  <a:lnTo>
                    <a:pt x="1716" y="1151"/>
                  </a:lnTo>
                  <a:lnTo>
                    <a:pt x="1821" y="942"/>
                  </a:lnTo>
                  <a:lnTo>
                    <a:pt x="1758" y="837"/>
                  </a:lnTo>
                  <a:lnTo>
                    <a:pt x="1779" y="796"/>
                  </a:lnTo>
                  <a:lnTo>
                    <a:pt x="1758" y="733"/>
                  </a:lnTo>
                  <a:lnTo>
                    <a:pt x="1653" y="628"/>
                  </a:lnTo>
                  <a:lnTo>
                    <a:pt x="1612" y="628"/>
                  </a:lnTo>
                  <a:lnTo>
                    <a:pt x="1444" y="754"/>
                  </a:lnTo>
                  <a:lnTo>
                    <a:pt x="1361" y="754"/>
                  </a:lnTo>
                  <a:lnTo>
                    <a:pt x="1214" y="607"/>
                  </a:lnTo>
                  <a:lnTo>
                    <a:pt x="1235" y="482"/>
                  </a:lnTo>
                  <a:lnTo>
                    <a:pt x="1256" y="273"/>
                  </a:lnTo>
                  <a:lnTo>
                    <a:pt x="1130" y="189"/>
                  </a:lnTo>
                  <a:lnTo>
                    <a:pt x="1089" y="63"/>
                  </a:lnTo>
                  <a:lnTo>
                    <a:pt x="94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68"/>
            <p:cNvSpPr/>
            <p:nvPr/>
          </p:nvSpPr>
          <p:spPr>
            <a:xfrm>
              <a:off x="3689785" y="3073722"/>
              <a:ext cx="42617" cy="42840"/>
            </a:xfrm>
            <a:custGeom>
              <a:avLst/>
              <a:gdLst/>
              <a:ahLst/>
              <a:cxnLst/>
              <a:rect l="l" t="t" r="r" b="b"/>
              <a:pathLst>
                <a:path w="3579" h="3767" extrusionOk="0">
                  <a:moveTo>
                    <a:pt x="1905" y="0"/>
                  </a:moveTo>
                  <a:lnTo>
                    <a:pt x="1821" y="63"/>
                  </a:lnTo>
                  <a:lnTo>
                    <a:pt x="1716" y="209"/>
                  </a:lnTo>
                  <a:lnTo>
                    <a:pt x="1549" y="167"/>
                  </a:lnTo>
                  <a:lnTo>
                    <a:pt x="1507" y="105"/>
                  </a:lnTo>
                  <a:lnTo>
                    <a:pt x="1549" y="63"/>
                  </a:lnTo>
                  <a:lnTo>
                    <a:pt x="1381" y="42"/>
                  </a:lnTo>
                  <a:lnTo>
                    <a:pt x="1193" y="84"/>
                  </a:lnTo>
                  <a:lnTo>
                    <a:pt x="1193" y="146"/>
                  </a:lnTo>
                  <a:lnTo>
                    <a:pt x="1151" y="167"/>
                  </a:lnTo>
                  <a:lnTo>
                    <a:pt x="921" y="167"/>
                  </a:lnTo>
                  <a:lnTo>
                    <a:pt x="775" y="84"/>
                  </a:lnTo>
                  <a:lnTo>
                    <a:pt x="712" y="84"/>
                  </a:lnTo>
                  <a:lnTo>
                    <a:pt x="503" y="209"/>
                  </a:lnTo>
                  <a:lnTo>
                    <a:pt x="252" y="293"/>
                  </a:lnTo>
                  <a:lnTo>
                    <a:pt x="252" y="398"/>
                  </a:lnTo>
                  <a:lnTo>
                    <a:pt x="314" y="460"/>
                  </a:lnTo>
                  <a:lnTo>
                    <a:pt x="335" y="711"/>
                  </a:lnTo>
                  <a:lnTo>
                    <a:pt x="314" y="795"/>
                  </a:lnTo>
                  <a:lnTo>
                    <a:pt x="314" y="1004"/>
                  </a:lnTo>
                  <a:lnTo>
                    <a:pt x="398" y="1025"/>
                  </a:lnTo>
                  <a:lnTo>
                    <a:pt x="461" y="1151"/>
                  </a:lnTo>
                  <a:lnTo>
                    <a:pt x="440" y="1235"/>
                  </a:lnTo>
                  <a:lnTo>
                    <a:pt x="356" y="1214"/>
                  </a:lnTo>
                  <a:lnTo>
                    <a:pt x="293" y="1255"/>
                  </a:lnTo>
                  <a:lnTo>
                    <a:pt x="293" y="1339"/>
                  </a:lnTo>
                  <a:lnTo>
                    <a:pt x="398" y="1444"/>
                  </a:lnTo>
                  <a:lnTo>
                    <a:pt x="419" y="1507"/>
                  </a:lnTo>
                  <a:lnTo>
                    <a:pt x="419" y="1632"/>
                  </a:lnTo>
                  <a:lnTo>
                    <a:pt x="252" y="1967"/>
                  </a:lnTo>
                  <a:lnTo>
                    <a:pt x="147" y="1988"/>
                  </a:lnTo>
                  <a:lnTo>
                    <a:pt x="147" y="2030"/>
                  </a:lnTo>
                  <a:lnTo>
                    <a:pt x="126" y="2071"/>
                  </a:lnTo>
                  <a:lnTo>
                    <a:pt x="189" y="2176"/>
                  </a:lnTo>
                  <a:lnTo>
                    <a:pt x="84" y="2385"/>
                  </a:lnTo>
                  <a:lnTo>
                    <a:pt x="1" y="2490"/>
                  </a:lnTo>
                  <a:lnTo>
                    <a:pt x="21" y="2595"/>
                  </a:lnTo>
                  <a:lnTo>
                    <a:pt x="126" y="2615"/>
                  </a:lnTo>
                  <a:lnTo>
                    <a:pt x="147" y="2595"/>
                  </a:lnTo>
                  <a:lnTo>
                    <a:pt x="252" y="2595"/>
                  </a:lnTo>
                  <a:lnTo>
                    <a:pt x="335" y="2678"/>
                  </a:lnTo>
                  <a:lnTo>
                    <a:pt x="398" y="2678"/>
                  </a:lnTo>
                  <a:lnTo>
                    <a:pt x="461" y="2699"/>
                  </a:lnTo>
                  <a:lnTo>
                    <a:pt x="524" y="2804"/>
                  </a:lnTo>
                  <a:lnTo>
                    <a:pt x="607" y="2867"/>
                  </a:lnTo>
                  <a:lnTo>
                    <a:pt x="670" y="2887"/>
                  </a:lnTo>
                  <a:lnTo>
                    <a:pt x="712" y="2992"/>
                  </a:lnTo>
                  <a:lnTo>
                    <a:pt x="628" y="3034"/>
                  </a:lnTo>
                  <a:lnTo>
                    <a:pt x="670" y="3118"/>
                  </a:lnTo>
                  <a:lnTo>
                    <a:pt x="628" y="3201"/>
                  </a:lnTo>
                  <a:lnTo>
                    <a:pt x="607" y="3306"/>
                  </a:lnTo>
                  <a:lnTo>
                    <a:pt x="628" y="3390"/>
                  </a:lnTo>
                  <a:lnTo>
                    <a:pt x="565" y="3515"/>
                  </a:lnTo>
                  <a:lnTo>
                    <a:pt x="628" y="3620"/>
                  </a:lnTo>
                  <a:lnTo>
                    <a:pt x="628" y="3745"/>
                  </a:lnTo>
                  <a:lnTo>
                    <a:pt x="712" y="3766"/>
                  </a:lnTo>
                  <a:lnTo>
                    <a:pt x="879" y="3599"/>
                  </a:lnTo>
                  <a:lnTo>
                    <a:pt x="1026" y="3599"/>
                  </a:lnTo>
                  <a:lnTo>
                    <a:pt x="1068" y="3536"/>
                  </a:lnTo>
                  <a:lnTo>
                    <a:pt x="1465" y="3390"/>
                  </a:lnTo>
                  <a:lnTo>
                    <a:pt x="1465" y="3327"/>
                  </a:lnTo>
                  <a:lnTo>
                    <a:pt x="1674" y="3306"/>
                  </a:lnTo>
                  <a:lnTo>
                    <a:pt x="2449" y="3306"/>
                  </a:lnTo>
                  <a:lnTo>
                    <a:pt x="2742" y="3201"/>
                  </a:lnTo>
                  <a:lnTo>
                    <a:pt x="3014" y="3327"/>
                  </a:lnTo>
                  <a:lnTo>
                    <a:pt x="3034" y="3201"/>
                  </a:lnTo>
                  <a:lnTo>
                    <a:pt x="3139" y="3180"/>
                  </a:lnTo>
                  <a:lnTo>
                    <a:pt x="3223" y="3306"/>
                  </a:lnTo>
                  <a:lnTo>
                    <a:pt x="3244" y="3285"/>
                  </a:lnTo>
                  <a:lnTo>
                    <a:pt x="3348" y="3285"/>
                  </a:lnTo>
                  <a:lnTo>
                    <a:pt x="3453" y="3243"/>
                  </a:lnTo>
                  <a:lnTo>
                    <a:pt x="3453" y="3097"/>
                  </a:lnTo>
                  <a:lnTo>
                    <a:pt x="3390" y="2992"/>
                  </a:lnTo>
                  <a:lnTo>
                    <a:pt x="3265" y="2971"/>
                  </a:lnTo>
                  <a:lnTo>
                    <a:pt x="3244" y="2804"/>
                  </a:lnTo>
                  <a:lnTo>
                    <a:pt x="3160" y="2595"/>
                  </a:lnTo>
                  <a:lnTo>
                    <a:pt x="3076" y="2511"/>
                  </a:lnTo>
                  <a:lnTo>
                    <a:pt x="3118" y="2469"/>
                  </a:lnTo>
                  <a:lnTo>
                    <a:pt x="3139" y="2448"/>
                  </a:lnTo>
                  <a:lnTo>
                    <a:pt x="3139" y="2176"/>
                  </a:lnTo>
                  <a:lnTo>
                    <a:pt x="3181" y="2092"/>
                  </a:lnTo>
                  <a:lnTo>
                    <a:pt x="3223" y="1967"/>
                  </a:lnTo>
                  <a:lnTo>
                    <a:pt x="3244" y="1883"/>
                  </a:lnTo>
                  <a:lnTo>
                    <a:pt x="3244" y="1758"/>
                  </a:lnTo>
                  <a:lnTo>
                    <a:pt x="3432" y="1507"/>
                  </a:lnTo>
                  <a:lnTo>
                    <a:pt x="3537" y="1423"/>
                  </a:lnTo>
                  <a:lnTo>
                    <a:pt x="3537" y="1318"/>
                  </a:lnTo>
                  <a:lnTo>
                    <a:pt x="3578" y="1193"/>
                  </a:lnTo>
                  <a:lnTo>
                    <a:pt x="3537" y="1025"/>
                  </a:lnTo>
                  <a:lnTo>
                    <a:pt x="3453" y="942"/>
                  </a:lnTo>
                  <a:lnTo>
                    <a:pt x="3453" y="879"/>
                  </a:lnTo>
                  <a:lnTo>
                    <a:pt x="3390" y="732"/>
                  </a:lnTo>
                  <a:lnTo>
                    <a:pt x="3453" y="565"/>
                  </a:lnTo>
                  <a:lnTo>
                    <a:pt x="3453" y="502"/>
                  </a:lnTo>
                  <a:lnTo>
                    <a:pt x="3327" y="502"/>
                  </a:lnTo>
                  <a:lnTo>
                    <a:pt x="3244" y="418"/>
                  </a:lnTo>
                  <a:lnTo>
                    <a:pt x="3160" y="418"/>
                  </a:lnTo>
                  <a:lnTo>
                    <a:pt x="3055" y="502"/>
                  </a:lnTo>
                  <a:lnTo>
                    <a:pt x="2930" y="523"/>
                  </a:lnTo>
                  <a:lnTo>
                    <a:pt x="2742" y="460"/>
                  </a:lnTo>
                  <a:lnTo>
                    <a:pt x="2658" y="356"/>
                  </a:lnTo>
                  <a:lnTo>
                    <a:pt x="2553" y="293"/>
                  </a:lnTo>
                  <a:lnTo>
                    <a:pt x="2449" y="293"/>
                  </a:lnTo>
                  <a:lnTo>
                    <a:pt x="2407" y="251"/>
                  </a:lnTo>
                  <a:lnTo>
                    <a:pt x="2302" y="251"/>
                  </a:lnTo>
                  <a:lnTo>
                    <a:pt x="2093" y="146"/>
                  </a:lnTo>
                  <a:lnTo>
                    <a:pt x="1926"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68"/>
            <p:cNvSpPr/>
            <p:nvPr/>
          </p:nvSpPr>
          <p:spPr>
            <a:xfrm>
              <a:off x="3726412" y="3070151"/>
              <a:ext cx="29161" cy="43557"/>
            </a:xfrm>
            <a:custGeom>
              <a:avLst/>
              <a:gdLst/>
              <a:ahLst/>
              <a:cxnLst/>
              <a:rect l="l" t="t" r="r" b="b"/>
              <a:pathLst>
                <a:path w="2449" h="3830" extrusionOk="0">
                  <a:moveTo>
                    <a:pt x="1674" y="0"/>
                  </a:moveTo>
                  <a:lnTo>
                    <a:pt x="1549" y="63"/>
                  </a:lnTo>
                  <a:lnTo>
                    <a:pt x="1402" y="63"/>
                  </a:lnTo>
                  <a:lnTo>
                    <a:pt x="1193" y="105"/>
                  </a:lnTo>
                  <a:lnTo>
                    <a:pt x="419" y="105"/>
                  </a:lnTo>
                  <a:lnTo>
                    <a:pt x="210" y="147"/>
                  </a:lnTo>
                  <a:lnTo>
                    <a:pt x="189" y="272"/>
                  </a:lnTo>
                  <a:lnTo>
                    <a:pt x="251" y="460"/>
                  </a:lnTo>
                  <a:lnTo>
                    <a:pt x="293" y="502"/>
                  </a:lnTo>
                  <a:lnTo>
                    <a:pt x="377" y="670"/>
                  </a:lnTo>
                  <a:lnTo>
                    <a:pt x="377" y="816"/>
                  </a:lnTo>
                  <a:lnTo>
                    <a:pt x="377" y="879"/>
                  </a:lnTo>
                  <a:lnTo>
                    <a:pt x="314" y="1046"/>
                  </a:lnTo>
                  <a:lnTo>
                    <a:pt x="377" y="1193"/>
                  </a:lnTo>
                  <a:lnTo>
                    <a:pt x="377" y="1256"/>
                  </a:lnTo>
                  <a:lnTo>
                    <a:pt x="461" y="1339"/>
                  </a:lnTo>
                  <a:lnTo>
                    <a:pt x="502" y="1507"/>
                  </a:lnTo>
                  <a:lnTo>
                    <a:pt x="461" y="1632"/>
                  </a:lnTo>
                  <a:lnTo>
                    <a:pt x="461" y="1737"/>
                  </a:lnTo>
                  <a:lnTo>
                    <a:pt x="356" y="1821"/>
                  </a:lnTo>
                  <a:lnTo>
                    <a:pt x="168" y="2072"/>
                  </a:lnTo>
                  <a:lnTo>
                    <a:pt x="168" y="2197"/>
                  </a:lnTo>
                  <a:lnTo>
                    <a:pt x="147" y="2281"/>
                  </a:lnTo>
                  <a:lnTo>
                    <a:pt x="105" y="2406"/>
                  </a:lnTo>
                  <a:lnTo>
                    <a:pt x="63" y="2490"/>
                  </a:lnTo>
                  <a:lnTo>
                    <a:pt x="63" y="2762"/>
                  </a:lnTo>
                  <a:lnTo>
                    <a:pt x="42" y="2783"/>
                  </a:lnTo>
                  <a:lnTo>
                    <a:pt x="0" y="2825"/>
                  </a:lnTo>
                  <a:lnTo>
                    <a:pt x="84" y="2909"/>
                  </a:lnTo>
                  <a:lnTo>
                    <a:pt x="168" y="3118"/>
                  </a:lnTo>
                  <a:lnTo>
                    <a:pt x="189" y="3285"/>
                  </a:lnTo>
                  <a:lnTo>
                    <a:pt x="314" y="3306"/>
                  </a:lnTo>
                  <a:lnTo>
                    <a:pt x="377" y="3411"/>
                  </a:lnTo>
                  <a:lnTo>
                    <a:pt x="377" y="3557"/>
                  </a:lnTo>
                  <a:lnTo>
                    <a:pt x="272" y="3599"/>
                  </a:lnTo>
                  <a:lnTo>
                    <a:pt x="168" y="3599"/>
                  </a:lnTo>
                  <a:lnTo>
                    <a:pt x="147" y="3620"/>
                  </a:lnTo>
                  <a:lnTo>
                    <a:pt x="168" y="3662"/>
                  </a:lnTo>
                  <a:lnTo>
                    <a:pt x="482" y="3725"/>
                  </a:lnTo>
                  <a:lnTo>
                    <a:pt x="712" y="3829"/>
                  </a:lnTo>
                  <a:lnTo>
                    <a:pt x="1214" y="3599"/>
                  </a:lnTo>
                  <a:lnTo>
                    <a:pt x="1549" y="3557"/>
                  </a:lnTo>
                  <a:lnTo>
                    <a:pt x="1863" y="3306"/>
                  </a:lnTo>
                  <a:lnTo>
                    <a:pt x="2135" y="3181"/>
                  </a:lnTo>
                  <a:lnTo>
                    <a:pt x="2448" y="3118"/>
                  </a:lnTo>
                  <a:lnTo>
                    <a:pt x="2386" y="3034"/>
                  </a:lnTo>
                  <a:lnTo>
                    <a:pt x="2302" y="2971"/>
                  </a:lnTo>
                  <a:lnTo>
                    <a:pt x="2260" y="2929"/>
                  </a:lnTo>
                  <a:lnTo>
                    <a:pt x="2197" y="2804"/>
                  </a:lnTo>
                  <a:lnTo>
                    <a:pt x="2176" y="2657"/>
                  </a:lnTo>
                  <a:lnTo>
                    <a:pt x="2197" y="2490"/>
                  </a:lnTo>
                  <a:lnTo>
                    <a:pt x="2197" y="2448"/>
                  </a:lnTo>
                  <a:lnTo>
                    <a:pt x="2260" y="2302"/>
                  </a:lnTo>
                  <a:lnTo>
                    <a:pt x="2260" y="1967"/>
                  </a:lnTo>
                  <a:lnTo>
                    <a:pt x="2197" y="1883"/>
                  </a:lnTo>
                  <a:lnTo>
                    <a:pt x="2239" y="1674"/>
                  </a:lnTo>
                  <a:lnTo>
                    <a:pt x="2176" y="1611"/>
                  </a:lnTo>
                  <a:lnTo>
                    <a:pt x="2239" y="1528"/>
                  </a:lnTo>
                  <a:lnTo>
                    <a:pt x="2197" y="1423"/>
                  </a:lnTo>
                  <a:lnTo>
                    <a:pt x="2155" y="1360"/>
                  </a:lnTo>
                  <a:lnTo>
                    <a:pt x="2176" y="1297"/>
                  </a:lnTo>
                  <a:lnTo>
                    <a:pt x="2197" y="1214"/>
                  </a:lnTo>
                  <a:lnTo>
                    <a:pt x="2197" y="1004"/>
                  </a:lnTo>
                  <a:lnTo>
                    <a:pt x="2155" y="1004"/>
                  </a:lnTo>
                  <a:lnTo>
                    <a:pt x="2093" y="942"/>
                  </a:lnTo>
                  <a:lnTo>
                    <a:pt x="2093" y="732"/>
                  </a:lnTo>
                  <a:lnTo>
                    <a:pt x="2135" y="586"/>
                  </a:lnTo>
                  <a:lnTo>
                    <a:pt x="1988" y="502"/>
                  </a:lnTo>
                  <a:lnTo>
                    <a:pt x="1946" y="419"/>
                  </a:lnTo>
                  <a:lnTo>
                    <a:pt x="1821" y="293"/>
                  </a:lnTo>
                  <a:lnTo>
                    <a:pt x="1821" y="209"/>
                  </a:lnTo>
                  <a:lnTo>
                    <a:pt x="1758" y="168"/>
                  </a:lnTo>
                  <a:lnTo>
                    <a:pt x="1716"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68"/>
            <p:cNvSpPr/>
            <p:nvPr/>
          </p:nvSpPr>
          <p:spPr>
            <a:xfrm>
              <a:off x="3746846" y="3070151"/>
              <a:ext cx="13956" cy="35459"/>
            </a:xfrm>
            <a:custGeom>
              <a:avLst/>
              <a:gdLst/>
              <a:ahLst/>
              <a:cxnLst/>
              <a:rect l="l" t="t" r="r" b="b"/>
              <a:pathLst>
                <a:path w="1172" h="3118" extrusionOk="0">
                  <a:moveTo>
                    <a:pt x="0" y="0"/>
                  </a:moveTo>
                  <a:lnTo>
                    <a:pt x="42" y="168"/>
                  </a:lnTo>
                  <a:lnTo>
                    <a:pt x="105" y="209"/>
                  </a:lnTo>
                  <a:lnTo>
                    <a:pt x="105" y="293"/>
                  </a:lnTo>
                  <a:lnTo>
                    <a:pt x="230" y="419"/>
                  </a:lnTo>
                  <a:lnTo>
                    <a:pt x="272" y="502"/>
                  </a:lnTo>
                  <a:lnTo>
                    <a:pt x="419" y="586"/>
                  </a:lnTo>
                  <a:lnTo>
                    <a:pt x="377" y="732"/>
                  </a:lnTo>
                  <a:lnTo>
                    <a:pt x="377" y="942"/>
                  </a:lnTo>
                  <a:lnTo>
                    <a:pt x="439" y="1004"/>
                  </a:lnTo>
                  <a:lnTo>
                    <a:pt x="481" y="1004"/>
                  </a:lnTo>
                  <a:lnTo>
                    <a:pt x="481" y="1214"/>
                  </a:lnTo>
                  <a:lnTo>
                    <a:pt x="460" y="1297"/>
                  </a:lnTo>
                  <a:lnTo>
                    <a:pt x="439" y="1360"/>
                  </a:lnTo>
                  <a:lnTo>
                    <a:pt x="481" y="1423"/>
                  </a:lnTo>
                  <a:lnTo>
                    <a:pt x="523" y="1528"/>
                  </a:lnTo>
                  <a:lnTo>
                    <a:pt x="460" y="1611"/>
                  </a:lnTo>
                  <a:lnTo>
                    <a:pt x="523" y="1674"/>
                  </a:lnTo>
                  <a:lnTo>
                    <a:pt x="481" y="1883"/>
                  </a:lnTo>
                  <a:lnTo>
                    <a:pt x="544" y="1967"/>
                  </a:lnTo>
                  <a:lnTo>
                    <a:pt x="544" y="2302"/>
                  </a:lnTo>
                  <a:lnTo>
                    <a:pt x="481" y="2448"/>
                  </a:lnTo>
                  <a:lnTo>
                    <a:pt x="481" y="2490"/>
                  </a:lnTo>
                  <a:lnTo>
                    <a:pt x="460" y="2657"/>
                  </a:lnTo>
                  <a:lnTo>
                    <a:pt x="481" y="2804"/>
                  </a:lnTo>
                  <a:lnTo>
                    <a:pt x="544" y="2929"/>
                  </a:lnTo>
                  <a:lnTo>
                    <a:pt x="586" y="2971"/>
                  </a:lnTo>
                  <a:lnTo>
                    <a:pt x="670" y="3034"/>
                  </a:lnTo>
                  <a:lnTo>
                    <a:pt x="732" y="3118"/>
                  </a:lnTo>
                  <a:lnTo>
                    <a:pt x="774" y="3118"/>
                  </a:lnTo>
                  <a:lnTo>
                    <a:pt x="1088" y="2929"/>
                  </a:lnTo>
                  <a:lnTo>
                    <a:pt x="1151" y="2929"/>
                  </a:lnTo>
                  <a:lnTo>
                    <a:pt x="1172" y="2825"/>
                  </a:lnTo>
                  <a:lnTo>
                    <a:pt x="1088" y="2699"/>
                  </a:lnTo>
                  <a:lnTo>
                    <a:pt x="1088" y="2553"/>
                  </a:lnTo>
                  <a:lnTo>
                    <a:pt x="1046" y="2385"/>
                  </a:lnTo>
                  <a:lnTo>
                    <a:pt x="1067" y="1716"/>
                  </a:lnTo>
                  <a:lnTo>
                    <a:pt x="1067" y="1611"/>
                  </a:lnTo>
                  <a:lnTo>
                    <a:pt x="1109" y="1528"/>
                  </a:lnTo>
                  <a:lnTo>
                    <a:pt x="1109" y="1402"/>
                  </a:lnTo>
                  <a:lnTo>
                    <a:pt x="1088" y="1297"/>
                  </a:lnTo>
                  <a:lnTo>
                    <a:pt x="1088" y="1130"/>
                  </a:lnTo>
                  <a:lnTo>
                    <a:pt x="1046" y="900"/>
                  </a:lnTo>
                  <a:lnTo>
                    <a:pt x="900" y="586"/>
                  </a:lnTo>
                  <a:lnTo>
                    <a:pt x="858" y="565"/>
                  </a:lnTo>
                  <a:lnTo>
                    <a:pt x="774" y="481"/>
                  </a:lnTo>
                  <a:lnTo>
                    <a:pt x="649" y="398"/>
                  </a:lnTo>
                  <a:lnTo>
                    <a:pt x="628" y="209"/>
                  </a:lnTo>
                  <a:lnTo>
                    <a:pt x="649" y="168"/>
                  </a:lnTo>
                  <a:lnTo>
                    <a:pt x="42"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68"/>
            <p:cNvSpPr/>
            <p:nvPr/>
          </p:nvSpPr>
          <p:spPr>
            <a:xfrm>
              <a:off x="3754312" y="3061110"/>
              <a:ext cx="21445" cy="42840"/>
            </a:xfrm>
            <a:custGeom>
              <a:avLst/>
              <a:gdLst/>
              <a:ahLst/>
              <a:cxnLst/>
              <a:rect l="l" t="t" r="r" b="b"/>
              <a:pathLst>
                <a:path w="1801" h="3767" extrusionOk="0">
                  <a:moveTo>
                    <a:pt x="1047" y="0"/>
                  </a:moveTo>
                  <a:lnTo>
                    <a:pt x="984" y="105"/>
                  </a:lnTo>
                  <a:lnTo>
                    <a:pt x="1005" y="147"/>
                  </a:lnTo>
                  <a:lnTo>
                    <a:pt x="900" y="209"/>
                  </a:lnTo>
                  <a:lnTo>
                    <a:pt x="838" y="209"/>
                  </a:lnTo>
                  <a:lnTo>
                    <a:pt x="838" y="272"/>
                  </a:lnTo>
                  <a:lnTo>
                    <a:pt x="691" y="439"/>
                  </a:lnTo>
                  <a:lnTo>
                    <a:pt x="628" y="439"/>
                  </a:lnTo>
                  <a:lnTo>
                    <a:pt x="440" y="544"/>
                  </a:lnTo>
                  <a:lnTo>
                    <a:pt x="356" y="523"/>
                  </a:lnTo>
                  <a:lnTo>
                    <a:pt x="252" y="565"/>
                  </a:lnTo>
                  <a:lnTo>
                    <a:pt x="252" y="670"/>
                  </a:lnTo>
                  <a:lnTo>
                    <a:pt x="168" y="753"/>
                  </a:lnTo>
                  <a:lnTo>
                    <a:pt x="168" y="858"/>
                  </a:lnTo>
                  <a:lnTo>
                    <a:pt x="43" y="900"/>
                  </a:lnTo>
                  <a:lnTo>
                    <a:pt x="22" y="963"/>
                  </a:lnTo>
                  <a:lnTo>
                    <a:pt x="1" y="1004"/>
                  </a:lnTo>
                  <a:lnTo>
                    <a:pt x="22" y="1193"/>
                  </a:lnTo>
                  <a:lnTo>
                    <a:pt x="147" y="1276"/>
                  </a:lnTo>
                  <a:lnTo>
                    <a:pt x="231" y="1360"/>
                  </a:lnTo>
                  <a:lnTo>
                    <a:pt x="273" y="1381"/>
                  </a:lnTo>
                  <a:lnTo>
                    <a:pt x="419" y="1695"/>
                  </a:lnTo>
                  <a:lnTo>
                    <a:pt x="461" y="1925"/>
                  </a:lnTo>
                  <a:lnTo>
                    <a:pt x="461" y="2092"/>
                  </a:lnTo>
                  <a:lnTo>
                    <a:pt x="482" y="2197"/>
                  </a:lnTo>
                  <a:lnTo>
                    <a:pt x="482" y="2323"/>
                  </a:lnTo>
                  <a:lnTo>
                    <a:pt x="440" y="2406"/>
                  </a:lnTo>
                  <a:lnTo>
                    <a:pt x="440" y="2511"/>
                  </a:lnTo>
                  <a:lnTo>
                    <a:pt x="419" y="3180"/>
                  </a:lnTo>
                  <a:lnTo>
                    <a:pt x="461" y="3348"/>
                  </a:lnTo>
                  <a:lnTo>
                    <a:pt x="461" y="3494"/>
                  </a:lnTo>
                  <a:lnTo>
                    <a:pt x="545" y="3620"/>
                  </a:lnTo>
                  <a:lnTo>
                    <a:pt x="524" y="3724"/>
                  </a:lnTo>
                  <a:lnTo>
                    <a:pt x="733" y="3766"/>
                  </a:lnTo>
                  <a:lnTo>
                    <a:pt x="1110" y="3620"/>
                  </a:lnTo>
                  <a:lnTo>
                    <a:pt x="1152" y="3620"/>
                  </a:lnTo>
                  <a:lnTo>
                    <a:pt x="1110" y="3515"/>
                  </a:lnTo>
                  <a:lnTo>
                    <a:pt x="1152" y="3243"/>
                  </a:lnTo>
                  <a:lnTo>
                    <a:pt x="1110" y="3139"/>
                  </a:lnTo>
                  <a:lnTo>
                    <a:pt x="1152" y="3055"/>
                  </a:lnTo>
                  <a:lnTo>
                    <a:pt x="1110" y="2825"/>
                  </a:lnTo>
                  <a:lnTo>
                    <a:pt x="1110" y="2720"/>
                  </a:lnTo>
                  <a:lnTo>
                    <a:pt x="1110" y="2657"/>
                  </a:lnTo>
                  <a:lnTo>
                    <a:pt x="1089" y="2616"/>
                  </a:lnTo>
                  <a:lnTo>
                    <a:pt x="1110" y="2553"/>
                  </a:lnTo>
                  <a:lnTo>
                    <a:pt x="1089" y="2469"/>
                  </a:lnTo>
                  <a:lnTo>
                    <a:pt x="1089" y="2427"/>
                  </a:lnTo>
                  <a:lnTo>
                    <a:pt x="1089" y="2302"/>
                  </a:lnTo>
                  <a:lnTo>
                    <a:pt x="1110" y="2218"/>
                  </a:lnTo>
                  <a:lnTo>
                    <a:pt x="1110" y="2113"/>
                  </a:lnTo>
                  <a:lnTo>
                    <a:pt x="1152" y="2051"/>
                  </a:lnTo>
                  <a:lnTo>
                    <a:pt x="1256" y="2009"/>
                  </a:lnTo>
                  <a:lnTo>
                    <a:pt x="1298" y="2009"/>
                  </a:lnTo>
                  <a:lnTo>
                    <a:pt x="1361" y="1946"/>
                  </a:lnTo>
                  <a:lnTo>
                    <a:pt x="1403" y="1841"/>
                  </a:lnTo>
                  <a:lnTo>
                    <a:pt x="1486" y="1716"/>
                  </a:lnTo>
                  <a:lnTo>
                    <a:pt x="1528" y="1611"/>
                  </a:lnTo>
                  <a:lnTo>
                    <a:pt x="1612" y="1569"/>
                  </a:lnTo>
                  <a:lnTo>
                    <a:pt x="1696" y="1569"/>
                  </a:lnTo>
                  <a:lnTo>
                    <a:pt x="1716" y="1507"/>
                  </a:lnTo>
                  <a:lnTo>
                    <a:pt x="1591" y="1381"/>
                  </a:lnTo>
                  <a:lnTo>
                    <a:pt x="1591" y="1318"/>
                  </a:lnTo>
                  <a:lnTo>
                    <a:pt x="1633" y="1255"/>
                  </a:lnTo>
                  <a:lnTo>
                    <a:pt x="1779" y="1255"/>
                  </a:lnTo>
                  <a:lnTo>
                    <a:pt x="1800" y="1172"/>
                  </a:lnTo>
                  <a:lnTo>
                    <a:pt x="1737" y="963"/>
                  </a:lnTo>
                  <a:lnTo>
                    <a:pt x="1716" y="837"/>
                  </a:lnTo>
                  <a:lnTo>
                    <a:pt x="1570" y="691"/>
                  </a:lnTo>
                  <a:lnTo>
                    <a:pt x="1528" y="628"/>
                  </a:lnTo>
                  <a:lnTo>
                    <a:pt x="1570" y="481"/>
                  </a:lnTo>
                  <a:lnTo>
                    <a:pt x="1591" y="481"/>
                  </a:lnTo>
                  <a:lnTo>
                    <a:pt x="1465" y="314"/>
                  </a:lnTo>
                  <a:lnTo>
                    <a:pt x="1319" y="272"/>
                  </a:lnTo>
                  <a:lnTo>
                    <a:pt x="1214" y="147"/>
                  </a:lnTo>
                  <a:lnTo>
                    <a:pt x="104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68"/>
            <p:cNvSpPr/>
            <p:nvPr/>
          </p:nvSpPr>
          <p:spPr>
            <a:xfrm>
              <a:off x="3838283" y="2987337"/>
              <a:ext cx="71755" cy="108994"/>
            </a:xfrm>
            <a:custGeom>
              <a:avLst/>
              <a:gdLst/>
              <a:ahLst/>
              <a:cxnLst/>
              <a:rect l="l" t="t" r="r" b="b"/>
              <a:pathLst>
                <a:path w="6026" h="9584" extrusionOk="0">
                  <a:moveTo>
                    <a:pt x="1318" y="1"/>
                  </a:moveTo>
                  <a:lnTo>
                    <a:pt x="690" y="252"/>
                  </a:lnTo>
                  <a:lnTo>
                    <a:pt x="732" y="336"/>
                  </a:lnTo>
                  <a:lnTo>
                    <a:pt x="1025" y="1110"/>
                  </a:lnTo>
                  <a:lnTo>
                    <a:pt x="1004" y="1277"/>
                  </a:lnTo>
                  <a:lnTo>
                    <a:pt x="962" y="1361"/>
                  </a:lnTo>
                  <a:lnTo>
                    <a:pt x="1360" y="1821"/>
                  </a:lnTo>
                  <a:lnTo>
                    <a:pt x="1339" y="2030"/>
                  </a:lnTo>
                  <a:lnTo>
                    <a:pt x="1255" y="2114"/>
                  </a:lnTo>
                  <a:lnTo>
                    <a:pt x="1109" y="3202"/>
                  </a:lnTo>
                  <a:lnTo>
                    <a:pt x="1130" y="4039"/>
                  </a:lnTo>
                  <a:lnTo>
                    <a:pt x="167" y="5022"/>
                  </a:lnTo>
                  <a:lnTo>
                    <a:pt x="126" y="5085"/>
                  </a:lnTo>
                  <a:lnTo>
                    <a:pt x="0" y="5085"/>
                  </a:lnTo>
                  <a:lnTo>
                    <a:pt x="0" y="5169"/>
                  </a:lnTo>
                  <a:lnTo>
                    <a:pt x="21" y="5901"/>
                  </a:lnTo>
                  <a:lnTo>
                    <a:pt x="105" y="5922"/>
                  </a:lnTo>
                  <a:lnTo>
                    <a:pt x="272" y="6131"/>
                  </a:lnTo>
                  <a:lnTo>
                    <a:pt x="335" y="6278"/>
                  </a:lnTo>
                  <a:lnTo>
                    <a:pt x="628" y="6424"/>
                  </a:lnTo>
                  <a:lnTo>
                    <a:pt x="753" y="6529"/>
                  </a:lnTo>
                  <a:lnTo>
                    <a:pt x="795" y="6717"/>
                  </a:lnTo>
                  <a:lnTo>
                    <a:pt x="837" y="6759"/>
                  </a:lnTo>
                  <a:lnTo>
                    <a:pt x="858" y="6864"/>
                  </a:lnTo>
                  <a:lnTo>
                    <a:pt x="942" y="7031"/>
                  </a:lnTo>
                  <a:lnTo>
                    <a:pt x="942" y="7115"/>
                  </a:lnTo>
                  <a:lnTo>
                    <a:pt x="921" y="7157"/>
                  </a:lnTo>
                  <a:lnTo>
                    <a:pt x="900" y="7219"/>
                  </a:lnTo>
                  <a:lnTo>
                    <a:pt x="962" y="7282"/>
                  </a:lnTo>
                  <a:lnTo>
                    <a:pt x="921" y="7429"/>
                  </a:lnTo>
                  <a:lnTo>
                    <a:pt x="837" y="7491"/>
                  </a:lnTo>
                  <a:lnTo>
                    <a:pt x="858" y="7596"/>
                  </a:lnTo>
                  <a:lnTo>
                    <a:pt x="962" y="7763"/>
                  </a:lnTo>
                  <a:lnTo>
                    <a:pt x="1046" y="7805"/>
                  </a:lnTo>
                  <a:lnTo>
                    <a:pt x="1067" y="7910"/>
                  </a:lnTo>
                  <a:lnTo>
                    <a:pt x="1234" y="8056"/>
                  </a:lnTo>
                  <a:lnTo>
                    <a:pt x="1276" y="8077"/>
                  </a:lnTo>
                  <a:lnTo>
                    <a:pt x="1234" y="8119"/>
                  </a:lnTo>
                  <a:lnTo>
                    <a:pt x="1151" y="8098"/>
                  </a:lnTo>
                  <a:lnTo>
                    <a:pt x="1067" y="8077"/>
                  </a:lnTo>
                  <a:lnTo>
                    <a:pt x="942" y="8056"/>
                  </a:lnTo>
                  <a:lnTo>
                    <a:pt x="900" y="8077"/>
                  </a:lnTo>
                  <a:lnTo>
                    <a:pt x="795" y="8056"/>
                  </a:lnTo>
                  <a:lnTo>
                    <a:pt x="690" y="8077"/>
                  </a:lnTo>
                  <a:lnTo>
                    <a:pt x="628" y="8056"/>
                  </a:lnTo>
                  <a:lnTo>
                    <a:pt x="439" y="8056"/>
                  </a:lnTo>
                  <a:lnTo>
                    <a:pt x="439" y="8161"/>
                  </a:lnTo>
                  <a:lnTo>
                    <a:pt x="418" y="8203"/>
                  </a:lnTo>
                  <a:lnTo>
                    <a:pt x="418" y="8307"/>
                  </a:lnTo>
                  <a:lnTo>
                    <a:pt x="418" y="8370"/>
                  </a:lnTo>
                  <a:lnTo>
                    <a:pt x="502" y="8412"/>
                  </a:lnTo>
                  <a:lnTo>
                    <a:pt x="502" y="8496"/>
                  </a:lnTo>
                  <a:lnTo>
                    <a:pt x="607" y="8517"/>
                  </a:lnTo>
                  <a:lnTo>
                    <a:pt x="816" y="8705"/>
                  </a:lnTo>
                  <a:lnTo>
                    <a:pt x="1025" y="8914"/>
                  </a:lnTo>
                  <a:lnTo>
                    <a:pt x="1109" y="8998"/>
                  </a:lnTo>
                  <a:lnTo>
                    <a:pt x="1214" y="9144"/>
                  </a:lnTo>
                  <a:lnTo>
                    <a:pt x="1276" y="9312"/>
                  </a:lnTo>
                  <a:lnTo>
                    <a:pt x="1318" y="9416"/>
                  </a:lnTo>
                  <a:lnTo>
                    <a:pt x="1360" y="9458"/>
                  </a:lnTo>
                  <a:lnTo>
                    <a:pt x="1381" y="9584"/>
                  </a:lnTo>
                  <a:lnTo>
                    <a:pt x="1486" y="9584"/>
                  </a:lnTo>
                  <a:lnTo>
                    <a:pt x="1590" y="9563"/>
                  </a:lnTo>
                  <a:lnTo>
                    <a:pt x="1758" y="9563"/>
                  </a:lnTo>
                  <a:lnTo>
                    <a:pt x="1799" y="9437"/>
                  </a:lnTo>
                  <a:lnTo>
                    <a:pt x="1799" y="9312"/>
                  </a:lnTo>
                  <a:lnTo>
                    <a:pt x="1883" y="9249"/>
                  </a:lnTo>
                  <a:lnTo>
                    <a:pt x="1946" y="9312"/>
                  </a:lnTo>
                  <a:lnTo>
                    <a:pt x="1988" y="9437"/>
                  </a:lnTo>
                  <a:lnTo>
                    <a:pt x="2051" y="9479"/>
                  </a:lnTo>
                  <a:lnTo>
                    <a:pt x="2155" y="9458"/>
                  </a:lnTo>
                  <a:lnTo>
                    <a:pt x="2281" y="9354"/>
                  </a:lnTo>
                  <a:lnTo>
                    <a:pt x="2469" y="9312"/>
                  </a:lnTo>
                  <a:lnTo>
                    <a:pt x="2595" y="9207"/>
                  </a:lnTo>
                  <a:lnTo>
                    <a:pt x="2929" y="9123"/>
                  </a:lnTo>
                  <a:lnTo>
                    <a:pt x="3097" y="9123"/>
                  </a:lnTo>
                  <a:lnTo>
                    <a:pt x="3159" y="9019"/>
                  </a:lnTo>
                  <a:lnTo>
                    <a:pt x="3327" y="8914"/>
                  </a:lnTo>
                  <a:lnTo>
                    <a:pt x="3306" y="8831"/>
                  </a:lnTo>
                  <a:lnTo>
                    <a:pt x="3243" y="8831"/>
                  </a:lnTo>
                  <a:lnTo>
                    <a:pt x="3139" y="8726"/>
                  </a:lnTo>
                  <a:lnTo>
                    <a:pt x="3159" y="8621"/>
                  </a:lnTo>
                  <a:lnTo>
                    <a:pt x="3243" y="8579"/>
                  </a:lnTo>
                  <a:lnTo>
                    <a:pt x="3327" y="8600"/>
                  </a:lnTo>
                  <a:lnTo>
                    <a:pt x="3452" y="8579"/>
                  </a:lnTo>
                  <a:lnTo>
                    <a:pt x="3557" y="8621"/>
                  </a:lnTo>
                  <a:lnTo>
                    <a:pt x="3683" y="8642"/>
                  </a:lnTo>
                  <a:lnTo>
                    <a:pt x="3850" y="8621"/>
                  </a:lnTo>
                  <a:lnTo>
                    <a:pt x="4080" y="8600"/>
                  </a:lnTo>
                  <a:lnTo>
                    <a:pt x="4185" y="8517"/>
                  </a:lnTo>
                  <a:lnTo>
                    <a:pt x="4289" y="8475"/>
                  </a:lnTo>
                  <a:lnTo>
                    <a:pt x="4310" y="8370"/>
                  </a:lnTo>
                  <a:lnTo>
                    <a:pt x="4289" y="8286"/>
                  </a:lnTo>
                  <a:lnTo>
                    <a:pt x="4310" y="8182"/>
                  </a:lnTo>
                  <a:lnTo>
                    <a:pt x="4394" y="8119"/>
                  </a:lnTo>
                  <a:lnTo>
                    <a:pt x="4394" y="8056"/>
                  </a:lnTo>
                  <a:lnTo>
                    <a:pt x="4478" y="7952"/>
                  </a:lnTo>
                  <a:lnTo>
                    <a:pt x="4520" y="7973"/>
                  </a:lnTo>
                  <a:lnTo>
                    <a:pt x="4582" y="7973"/>
                  </a:lnTo>
                  <a:lnTo>
                    <a:pt x="4687" y="7805"/>
                  </a:lnTo>
                  <a:lnTo>
                    <a:pt x="4771" y="7784"/>
                  </a:lnTo>
                  <a:lnTo>
                    <a:pt x="4729" y="7701"/>
                  </a:lnTo>
                  <a:lnTo>
                    <a:pt x="4771" y="7638"/>
                  </a:lnTo>
                  <a:lnTo>
                    <a:pt x="4917" y="7554"/>
                  </a:lnTo>
                  <a:lnTo>
                    <a:pt x="5022" y="7470"/>
                  </a:lnTo>
                  <a:lnTo>
                    <a:pt x="5147" y="7470"/>
                  </a:lnTo>
                  <a:lnTo>
                    <a:pt x="5231" y="7533"/>
                  </a:lnTo>
                  <a:lnTo>
                    <a:pt x="5356" y="7450"/>
                  </a:lnTo>
                  <a:lnTo>
                    <a:pt x="5398" y="7387"/>
                  </a:lnTo>
                  <a:lnTo>
                    <a:pt x="5419" y="7366"/>
                  </a:lnTo>
                  <a:lnTo>
                    <a:pt x="5419" y="7282"/>
                  </a:lnTo>
                  <a:lnTo>
                    <a:pt x="5461" y="7219"/>
                  </a:lnTo>
                  <a:lnTo>
                    <a:pt x="5419" y="7136"/>
                  </a:lnTo>
                  <a:lnTo>
                    <a:pt x="5189" y="7052"/>
                  </a:lnTo>
                  <a:lnTo>
                    <a:pt x="5147" y="6947"/>
                  </a:lnTo>
                  <a:lnTo>
                    <a:pt x="5147" y="6822"/>
                  </a:lnTo>
                  <a:lnTo>
                    <a:pt x="5105" y="6717"/>
                  </a:lnTo>
                  <a:lnTo>
                    <a:pt x="5147" y="6634"/>
                  </a:lnTo>
                  <a:lnTo>
                    <a:pt x="5084" y="6592"/>
                  </a:lnTo>
                  <a:lnTo>
                    <a:pt x="5126" y="6529"/>
                  </a:lnTo>
                  <a:lnTo>
                    <a:pt x="5126" y="6445"/>
                  </a:lnTo>
                  <a:lnTo>
                    <a:pt x="5084" y="6424"/>
                  </a:lnTo>
                  <a:lnTo>
                    <a:pt x="4938" y="6529"/>
                  </a:lnTo>
                  <a:lnTo>
                    <a:pt x="4875" y="6445"/>
                  </a:lnTo>
                  <a:lnTo>
                    <a:pt x="4875" y="6320"/>
                  </a:lnTo>
                  <a:lnTo>
                    <a:pt x="5043" y="6131"/>
                  </a:lnTo>
                  <a:lnTo>
                    <a:pt x="5105" y="6027"/>
                  </a:lnTo>
                  <a:lnTo>
                    <a:pt x="5084" y="5922"/>
                  </a:lnTo>
                  <a:lnTo>
                    <a:pt x="4980" y="5880"/>
                  </a:lnTo>
                  <a:lnTo>
                    <a:pt x="5001" y="5797"/>
                  </a:lnTo>
                  <a:lnTo>
                    <a:pt x="5126" y="5713"/>
                  </a:lnTo>
                  <a:lnTo>
                    <a:pt x="5189" y="5587"/>
                  </a:lnTo>
                  <a:lnTo>
                    <a:pt x="5126" y="5545"/>
                  </a:lnTo>
                  <a:lnTo>
                    <a:pt x="5105" y="5441"/>
                  </a:lnTo>
                  <a:lnTo>
                    <a:pt x="5210" y="5357"/>
                  </a:lnTo>
                  <a:lnTo>
                    <a:pt x="5252" y="5357"/>
                  </a:lnTo>
                  <a:lnTo>
                    <a:pt x="5461" y="5085"/>
                  </a:lnTo>
                  <a:lnTo>
                    <a:pt x="5524" y="4960"/>
                  </a:lnTo>
                  <a:lnTo>
                    <a:pt x="5461" y="4876"/>
                  </a:lnTo>
                  <a:lnTo>
                    <a:pt x="5461" y="4750"/>
                  </a:lnTo>
                  <a:lnTo>
                    <a:pt x="5566" y="4667"/>
                  </a:lnTo>
                  <a:lnTo>
                    <a:pt x="5712" y="4667"/>
                  </a:lnTo>
                  <a:lnTo>
                    <a:pt x="5817" y="4729"/>
                  </a:lnTo>
                  <a:lnTo>
                    <a:pt x="5921" y="4646"/>
                  </a:lnTo>
                  <a:lnTo>
                    <a:pt x="6026" y="4625"/>
                  </a:lnTo>
                  <a:lnTo>
                    <a:pt x="5963" y="2344"/>
                  </a:lnTo>
                  <a:lnTo>
                    <a:pt x="1318"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68"/>
            <p:cNvSpPr/>
            <p:nvPr/>
          </p:nvSpPr>
          <p:spPr>
            <a:xfrm>
              <a:off x="3829555" y="3057778"/>
              <a:ext cx="2251" cy="1194"/>
            </a:xfrm>
            <a:custGeom>
              <a:avLst/>
              <a:gdLst/>
              <a:ahLst/>
              <a:cxnLst/>
              <a:rect l="l" t="t" r="r" b="b"/>
              <a:pathLst>
                <a:path w="189" h="105" extrusionOk="0">
                  <a:moveTo>
                    <a:pt x="189" y="0"/>
                  </a:moveTo>
                  <a:lnTo>
                    <a:pt x="1" y="42"/>
                  </a:lnTo>
                  <a:lnTo>
                    <a:pt x="63" y="105"/>
                  </a:lnTo>
                  <a:lnTo>
                    <a:pt x="168" y="84"/>
                  </a:lnTo>
                  <a:lnTo>
                    <a:pt x="189"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68"/>
            <p:cNvSpPr/>
            <p:nvPr/>
          </p:nvSpPr>
          <p:spPr>
            <a:xfrm>
              <a:off x="3749584" y="2988770"/>
              <a:ext cx="104905" cy="77822"/>
            </a:xfrm>
            <a:custGeom>
              <a:avLst/>
              <a:gdLst/>
              <a:ahLst/>
              <a:cxnLst/>
              <a:rect l="l" t="t" r="r" b="b"/>
              <a:pathLst>
                <a:path w="8810" h="6843" extrusionOk="0">
                  <a:moveTo>
                    <a:pt x="6507" y="0"/>
                  </a:moveTo>
                  <a:lnTo>
                    <a:pt x="3913" y="1590"/>
                  </a:lnTo>
                  <a:lnTo>
                    <a:pt x="3181" y="2239"/>
                  </a:lnTo>
                  <a:lnTo>
                    <a:pt x="2323" y="2448"/>
                  </a:lnTo>
                  <a:lnTo>
                    <a:pt x="2302" y="3578"/>
                  </a:lnTo>
                  <a:lnTo>
                    <a:pt x="2239" y="4080"/>
                  </a:lnTo>
                  <a:lnTo>
                    <a:pt x="2176" y="4164"/>
                  </a:lnTo>
                  <a:lnTo>
                    <a:pt x="2134" y="4331"/>
                  </a:lnTo>
                  <a:lnTo>
                    <a:pt x="2093" y="4478"/>
                  </a:lnTo>
                  <a:lnTo>
                    <a:pt x="1800" y="4624"/>
                  </a:lnTo>
                  <a:lnTo>
                    <a:pt x="1653" y="4729"/>
                  </a:lnTo>
                  <a:lnTo>
                    <a:pt x="1465" y="4729"/>
                  </a:lnTo>
                  <a:lnTo>
                    <a:pt x="1297" y="4834"/>
                  </a:lnTo>
                  <a:lnTo>
                    <a:pt x="942" y="4834"/>
                  </a:lnTo>
                  <a:lnTo>
                    <a:pt x="774" y="4917"/>
                  </a:lnTo>
                  <a:lnTo>
                    <a:pt x="649" y="4917"/>
                  </a:lnTo>
                  <a:lnTo>
                    <a:pt x="251" y="4938"/>
                  </a:lnTo>
                  <a:lnTo>
                    <a:pt x="126" y="4917"/>
                  </a:lnTo>
                  <a:lnTo>
                    <a:pt x="84" y="5001"/>
                  </a:lnTo>
                  <a:lnTo>
                    <a:pt x="84" y="5147"/>
                  </a:lnTo>
                  <a:lnTo>
                    <a:pt x="0" y="5252"/>
                  </a:lnTo>
                  <a:lnTo>
                    <a:pt x="0" y="5440"/>
                  </a:lnTo>
                  <a:lnTo>
                    <a:pt x="544" y="5796"/>
                  </a:lnTo>
                  <a:lnTo>
                    <a:pt x="544" y="6047"/>
                  </a:lnTo>
                  <a:lnTo>
                    <a:pt x="753" y="6173"/>
                  </a:lnTo>
                  <a:lnTo>
                    <a:pt x="984" y="6047"/>
                  </a:lnTo>
                  <a:lnTo>
                    <a:pt x="1067" y="6089"/>
                  </a:lnTo>
                  <a:lnTo>
                    <a:pt x="1067" y="6152"/>
                  </a:lnTo>
                  <a:lnTo>
                    <a:pt x="1130" y="6194"/>
                  </a:lnTo>
                  <a:lnTo>
                    <a:pt x="1130" y="6298"/>
                  </a:lnTo>
                  <a:lnTo>
                    <a:pt x="1067" y="6403"/>
                  </a:lnTo>
                  <a:lnTo>
                    <a:pt x="1193" y="6570"/>
                  </a:lnTo>
                  <a:lnTo>
                    <a:pt x="1297" y="6570"/>
                  </a:lnTo>
                  <a:lnTo>
                    <a:pt x="1402" y="6508"/>
                  </a:lnTo>
                  <a:lnTo>
                    <a:pt x="1381" y="6466"/>
                  </a:lnTo>
                  <a:lnTo>
                    <a:pt x="1444" y="6361"/>
                  </a:lnTo>
                  <a:lnTo>
                    <a:pt x="1611" y="6508"/>
                  </a:lnTo>
                  <a:lnTo>
                    <a:pt x="1716" y="6633"/>
                  </a:lnTo>
                  <a:lnTo>
                    <a:pt x="1862" y="6675"/>
                  </a:lnTo>
                  <a:lnTo>
                    <a:pt x="1988" y="6842"/>
                  </a:lnTo>
                  <a:lnTo>
                    <a:pt x="2072" y="6780"/>
                  </a:lnTo>
                  <a:lnTo>
                    <a:pt x="2072" y="6717"/>
                  </a:lnTo>
                  <a:lnTo>
                    <a:pt x="2009" y="6696"/>
                  </a:lnTo>
                  <a:lnTo>
                    <a:pt x="1925" y="6528"/>
                  </a:lnTo>
                  <a:lnTo>
                    <a:pt x="1967" y="6487"/>
                  </a:lnTo>
                  <a:lnTo>
                    <a:pt x="1967" y="6403"/>
                  </a:lnTo>
                  <a:lnTo>
                    <a:pt x="2072" y="6298"/>
                  </a:lnTo>
                  <a:lnTo>
                    <a:pt x="2176" y="6298"/>
                  </a:lnTo>
                  <a:lnTo>
                    <a:pt x="2176" y="6215"/>
                  </a:lnTo>
                  <a:lnTo>
                    <a:pt x="2113" y="6173"/>
                  </a:lnTo>
                  <a:lnTo>
                    <a:pt x="2093" y="6068"/>
                  </a:lnTo>
                  <a:lnTo>
                    <a:pt x="2113" y="6005"/>
                  </a:lnTo>
                  <a:lnTo>
                    <a:pt x="2134" y="5984"/>
                  </a:lnTo>
                  <a:lnTo>
                    <a:pt x="2113" y="5943"/>
                  </a:lnTo>
                  <a:lnTo>
                    <a:pt x="2113" y="5880"/>
                  </a:lnTo>
                  <a:lnTo>
                    <a:pt x="2239" y="5775"/>
                  </a:lnTo>
                  <a:lnTo>
                    <a:pt x="2323" y="5754"/>
                  </a:lnTo>
                  <a:lnTo>
                    <a:pt x="2385" y="5733"/>
                  </a:lnTo>
                  <a:lnTo>
                    <a:pt x="2490" y="5692"/>
                  </a:lnTo>
                  <a:lnTo>
                    <a:pt x="2804" y="5692"/>
                  </a:lnTo>
                  <a:lnTo>
                    <a:pt x="2846" y="5650"/>
                  </a:lnTo>
                  <a:lnTo>
                    <a:pt x="2930" y="5650"/>
                  </a:lnTo>
                  <a:lnTo>
                    <a:pt x="3013" y="5671"/>
                  </a:lnTo>
                  <a:lnTo>
                    <a:pt x="3160" y="5692"/>
                  </a:lnTo>
                  <a:lnTo>
                    <a:pt x="3243" y="5733"/>
                  </a:lnTo>
                  <a:lnTo>
                    <a:pt x="3327" y="5754"/>
                  </a:lnTo>
                  <a:lnTo>
                    <a:pt x="3494" y="5796"/>
                  </a:lnTo>
                  <a:lnTo>
                    <a:pt x="3557" y="5880"/>
                  </a:lnTo>
                  <a:lnTo>
                    <a:pt x="3683" y="6068"/>
                  </a:lnTo>
                  <a:lnTo>
                    <a:pt x="3787" y="6152"/>
                  </a:lnTo>
                  <a:lnTo>
                    <a:pt x="3850" y="6110"/>
                  </a:lnTo>
                  <a:lnTo>
                    <a:pt x="3913" y="6047"/>
                  </a:lnTo>
                  <a:lnTo>
                    <a:pt x="3997" y="6005"/>
                  </a:lnTo>
                  <a:lnTo>
                    <a:pt x="4080" y="5984"/>
                  </a:lnTo>
                  <a:lnTo>
                    <a:pt x="4227" y="5964"/>
                  </a:lnTo>
                  <a:lnTo>
                    <a:pt x="4269" y="5943"/>
                  </a:lnTo>
                  <a:lnTo>
                    <a:pt x="4373" y="5943"/>
                  </a:lnTo>
                  <a:lnTo>
                    <a:pt x="4478" y="6005"/>
                  </a:lnTo>
                  <a:lnTo>
                    <a:pt x="4478" y="6068"/>
                  </a:lnTo>
                  <a:lnTo>
                    <a:pt x="4582" y="6089"/>
                  </a:lnTo>
                  <a:lnTo>
                    <a:pt x="4750" y="6194"/>
                  </a:lnTo>
                  <a:lnTo>
                    <a:pt x="4896" y="6215"/>
                  </a:lnTo>
                  <a:lnTo>
                    <a:pt x="5126" y="6298"/>
                  </a:lnTo>
                  <a:lnTo>
                    <a:pt x="5231" y="6319"/>
                  </a:lnTo>
                  <a:lnTo>
                    <a:pt x="5357" y="6256"/>
                  </a:lnTo>
                  <a:lnTo>
                    <a:pt x="5524" y="6047"/>
                  </a:lnTo>
                  <a:lnTo>
                    <a:pt x="5629" y="5984"/>
                  </a:lnTo>
                  <a:lnTo>
                    <a:pt x="5943" y="6005"/>
                  </a:lnTo>
                  <a:lnTo>
                    <a:pt x="6068" y="5964"/>
                  </a:lnTo>
                  <a:lnTo>
                    <a:pt x="6319" y="5984"/>
                  </a:lnTo>
                  <a:lnTo>
                    <a:pt x="6507" y="6068"/>
                  </a:lnTo>
                  <a:lnTo>
                    <a:pt x="6675" y="6089"/>
                  </a:lnTo>
                  <a:lnTo>
                    <a:pt x="6717" y="6110"/>
                  </a:lnTo>
                  <a:lnTo>
                    <a:pt x="6905" y="6068"/>
                  </a:lnTo>
                  <a:lnTo>
                    <a:pt x="6926" y="6047"/>
                  </a:lnTo>
                  <a:lnTo>
                    <a:pt x="7031" y="5984"/>
                  </a:lnTo>
                  <a:lnTo>
                    <a:pt x="7093" y="5943"/>
                  </a:lnTo>
                  <a:lnTo>
                    <a:pt x="7156" y="5901"/>
                  </a:lnTo>
                  <a:lnTo>
                    <a:pt x="7240" y="5943"/>
                  </a:lnTo>
                  <a:lnTo>
                    <a:pt x="7303" y="5901"/>
                  </a:lnTo>
                  <a:lnTo>
                    <a:pt x="7323" y="5838"/>
                  </a:lnTo>
                  <a:lnTo>
                    <a:pt x="7365" y="5733"/>
                  </a:lnTo>
                  <a:lnTo>
                    <a:pt x="7470" y="5775"/>
                  </a:lnTo>
                  <a:lnTo>
                    <a:pt x="7470" y="5775"/>
                  </a:lnTo>
                  <a:lnTo>
                    <a:pt x="7449" y="5043"/>
                  </a:lnTo>
                  <a:lnTo>
                    <a:pt x="7449" y="4959"/>
                  </a:lnTo>
                  <a:lnTo>
                    <a:pt x="7575" y="4959"/>
                  </a:lnTo>
                  <a:lnTo>
                    <a:pt x="7616" y="4896"/>
                  </a:lnTo>
                  <a:lnTo>
                    <a:pt x="8579" y="3913"/>
                  </a:lnTo>
                  <a:lnTo>
                    <a:pt x="8558" y="3076"/>
                  </a:lnTo>
                  <a:lnTo>
                    <a:pt x="8704" y="1988"/>
                  </a:lnTo>
                  <a:lnTo>
                    <a:pt x="8788" y="1904"/>
                  </a:lnTo>
                  <a:lnTo>
                    <a:pt x="8809" y="1695"/>
                  </a:lnTo>
                  <a:lnTo>
                    <a:pt x="8411" y="1235"/>
                  </a:lnTo>
                  <a:lnTo>
                    <a:pt x="8453" y="1151"/>
                  </a:lnTo>
                  <a:lnTo>
                    <a:pt x="8474" y="984"/>
                  </a:lnTo>
                  <a:lnTo>
                    <a:pt x="8181" y="210"/>
                  </a:lnTo>
                  <a:lnTo>
                    <a:pt x="8139" y="126"/>
                  </a:lnTo>
                  <a:lnTo>
                    <a:pt x="7616" y="335"/>
                  </a:lnTo>
                  <a:lnTo>
                    <a:pt x="7512" y="230"/>
                  </a:lnTo>
                  <a:lnTo>
                    <a:pt x="6507"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796" name="Google Shape;796;p68"/>
            <p:cNvSpPr/>
            <p:nvPr/>
          </p:nvSpPr>
          <p:spPr>
            <a:xfrm>
              <a:off x="3767267" y="3053013"/>
              <a:ext cx="78744" cy="64493"/>
            </a:xfrm>
            <a:custGeom>
              <a:avLst/>
              <a:gdLst/>
              <a:ahLst/>
              <a:cxnLst/>
              <a:rect l="l" t="t" r="r" b="b"/>
              <a:pathLst>
                <a:path w="6613" h="5671" extrusionOk="0">
                  <a:moveTo>
                    <a:pt x="1361" y="1"/>
                  </a:moveTo>
                  <a:lnTo>
                    <a:pt x="1319" y="43"/>
                  </a:lnTo>
                  <a:lnTo>
                    <a:pt x="1005" y="43"/>
                  </a:lnTo>
                  <a:lnTo>
                    <a:pt x="900" y="84"/>
                  </a:lnTo>
                  <a:lnTo>
                    <a:pt x="838" y="105"/>
                  </a:lnTo>
                  <a:lnTo>
                    <a:pt x="754" y="126"/>
                  </a:lnTo>
                  <a:lnTo>
                    <a:pt x="628" y="231"/>
                  </a:lnTo>
                  <a:lnTo>
                    <a:pt x="628" y="294"/>
                  </a:lnTo>
                  <a:lnTo>
                    <a:pt x="649" y="335"/>
                  </a:lnTo>
                  <a:lnTo>
                    <a:pt x="628" y="356"/>
                  </a:lnTo>
                  <a:lnTo>
                    <a:pt x="608" y="419"/>
                  </a:lnTo>
                  <a:lnTo>
                    <a:pt x="628" y="524"/>
                  </a:lnTo>
                  <a:lnTo>
                    <a:pt x="691" y="566"/>
                  </a:lnTo>
                  <a:lnTo>
                    <a:pt x="691" y="649"/>
                  </a:lnTo>
                  <a:lnTo>
                    <a:pt x="587" y="649"/>
                  </a:lnTo>
                  <a:lnTo>
                    <a:pt x="482" y="754"/>
                  </a:lnTo>
                  <a:lnTo>
                    <a:pt x="482" y="838"/>
                  </a:lnTo>
                  <a:lnTo>
                    <a:pt x="440" y="879"/>
                  </a:lnTo>
                  <a:lnTo>
                    <a:pt x="524" y="1047"/>
                  </a:lnTo>
                  <a:lnTo>
                    <a:pt x="587" y="1068"/>
                  </a:lnTo>
                  <a:lnTo>
                    <a:pt x="587" y="1131"/>
                  </a:lnTo>
                  <a:lnTo>
                    <a:pt x="503" y="1193"/>
                  </a:lnTo>
                  <a:lnTo>
                    <a:pt x="482" y="1193"/>
                  </a:lnTo>
                  <a:lnTo>
                    <a:pt x="440" y="1340"/>
                  </a:lnTo>
                  <a:lnTo>
                    <a:pt x="482" y="1403"/>
                  </a:lnTo>
                  <a:lnTo>
                    <a:pt x="628" y="1549"/>
                  </a:lnTo>
                  <a:lnTo>
                    <a:pt x="649" y="1675"/>
                  </a:lnTo>
                  <a:lnTo>
                    <a:pt x="712" y="1884"/>
                  </a:lnTo>
                  <a:lnTo>
                    <a:pt x="691" y="1967"/>
                  </a:lnTo>
                  <a:lnTo>
                    <a:pt x="545" y="1967"/>
                  </a:lnTo>
                  <a:lnTo>
                    <a:pt x="503" y="2030"/>
                  </a:lnTo>
                  <a:lnTo>
                    <a:pt x="503" y="2093"/>
                  </a:lnTo>
                  <a:lnTo>
                    <a:pt x="628" y="2219"/>
                  </a:lnTo>
                  <a:lnTo>
                    <a:pt x="608" y="2281"/>
                  </a:lnTo>
                  <a:lnTo>
                    <a:pt x="524" y="2281"/>
                  </a:lnTo>
                  <a:lnTo>
                    <a:pt x="440" y="2323"/>
                  </a:lnTo>
                  <a:lnTo>
                    <a:pt x="398" y="2428"/>
                  </a:lnTo>
                  <a:lnTo>
                    <a:pt x="315" y="2553"/>
                  </a:lnTo>
                  <a:lnTo>
                    <a:pt x="273" y="2658"/>
                  </a:lnTo>
                  <a:lnTo>
                    <a:pt x="210" y="2721"/>
                  </a:lnTo>
                  <a:lnTo>
                    <a:pt x="168" y="2721"/>
                  </a:lnTo>
                  <a:lnTo>
                    <a:pt x="64" y="2763"/>
                  </a:lnTo>
                  <a:lnTo>
                    <a:pt x="22" y="2825"/>
                  </a:lnTo>
                  <a:lnTo>
                    <a:pt x="22" y="2930"/>
                  </a:lnTo>
                  <a:lnTo>
                    <a:pt x="1" y="3014"/>
                  </a:lnTo>
                  <a:lnTo>
                    <a:pt x="1" y="3139"/>
                  </a:lnTo>
                  <a:lnTo>
                    <a:pt x="1" y="3181"/>
                  </a:lnTo>
                  <a:lnTo>
                    <a:pt x="22" y="3265"/>
                  </a:lnTo>
                  <a:lnTo>
                    <a:pt x="1" y="3328"/>
                  </a:lnTo>
                  <a:lnTo>
                    <a:pt x="22" y="3369"/>
                  </a:lnTo>
                  <a:lnTo>
                    <a:pt x="22" y="3432"/>
                  </a:lnTo>
                  <a:lnTo>
                    <a:pt x="22" y="3537"/>
                  </a:lnTo>
                  <a:lnTo>
                    <a:pt x="64" y="3767"/>
                  </a:lnTo>
                  <a:lnTo>
                    <a:pt x="22" y="3851"/>
                  </a:lnTo>
                  <a:lnTo>
                    <a:pt x="64" y="3955"/>
                  </a:lnTo>
                  <a:lnTo>
                    <a:pt x="22" y="4227"/>
                  </a:lnTo>
                  <a:lnTo>
                    <a:pt x="64" y="4332"/>
                  </a:lnTo>
                  <a:lnTo>
                    <a:pt x="294" y="4395"/>
                  </a:lnTo>
                  <a:lnTo>
                    <a:pt x="482" y="4311"/>
                  </a:lnTo>
                  <a:lnTo>
                    <a:pt x="900" y="4541"/>
                  </a:lnTo>
                  <a:lnTo>
                    <a:pt x="1131" y="4750"/>
                  </a:lnTo>
                  <a:lnTo>
                    <a:pt x="1256" y="5043"/>
                  </a:lnTo>
                  <a:lnTo>
                    <a:pt x="1256" y="5232"/>
                  </a:lnTo>
                  <a:lnTo>
                    <a:pt x="1340" y="5273"/>
                  </a:lnTo>
                  <a:lnTo>
                    <a:pt x="1424" y="5462"/>
                  </a:lnTo>
                  <a:lnTo>
                    <a:pt x="1549" y="5587"/>
                  </a:lnTo>
                  <a:lnTo>
                    <a:pt x="1758" y="5671"/>
                  </a:lnTo>
                  <a:lnTo>
                    <a:pt x="2323" y="5629"/>
                  </a:lnTo>
                  <a:lnTo>
                    <a:pt x="2428" y="5566"/>
                  </a:lnTo>
                  <a:lnTo>
                    <a:pt x="2512" y="5587"/>
                  </a:lnTo>
                  <a:lnTo>
                    <a:pt x="2784" y="5483"/>
                  </a:lnTo>
                  <a:lnTo>
                    <a:pt x="2888" y="5545"/>
                  </a:lnTo>
                  <a:lnTo>
                    <a:pt x="3014" y="5524"/>
                  </a:lnTo>
                  <a:lnTo>
                    <a:pt x="3056" y="5357"/>
                  </a:lnTo>
                  <a:lnTo>
                    <a:pt x="3160" y="5462"/>
                  </a:lnTo>
                  <a:lnTo>
                    <a:pt x="3223" y="5441"/>
                  </a:lnTo>
                  <a:lnTo>
                    <a:pt x="3223" y="5357"/>
                  </a:lnTo>
                  <a:lnTo>
                    <a:pt x="3369" y="5211"/>
                  </a:lnTo>
                  <a:lnTo>
                    <a:pt x="3432" y="5043"/>
                  </a:lnTo>
                  <a:lnTo>
                    <a:pt x="3432" y="4918"/>
                  </a:lnTo>
                  <a:lnTo>
                    <a:pt x="3411" y="4792"/>
                  </a:lnTo>
                  <a:lnTo>
                    <a:pt x="3474" y="4729"/>
                  </a:lnTo>
                  <a:lnTo>
                    <a:pt x="3474" y="4646"/>
                  </a:lnTo>
                  <a:lnTo>
                    <a:pt x="3558" y="4583"/>
                  </a:lnTo>
                  <a:lnTo>
                    <a:pt x="3662" y="4499"/>
                  </a:lnTo>
                  <a:lnTo>
                    <a:pt x="3725" y="4436"/>
                  </a:lnTo>
                  <a:lnTo>
                    <a:pt x="3893" y="4311"/>
                  </a:lnTo>
                  <a:lnTo>
                    <a:pt x="3872" y="4206"/>
                  </a:lnTo>
                  <a:lnTo>
                    <a:pt x="3893" y="4123"/>
                  </a:lnTo>
                  <a:lnTo>
                    <a:pt x="4039" y="4123"/>
                  </a:lnTo>
                  <a:lnTo>
                    <a:pt x="4081" y="4060"/>
                  </a:lnTo>
                  <a:lnTo>
                    <a:pt x="4102" y="4081"/>
                  </a:lnTo>
                  <a:lnTo>
                    <a:pt x="4269" y="4123"/>
                  </a:lnTo>
                  <a:lnTo>
                    <a:pt x="4353" y="4123"/>
                  </a:lnTo>
                  <a:lnTo>
                    <a:pt x="4458" y="4185"/>
                  </a:lnTo>
                  <a:lnTo>
                    <a:pt x="4499" y="4311"/>
                  </a:lnTo>
                  <a:lnTo>
                    <a:pt x="4604" y="4374"/>
                  </a:lnTo>
                  <a:lnTo>
                    <a:pt x="4688" y="4395"/>
                  </a:lnTo>
                  <a:lnTo>
                    <a:pt x="4792" y="4332"/>
                  </a:lnTo>
                  <a:lnTo>
                    <a:pt x="4876" y="4206"/>
                  </a:lnTo>
                  <a:lnTo>
                    <a:pt x="4876" y="4164"/>
                  </a:lnTo>
                  <a:lnTo>
                    <a:pt x="4918" y="4081"/>
                  </a:lnTo>
                  <a:lnTo>
                    <a:pt x="5002" y="4060"/>
                  </a:lnTo>
                  <a:lnTo>
                    <a:pt x="5085" y="3955"/>
                  </a:lnTo>
                  <a:lnTo>
                    <a:pt x="5085" y="3872"/>
                  </a:lnTo>
                  <a:lnTo>
                    <a:pt x="5106" y="3746"/>
                  </a:lnTo>
                  <a:lnTo>
                    <a:pt x="5294" y="3558"/>
                  </a:lnTo>
                  <a:lnTo>
                    <a:pt x="5315" y="3453"/>
                  </a:lnTo>
                  <a:lnTo>
                    <a:pt x="5294" y="3369"/>
                  </a:lnTo>
                  <a:lnTo>
                    <a:pt x="5336" y="3286"/>
                  </a:lnTo>
                  <a:lnTo>
                    <a:pt x="5504" y="3139"/>
                  </a:lnTo>
                  <a:lnTo>
                    <a:pt x="5608" y="3056"/>
                  </a:lnTo>
                  <a:lnTo>
                    <a:pt x="5629" y="2930"/>
                  </a:lnTo>
                  <a:lnTo>
                    <a:pt x="5650" y="2846"/>
                  </a:lnTo>
                  <a:lnTo>
                    <a:pt x="5629" y="2658"/>
                  </a:lnTo>
                  <a:lnTo>
                    <a:pt x="5734" y="2595"/>
                  </a:lnTo>
                  <a:lnTo>
                    <a:pt x="5880" y="2553"/>
                  </a:lnTo>
                  <a:lnTo>
                    <a:pt x="5964" y="2428"/>
                  </a:lnTo>
                  <a:lnTo>
                    <a:pt x="5985" y="2302"/>
                  </a:lnTo>
                  <a:lnTo>
                    <a:pt x="5985" y="2135"/>
                  </a:lnTo>
                  <a:lnTo>
                    <a:pt x="5985" y="2030"/>
                  </a:lnTo>
                  <a:lnTo>
                    <a:pt x="6048" y="1926"/>
                  </a:lnTo>
                  <a:lnTo>
                    <a:pt x="6152" y="1758"/>
                  </a:lnTo>
                  <a:lnTo>
                    <a:pt x="6194" y="1695"/>
                  </a:lnTo>
                  <a:lnTo>
                    <a:pt x="6236" y="1654"/>
                  </a:lnTo>
                  <a:lnTo>
                    <a:pt x="6341" y="1570"/>
                  </a:lnTo>
                  <a:lnTo>
                    <a:pt x="6382" y="1570"/>
                  </a:lnTo>
                  <a:lnTo>
                    <a:pt x="6466" y="1465"/>
                  </a:lnTo>
                  <a:lnTo>
                    <a:pt x="6592" y="1403"/>
                  </a:lnTo>
                  <a:lnTo>
                    <a:pt x="6613" y="1340"/>
                  </a:lnTo>
                  <a:lnTo>
                    <a:pt x="6571" y="1193"/>
                  </a:lnTo>
                  <a:lnTo>
                    <a:pt x="6571" y="1131"/>
                  </a:lnTo>
                  <a:lnTo>
                    <a:pt x="6550" y="1047"/>
                  </a:lnTo>
                  <a:lnTo>
                    <a:pt x="6445" y="984"/>
                  </a:lnTo>
                  <a:lnTo>
                    <a:pt x="6382" y="921"/>
                  </a:lnTo>
                  <a:lnTo>
                    <a:pt x="6382" y="733"/>
                  </a:lnTo>
                  <a:lnTo>
                    <a:pt x="6362" y="628"/>
                  </a:lnTo>
                  <a:lnTo>
                    <a:pt x="6299" y="503"/>
                  </a:lnTo>
                  <a:lnTo>
                    <a:pt x="6236" y="356"/>
                  </a:lnTo>
                  <a:lnTo>
                    <a:pt x="6069" y="147"/>
                  </a:lnTo>
                  <a:lnTo>
                    <a:pt x="5985" y="126"/>
                  </a:lnTo>
                  <a:lnTo>
                    <a:pt x="5880" y="84"/>
                  </a:lnTo>
                  <a:lnTo>
                    <a:pt x="5838" y="189"/>
                  </a:lnTo>
                  <a:lnTo>
                    <a:pt x="5818" y="252"/>
                  </a:lnTo>
                  <a:lnTo>
                    <a:pt x="5755" y="294"/>
                  </a:lnTo>
                  <a:lnTo>
                    <a:pt x="5671" y="252"/>
                  </a:lnTo>
                  <a:lnTo>
                    <a:pt x="5608" y="294"/>
                  </a:lnTo>
                  <a:lnTo>
                    <a:pt x="5546" y="335"/>
                  </a:lnTo>
                  <a:lnTo>
                    <a:pt x="5441" y="398"/>
                  </a:lnTo>
                  <a:lnTo>
                    <a:pt x="5399" y="503"/>
                  </a:lnTo>
                  <a:lnTo>
                    <a:pt x="5294" y="524"/>
                  </a:lnTo>
                  <a:lnTo>
                    <a:pt x="5232" y="461"/>
                  </a:lnTo>
                  <a:lnTo>
                    <a:pt x="5190" y="440"/>
                  </a:lnTo>
                  <a:lnTo>
                    <a:pt x="5022" y="419"/>
                  </a:lnTo>
                  <a:lnTo>
                    <a:pt x="4834" y="335"/>
                  </a:lnTo>
                  <a:lnTo>
                    <a:pt x="4583" y="315"/>
                  </a:lnTo>
                  <a:lnTo>
                    <a:pt x="4458" y="356"/>
                  </a:lnTo>
                  <a:lnTo>
                    <a:pt x="4144" y="335"/>
                  </a:lnTo>
                  <a:lnTo>
                    <a:pt x="4039" y="398"/>
                  </a:lnTo>
                  <a:lnTo>
                    <a:pt x="3872" y="607"/>
                  </a:lnTo>
                  <a:lnTo>
                    <a:pt x="3746" y="670"/>
                  </a:lnTo>
                  <a:lnTo>
                    <a:pt x="3641" y="649"/>
                  </a:lnTo>
                  <a:lnTo>
                    <a:pt x="3411" y="566"/>
                  </a:lnTo>
                  <a:lnTo>
                    <a:pt x="3265" y="545"/>
                  </a:lnTo>
                  <a:lnTo>
                    <a:pt x="3097" y="440"/>
                  </a:lnTo>
                  <a:lnTo>
                    <a:pt x="2993" y="419"/>
                  </a:lnTo>
                  <a:lnTo>
                    <a:pt x="2993" y="356"/>
                  </a:lnTo>
                  <a:lnTo>
                    <a:pt x="2888" y="294"/>
                  </a:lnTo>
                  <a:lnTo>
                    <a:pt x="2784" y="294"/>
                  </a:lnTo>
                  <a:lnTo>
                    <a:pt x="2742" y="315"/>
                  </a:lnTo>
                  <a:lnTo>
                    <a:pt x="2595" y="335"/>
                  </a:lnTo>
                  <a:lnTo>
                    <a:pt x="2512" y="356"/>
                  </a:lnTo>
                  <a:lnTo>
                    <a:pt x="2428" y="398"/>
                  </a:lnTo>
                  <a:lnTo>
                    <a:pt x="2365" y="461"/>
                  </a:lnTo>
                  <a:lnTo>
                    <a:pt x="2302" y="503"/>
                  </a:lnTo>
                  <a:lnTo>
                    <a:pt x="2198" y="419"/>
                  </a:lnTo>
                  <a:lnTo>
                    <a:pt x="2072" y="231"/>
                  </a:lnTo>
                  <a:lnTo>
                    <a:pt x="2009" y="147"/>
                  </a:lnTo>
                  <a:lnTo>
                    <a:pt x="1842" y="105"/>
                  </a:lnTo>
                  <a:lnTo>
                    <a:pt x="1758" y="84"/>
                  </a:lnTo>
                  <a:lnTo>
                    <a:pt x="1675" y="43"/>
                  </a:lnTo>
                  <a:lnTo>
                    <a:pt x="1528" y="22"/>
                  </a:lnTo>
                  <a:lnTo>
                    <a:pt x="1445"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68"/>
            <p:cNvSpPr/>
            <p:nvPr/>
          </p:nvSpPr>
          <p:spPr>
            <a:xfrm>
              <a:off x="3805645" y="3058722"/>
              <a:ext cx="52322" cy="74968"/>
            </a:xfrm>
            <a:custGeom>
              <a:avLst/>
              <a:gdLst/>
              <a:ahLst/>
              <a:cxnLst/>
              <a:rect l="l" t="t" r="r" b="b"/>
              <a:pathLst>
                <a:path w="4394" h="6592" extrusionOk="0">
                  <a:moveTo>
                    <a:pt x="3076" y="1"/>
                  </a:moveTo>
                  <a:lnTo>
                    <a:pt x="3139" y="126"/>
                  </a:lnTo>
                  <a:lnTo>
                    <a:pt x="3159" y="231"/>
                  </a:lnTo>
                  <a:lnTo>
                    <a:pt x="3159" y="419"/>
                  </a:lnTo>
                  <a:lnTo>
                    <a:pt x="3222" y="482"/>
                  </a:lnTo>
                  <a:lnTo>
                    <a:pt x="3327" y="545"/>
                  </a:lnTo>
                  <a:lnTo>
                    <a:pt x="3348" y="629"/>
                  </a:lnTo>
                  <a:lnTo>
                    <a:pt x="3348" y="691"/>
                  </a:lnTo>
                  <a:lnTo>
                    <a:pt x="3390" y="838"/>
                  </a:lnTo>
                  <a:lnTo>
                    <a:pt x="3369" y="901"/>
                  </a:lnTo>
                  <a:lnTo>
                    <a:pt x="3243" y="963"/>
                  </a:lnTo>
                  <a:lnTo>
                    <a:pt x="3159" y="1068"/>
                  </a:lnTo>
                  <a:lnTo>
                    <a:pt x="3118" y="1068"/>
                  </a:lnTo>
                  <a:lnTo>
                    <a:pt x="3013" y="1152"/>
                  </a:lnTo>
                  <a:lnTo>
                    <a:pt x="2971" y="1193"/>
                  </a:lnTo>
                  <a:lnTo>
                    <a:pt x="2929" y="1256"/>
                  </a:lnTo>
                  <a:lnTo>
                    <a:pt x="2825" y="1424"/>
                  </a:lnTo>
                  <a:lnTo>
                    <a:pt x="2762" y="1528"/>
                  </a:lnTo>
                  <a:lnTo>
                    <a:pt x="2762" y="1633"/>
                  </a:lnTo>
                  <a:lnTo>
                    <a:pt x="2762" y="1800"/>
                  </a:lnTo>
                  <a:lnTo>
                    <a:pt x="2741" y="1926"/>
                  </a:lnTo>
                  <a:lnTo>
                    <a:pt x="2657" y="2051"/>
                  </a:lnTo>
                  <a:lnTo>
                    <a:pt x="2511" y="2093"/>
                  </a:lnTo>
                  <a:lnTo>
                    <a:pt x="2406" y="2156"/>
                  </a:lnTo>
                  <a:lnTo>
                    <a:pt x="2427" y="2344"/>
                  </a:lnTo>
                  <a:lnTo>
                    <a:pt x="2406" y="2428"/>
                  </a:lnTo>
                  <a:lnTo>
                    <a:pt x="2385" y="2554"/>
                  </a:lnTo>
                  <a:lnTo>
                    <a:pt x="2281" y="2637"/>
                  </a:lnTo>
                  <a:lnTo>
                    <a:pt x="2113" y="2784"/>
                  </a:lnTo>
                  <a:lnTo>
                    <a:pt x="2071" y="2867"/>
                  </a:lnTo>
                  <a:lnTo>
                    <a:pt x="2092" y="2951"/>
                  </a:lnTo>
                  <a:lnTo>
                    <a:pt x="2071" y="3056"/>
                  </a:lnTo>
                  <a:lnTo>
                    <a:pt x="1883" y="3244"/>
                  </a:lnTo>
                  <a:lnTo>
                    <a:pt x="1862" y="3370"/>
                  </a:lnTo>
                  <a:lnTo>
                    <a:pt x="1862" y="3453"/>
                  </a:lnTo>
                  <a:lnTo>
                    <a:pt x="1779" y="3558"/>
                  </a:lnTo>
                  <a:lnTo>
                    <a:pt x="1695" y="3579"/>
                  </a:lnTo>
                  <a:lnTo>
                    <a:pt x="1653" y="3662"/>
                  </a:lnTo>
                  <a:lnTo>
                    <a:pt x="1653" y="3704"/>
                  </a:lnTo>
                  <a:lnTo>
                    <a:pt x="1569" y="3830"/>
                  </a:lnTo>
                  <a:lnTo>
                    <a:pt x="1465" y="3893"/>
                  </a:lnTo>
                  <a:lnTo>
                    <a:pt x="1381" y="3872"/>
                  </a:lnTo>
                  <a:lnTo>
                    <a:pt x="1276" y="3809"/>
                  </a:lnTo>
                  <a:lnTo>
                    <a:pt x="1235" y="3683"/>
                  </a:lnTo>
                  <a:lnTo>
                    <a:pt x="1130" y="3621"/>
                  </a:lnTo>
                  <a:lnTo>
                    <a:pt x="1046" y="3621"/>
                  </a:lnTo>
                  <a:lnTo>
                    <a:pt x="879" y="3579"/>
                  </a:lnTo>
                  <a:lnTo>
                    <a:pt x="858" y="3558"/>
                  </a:lnTo>
                  <a:lnTo>
                    <a:pt x="816" y="3621"/>
                  </a:lnTo>
                  <a:lnTo>
                    <a:pt x="670" y="3621"/>
                  </a:lnTo>
                  <a:lnTo>
                    <a:pt x="649" y="3704"/>
                  </a:lnTo>
                  <a:lnTo>
                    <a:pt x="670" y="3809"/>
                  </a:lnTo>
                  <a:lnTo>
                    <a:pt x="502" y="3934"/>
                  </a:lnTo>
                  <a:lnTo>
                    <a:pt x="439" y="3997"/>
                  </a:lnTo>
                  <a:lnTo>
                    <a:pt x="335" y="4081"/>
                  </a:lnTo>
                  <a:lnTo>
                    <a:pt x="251" y="4144"/>
                  </a:lnTo>
                  <a:lnTo>
                    <a:pt x="251" y="4227"/>
                  </a:lnTo>
                  <a:lnTo>
                    <a:pt x="188" y="4290"/>
                  </a:lnTo>
                  <a:lnTo>
                    <a:pt x="209" y="4416"/>
                  </a:lnTo>
                  <a:lnTo>
                    <a:pt x="209" y="4541"/>
                  </a:lnTo>
                  <a:lnTo>
                    <a:pt x="146" y="4709"/>
                  </a:lnTo>
                  <a:lnTo>
                    <a:pt x="0" y="4855"/>
                  </a:lnTo>
                  <a:lnTo>
                    <a:pt x="0" y="4939"/>
                  </a:lnTo>
                  <a:lnTo>
                    <a:pt x="84" y="4960"/>
                  </a:lnTo>
                  <a:lnTo>
                    <a:pt x="188" y="4918"/>
                  </a:lnTo>
                  <a:lnTo>
                    <a:pt x="230" y="5274"/>
                  </a:lnTo>
                  <a:lnTo>
                    <a:pt x="335" y="5274"/>
                  </a:lnTo>
                  <a:lnTo>
                    <a:pt x="398" y="5357"/>
                  </a:lnTo>
                  <a:lnTo>
                    <a:pt x="565" y="5274"/>
                  </a:lnTo>
                  <a:lnTo>
                    <a:pt x="649" y="5399"/>
                  </a:lnTo>
                  <a:lnTo>
                    <a:pt x="628" y="5483"/>
                  </a:lnTo>
                  <a:lnTo>
                    <a:pt x="628" y="5650"/>
                  </a:lnTo>
                  <a:lnTo>
                    <a:pt x="732" y="5797"/>
                  </a:lnTo>
                  <a:lnTo>
                    <a:pt x="732" y="6006"/>
                  </a:lnTo>
                  <a:lnTo>
                    <a:pt x="649" y="6215"/>
                  </a:lnTo>
                  <a:lnTo>
                    <a:pt x="753" y="6299"/>
                  </a:lnTo>
                  <a:lnTo>
                    <a:pt x="649" y="6403"/>
                  </a:lnTo>
                  <a:lnTo>
                    <a:pt x="649" y="6403"/>
                  </a:lnTo>
                  <a:lnTo>
                    <a:pt x="732" y="6383"/>
                  </a:lnTo>
                  <a:lnTo>
                    <a:pt x="816" y="6383"/>
                  </a:lnTo>
                  <a:lnTo>
                    <a:pt x="837" y="6403"/>
                  </a:lnTo>
                  <a:lnTo>
                    <a:pt x="1507" y="6403"/>
                  </a:lnTo>
                  <a:lnTo>
                    <a:pt x="1548" y="6383"/>
                  </a:lnTo>
                  <a:lnTo>
                    <a:pt x="1590" y="6341"/>
                  </a:lnTo>
                  <a:lnTo>
                    <a:pt x="1653" y="6383"/>
                  </a:lnTo>
                  <a:lnTo>
                    <a:pt x="1695" y="6320"/>
                  </a:lnTo>
                  <a:lnTo>
                    <a:pt x="1862" y="6341"/>
                  </a:lnTo>
                  <a:lnTo>
                    <a:pt x="1904" y="6320"/>
                  </a:lnTo>
                  <a:lnTo>
                    <a:pt x="2092" y="6320"/>
                  </a:lnTo>
                  <a:lnTo>
                    <a:pt x="2134" y="6341"/>
                  </a:lnTo>
                  <a:lnTo>
                    <a:pt x="2239" y="6320"/>
                  </a:lnTo>
                  <a:lnTo>
                    <a:pt x="2323" y="6320"/>
                  </a:lnTo>
                  <a:lnTo>
                    <a:pt x="2323" y="6341"/>
                  </a:lnTo>
                  <a:lnTo>
                    <a:pt x="2490" y="6383"/>
                  </a:lnTo>
                  <a:lnTo>
                    <a:pt x="2511" y="6341"/>
                  </a:lnTo>
                  <a:lnTo>
                    <a:pt x="2553" y="6341"/>
                  </a:lnTo>
                  <a:lnTo>
                    <a:pt x="2595" y="6403"/>
                  </a:lnTo>
                  <a:lnTo>
                    <a:pt x="3327" y="6403"/>
                  </a:lnTo>
                  <a:lnTo>
                    <a:pt x="3390" y="6424"/>
                  </a:lnTo>
                  <a:lnTo>
                    <a:pt x="3431" y="6403"/>
                  </a:lnTo>
                  <a:lnTo>
                    <a:pt x="3452" y="6403"/>
                  </a:lnTo>
                  <a:lnTo>
                    <a:pt x="3536" y="6487"/>
                  </a:lnTo>
                  <a:lnTo>
                    <a:pt x="3578" y="6445"/>
                  </a:lnTo>
                  <a:lnTo>
                    <a:pt x="3662" y="6487"/>
                  </a:lnTo>
                  <a:lnTo>
                    <a:pt x="3683" y="6529"/>
                  </a:lnTo>
                  <a:lnTo>
                    <a:pt x="3745" y="6508"/>
                  </a:lnTo>
                  <a:lnTo>
                    <a:pt x="3766" y="6487"/>
                  </a:lnTo>
                  <a:lnTo>
                    <a:pt x="3808" y="6487"/>
                  </a:lnTo>
                  <a:lnTo>
                    <a:pt x="3892" y="6550"/>
                  </a:lnTo>
                  <a:lnTo>
                    <a:pt x="3955" y="6529"/>
                  </a:lnTo>
                  <a:lnTo>
                    <a:pt x="4059" y="6529"/>
                  </a:lnTo>
                  <a:lnTo>
                    <a:pt x="4101" y="6550"/>
                  </a:lnTo>
                  <a:lnTo>
                    <a:pt x="4206" y="6550"/>
                  </a:lnTo>
                  <a:lnTo>
                    <a:pt x="4206" y="6592"/>
                  </a:lnTo>
                  <a:lnTo>
                    <a:pt x="4289" y="6592"/>
                  </a:lnTo>
                  <a:lnTo>
                    <a:pt x="4310" y="6529"/>
                  </a:lnTo>
                  <a:lnTo>
                    <a:pt x="4268" y="6424"/>
                  </a:lnTo>
                  <a:lnTo>
                    <a:pt x="4268" y="6403"/>
                  </a:lnTo>
                  <a:lnTo>
                    <a:pt x="4331" y="6299"/>
                  </a:lnTo>
                  <a:lnTo>
                    <a:pt x="4373" y="6215"/>
                  </a:lnTo>
                  <a:lnTo>
                    <a:pt x="4394" y="6194"/>
                  </a:lnTo>
                  <a:lnTo>
                    <a:pt x="4373" y="6194"/>
                  </a:lnTo>
                  <a:lnTo>
                    <a:pt x="4331" y="6131"/>
                  </a:lnTo>
                  <a:lnTo>
                    <a:pt x="4331" y="6069"/>
                  </a:lnTo>
                  <a:lnTo>
                    <a:pt x="4331" y="5922"/>
                  </a:lnTo>
                  <a:lnTo>
                    <a:pt x="4164" y="5797"/>
                  </a:lnTo>
                  <a:lnTo>
                    <a:pt x="4080" y="5713"/>
                  </a:lnTo>
                  <a:lnTo>
                    <a:pt x="3996" y="5567"/>
                  </a:lnTo>
                  <a:lnTo>
                    <a:pt x="3850" y="5357"/>
                  </a:lnTo>
                  <a:lnTo>
                    <a:pt x="3808" y="5232"/>
                  </a:lnTo>
                  <a:lnTo>
                    <a:pt x="3703" y="5127"/>
                  </a:lnTo>
                  <a:lnTo>
                    <a:pt x="3557" y="5043"/>
                  </a:lnTo>
                  <a:lnTo>
                    <a:pt x="3494" y="4981"/>
                  </a:lnTo>
                  <a:lnTo>
                    <a:pt x="3494" y="4750"/>
                  </a:lnTo>
                  <a:lnTo>
                    <a:pt x="3473" y="4625"/>
                  </a:lnTo>
                  <a:lnTo>
                    <a:pt x="3452" y="4458"/>
                  </a:lnTo>
                  <a:lnTo>
                    <a:pt x="3473" y="4332"/>
                  </a:lnTo>
                  <a:lnTo>
                    <a:pt x="3431" y="4186"/>
                  </a:lnTo>
                  <a:lnTo>
                    <a:pt x="3390" y="4039"/>
                  </a:lnTo>
                  <a:lnTo>
                    <a:pt x="3452" y="3976"/>
                  </a:lnTo>
                  <a:lnTo>
                    <a:pt x="3536" y="3976"/>
                  </a:lnTo>
                  <a:lnTo>
                    <a:pt x="3641" y="3788"/>
                  </a:lnTo>
                  <a:lnTo>
                    <a:pt x="3683" y="3662"/>
                  </a:lnTo>
                  <a:lnTo>
                    <a:pt x="3787" y="3474"/>
                  </a:lnTo>
                  <a:lnTo>
                    <a:pt x="3850" y="3349"/>
                  </a:lnTo>
                  <a:lnTo>
                    <a:pt x="3955" y="3307"/>
                  </a:lnTo>
                  <a:lnTo>
                    <a:pt x="4059" y="3160"/>
                  </a:lnTo>
                  <a:lnTo>
                    <a:pt x="4059" y="3139"/>
                  </a:lnTo>
                  <a:lnTo>
                    <a:pt x="4017" y="3035"/>
                  </a:lnTo>
                  <a:lnTo>
                    <a:pt x="3955" y="2867"/>
                  </a:lnTo>
                  <a:lnTo>
                    <a:pt x="3850" y="2721"/>
                  </a:lnTo>
                  <a:lnTo>
                    <a:pt x="3766" y="2637"/>
                  </a:lnTo>
                  <a:lnTo>
                    <a:pt x="3557" y="2428"/>
                  </a:lnTo>
                  <a:lnTo>
                    <a:pt x="3348" y="2240"/>
                  </a:lnTo>
                  <a:lnTo>
                    <a:pt x="3243" y="2219"/>
                  </a:lnTo>
                  <a:lnTo>
                    <a:pt x="3243" y="2135"/>
                  </a:lnTo>
                  <a:lnTo>
                    <a:pt x="3159" y="2093"/>
                  </a:lnTo>
                  <a:lnTo>
                    <a:pt x="3159" y="2030"/>
                  </a:lnTo>
                  <a:lnTo>
                    <a:pt x="3159" y="1926"/>
                  </a:lnTo>
                  <a:lnTo>
                    <a:pt x="3180" y="1884"/>
                  </a:lnTo>
                  <a:lnTo>
                    <a:pt x="3180" y="1779"/>
                  </a:lnTo>
                  <a:lnTo>
                    <a:pt x="3369" y="1779"/>
                  </a:lnTo>
                  <a:lnTo>
                    <a:pt x="3431" y="1800"/>
                  </a:lnTo>
                  <a:lnTo>
                    <a:pt x="3536" y="1779"/>
                  </a:lnTo>
                  <a:lnTo>
                    <a:pt x="3641" y="1800"/>
                  </a:lnTo>
                  <a:lnTo>
                    <a:pt x="3683" y="1779"/>
                  </a:lnTo>
                  <a:lnTo>
                    <a:pt x="3808" y="1800"/>
                  </a:lnTo>
                  <a:lnTo>
                    <a:pt x="3892" y="1821"/>
                  </a:lnTo>
                  <a:lnTo>
                    <a:pt x="3975" y="1842"/>
                  </a:lnTo>
                  <a:lnTo>
                    <a:pt x="4017" y="1800"/>
                  </a:lnTo>
                  <a:lnTo>
                    <a:pt x="3975" y="1779"/>
                  </a:lnTo>
                  <a:lnTo>
                    <a:pt x="3808" y="1633"/>
                  </a:lnTo>
                  <a:lnTo>
                    <a:pt x="3787" y="1528"/>
                  </a:lnTo>
                  <a:lnTo>
                    <a:pt x="3703" y="1486"/>
                  </a:lnTo>
                  <a:lnTo>
                    <a:pt x="3599" y="1319"/>
                  </a:lnTo>
                  <a:lnTo>
                    <a:pt x="3578" y="1214"/>
                  </a:lnTo>
                  <a:lnTo>
                    <a:pt x="3662" y="1152"/>
                  </a:lnTo>
                  <a:lnTo>
                    <a:pt x="3703" y="1005"/>
                  </a:lnTo>
                  <a:lnTo>
                    <a:pt x="3641" y="942"/>
                  </a:lnTo>
                  <a:lnTo>
                    <a:pt x="3662" y="880"/>
                  </a:lnTo>
                  <a:lnTo>
                    <a:pt x="3683" y="838"/>
                  </a:lnTo>
                  <a:lnTo>
                    <a:pt x="3683" y="754"/>
                  </a:lnTo>
                  <a:lnTo>
                    <a:pt x="3599" y="587"/>
                  </a:lnTo>
                  <a:lnTo>
                    <a:pt x="3578" y="482"/>
                  </a:lnTo>
                  <a:lnTo>
                    <a:pt x="3536" y="440"/>
                  </a:lnTo>
                  <a:lnTo>
                    <a:pt x="3494" y="252"/>
                  </a:lnTo>
                  <a:lnTo>
                    <a:pt x="3369" y="147"/>
                  </a:lnTo>
                  <a:lnTo>
                    <a:pt x="307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68"/>
            <p:cNvSpPr/>
            <p:nvPr/>
          </p:nvSpPr>
          <p:spPr>
            <a:xfrm>
              <a:off x="3805883" y="3130585"/>
              <a:ext cx="39378" cy="40702"/>
            </a:xfrm>
            <a:custGeom>
              <a:avLst/>
              <a:gdLst/>
              <a:ahLst/>
              <a:cxnLst/>
              <a:rect l="l" t="t" r="r" b="b"/>
              <a:pathLst>
                <a:path w="3307" h="3579" extrusionOk="0">
                  <a:moveTo>
                    <a:pt x="1675" y="1"/>
                  </a:moveTo>
                  <a:lnTo>
                    <a:pt x="1633" y="64"/>
                  </a:lnTo>
                  <a:lnTo>
                    <a:pt x="1570" y="22"/>
                  </a:lnTo>
                  <a:lnTo>
                    <a:pt x="1528" y="64"/>
                  </a:lnTo>
                  <a:lnTo>
                    <a:pt x="1487" y="84"/>
                  </a:lnTo>
                  <a:lnTo>
                    <a:pt x="1487" y="754"/>
                  </a:lnTo>
                  <a:lnTo>
                    <a:pt x="712" y="754"/>
                  </a:lnTo>
                  <a:lnTo>
                    <a:pt x="691" y="733"/>
                  </a:lnTo>
                  <a:lnTo>
                    <a:pt x="608" y="754"/>
                  </a:lnTo>
                  <a:lnTo>
                    <a:pt x="524" y="817"/>
                  </a:lnTo>
                  <a:lnTo>
                    <a:pt x="482" y="796"/>
                  </a:lnTo>
                  <a:lnTo>
                    <a:pt x="482" y="921"/>
                  </a:lnTo>
                  <a:lnTo>
                    <a:pt x="336" y="942"/>
                  </a:lnTo>
                  <a:lnTo>
                    <a:pt x="440" y="1131"/>
                  </a:lnTo>
                  <a:lnTo>
                    <a:pt x="629" y="1172"/>
                  </a:lnTo>
                  <a:lnTo>
                    <a:pt x="378" y="1235"/>
                  </a:lnTo>
                  <a:lnTo>
                    <a:pt x="315" y="1152"/>
                  </a:lnTo>
                  <a:lnTo>
                    <a:pt x="294" y="1340"/>
                  </a:lnTo>
                  <a:lnTo>
                    <a:pt x="273" y="1654"/>
                  </a:lnTo>
                  <a:lnTo>
                    <a:pt x="168" y="1737"/>
                  </a:lnTo>
                  <a:lnTo>
                    <a:pt x="22" y="1675"/>
                  </a:lnTo>
                  <a:lnTo>
                    <a:pt x="1" y="1758"/>
                  </a:lnTo>
                  <a:lnTo>
                    <a:pt x="126" y="1988"/>
                  </a:lnTo>
                  <a:lnTo>
                    <a:pt x="210" y="2051"/>
                  </a:lnTo>
                  <a:lnTo>
                    <a:pt x="210" y="2156"/>
                  </a:lnTo>
                  <a:lnTo>
                    <a:pt x="315" y="2281"/>
                  </a:lnTo>
                  <a:lnTo>
                    <a:pt x="315" y="2470"/>
                  </a:lnTo>
                  <a:lnTo>
                    <a:pt x="398" y="2533"/>
                  </a:lnTo>
                  <a:lnTo>
                    <a:pt x="440" y="2679"/>
                  </a:lnTo>
                  <a:lnTo>
                    <a:pt x="608" y="2805"/>
                  </a:lnTo>
                  <a:lnTo>
                    <a:pt x="545" y="2825"/>
                  </a:lnTo>
                  <a:lnTo>
                    <a:pt x="712" y="2993"/>
                  </a:lnTo>
                  <a:lnTo>
                    <a:pt x="963" y="3202"/>
                  </a:lnTo>
                  <a:lnTo>
                    <a:pt x="1026" y="3328"/>
                  </a:lnTo>
                  <a:lnTo>
                    <a:pt x="1235" y="3432"/>
                  </a:lnTo>
                  <a:lnTo>
                    <a:pt x="1256" y="3537"/>
                  </a:lnTo>
                  <a:lnTo>
                    <a:pt x="1361" y="3558"/>
                  </a:lnTo>
                  <a:lnTo>
                    <a:pt x="1382" y="3579"/>
                  </a:lnTo>
                  <a:lnTo>
                    <a:pt x="1466" y="3474"/>
                  </a:lnTo>
                  <a:lnTo>
                    <a:pt x="1466" y="3411"/>
                  </a:lnTo>
                  <a:lnTo>
                    <a:pt x="1528" y="3369"/>
                  </a:lnTo>
                  <a:lnTo>
                    <a:pt x="1633" y="3369"/>
                  </a:lnTo>
                  <a:lnTo>
                    <a:pt x="1675" y="3307"/>
                  </a:lnTo>
                  <a:lnTo>
                    <a:pt x="1696" y="3307"/>
                  </a:lnTo>
                  <a:lnTo>
                    <a:pt x="1884" y="3432"/>
                  </a:lnTo>
                  <a:lnTo>
                    <a:pt x="1884" y="3328"/>
                  </a:lnTo>
                  <a:lnTo>
                    <a:pt x="1863" y="3035"/>
                  </a:lnTo>
                  <a:lnTo>
                    <a:pt x="1779" y="2951"/>
                  </a:lnTo>
                  <a:lnTo>
                    <a:pt x="1696" y="2930"/>
                  </a:lnTo>
                  <a:lnTo>
                    <a:pt x="1633" y="2951"/>
                  </a:lnTo>
                  <a:lnTo>
                    <a:pt x="1549" y="2993"/>
                  </a:lnTo>
                  <a:lnTo>
                    <a:pt x="1549" y="2846"/>
                  </a:lnTo>
                  <a:lnTo>
                    <a:pt x="1528" y="2784"/>
                  </a:lnTo>
                  <a:lnTo>
                    <a:pt x="1570" y="2721"/>
                  </a:lnTo>
                  <a:lnTo>
                    <a:pt x="1675" y="2721"/>
                  </a:lnTo>
                  <a:lnTo>
                    <a:pt x="1800" y="2784"/>
                  </a:lnTo>
                  <a:lnTo>
                    <a:pt x="1863" y="2721"/>
                  </a:lnTo>
                  <a:lnTo>
                    <a:pt x="1884" y="2679"/>
                  </a:lnTo>
                  <a:lnTo>
                    <a:pt x="1968" y="2679"/>
                  </a:lnTo>
                  <a:lnTo>
                    <a:pt x="2177" y="2637"/>
                  </a:lnTo>
                  <a:lnTo>
                    <a:pt x="2198" y="2574"/>
                  </a:lnTo>
                  <a:lnTo>
                    <a:pt x="2177" y="2407"/>
                  </a:lnTo>
                  <a:lnTo>
                    <a:pt x="2219" y="2365"/>
                  </a:lnTo>
                  <a:lnTo>
                    <a:pt x="2365" y="2365"/>
                  </a:lnTo>
                  <a:lnTo>
                    <a:pt x="2428" y="2595"/>
                  </a:lnTo>
                  <a:lnTo>
                    <a:pt x="2512" y="2700"/>
                  </a:lnTo>
                  <a:lnTo>
                    <a:pt x="2637" y="2637"/>
                  </a:lnTo>
                  <a:lnTo>
                    <a:pt x="2721" y="2679"/>
                  </a:lnTo>
                  <a:lnTo>
                    <a:pt x="2805" y="2616"/>
                  </a:lnTo>
                  <a:lnTo>
                    <a:pt x="2909" y="2616"/>
                  </a:lnTo>
                  <a:lnTo>
                    <a:pt x="3035" y="2679"/>
                  </a:lnTo>
                  <a:lnTo>
                    <a:pt x="3056" y="2742"/>
                  </a:lnTo>
                  <a:lnTo>
                    <a:pt x="3119" y="2742"/>
                  </a:lnTo>
                  <a:lnTo>
                    <a:pt x="3119" y="2637"/>
                  </a:lnTo>
                  <a:lnTo>
                    <a:pt x="3098" y="2533"/>
                  </a:lnTo>
                  <a:lnTo>
                    <a:pt x="3244" y="2114"/>
                  </a:lnTo>
                  <a:lnTo>
                    <a:pt x="3307" y="1884"/>
                  </a:lnTo>
                  <a:lnTo>
                    <a:pt x="3307" y="1779"/>
                  </a:lnTo>
                  <a:lnTo>
                    <a:pt x="3244" y="1696"/>
                  </a:lnTo>
                  <a:lnTo>
                    <a:pt x="3223" y="1654"/>
                  </a:lnTo>
                  <a:lnTo>
                    <a:pt x="3139" y="1570"/>
                  </a:lnTo>
                  <a:lnTo>
                    <a:pt x="3119" y="1528"/>
                  </a:lnTo>
                  <a:lnTo>
                    <a:pt x="3035" y="1486"/>
                  </a:lnTo>
                  <a:lnTo>
                    <a:pt x="3014" y="1444"/>
                  </a:lnTo>
                  <a:lnTo>
                    <a:pt x="2993" y="1382"/>
                  </a:lnTo>
                  <a:lnTo>
                    <a:pt x="2993" y="1340"/>
                  </a:lnTo>
                  <a:lnTo>
                    <a:pt x="3035" y="1319"/>
                  </a:lnTo>
                  <a:lnTo>
                    <a:pt x="3056" y="1277"/>
                  </a:lnTo>
                  <a:lnTo>
                    <a:pt x="3119" y="1277"/>
                  </a:lnTo>
                  <a:lnTo>
                    <a:pt x="3098" y="1214"/>
                  </a:lnTo>
                  <a:lnTo>
                    <a:pt x="3056" y="1172"/>
                  </a:lnTo>
                  <a:lnTo>
                    <a:pt x="3056" y="1110"/>
                  </a:lnTo>
                  <a:lnTo>
                    <a:pt x="3202" y="1026"/>
                  </a:lnTo>
                  <a:lnTo>
                    <a:pt x="3307" y="1005"/>
                  </a:lnTo>
                  <a:lnTo>
                    <a:pt x="3307" y="900"/>
                  </a:lnTo>
                  <a:lnTo>
                    <a:pt x="3265" y="838"/>
                  </a:lnTo>
                  <a:lnTo>
                    <a:pt x="3307" y="754"/>
                  </a:lnTo>
                  <a:lnTo>
                    <a:pt x="3307" y="587"/>
                  </a:lnTo>
                  <a:lnTo>
                    <a:pt x="3244" y="545"/>
                  </a:lnTo>
                  <a:lnTo>
                    <a:pt x="3056" y="524"/>
                  </a:lnTo>
                  <a:lnTo>
                    <a:pt x="2930" y="587"/>
                  </a:lnTo>
                  <a:lnTo>
                    <a:pt x="2805" y="628"/>
                  </a:lnTo>
                  <a:lnTo>
                    <a:pt x="2721" y="608"/>
                  </a:lnTo>
                  <a:lnTo>
                    <a:pt x="2616" y="649"/>
                  </a:lnTo>
                  <a:lnTo>
                    <a:pt x="2575" y="608"/>
                  </a:lnTo>
                  <a:lnTo>
                    <a:pt x="2595" y="545"/>
                  </a:lnTo>
                  <a:lnTo>
                    <a:pt x="2575" y="440"/>
                  </a:lnTo>
                  <a:lnTo>
                    <a:pt x="2575" y="315"/>
                  </a:lnTo>
                  <a:lnTo>
                    <a:pt x="2533" y="189"/>
                  </a:lnTo>
                  <a:lnTo>
                    <a:pt x="2575" y="84"/>
                  </a:lnTo>
                  <a:lnTo>
                    <a:pt x="2533" y="22"/>
                  </a:lnTo>
                  <a:lnTo>
                    <a:pt x="2491" y="22"/>
                  </a:lnTo>
                  <a:lnTo>
                    <a:pt x="2470" y="64"/>
                  </a:lnTo>
                  <a:lnTo>
                    <a:pt x="2303" y="22"/>
                  </a:lnTo>
                  <a:lnTo>
                    <a:pt x="2303" y="1"/>
                  </a:lnTo>
                  <a:lnTo>
                    <a:pt x="2219" y="1"/>
                  </a:lnTo>
                  <a:lnTo>
                    <a:pt x="2114" y="22"/>
                  </a:lnTo>
                  <a:lnTo>
                    <a:pt x="2072" y="1"/>
                  </a:lnTo>
                  <a:lnTo>
                    <a:pt x="1884" y="1"/>
                  </a:lnTo>
                  <a:lnTo>
                    <a:pt x="1842" y="22"/>
                  </a:lnTo>
                  <a:lnTo>
                    <a:pt x="1675"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68"/>
            <p:cNvSpPr/>
            <p:nvPr/>
          </p:nvSpPr>
          <p:spPr>
            <a:xfrm>
              <a:off x="3809622" y="3131301"/>
              <a:ext cx="13967" cy="8575"/>
            </a:xfrm>
            <a:custGeom>
              <a:avLst/>
              <a:gdLst/>
              <a:ahLst/>
              <a:cxnLst/>
              <a:rect l="l" t="t" r="r" b="b"/>
              <a:pathLst>
                <a:path w="1173" h="754" extrusionOk="0">
                  <a:moveTo>
                    <a:pt x="398" y="1"/>
                  </a:moveTo>
                  <a:lnTo>
                    <a:pt x="315" y="21"/>
                  </a:lnTo>
                  <a:lnTo>
                    <a:pt x="294" y="42"/>
                  </a:lnTo>
                  <a:lnTo>
                    <a:pt x="336" y="147"/>
                  </a:lnTo>
                  <a:lnTo>
                    <a:pt x="168" y="335"/>
                  </a:lnTo>
                  <a:lnTo>
                    <a:pt x="1" y="628"/>
                  </a:lnTo>
                  <a:lnTo>
                    <a:pt x="168" y="691"/>
                  </a:lnTo>
                  <a:lnTo>
                    <a:pt x="168" y="733"/>
                  </a:lnTo>
                  <a:lnTo>
                    <a:pt x="210" y="754"/>
                  </a:lnTo>
                  <a:lnTo>
                    <a:pt x="294" y="691"/>
                  </a:lnTo>
                  <a:lnTo>
                    <a:pt x="377" y="670"/>
                  </a:lnTo>
                  <a:lnTo>
                    <a:pt x="398" y="691"/>
                  </a:lnTo>
                  <a:lnTo>
                    <a:pt x="1173" y="691"/>
                  </a:lnTo>
                  <a:lnTo>
                    <a:pt x="1173" y="21"/>
                  </a:lnTo>
                  <a:lnTo>
                    <a:pt x="503" y="21"/>
                  </a:lnTo>
                  <a:lnTo>
                    <a:pt x="48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68"/>
            <p:cNvSpPr/>
            <p:nvPr/>
          </p:nvSpPr>
          <p:spPr>
            <a:xfrm>
              <a:off x="3822327" y="3120122"/>
              <a:ext cx="52834" cy="59023"/>
            </a:xfrm>
            <a:custGeom>
              <a:avLst/>
              <a:gdLst/>
              <a:ahLst/>
              <a:cxnLst/>
              <a:rect l="l" t="t" r="r" b="b"/>
              <a:pathLst>
                <a:path w="4437" h="5190" extrusionOk="0">
                  <a:moveTo>
                    <a:pt x="3935" y="0"/>
                  </a:moveTo>
                  <a:lnTo>
                    <a:pt x="3872" y="63"/>
                  </a:lnTo>
                  <a:lnTo>
                    <a:pt x="3767" y="42"/>
                  </a:lnTo>
                  <a:lnTo>
                    <a:pt x="3537" y="147"/>
                  </a:lnTo>
                  <a:lnTo>
                    <a:pt x="3495" y="188"/>
                  </a:lnTo>
                  <a:lnTo>
                    <a:pt x="3391" y="209"/>
                  </a:lnTo>
                  <a:lnTo>
                    <a:pt x="3244" y="377"/>
                  </a:lnTo>
                  <a:lnTo>
                    <a:pt x="2972" y="816"/>
                  </a:lnTo>
                  <a:lnTo>
                    <a:pt x="2930" y="900"/>
                  </a:lnTo>
                  <a:lnTo>
                    <a:pt x="2867" y="1004"/>
                  </a:lnTo>
                  <a:lnTo>
                    <a:pt x="2867" y="1025"/>
                  </a:lnTo>
                  <a:lnTo>
                    <a:pt x="2909" y="1130"/>
                  </a:lnTo>
                  <a:lnTo>
                    <a:pt x="2888" y="1193"/>
                  </a:lnTo>
                  <a:lnTo>
                    <a:pt x="2805" y="1193"/>
                  </a:lnTo>
                  <a:lnTo>
                    <a:pt x="2805" y="1151"/>
                  </a:lnTo>
                  <a:lnTo>
                    <a:pt x="2700" y="1151"/>
                  </a:lnTo>
                  <a:lnTo>
                    <a:pt x="2658" y="1130"/>
                  </a:lnTo>
                  <a:lnTo>
                    <a:pt x="2554" y="1130"/>
                  </a:lnTo>
                  <a:lnTo>
                    <a:pt x="2491" y="1151"/>
                  </a:lnTo>
                  <a:lnTo>
                    <a:pt x="2407" y="1088"/>
                  </a:lnTo>
                  <a:lnTo>
                    <a:pt x="2365" y="1088"/>
                  </a:lnTo>
                  <a:lnTo>
                    <a:pt x="2344" y="1109"/>
                  </a:lnTo>
                  <a:lnTo>
                    <a:pt x="2282" y="1130"/>
                  </a:lnTo>
                  <a:lnTo>
                    <a:pt x="2261" y="1088"/>
                  </a:lnTo>
                  <a:lnTo>
                    <a:pt x="2177" y="1046"/>
                  </a:lnTo>
                  <a:lnTo>
                    <a:pt x="2135" y="1088"/>
                  </a:lnTo>
                  <a:lnTo>
                    <a:pt x="2051" y="1004"/>
                  </a:lnTo>
                  <a:lnTo>
                    <a:pt x="2030" y="1004"/>
                  </a:lnTo>
                  <a:lnTo>
                    <a:pt x="1989" y="1025"/>
                  </a:lnTo>
                  <a:lnTo>
                    <a:pt x="1926" y="1004"/>
                  </a:lnTo>
                  <a:lnTo>
                    <a:pt x="1194" y="1004"/>
                  </a:lnTo>
                  <a:lnTo>
                    <a:pt x="1152" y="1109"/>
                  </a:lnTo>
                  <a:lnTo>
                    <a:pt x="1194" y="1235"/>
                  </a:lnTo>
                  <a:lnTo>
                    <a:pt x="1194" y="1360"/>
                  </a:lnTo>
                  <a:lnTo>
                    <a:pt x="1214" y="1465"/>
                  </a:lnTo>
                  <a:lnTo>
                    <a:pt x="1194" y="1528"/>
                  </a:lnTo>
                  <a:lnTo>
                    <a:pt x="1235" y="1569"/>
                  </a:lnTo>
                  <a:lnTo>
                    <a:pt x="1340" y="1528"/>
                  </a:lnTo>
                  <a:lnTo>
                    <a:pt x="1424" y="1548"/>
                  </a:lnTo>
                  <a:lnTo>
                    <a:pt x="1549" y="1507"/>
                  </a:lnTo>
                  <a:lnTo>
                    <a:pt x="1675" y="1444"/>
                  </a:lnTo>
                  <a:lnTo>
                    <a:pt x="1863" y="1465"/>
                  </a:lnTo>
                  <a:lnTo>
                    <a:pt x="1926" y="1507"/>
                  </a:lnTo>
                  <a:lnTo>
                    <a:pt x="1926" y="1674"/>
                  </a:lnTo>
                  <a:lnTo>
                    <a:pt x="1884" y="1758"/>
                  </a:lnTo>
                  <a:lnTo>
                    <a:pt x="1926" y="1820"/>
                  </a:lnTo>
                  <a:lnTo>
                    <a:pt x="1926" y="1925"/>
                  </a:lnTo>
                  <a:lnTo>
                    <a:pt x="1821" y="1946"/>
                  </a:lnTo>
                  <a:lnTo>
                    <a:pt x="1675" y="2030"/>
                  </a:lnTo>
                  <a:lnTo>
                    <a:pt x="1675" y="2092"/>
                  </a:lnTo>
                  <a:lnTo>
                    <a:pt x="1717" y="2134"/>
                  </a:lnTo>
                  <a:lnTo>
                    <a:pt x="1738" y="2197"/>
                  </a:lnTo>
                  <a:lnTo>
                    <a:pt x="1675" y="2197"/>
                  </a:lnTo>
                  <a:lnTo>
                    <a:pt x="1654" y="2239"/>
                  </a:lnTo>
                  <a:lnTo>
                    <a:pt x="1612" y="2260"/>
                  </a:lnTo>
                  <a:lnTo>
                    <a:pt x="1612" y="2302"/>
                  </a:lnTo>
                  <a:lnTo>
                    <a:pt x="1633" y="2364"/>
                  </a:lnTo>
                  <a:lnTo>
                    <a:pt x="1654" y="2406"/>
                  </a:lnTo>
                  <a:lnTo>
                    <a:pt x="1738" y="2448"/>
                  </a:lnTo>
                  <a:lnTo>
                    <a:pt x="1758" y="2490"/>
                  </a:lnTo>
                  <a:lnTo>
                    <a:pt x="1842" y="2574"/>
                  </a:lnTo>
                  <a:lnTo>
                    <a:pt x="1863" y="2616"/>
                  </a:lnTo>
                  <a:lnTo>
                    <a:pt x="1926" y="2699"/>
                  </a:lnTo>
                  <a:lnTo>
                    <a:pt x="1926" y="2804"/>
                  </a:lnTo>
                  <a:lnTo>
                    <a:pt x="1863" y="3034"/>
                  </a:lnTo>
                  <a:lnTo>
                    <a:pt x="1717" y="3453"/>
                  </a:lnTo>
                  <a:lnTo>
                    <a:pt x="1738" y="3557"/>
                  </a:lnTo>
                  <a:lnTo>
                    <a:pt x="1738" y="3662"/>
                  </a:lnTo>
                  <a:lnTo>
                    <a:pt x="1675" y="3662"/>
                  </a:lnTo>
                  <a:lnTo>
                    <a:pt x="1654" y="3599"/>
                  </a:lnTo>
                  <a:lnTo>
                    <a:pt x="1528" y="3536"/>
                  </a:lnTo>
                  <a:lnTo>
                    <a:pt x="1424" y="3536"/>
                  </a:lnTo>
                  <a:lnTo>
                    <a:pt x="1340" y="3599"/>
                  </a:lnTo>
                  <a:lnTo>
                    <a:pt x="1256" y="3557"/>
                  </a:lnTo>
                  <a:lnTo>
                    <a:pt x="1131" y="3620"/>
                  </a:lnTo>
                  <a:lnTo>
                    <a:pt x="1047" y="3515"/>
                  </a:lnTo>
                  <a:lnTo>
                    <a:pt x="984" y="3285"/>
                  </a:lnTo>
                  <a:lnTo>
                    <a:pt x="838" y="3285"/>
                  </a:lnTo>
                  <a:lnTo>
                    <a:pt x="796" y="3327"/>
                  </a:lnTo>
                  <a:lnTo>
                    <a:pt x="817" y="3494"/>
                  </a:lnTo>
                  <a:lnTo>
                    <a:pt x="796" y="3557"/>
                  </a:lnTo>
                  <a:lnTo>
                    <a:pt x="587" y="3599"/>
                  </a:lnTo>
                  <a:lnTo>
                    <a:pt x="503" y="3599"/>
                  </a:lnTo>
                  <a:lnTo>
                    <a:pt x="482" y="3641"/>
                  </a:lnTo>
                  <a:lnTo>
                    <a:pt x="419" y="3704"/>
                  </a:lnTo>
                  <a:lnTo>
                    <a:pt x="294" y="3641"/>
                  </a:lnTo>
                  <a:lnTo>
                    <a:pt x="189" y="3641"/>
                  </a:lnTo>
                  <a:lnTo>
                    <a:pt x="147" y="3704"/>
                  </a:lnTo>
                  <a:lnTo>
                    <a:pt x="168" y="3766"/>
                  </a:lnTo>
                  <a:lnTo>
                    <a:pt x="168" y="3913"/>
                  </a:lnTo>
                  <a:lnTo>
                    <a:pt x="252" y="3871"/>
                  </a:lnTo>
                  <a:lnTo>
                    <a:pt x="315" y="3850"/>
                  </a:lnTo>
                  <a:lnTo>
                    <a:pt x="398" y="3871"/>
                  </a:lnTo>
                  <a:lnTo>
                    <a:pt x="482" y="3955"/>
                  </a:lnTo>
                  <a:lnTo>
                    <a:pt x="503" y="4248"/>
                  </a:lnTo>
                  <a:lnTo>
                    <a:pt x="503" y="4352"/>
                  </a:lnTo>
                  <a:lnTo>
                    <a:pt x="315" y="4227"/>
                  </a:lnTo>
                  <a:lnTo>
                    <a:pt x="294" y="4227"/>
                  </a:lnTo>
                  <a:lnTo>
                    <a:pt x="252" y="4289"/>
                  </a:lnTo>
                  <a:lnTo>
                    <a:pt x="147" y="4289"/>
                  </a:lnTo>
                  <a:lnTo>
                    <a:pt x="85" y="4331"/>
                  </a:lnTo>
                  <a:lnTo>
                    <a:pt x="85" y="4394"/>
                  </a:lnTo>
                  <a:lnTo>
                    <a:pt x="1" y="4499"/>
                  </a:lnTo>
                  <a:lnTo>
                    <a:pt x="106" y="4603"/>
                  </a:lnTo>
                  <a:lnTo>
                    <a:pt x="168" y="4687"/>
                  </a:lnTo>
                  <a:lnTo>
                    <a:pt x="315" y="4792"/>
                  </a:lnTo>
                  <a:lnTo>
                    <a:pt x="315" y="4896"/>
                  </a:lnTo>
                  <a:lnTo>
                    <a:pt x="419" y="5001"/>
                  </a:lnTo>
                  <a:lnTo>
                    <a:pt x="419" y="5126"/>
                  </a:lnTo>
                  <a:lnTo>
                    <a:pt x="482" y="5189"/>
                  </a:lnTo>
                  <a:lnTo>
                    <a:pt x="524" y="5168"/>
                  </a:lnTo>
                  <a:lnTo>
                    <a:pt x="608" y="5022"/>
                  </a:lnTo>
                  <a:lnTo>
                    <a:pt x="629" y="5022"/>
                  </a:lnTo>
                  <a:lnTo>
                    <a:pt x="712" y="4980"/>
                  </a:lnTo>
                  <a:lnTo>
                    <a:pt x="775" y="4875"/>
                  </a:lnTo>
                  <a:lnTo>
                    <a:pt x="838" y="4854"/>
                  </a:lnTo>
                  <a:lnTo>
                    <a:pt x="942" y="4771"/>
                  </a:lnTo>
                  <a:lnTo>
                    <a:pt x="1005" y="4771"/>
                  </a:lnTo>
                  <a:lnTo>
                    <a:pt x="1047" y="4813"/>
                  </a:lnTo>
                  <a:lnTo>
                    <a:pt x="1110" y="4896"/>
                  </a:lnTo>
                  <a:lnTo>
                    <a:pt x="1110" y="5001"/>
                  </a:lnTo>
                  <a:lnTo>
                    <a:pt x="1131" y="4980"/>
                  </a:lnTo>
                  <a:lnTo>
                    <a:pt x="1194" y="5001"/>
                  </a:lnTo>
                  <a:lnTo>
                    <a:pt x="1298" y="4959"/>
                  </a:lnTo>
                  <a:lnTo>
                    <a:pt x="1319" y="5001"/>
                  </a:lnTo>
                  <a:lnTo>
                    <a:pt x="1319" y="5064"/>
                  </a:lnTo>
                  <a:lnTo>
                    <a:pt x="1424" y="5064"/>
                  </a:lnTo>
                  <a:lnTo>
                    <a:pt x="1507" y="4980"/>
                  </a:lnTo>
                  <a:lnTo>
                    <a:pt x="1507" y="4875"/>
                  </a:lnTo>
                  <a:lnTo>
                    <a:pt x="1570" y="4854"/>
                  </a:lnTo>
                  <a:lnTo>
                    <a:pt x="1654" y="4875"/>
                  </a:lnTo>
                  <a:lnTo>
                    <a:pt x="1758" y="4771"/>
                  </a:lnTo>
                  <a:lnTo>
                    <a:pt x="1947" y="4708"/>
                  </a:lnTo>
                  <a:lnTo>
                    <a:pt x="1947" y="4771"/>
                  </a:lnTo>
                  <a:lnTo>
                    <a:pt x="1863" y="4896"/>
                  </a:lnTo>
                  <a:lnTo>
                    <a:pt x="1884" y="4917"/>
                  </a:lnTo>
                  <a:lnTo>
                    <a:pt x="1947" y="5022"/>
                  </a:lnTo>
                  <a:lnTo>
                    <a:pt x="2072" y="5105"/>
                  </a:lnTo>
                  <a:lnTo>
                    <a:pt x="2198" y="5022"/>
                  </a:lnTo>
                  <a:lnTo>
                    <a:pt x="2282" y="4917"/>
                  </a:lnTo>
                  <a:lnTo>
                    <a:pt x="2512" y="4687"/>
                  </a:lnTo>
                  <a:lnTo>
                    <a:pt x="2574" y="4603"/>
                  </a:lnTo>
                  <a:lnTo>
                    <a:pt x="2658" y="4541"/>
                  </a:lnTo>
                  <a:lnTo>
                    <a:pt x="2763" y="4499"/>
                  </a:lnTo>
                  <a:lnTo>
                    <a:pt x="2867" y="4352"/>
                  </a:lnTo>
                  <a:lnTo>
                    <a:pt x="2867" y="4248"/>
                  </a:lnTo>
                  <a:lnTo>
                    <a:pt x="2888" y="4080"/>
                  </a:lnTo>
                  <a:lnTo>
                    <a:pt x="2909" y="3766"/>
                  </a:lnTo>
                  <a:lnTo>
                    <a:pt x="2888" y="3745"/>
                  </a:lnTo>
                  <a:lnTo>
                    <a:pt x="2867" y="3557"/>
                  </a:lnTo>
                  <a:lnTo>
                    <a:pt x="2909" y="3453"/>
                  </a:lnTo>
                  <a:lnTo>
                    <a:pt x="3098" y="3285"/>
                  </a:lnTo>
                  <a:lnTo>
                    <a:pt x="3098" y="3139"/>
                  </a:lnTo>
                  <a:lnTo>
                    <a:pt x="3202" y="3013"/>
                  </a:lnTo>
                  <a:lnTo>
                    <a:pt x="3328" y="2908"/>
                  </a:lnTo>
                  <a:lnTo>
                    <a:pt x="3411" y="2929"/>
                  </a:lnTo>
                  <a:lnTo>
                    <a:pt x="3516" y="2867"/>
                  </a:lnTo>
                  <a:lnTo>
                    <a:pt x="3621" y="2825"/>
                  </a:lnTo>
                  <a:lnTo>
                    <a:pt x="3809" y="2511"/>
                  </a:lnTo>
                  <a:lnTo>
                    <a:pt x="3809" y="2344"/>
                  </a:lnTo>
                  <a:lnTo>
                    <a:pt x="3851" y="2155"/>
                  </a:lnTo>
                  <a:lnTo>
                    <a:pt x="3935" y="2092"/>
                  </a:lnTo>
                  <a:lnTo>
                    <a:pt x="3955" y="1946"/>
                  </a:lnTo>
                  <a:lnTo>
                    <a:pt x="3935" y="1925"/>
                  </a:lnTo>
                  <a:lnTo>
                    <a:pt x="3955" y="1737"/>
                  </a:lnTo>
                  <a:lnTo>
                    <a:pt x="3955" y="1653"/>
                  </a:lnTo>
                  <a:lnTo>
                    <a:pt x="3955" y="1507"/>
                  </a:lnTo>
                  <a:lnTo>
                    <a:pt x="4060" y="1402"/>
                  </a:lnTo>
                  <a:lnTo>
                    <a:pt x="4060" y="1256"/>
                  </a:lnTo>
                  <a:lnTo>
                    <a:pt x="4081" y="1130"/>
                  </a:lnTo>
                  <a:lnTo>
                    <a:pt x="4039" y="921"/>
                  </a:lnTo>
                  <a:lnTo>
                    <a:pt x="4290" y="607"/>
                  </a:lnTo>
                  <a:lnTo>
                    <a:pt x="4332" y="502"/>
                  </a:lnTo>
                  <a:lnTo>
                    <a:pt x="4437" y="460"/>
                  </a:lnTo>
                  <a:lnTo>
                    <a:pt x="4437" y="209"/>
                  </a:lnTo>
                  <a:lnTo>
                    <a:pt x="4374" y="105"/>
                  </a:lnTo>
                  <a:lnTo>
                    <a:pt x="4374" y="63"/>
                  </a:lnTo>
                  <a:lnTo>
                    <a:pt x="4290" y="84"/>
                  </a:lnTo>
                  <a:lnTo>
                    <a:pt x="4248" y="105"/>
                  </a:lnTo>
                  <a:lnTo>
                    <a:pt x="4144" y="63"/>
                  </a:lnTo>
                  <a:lnTo>
                    <a:pt x="412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68"/>
            <p:cNvSpPr/>
            <p:nvPr/>
          </p:nvSpPr>
          <p:spPr>
            <a:xfrm>
              <a:off x="3828067" y="3174369"/>
              <a:ext cx="7478" cy="9769"/>
            </a:xfrm>
            <a:custGeom>
              <a:avLst/>
              <a:gdLst/>
              <a:ahLst/>
              <a:cxnLst/>
              <a:rect l="l" t="t" r="r" b="b"/>
              <a:pathLst>
                <a:path w="628" h="859" extrusionOk="0">
                  <a:moveTo>
                    <a:pt x="460" y="1"/>
                  </a:moveTo>
                  <a:lnTo>
                    <a:pt x="356" y="84"/>
                  </a:lnTo>
                  <a:lnTo>
                    <a:pt x="293" y="105"/>
                  </a:lnTo>
                  <a:lnTo>
                    <a:pt x="230" y="210"/>
                  </a:lnTo>
                  <a:lnTo>
                    <a:pt x="147" y="252"/>
                  </a:lnTo>
                  <a:lnTo>
                    <a:pt x="126" y="252"/>
                  </a:lnTo>
                  <a:lnTo>
                    <a:pt x="42" y="398"/>
                  </a:lnTo>
                  <a:lnTo>
                    <a:pt x="0" y="419"/>
                  </a:lnTo>
                  <a:lnTo>
                    <a:pt x="84" y="503"/>
                  </a:lnTo>
                  <a:lnTo>
                    <a:pt x="105" y="670"/>
                  </a:lnTo>
                  <a:lnTo>
                    <a:pt x="42" y="775"/>
                  </a:lnTo>
                  <a:lnTo>
                    <a:pt x="84" y="859"/>
                  </a:lnTo>
                  <a:lnTo>
                    <a:pt x="188" y="775"/>
                  </a:lnTo>
                  <a:lnTo>
                    <a:pt x="293" y="775"/>
                  </a:lnTo>
                  <a:lnTo>
                    <a:pt x="356" y="712"/>
                  </a:lnTo>
                  <a:lnTo>
                    <a:pt x="335" y="503"/>
                  </a:lnTo>
                  <a:lnTo>
                    <a:pt x="398" y="440"/>
                  </a:lnTo>
                  <a:lnTo>
                    <a:pt x="523" y="335"/>
                  </a:lnTo>
                  <a:lnTo>
                    <a:pt x="628" y="231"/>
                  </a:lnTo>
                  <a:lnTo>
                    <a:pt x="628" y="126"/>
                  </a:lnTo>
                  <a:lnTo>
                    <a:pt x="565" y="43"/>
                  </a:lnTo>
                  <a:lnTo>
                    <a:pt x="52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68"/>
            <p:cNvSpPr/>
            <p:nvPr/>
          </p:nvSpPr>
          <p:spPr>
            <a:xfrm>
              <a:off x="3947654" y="3151533"/>
              <a:ext cx="76994" cy="74956"/>
            </a:xfrm>
            <a:custGeom>
              <a:avLst/>
              <a:gdLst/>
              <a:ahLst/>
              <a:cxnLst/>
              <a:rect l="l" t="t" r="r" b="b"/>
              <a:pathLst>
                <a:path w="6466" h="6591" extrusionOk="0">
                  <a:moveTo>
                    <a:pt x="2553" y="0"/>
                  </a:moveTo>
                  <a:lnTo>
                    <a:pt x="1779" y="42"/>
                  </a:lnTo>
                  <a:lnTo>
                    <a:pt x="858" y="42"/>
                  </a:lnTo>
                  <a:lnTo>
                    <a:pt x="816" y="105"/>
                  </a:lnTo>
                  <a:lnTo>
                    <a:pt x="754" y="105"/>
                  </a:lnTo>
                  <a:lnTo>
                    <a:pt x="712" y="146"/>
                  </a:lnTo>
                  <a:lnTo>
                    <a:pt x="775" y="230"/>
                  </a:lnTo>
                  <a:lnTo>
                    <a:pt x="858" y="314"/>
                  </a:lnTo>
                  <a:lnTo>
                    <a:pt x="858" y="356"/>
                  </a:lnTo>
                  <a:lnTo>
                    <a:pt x="921" y="439"/>
                  </a:lnTo>
                  <a:lnTo>
                    <a:pt x="963" y="628"/>
                  </a:lnTo>
                  <a:lnTo>
                    <a:pt x="984" y="732"/>
                  </a:lnTo>
                  <a:lnTo>
                    <a:pt x="942" y="795"/>
                  </a:lnTo>
                  <a:lnTo>
                    <a:pt x="942" y="879"/>
                  </a:lnTo>
                  <a:lnTo>
                    <a:pt x="879" y="942"/>
                  </a:lnTo>
                  <a:lnTo>
                    <a:pt x="816" y="963"/>
                  </a:lnTo>
                  <a:lnTo>
                    <a:pt x="754" y="963"/>
                  </a:lnTo>
                  <a:lnTo>
                    <a:pt x="733" y="942"/>
                  </a:lnTo>
                  <a:lnTo>
                    <a:pt x="733" y="983"/>
                  </a:lnTo>
                  <a:lnTo>
                    <a:pt x="754" y="1046"/>
                  </a:lnTo>
                  <a:lnTo>
                    <a:pt x="754" y="1109"/>
                  </a:lnTo>
                  <a:lnTo>
                    <a:pt x="858" y="1151"/>
                  </a:lnTo>
                  <a:lnTo>
                    <a:pt x="858" y="1214"/>
                  </a:lnTo>
                  <a:lnTo>
                    <a:pt x="942" y="1214"/>
                  </a:lnTo>
                  <a:lnTo>
                    <a:pt x="963" y="1402"/>
                  </a:lnTo>
                  <a:lnTo>
                    <a:pt x="963" y="1486"/>
                  </a:lnTo>
                  <a:lnTo>
                    <a:pt x="858" y="1590"/>
                  </a:lnTo>
                  <a:lnTo>
                    <a:pt x="775" y="1674"/>
                  </a:lnTo>
                  <a:lnTo>
                    <a:pt x="733" y="1716"/>
                  </a:lnTo>
                  <a:lnTo>
                    <a:pt x="565" y="1883"/>
                  </a:lnTo>
                  <a:lnTo>
                    <a:pt x="461" y="2030"/>
                  </a:lnTo>
                  <a:lnTo>
                    <a:pt x="293" y="2092"/>
                  </a:lnTo>
                  <a:lnTo>
                    <a:pt x="0" y="2092"/>
                  </a:lnTo>
                  <a:lnTo>
                    <a:pt x="84" y="2553"/>
                  </a:lnTo>
                  <a:lnTo>
                    <a:pt x="210" y="3243"/>
                  </a:lnTo>
                  <a:lnTo>
                    <a:pt x="628" y="3808"/>
                  </a:lnTo>
                  <a:lnTo>
                    <a:pt x="754" y="4248"/>
                  </a:lnTo>
                  <a:lnTo>
                    <a:pt x="942" y="4352"/>
                  </a:lnTo>
                  <a:lnTo>
                    <a:pt x="1026" y="4352"/>
                  </a:lnTo>
                  <a:lnTo>
                    <a:pt x="1130" y="4394"/>
                  </a:lnTo>
                  <a:lnTo>
                    <a:pt x="1172" y="4394"/>
                  </a:lnTo>
                  <a:lnTo>
                    <a:pt x="1256" y="4436"/>
                  </a:lnTo>
                  <a:lnTo>
                    <a:pt x="1256" y="4499"/>
                  </a:lnTo>
                  <a:lnTo>
                    <a:pt x="1340" y="4561"/>
                  </a:lnTo>
                  <a:lnTo>
                    <a:pt x="1444" y="4561"/>
                  </a:lnTo>
                  <a:lnTo>
                    <a:pt x="1695" y="4645"/>
                  </a:lnTo>
                  <a:lnTo>
                    <a:pt x="1779" y="4645"/>
                  </a:lnTo>
                  <a:lnTo>
                    <a:pt x="1821" y="4708"/>
                  </a:lnTo>
                  <a:lnTo>
                    <a:pt x="1884" y="4729"/>
                  </a:lnTo>
                  <a:lnTo>
                    <a:pt x="1925" y="4812"/>
                  </a:lnTo>
                  <a:lnTo>
                    <a:pt x="2030" y="4917"/>
                  </a:lnTo>
                  <a:lnTo>
                    <a:pt x="2093" y="4917"/>
                  </a:lnTo>
                  <a:lnTo>
                    <a:pt x="2093" y="4938"/>
                  </a:lnTo>
                  <a:lnTo>
                    <a:pt x="2114" y="4917"/>
                  </a:lnTo>
                  <a:lnTo>
                    <a:pt x="2177" y="4917"/>
                  </a:lnTo>
                  <a:lnTo>
                    <a:pt x="2197" y="4980"/>
                  </a:lnTo>
                  <a:lnTo>
                    <a:pt x="2281" y="4980"/>
                  </a:lnTo>
                  <a:lnTo>
                    <a:pt x="2302" y="5022"/>
                  </a:lnTo>
                  <a:lnTo>
                    <a:pt x="2323" y="4980"/>
                  </a:lnTo>
                  <a:lnTo>
                    <a:pt x="2407" y="5022"/>
                  </a:lnTo>
                  <a:lnTo>
                    <a:pt x="2428" y="5043"/>
                  </a:lnTo>
                  <a:lnTo>
                    <a:pt x="2490" y="5043"/>
                  </a:lnTo>
                  <a:lnTo>
                    <a:pt x="2511" y="5084"/>
                  </a:lnTo>
                  <a:lnTo>
                    <a:pt x="2553" y="5126"/>
                  </a:lnTo>
                  <a:lnTo>
                    <a:pt x="2637" y="5189"/>
                  </a:lnTo>
                  <a:lnTo>
                    <a:pt x="2825" y="5398"/>
                  </a:lnTo>
                  <a:lnTo>
                    <a:pt x="2846" y="5608"/>
                  </a:lnTo>
                  <a:lnTo>
                    <a:pt x="2846" y="6591"/>
                  </a:lnTo>
                  <a:lnTo>
                    <a:pt x="2951" y="6193"/>
                  </a:lnTo>
                  <a:lnTo>
                    <a:pt x="3495" y="6173"/>
                  </a:lnTo>
                  <a:lnTo>
                    <a:pt x="3599" y="6131"/>
                  </a:lnTo>
                  <a:lnTo>
                    <a:pt x="3641" y="6110"/>
                  </a:lnTo>
                  <a:lnTo>
                    <a:pt x="3704" y="6089"/>
                  </a:lnTo>
                  <a:lnTo>
                    <a:pt x="3704" y="6131"/>
                  </a:lnTo>
                  <a:lnTo>
                    <a:pt x="3788" y="6173"/>
                  </a:lnTo>
                  <a:lnTo>
                    <a:pt x="3871" y="6214"/>
                  </a:lnTo>
                  <a:lnTo>
                    <a:pt x="3955" y="6214"/>
                  </a:lnTo>
                  <a:lnTo>
                    <a:pt x="3997" y="6298"/>
                  </a:lnTo>
                  <a:lnTo>
                    <a:pt x="3976" y="6319"/>
                  </a:lnTo>
                  <a:lnTo>
                    <a:pt x="4164" y="6298"/>
                  </a:lnTo>
                  <a:lnTo>
                    <a:pt x="4269" y="6193"/>
                  </a:lnTo>
                  <a:lnTo>
                    <a:pt x="4332" y="6193"/>
                  </a:lnTo>
                  <a:lnTo>
                    <a:pt x="4394" y="6131"/>
                  </a:lnTo>
                  <a:lnTo>
                    <a:pt x="4436" y="6173"/>
                  </a:lnTo>
                  <a:lnTo>
                    <a:pt x="4436" y="6214"/>
                  </a:lnTo>
                  <a:lnTo>
                    <a:pt x="4520" y="6214"/>
                  </a:lnTo>
                  <a:lnTo>
                    <a:pt x="4604" y="6277"/>
                  </a:lnTo>
                  <a:lnTo>
                    <a:pt x="4729" y="6214"/>
                  </a:lnTo>
                  <a:lnTo>
                    <a:pt x="4897" y="6193"/>
                  </a:lnTo>
                  <a:lnTo>
                    <a:pt x="4918" y="6110"/>
                  </a:lnTo>
                  <a:lnTo>
                    <a:pt x="4897" y="6068"/>
                  </a:lnTo>
                  <a:lnTo>
                    <a:pt x="4938" y="6005"/>
                  </a:lnTo>
                  <a:lnTo>
                    <a:pt x="5043" y="6026"/>
                  </a:lnTo>
                  <a:lnTo>
                    <a:pt x="5127" y="6026"/>
                  </a:lnTo>
                  <a:lnTo>
                    <a:pt x="5210" y="6089"/>
                  </a:lnTo>
                  <a:lnTo>
                    <a:pt x="5315" y="6068"/>
                  </a:lnTo>
                  <a:lnTo>
                    <a:pt x="5357" y="6026"/>
                  </a:lnTo>
                  <a:lnTo>
                    <a:pt x="5566" y="5963"/>
                  </a:lnTo>
                  <a:lnTo>
                    <a:pt x="5650" y="5984"/>
                  </a:lnTo>
                  <a:lnTo>
                    <a:pt x="5754" y="5963"/>
                  </a:lnTo>
                  <a:lnTo>
                    <a:pt x="5775" y="5900"/>
                  </a:lnTo>
                  <a:lnTo>
                    <a:pt x="5901" y="5900"/>
                  </a:lnTo>
                  <a:lnTo>
                    <a:pt x="5985" y="5817"/>
                  </a:lnTo>
                  <a:lnTo>
                    <a:pt x="6110" y="5796"/>
                  </a:lnTo>
                  <a:lnTo>
                    <a:pt x="6194" y="5712"/>
                  </a:lnTo>
                  <a:lnTo>
                    <a:pt x="6278" y="5649"/>
                  </a:lnTo>
                  <a:lnTo>
                    <a:pt x="6382" y="5670"/>
                  </a:lnTo>
                  <a:lnTo>
                    <a:pt x="6424" y="5608"/>
                  </a:lnTo>
                  <a:lnTo>
                    <a:pt x="6466" y="5587"/>
                  </a:lnTo>
                  <a:lnTo>
                    <a:pt x="6424" y="5587"/>
                  </a:lnTo>
                  <a:lnTo>
                    <a:pt x="6424" y="5545"/>
                  </a:lnTo>
                  <a:lnTo>
                    <a:pt x="6298" y="5440"/>
                  </a:lnTo>
                  <a:lnTo>
                    <a:pt x="6173" y="5398"/>
                  </a:lnTo>
                  <a:lnTo>
                    <a:pt x="5964" y="5189"/>
                  </a:lnTo>
                  <a:lnTo>
                    <a:pt x="5985" y="5126"/>
                  </a:lnTo>
                  <a:lnTo>
                    <a:pt x="5901" y="4938"/>
                  </a:lnTo>
                  <a:lnTo>
                    <a:pt x="5859" y="4875"/>
                  </a:lnTo>
                  <a:lnTo>
                    <a:pt x="5901" y="4771"/>
                  </a:lnTo>
                  <a:lnTo>
                    <a:pt x="5859" y="4729"/>
                  </a:lnTo>
                  <a:lnTo>
                    <a:pt x="5838" y="4624"/>
                  </a:lnTo>
                  <a:lnTo>
                    <a:pt x="5796" y="4540"/>
                  </a:lnTo>
                  <a:lnTo>
                    <a:pt x="5838" y="4540"/>
                  </a:lnTo>
                  <a:lnTo>
                    <a:pt x="5775" y="4394"/>
                  </a:lnTo>
                  <a:lnTo>
                    <a:pt x="5754" y="4248"/>
                  </a:lnTo>
                  <a:lnTo>
                    <a:pt x="5838" y="4206"/>
                  </a:lnTo>
                  <a:lnTo>
                    <a:pt x="5838" y="4038"/>
                  </a:lnTo>
                  <a:lnTo>
                    <a:pt x="5754" y="3976"/>
                  </a:lnTo>
                  <a:lnTo>
                    <a:pt x="5754" y="3766"/>
                  </a:lnTo>
                  <a:lnTo>
                    <a:pt x="5775" y="3620"/>
                  </a:lnTo>
                  <a:lnTo>
                    <a:pt x="5859" y="3578"/>
                  </a:lnTo>
                  <a:lnTo>
                    <a:pt x="5880" y="3599"/>
                  </a:lnTo>
                  <a:lnTo>
                    <a:pt x="5943" y="3515"/>
                  </a:lnTo>
                  <a:lnTo>
                    <a:pt x="5859" y="3306"/>
                  </a:lnTo>
                  <a:lnTo>
                    <a:pt x="5775" y="3306"/>
                  </a:lnTo>
                  <a:lnTo>
                    <a:pt x="5650" y="3180"/>
                  </a:lnTo>
                  <a:lnTo>
                    <a:pt x="5482" y="3055"/>
                  </a:lnTo>
                  <a:lnTo>
                    <a:pt x="5482" y="2929"/>
                  </a:lnTo>
                  <a:lnTo>
                    <a:pt x="5566" y="2657"/>
                  </a:lnTo>
                  <a:lnTo>
                    <a:pt x="5692" y="2302"/>
                  </a:lnTo>
                  <a:lnTo>
                    <a:pt x="5754" y="2239"/>
                  </a:lnTo>
                  <a:lnTo>
                    <a:pt x="5734" y="2134"/>
                  </a:lnTo>
                  <a:lnTo>
                    <a:pt x="5692" y="2113"/>
                  </a:lnTo>
                  <a:lnTo>
                    <a:pt x="5734" y="2113"/>
                  </a:lnTo>
                  <a:lnTo>
                    <a:pt x="5022" y="1611"/>
                  </a:lnTo>
                  <a:lnTo>
                    <a:pt x="4959" y="1527"/>
                  </a:lnTo>
                  <a:lnTo>
                    <a:pt x="4938" y="1486"/>
                  </a:lnTo>
                  <a:lnTo>
                    <a:pt x="4959" y="1402"/>
                  </a:lnTo>
                  <a:lnTo>
                    <a:pt x="4834" y="1214"/>
                  </a:lnTo>
                  <a:lnTo>
                    <a:pt x="274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68"/>
            <p:cNvSpPr/>
            <p:nvPr/>
          </p:nvSpPr>
          <p:spPr>
            <a:xfrm>
              <a:off x="3945415" y="3152954"/>
              <a:ext cx="13956" cy="10963"/>
            </a:xfrm>
            <a:custGeom>
              <a:avLst/>
              <a:gdLst/>
              <a:ahLst/>
              <a:cxnLst/>
              <a:rect l="l" t="t" r="r" b="b"/>
              <a:pathLst>
                <a:path w="1172" h="964" extrusionOk="0">
                  <a:moveTo>
                    <a:pt x="795" y="1"/>
                  </a:moveTo>
                  <a:lnTo>
                    <a:pt x="795" y="84"/>
                  </a:lnTo>
                  <a:lnTo>
                    <a:pt x="732" y="126"/>
                  </a:lnTo>
                  <a:lnTo>
                    <a:pt x="649" y="126"/>
                  </a:lnTo>
                  <a:lnTo>
                    <a:pt x="607" y="84"/>
                  </a:lnTo>
                  <a:lnTo>
                    <a:pt x="544" y="42"/>
                  </a:lnTo>
                  <a:lnTo>
                    <a:pt x="440" y="126"/>
                  </a:lnTo>
                  <a:lnTo>
                    <a:pt x="377" y="147"/>
                  </a:lnTo>
                  <a:lnTo>
                    <a:pt x="335" y="126"/>
                  </a:lnTo>
                  <a:lnTo>
                    <a:pt x="209" y="231"/>
                  </a:lnTo>
                  <a:lnTo>
                    <a:pt x="105" y="356"/>
                  </a:lnTo>
                  <a:lnTo>
                    <a:pt x="0" y="733"/>
                  </a:lnTo>
                  <a:lnTo>
                    <a:pt x="0" y="817"/>
                  </a:lnTo>
                  <a:lnTo>
                    <a:pt x="209" y="817"/>
                  </a:lnTo>
                  <a:lnTo>
                    <a:pt x="272" y="921"/>
                  </a:lnTo>
                  <a:lnTo>
                    <a:pt x="335" y="963"/>
                  </a:lnTo>
                  <a:lnTo>
                    <a:pt x="398" y="921"/>
                  </a:lnTo>
                  <a:lnTo>
                    <a:pt x="419" y="921"/>
                  </a:lnTo>
                  <a:lnTo>
                    <a:pt x="481" y="963"/>
                  </a:lnTo>
                  <a:lnTo>
                    <a:pt x="607" y="921"/>
                  </a:lnTo>
                  <a:lnTo>
                    <a:pt x="607" y="858"/>
                  </a:lnTo>
                  <a:lnTo>
                    <a:pt x="691" y="670"/>
                  </a:lnTo>
                  <a:lnTo>
                    <a:pt x="649" y="566"/>
                  </a:lnTo>
                  <a:lnTo>
                    <a:pt x="712" y="566"/>
                  </a:lnTo>
                  <a:lnTo>
                    <a:pt x="753" y="628"/>
                  </a:lnTo>
                  <a:lnTo>
                    <a:pt x="816" y="628"/>
                  </a:lnTo>
                  <a:lnTo>
                    <a:pt x="858" y="733"/>
                  </a:lnTo>
                  <a:lnTo>
                    <a:pt x="921" y="754"/>
                  </a:lnTo>
                  <a:lnTo>
                    <a:pt x="921" y="817"/>
                  </a:lnTo>
                  <a:lnTo>
                    <a:pt x="942" y="838"/>
                  </a:lnTo>
                  <a:lnTo>
                    <a:pt x="1004" y="838"/>
                  </a:lnTo>
                  <a:lnTo>
                    <a:pt x="1067" y="817"/>
                  </a:lnTo>
                  <a:lnTo>
                    <a:pt x="1130" y="754"/>
                  </a:lnTo>
                  <a:lnTo>
                    <a:pt x="1130" y="670"/>
                  </a:lnTo>
                  <a:lnTo>
                    <a:pt x="1172" y="607"/>
                  </a:lnTo>
                  <a:lnTo>
                    <a:pt x="1151" y="503"/>
                  </a:lnTo>
                  <a:lnTo>
                    <a:pt x="1109" y="314"/>
                  </a:lnTo>
                  <a:lnTo>
                    <a:pt x="1046" y="231"/>
                  </a:lnTo>
                  <a:lnTo>
                    <a:pt x="1046" y="189"/>
                  </a:lnTo>
                  <a:lnTo>
                    <a:pt x="963" y="105"/>
                  </a:lnTo>
                  <a:lnTo>
                    <a:pt x="900" y="21"/>
                  </a:lnTo>
                  <a:lnTo>
                    <a:pt x="900"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68"/>
            <p:cNvSpPr/>
            <p:nvPr/>
          </p:nvSpPr>
          <p:spPr>
            <a:xfrm>
              <a:off x="3945415" y="3159380"/>
              <a:ext cx="13706" cy="15956"/>
            </a:xfrm>
            <a:custGeom>
              <a:avLst/>
              <a:gdLst/>
              <a:ahLst/>
              <a:cxnLst/>
              <a:rect l="l" t="t" r="r" b="b"/>
              <a:pathLst>
                <a:path w="1151" h="1403" extrusionOk="0">
                  <a:moveTo>
                    <a:pt x="649" y="1"/>
                  </a:moveTo>
                  <a:lnTo>
                    <a:pt x="691" y="105"/>
                  </a:lnTo>
                  <a:lnTo>
                    <a:pt x="607" y="293"/>
                  </a:lnTo>
                  <a:lnTo>
                    <a:pt x="607" y="356"/>
                  </a:lnTo>
                  <a:lnTo>
                    <a:pt x="481" y="398"/>
                  </a:lnTo>
                  <a:lnTo>
                    <a:pt x="419" y="356"/>
                  </a:lnTo>
                  <a:lnTo>
                    <a:pt x="398" y="356"/>
                  </a:lnTo>
                  <a:lnTo>
                    <a:pt x="335" y="398"/>
                  </a:lnTo>
                  <a:lnTo>
                    <a:pt x="272" y="356"/>
                  </a:lnTo>
                  <a:lnTo>
                    <a:pt x="209" y="252"/>
                  </a:lnTo>
                  <a:lnTo>
                    <a:pt x="0" y="252"/>
                  </a:lnTo>
                  <a:lnTo>
                    <a:pt x="0" y="314"/>
                  </a:lnTo>
                  <a:lnTo>
                    <a:pt x="63" y="419"/>
                  </a:lnTo>
                  <a:lnTo>
                    <a:pt x="84" y="565"/>
                  </a:lnTo>
                  <a:lnTo>
                    <a:pt x="84" y="712"/>
                  </a:lnTo>
                  <a:lnTo>
                    <a:pt x="188" y="1402"/>
                  </a:lnTo>
                  <a:lnTo>
                    <a:pt x="481" y="1402"/>
                  </a:lnTo>
                  <a:lnTo>
                    <a:pt x="649" y="1340"/>
                  </a:lnTo>
                  <a:lnTo>
                    <a:pt x="753" y="1193"/>
                  </a:lnTo>
                  <a:lnTo>
                    <a:pt x="921" y="1026"/>
                  </a:lnTo>
                  <a:lnTo>
                    <a:pt x="963" y="984"/>
                  </a:lnTo>
                  <a:lnTo>
                    <a:pt x="1046" y="900"/>
                  </a:lnTo>
                  <a:lnTo>
                    <a:pt x="1151" y="796"/>
                  </a:lnTo>
                  <a:lnTo>
                    <a:pt x="1151" y="712"/>
                  </a:lnTo>
                  <a:lnTo>
                    <a:pt x="1130" y="524"/>
                  </a:lnTo>
                  <a:lnTo>
                    <a:pt x="1046" y="524"/>
                  </a:lnTo>
                  <a:lnTo>
                    <a:pt x="1046" y="461"/>
                  </a:lnTo>
                  <a:lnTo>
                    <a:pt x="942" y="419"/>
                  </a:lnTo>
                  <a:lnTo>
                    <a:pt x="942" y="356"/>
                  </a:lnTo>
                  <a:lnTo>
                    <a:pt x="921" y="293"/>
                  </a:lnTo>
                  <a:lnTo>
                    <a:pt x="921" y="252"/>
                  </a:lnTo>
                  <a:lnTo>
                    <a:pt x="921" y="189"/>
                  </a:lnTo>
                  <a:lnTo>
                    <a:pt x="858" y="168"/>
                  </a:lnTo>
                  <a:lnTo>
                    <a:pt x="816" y="63"/>
                  </a:lnTo>
                  <a:lnTo>
                    <a:pt x="753" y="63"/>
                  </a:lnTo>
                  <a:lnTo>
                    <a:pt x="712"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68"/>
            <p:cNvSpPr/>
            <p:nvPr/>
          </p:nvSpPr>
          <p:spPr>
            <a:xfrm>
              <a:off x="3829055" y="3110126"/>
              <a:ext cx="131316" cy="124222"/>
            </a:xfrm>
            <a:custGeom>
              <a:avLst/>
              <a:gdLst/>
              <a:ahLst/>
              <a:cxnLst/>
              <a:rect l="l" t="t" r="r" b="b"/>
              <a:pathLst>
                <a:path w="11028" h="10923" extrusionOk="0">
                  <a:moveTo>
                    <a:pt x="7701" y="0"/>
                  </a:moveTo>
                  <a:lnTo>
                    <a:pt x="7701" y="42"/>
                  </a:lnTo>
                  <a:lnTo>
                    <a:pt x="7743" y="84"/>
                  </a:lnTo>
                  <a:lnTo>
                    <a:pt x="7659" y="189"/>
                  </a:lnTo>
                  <a:lnTo>
                    <a:pt x="7575" y="189"/>
                  </a:lnTo>
                  <a:lnTo>
                    <a:pt x="7491" y="210"/>
                  </a:lnTo>
                  <a:lnTo>
                    <a:pt x="7366" y="210"/>
                  </a:lnTo>
                  <a:lnTo>
                    <a:pt x="7282" y="251"/>
                  </a:lnTo>
                  <a:lnTo>
                    <a:pt x="7240" y="251"/>
                  </a:lnTo>
                  <a:lnTo>
                    <a:pt x="7219" y="189"/>
                  </a:lnTo>
                  <a:lnTo>
                    <a:pt x="7178" y="189"/>
                  </a:lnTo>
                  <a:lnTo>
                    <a:pt x="7157" y="147"/>
                  </a:lnTo>
                  <a:lnTo>
                    <a:pt x="7073" y="126"/>
                  </a:lnTo>
                  <a:lnTo>
                    <a:pt x="6843" y="230"/>
                  </a:lnTo>
                  <a:lnTo>
                    <a:pt x="6759" y="293"/>
                  </a:lnTo>
                  <a:lnTo>
                    <a:pt x="6717" y="335"/>
                  </a:lnTo>
                  <a:lnTo>
                    <a:pt x="6487" y="356"/>
                  </a:lnTo>
                  <a:lnTo>
                    <a:pt x="6403" y="398"/>
                  </a:lnTo>
                  <a:lnTo>
                    <a:pt x="6320" y="314"/>
                  </a:lnTo>
                  <a:lnTo>
                    <a:pt x="6215" y="293"/>
                  </a:lnTo>
                  <a:lnTo>
                    <a:pt x="6111" y="293"/>
                  </a:lnTo>
                  <a:lnTo>
                    <a:pt x="6027" y="398"/>
                  </a:lnTo>
                  <a:lnTo>
                    <a:pt x="5922" y="502"/>
                  </a:lnTo>
                  <a:lnTo>
                    <a:pt x="5964" y="544"/>
                  </a:lnTo>
                  <a:lnTo>
                    <a:pt x="6006" y="607"/>
                  </a:lnTo>
                  <a:lnTo>
                    <a:pt x="5985" y="649"/>
                  </a:lnTo>
                  <a:lnTo>
                    <a:pt x="5859" y="670"/>
                  </a:lnTo>
                  <a:lnTo>
                    <a:pt x="5797" y="649"/>
                  </a:lnTo>
                  <a:lnTo>
                    <a:pt x="5671" y="628"/>
                  </a:lnTo>
                  <a:lnTo>
                    <a:pt x="5567" y="565"/>
                  </a:lnTo>
                  <a:lnTo>
                    <a:pt x="5483" y="565"/>
                  </a:lnTo>
                  <a:lnTo>
                    <a:pt x="5399" y="628"/>
                  </a:lnTo>
                  <a:lnTo>
                    <a:pt x="5336" y="607"/>
                  </a:lnTo>
                  <a:lnTo>
                    <a:pt x="5190" y="607"/>
                  </a:lnTo>
                  <a:lnTo>
                    <a:pt x="5064" y="523"/>
                  </a:lnTo>
                  <a:lnTo>
                    <a:pt x="4939" y="544"/>
                  </a:lnTo>
                  <a:lnTo>
                    <a:pt x="4918" y="502"/>
                  </a:lnTo>
                  <a:lnTo>
                    <a:pt x="4750" y="356"/>
                  </a:lnTo>
                  <a:lnTo>
                    <a:pt x="4667" y="335"/>
                  </a:lnTo>
                  <a:lnTo>
                    <a:pt x="4499" y="210"/>
                  </a:lnTo>
                  <a:lnTo>
                    <a:pt x="4437" y="189"/>
                  </a:lnTo>
                  <a:lnTo>
                    <a:pt x="4353" y="126"/>
                  </a:lnTo>
                  <a:lnTo>
                    <a:pt x="4290" y="126"/>
                  </a:lnTo>
                  <a:lnTo>
                    <a:pt x="4290" y="189"/>
                  </a:lnTo>
                  <a:lnTo>
                    <a:pt x="4186" y="147"/>
                  </a:lnTo>
                  <a:lnTo>
                    <a:pt x="4102" y="251"/>
                  </a:lnTo>
                  <a:lnTo>
                    <a:pt x="4018" y="251"/>
                  </a:lnTo>
                  <a:lnTo>
                    <a:pt x="3976" y="293"/>
                  </a:lnTo>
                  <a:lnTo>
                    <a:pt x="3976" y="356"/>
                  </a:lnTo>
                  <a:lnTo>
                    <a:pt x="3914" y="440"/>
                  </a:lnTo>
                  <a:lnTo>
                    <a:pt x="3914" y="502"/>
                  </a:lnTo>
                  <a:lnTo>
                    <a:pt x="3872" y="544"/>
                  </a:lnTo>
                  <a:lnTo>
                    <a:pt x="3788" y="544"/>
                  </a:lnTo>
                  <a:lnTo>
                    <a:pt x="3788" y="607"/>
                  </a:lnTo>
                  <a:lnTo>
                    <a:pt x="3893" y="733"/>
                  </a:lnTo>
                  <a:lnTo>
                    <a:pt x="3830" y="774"/>
                  </a:lnTo>
                  <a:lnTo>
                    <a:pt x="3809" y="858"/>
                  </a:lnTo>
                  <a:lnTo>
                    <a:pt x="3809" y="984"/>
                  </a:lnTo>
                  <a:lnTo>
                    <a:pt x="3872" y="1088"/>
                  </a:lnTo>
                  <a:lnTo>
                    <a:pt x="3872" y="1339"/>
                  </a:lnTo>
                  <a:lnTo>
                    <a:pt x="3767" y="1381"/>
                  </a:lnTo>
                  <a:lnTo>
                    <a:pt x="3725" y="1486"/>
                  </a:lnTo>
                  <a:lnTo>
                    <a:pt x="3474" y="1800"/>
                  </a:lnTo>
                  <a:lnTo>
                    <a:pt x="3516" y="2009"/>
                  </a:lnTo>
                  <a:lnTo>
                    <a:pt x="3495" y="2135"/>
                  </a:lnTo>
                  <a:lnTo>
                    <a:pt x="3495" y="2281"/>
                  </a:lnTo>
                  <a:lnTo>
                    <a:pt x="3390" y="2386"/>
                  </a:lnTo>
                  <a:lnTo>
                    <a:pt x="3390" y="2532"/>
                  </a:lnTo>
                  <a:lnTo>
                    <a:pt x="3390" y="2616"/>
                  </a:lnTo>
                  <a:lnTo>
                    <a:pt x="3370" y="2804"/>
                  </a:lnTo>
                  <a:lnTo>
                    <a:pt x="3390" y="2825"/>
                  </a:lnTo>
                  <a:lnTo>
                    <a:pt x="3370" y="2971"/>
                  </a:lnTo>
                  <a:lnTo>
                    <a:pt x="3286" y="3034"/>
                  </a:lnTo>
                  <a:lnTo>
                    <a:pt x="3244" y="3223"/>
                  </a:lnTo>
                  <a:lnTo>
                    <a:pt x="3244" y="3390"/>
                  </a:lnTo>
                  <a:lnTo>
                    <a:pt x="3056" y="3704"/>
                  </a:lnTo>
                  <a:lnTo>
                    <a:pt x="2951" y="3746"/>
                  </a:lnTo>
                  <a:lnTo>
                    <a:pt x="2846" y="3808"/>
                  </a:lnTo>
                  <a:lnTo>
                    <a:pt x="2763" y="3787"/>
                  </a:lnTo>
                  <a:lnTo>
                    <a:pt x="2637" y="3892"/>
                  </a:lnTo>
                  <a:lnTo>
                    <a:pt x="2533" y="4018"/>
                  </a:lnTo>
                  <a:lnTo>
                    <a:pt x="2533" y="4164"/>
                  </a:lnTo>
                  <a:lnTo>
                    <a:pt x="2344" y="4332"/>
                  </a:lnTo>
                  <a:lnTo>
                    <a:pt x="2302" y="4436"/>
                  </a:lnTo>
                  <a:lnTo>
                    <a:pt x="2323" y="4624"/>
                  </a:lnTo>
                  <a:lnTo>
                    <a:pt x="2344" y="4645"/>
                  </a:lnTo>
                  <a:lnTo>
                    <a:pt x="2323" y="4959"/>
                  </a:lnTo>
                  <a:lnTo>
                    <a:pt x="2302" y="5127"/>
                  </a:lnTo>
                  <a:lnTo>
                    <a:pt x="2302" y="5231"/>
                  </a:lnTo>
                  <a:lnTo>
                    <a:pt x="2198" y="5378"/>
                  </a:lnTo>
                  <a:lnTo>
                    <a:pt x="2093" y="5420"/>
                  </a:lnTo>
                  <a:lnTo>
                    <a:pt x="2009" y="5482"/>
                  </a:lnTo>
                  <a:lnTo>
                    <a:pt x="1947" y="5566"/>
                  </a:lnTo>
                  <a:lnTo>
                    <a:pt x="1717" y="5796"/>
                  </a:lnTo>
                  <a:lnTo>
                    <a:pt x="1633" y="5901"/>
                  </a:lnTo>
                  <a:lnTo>
                    <a:pt x="1507" y="5984"/>
                  </a:lnTo>
                  <a:lnTo>
                    <a:pt x="1382" y="5901"/>
                  </a:lnTo>
                  <a:lnTo>
                    <a:pt x="1319" y="5796"/>
                  </a:lnTo>
                  <a:lnTo>
                    <a:pt x="1298" y="5775"/>
                  </a:lnTo>
                  <a:lnTo>
                    <a:pt x="1382" y="5650"/>
                  </a:lnTo>
                  <a:lnTo>
                    <a:pt x="1382" y="5587"/>
                  </a:lnTo>
                  <a:lnTo>
                    <a:pt x="1193" y="5650"/>
                  </a:lnTo>
                  <a:lnTo>
                    <a:pt x="1089" y="5754"/>
                  </a:lnTo>
                  <a:lnTo>
                    <a:pt x="1005" y="5733"/>
                  </a:lnTo>
                  <a:lnTo>
                    <a:pt x="942" y="5754"/>
                  </a:lnTo>
                  <a:lnTo>
                    <a:pt x="942" y="5859"/>
                  </a:lnTo>
                  <a:lnTo>
                    <a:pt x="859" y="5943"/>
                  </a:lnTo>
                  <a:lnTo>
                    <a:pt x="754" y="5943"/>
                  </a:lnTo>
                  <a:lnTo>
                    <a:pt x="754" y="5880"/>
                  </a:lnTo>
                  <a:lnTo>
                    <a:pt x="733" y="5838"/>
                  </a:lnTo>
                  <a:lnTo>
                    <a:pt x="629" y="5880"/>
                  </a:lnTo>
                  <a:lnTo>
                    <a:pt x="566" y="5859"/>
                  </a:lnTo>
                  <a:lnTo>
                    <a:pt x="440" y="5984"/>
                  </a:lnTo>
                  <a:lnTo>
                    <a:pt x="315" y="6089"/>
                  </a:lnTo>
                  <a:lnTo>
                    <a:pt x="252" y="6152"/>
                  </a:lnTo>
                  <a:lnTo>
                    <a:pt x="273" y="6361"/>
                  </a:lnTo>
                  <a:lnTo>
                    <a:pt x="210" y="6424"/>
                  </a:lnTo>
                  <a:lnTo>
                    <a:pt x="105" y="6424"/>
                  </a:lnTo>
                  <a:lnTo>
                    <a:pt x="1" y="6508"/>
                  </a:lnTo>
                  <a:lnTo>
                    <a:pt x="22" y="6570"/>
                  </a:lnTo>
                  <a:lnTo>
                    <a:pt x="210" y="6591"/>
                  </a:lnTo>
                  <a:lnTo>
                    <a:pt x="252" y="6633"/>
                  </a:lnTo>
                  <a:lnTo>
                    <a:pt x="273" y="6633"/>
                  </a:lnTo>
                  <a:lnTo>
                    <a:pt x="273" y="6612"/>
                  </a:lnTo>
                  <a:lnTo>
                    <a:pt x="315" y="6591"/>
                  </a:lnTo>
                  <a:lnTo>
                    <a:pt x="377" y="6591"/>
                  </a:lnTo>
                  <a:lnTo>
                    <a:pt x="482" y="6570"/>
                  </a:lnTo>
                  <a:lnTo>
                    <a:pt x="566" y="6528"/>
                  </a:lnTo>
                  <a:lnTo>
                    <a:pt x="1256" y="6528"/>
                  </a:lnTo>
                  <a:lnTo>
                    <a:pt x="1424" y="6570"/>
                  </a:lnTo>
                  <a:lnTo>
                    <a:pt x="1633" y="6528"/>
                  </a:lnTo>
                  <a:lnTo>
                    <a:pt x="2637" y="6528"/>
                  </a:lnTo>
                  <a:lnTo>
                    <a:pt x="2637" y="6612"/>
                  </a:lnTo>
                  <a:lnTo>
                    <a:pt x="2637" y="6633"/>
                  </a:lnTo>
                  <a:lnTo>
                    <a:pt x="2637" y="6717"/>
                  </a:lnTo>
                  <a:lnTo>
                    <a:pt x="2679" y="6780"/>
                  </a:lnTo>
                  <a:lnTo>
                    <a:pt x="2721" y="6842"/>
                  </a:lnTo>
                  <a:lnTo>
                    <a:pt x="2679" y="6905"/>
                  </a:lnTo>
                  <a:lnTo>
                    <a:pt x="2679" y="6989"/>
                  </a:lnTo>
                  <a:lnTo>
                    <a:pt x="2742" y="7093"/>
                  </a:lnTo>
                  <a:lnTo>
                    <a:pt x="2763" y="7219"/>
                  </a:lnTo>
                  <a:lnTo>
                    <a:pt x="2784" y="7261"/>
                  </a:lnTo>
                  <a:lnTo>
                    <a:pt x="2784" y="7345"/>
                  </a:lnTo>
                  <a:lnTo>
                    <a:pt x="2846" y="7365"/>
                  </a:lnTo>
                  <a:lnTo>
                    <a:pt x="2888" y="7449"/>
                  </a:lnTo>
                  <a:lnTo>
                    <a:pt x="2972" y="7554"/>
                  </a:lnTo>
                  <a:lnTo>
                    <a:pt x="2993" y="7763"/>
                  </a:lnTo>
                  <a:lnTo>
                    <a:pt x="3056" y="7784"/>
                  </a:lnTo>
                  <a:lnTo>
                    <a:pt x="3202" y="7784"/>
                  </a:lnTo>
                  <a:lnTo>
                    <a:pt x="3307" y="7763"/>
                  </a:lnTo>
                  <a:lnTo>
                    <a:pt x="3390" y="7784"/>
                  </a:lnTo>
                  <a:lnTo>
                    <a:pt x="3579" y="7826"/>
                  </a:lnTo>
                  <a:lnTo>
                    <a:pt x="3662" y="7763"/>
                  </a:lnTo>
                  <a:lnTo>
                    <a:pt x="4102" y="7742"/>
                  </a:lnTo>
                  <a:lnTo>
                    <a:pt x="4102" y="7575"/>
                  </a:lnTo>
                  <a:lnTo>
                    <a:pt x="4081" y="7470"/>
                  </a:lnTo>
                  <a:lnTo>
                    <a:pt x="4123" y="7449"/>
                  </a:lnTo>
                  <a:lnTo>
                    <a:pt x="4186" y="7345"/>
                  </a:lnTo>
                  <a:lnTo>
                    <a:pt x="4186" y="7198"/>
                  </a:lnTo>
                  <a:lnTo>
                    <a:pt x="4750" y="7156"/>
                  </a:lnTo>
                  <a:lnTo>
                    <a:pt x="4750" y="7114"/>
                  </a:lnTo>
                  <a:lnTo>
                    <a:pt x="4939" y="7135"/>
                  </a:lnTo>
                  <a:lnTo>
                    <a:pt x="4918" y="7219"/>
                  </a:lnTo>
                  <a:lnTo>
                    <a:pt x="4876" y="7261"/>
                  </a:lnTo>
                  <a:lnTo>
                    <a:pt x="4918" y="7324"/>
                  </a:lnTo>
                  <a:lnTo>
                    <a:pt x="5567" y="7365"/>
                  </a:lnTo>
                  <a:lnTo>
                    <a:pt x="5587" y="7449"/>
                  </a:lnTo>
                  <a:lnTo>
                    <a:pt x="5587" y="7533"/>
                  </a:lnTo>
                  <a:lnTo>
                    <a:pt x="5587" y="7617"/>
                  </a:lnTo>
                  <a:lnTo>
                    <a:pt x="5546" y="7721"/>
                  </a:lnTo>
                  <a:lnTo>
                    <a:pt x="5504" y="7826"/>
                  </a:lnTo>
                  <a:lnTo>
                    <a:pt x="5567" y="7889"/>
                  </a:lnTo>
                  <a:lnTo>
                    <a:pt x="5567" y="7972"/>
                  </a:lnTo>
                  <a:lnTo>
                    <a:pt x="5546" y="8035"/>
                  </a:lnTo>
                  <a:lnTo>
                    <a:pt x="5546" y="8056"/>
                  </a:lnTo>
                  <a:lnTo>
                    <a:pt x="5567" y="8140"/>
                  </a:lnTo>
                  <a:lnTo>
                    <a:pt x="5567" y="8349"/>
                  </a:lnTo>
                  <a:lnTo>
                    <a:pt x="5504" y="8453"/>
                  </a:lnTo>
                  <a:lnTo>
                    <a:pt x="5567" y="8495"/>
                  </a:lnTo>
                  <a:lnTo>
                    <a:pt x="5567" y="8579"/>
                  </a:lnTo>
                  <a:lnTo>
                    <a:pt x="5608" y="8621"/>
                  </a:lnTo>
                  <a:lnTo>
                    <a:pt x="5608" y="8705"/>
                  </a:lnTo>
                  <a:lnTo>
                    <a:pt x="5650" y="8725"/>
                  </a:lnTo>
                  <a:lnTo>
                    <a:pt x="5671" y="8788"/>
                  </a:lnTo>
                  <a:lnTo>
                    <a:pt x="5713" y="8809"/>
                  </a:lnTo>
                  <a:lnTo>
                    <a:pt x="5755" y="8872"/>
                  </a:lnTo>
                  <a:lnTo>
                    <a:pt x="5713" y="8935"/>
                  </a:lnTo>
                  <a:lnTo>
                    <a:pt x="5713" y="9018"/>
                  </a:lnTo>
                  <a:lnTo>
                    <a:pt x="5797" y="9081"/>
                  </a:lnTo>
                  <a:lnTo>
                    <a:pt x="5797" y="9144"/>
                  </a:lnTo>
                  <a:lnTo>
                    <a:pt x="5776" y="9186"/>
                  </a:lnTo>
                  <a:lnTo>
                    <a:pt x="5776" y="9311"/>
                  </a:lnTo>
                  <a:lnTo>
                    <a:pt x="5859" y="9353"/>
                  </a:lnTo>
                  <a:lnTo>
                    <a:pt x="5818" y="9437"/>
                  </a:lnTo>
                  <a:lnTo>
                    <a:pt x="5818" y="9458"/>
                  </a:lnTo>
                  <a:lnTo>
                    <a:pt x="5776" y="9500"/>
                  </a:lnTo>
                  <a:lnTo>
                    <a:pt x="5776" y="9625"/>
                  </a:lnTo>
                  <a:lnTo>
                    <a:pt x="5797" y="9646"/>
                  </a:lnTo>
                  <a:lnTo>
                    <a:pt x="5859" y="9646"/>
                  </a:lnTo>
                  <a:lnTo>
                    <a:pt x="5901" y="9625"/>
                  </a:lnTo>
                  <a:lnTo>
                    <a:pt x="5964" y="9604"/>
                  </a:lnTo>
                  <a:lnTo>
                    <a:pt x="5985" y="9562"/>
                  </a:lnTo>
                  <a:lnTo>
                    <a:pt x="6027" y="9562"/>
                  </a:lnTo>
                  <a:lnTo>
                    <a:pt x="6111" y="9625"/>
                  </a:lnTo>
                  <a:lnTo>
                    <a:pt x="6173" y="9646"/>
                  </a:lnTo>
                  <a:lnTo>
                    <a:pt x="6320" y="9646"/>
                  </a:lnTo>
                  <a:lnTo>
                    <a:pt x="6383" y="9667"/>
                  </a:lnTo>
                  <a:lnTo>
                    <a:pt x="6424" y="9646"/>
                  </a:lnTo>
                  <a:lnTo>
                    <a:pt x="6508" y="9625"/>
                  </a:lnTo>
                  <a:lnTo>
                    <a:pt x="6592" y="9562"/>
                  </a:lnTo>
                  <a:lnTo>
                    <a:pt x="6696" y="9541"/>
                  </a:lnTo>
                  <a:lnTo>
                    <a:pt x="6801" y="9541"/>
                  </a:lnTo>
                  <a:lnTo>
                    <a:pt x="6843" y="9604"/>
                  </a:lnTo>
                  <a:lnTo>
                    <a:pt x="6906" y="9562"/>
                  </a:lnTo>
                  <a:lnTo>
                    <a:pt x="7010" y="9625"/>
                  </a:lnTo>
                  <a:lnTo>
                    <a:pt x="7031" y="9646"/>
                  </a:lnTo>
                  <a:lnTo>
                    <a:pt x="7031" y="9751"/>
                  </a:lnTo>
                  <a:lnTo>
                    <a:pt x="7052" y="9772"/>
                  </a:lnTo>
                  <a:lnTo>
                    <a:pt x="7073" y="9814"/>
                  </a:lnTo>
                  <a:lnTo>
                    <a:pt x="7157" y="9751"/>
                  </a:lnTo>
                  <a:lnTo>
                    <a:pt x="7240" y="9709"/>
                  </a:lnTo>
                  <a:lnTo>
                    <a:pt x="7324" y="9709"/>
                  </a:lnTo>
                  <a:lnTo>
                    <a:pt x="7345" y="9667"/>
                  </a:lnTo>
                  <a:lnTo>
                    <a:pt x="7491" y="9625"/>
                  </a:lnTo>
                  <a:lnTo>
                    <a:pt x="7554" y="9625"/>
                  </a:lnTo>
                  <a:lnTo>
                    <a:pt x="7554" y="9751"/>
                  </a:lnTo>
                  <a:lnTo>
                    <a:pt x="7575" y="9814"/>
                  </a:lnTo>
                  <a:lnTo>
                    <a:pt x="7575" y="9876"/>
                  </a:lnTo>
                  <a:lnTo>
                    <a:pt x="7575" y="9939"/>
                  </a:lnTo>
                  <a:lnTo>
                    <a:pt x="7638" y="9939"/>
                  </a:lnTo>
                  <a:lnTo>
                    <a:pt x="7743" y="9981"/>
                  </a:lnTo>
                  <a:lnTo>
                    <a:pt x="7784" y="9981"/>
                  </a:lnTo>
                  <a:lnTo>
                    <a:pt x="7910" y="10065"/>
                  </a:lnTo>
                  <a:lnTo>
                    <a:pt x="8056" y="10086"/>
                  </a:lnTo>
                  <a:lnTo>
                    <a:pt x="8182" y="10127"/>
                  </a:lnTo>
                  <a:lnTo>
                    <a:pt x="8182" y="10148"/>
                  </a:lnTo>
                  <a:lnTo>
                    <a:pt x="8287" y="10148"/>
                  </a:lnTo>
                  <a:lnTo>
                    <a:pt x="8433" y="10086"/>
                  </a:lnTo>
                  <a:lnTo>
                    <a:pt x="8475" y="10044"/>
                  </a:lnTo>
                  <a:lnTo>
                    <a:pt x="8517" y="9876"/>
                  </a:lnTo>
                  <a:lnTo>
                    <a:pt x="8600" y="9876"/>
                  </a:lnTo>
                  <a:lnTo>
                    <a:pt x="8642" y="9855"/>
                  </a:lnTo>
                  <a:lnTo>
                    <a:pt x="8684" y="9855"/>
                  </a:lnTo>
                  <a:lnTo>
                    <a:pt x="8684" y="10023"/>
                  </a:lnTo>
                  <a:lnTo>
                    <a:pt x="8789" y="10127"/>
                  </a:lnTo>
                  <a:lnTo>
                    <a:pt x="8789" y="10190"/>
                  </a:lnTo>
                  <a:lnTo>
                    <a:pt x="8935" y="10274"/>
                  </a:lnTo>
                  <a:lnTo>
                    <a:pt x="9144" y="10337"/>
                  </a:lnTo>
                  <a:lnTo>
                    <a:pt x="9270" y="10441"/>
                  </a:lnTo>
                  <a:lnTo>
                    <a:pt x="9375" y="10588"/>
                  </a:lnTo>
                  <a:lnTo>
                    <a:pt x="9479" y="10671"/>
                  </a:lnTo>
                  <a:lnTo>
                    <a:pt x="9584" y="10797"/>
                  </a:lnTo>
                  <a:lnTo>
                    <a:pt x="9730" y="10922"/>
                  </a:lnTo>
                  <a:lnTo>
                    <a:pt x="9793" y="10922"/>
                  </a:lnTo>
                  <a:lnTo>
                    <a:pt x="9898" y="10902"/>
                  </a:lnTo>
                  <a:lnTo>
                    <a:pt x="9981" y="10860"/>
                  </a:lnTo>
                  <a:lnTo>
                    <a:pt x="10002" y="10881"/>
                  </a:lnTo>
                  <a:lnTo>
                    <a:pt x="10044" y="10902"/>
                  </a:lnTo>
                  <a:lnTo>
                    <a:pt x="10107" y="10922"/>
                  </a:lnTo>
                  <a:lnTo>
                    <a:pt x="10170" y="10881"/>
                  </a:lnTo>
                  <a:lnTo>
                    <a:pt x="10107" y="10253"/>
                  </a:lnTo>
                  <a:lnTo>
                    <a:pt x="10065" y="10232"/>
                  </a:lnTo>
                  <a:lnTo>
                    <a:pt x="9940" y="10253"/>
                  </a:lnTo>
                  <a:lnTo>
                    <a:pt x="9940" y="10337"/>
                  </a:lnTo>
                  <a:lnTo>
                    <a:pt x="9981" y="10378"/>
                  </a:lnTo>
                  <a:lnTo>
                    <a:pt x="9688" y="10378"/>
                  </a:lnTo>
                  <a:lnTo>
                    <a:pt x="9647" y="10295"/>
                  </a:lnTo>
                  <a:lnTo>
                    <a:pt x="9626" y="10232"/>
                  </a:lnTo>
                  <a:lnTo>
                    <a:pt x="9458" y="10065"/>
                  </a:lnTo>
                  <a:lnTo>
                    <a:pt x="9375" y="9981"/>
                  </a:lnTo>
                  <a:lnTo>
                    <a:pt x="9375" y="9855"/>
                  </a:lnTo>
                  <a:lnTo>
                    <a:pt x="9375" y="9521"/>
                  </a:lnTo>
                  <a:lnTo>
                    <a:pt x="9375" y="9437"/>
                  </a:lnTo>
                  <a:lnTo>
                    <a:pt x="9479" y="9332"/>
                  </a:lnTo>
                  <a:lnTo>
                    <a:pt x="9542" y="9290"/>
                  </a:lnTo>
                  <a:lnTo>
                    <a:pt x="9521" y="9249"/>
                  </a:lnTo>
                  <a:lnTo>
                    <a:pt x="9563" y="9228"/>
                  </a:lnTo>
                  <a:lnTo>
                    <a:pt x="9563" y="9102"/>
                  </a:lnTo>
                  <a:lnTo>
                    <a:pt x="9563" y="9018"/>
                  </a:lnTo>
                  <a:lnTo>
                    <a:pt x="9563" y="8935"/>
                  </a:lnTo>
                  <a:lnTo>
                    <a:pt x="9563" y="8872"/>
                  </a:lnTo>
                  <a:lnTo>
                    <a:pt x="9584" y="8809"/>
                  </a:lnTo>
                  <a:lnTo>
                    <a:pt x="9626" y="8767"/>
                  </a:lnTo>
                  <a:lnTo>
                    <a:pt x="9542" y="8725"/>
                  </a:lnTo>
                  <a:lnTo>
                    <a:pt x="9479" y="8663"/>
                  </a:lnTo>
                  <a:lnTo>
                    <a:pt x="9458" y="8558"/>
                  </a:lnTo>
                  <a:lnTo>
                    <a:pt x="9688" y="8077"/>
                  </a:lnTo>
                  <a:lnTo>
                    <a:pt x="10630" y="7868"/>
                  </a:lnTo>
                  <a:lnTo>
                    <a:pt x="10714" y="7889"/>
                  </a:lnTo>
                  <a:lnTo>
                    <a:pt x="10588" y="7449"/>
                  </a:lnTo>
                  <a:lnTo>
                    <a:pt x="10170" y="6884"/>
                  </a:lnTo>
                  <a:lnTo>
                    <a:pt x="10044" y="6194"/>
                  </a:lnTo>
                  <a:lnTo>
                    <a:pt x="9960" y="5733"/>
                  </a:lnTo>
                  <a:lnTo>
                    <a:pt x="9856" y="5043"/>
                  </a:lnTo>
                  <a:lnTo>
                    <a:pt x="9856" y="4896"/>
                  </a:lnTo>
                  <a:lnTo>
                    <a:pt x="9835" y="4750"/>
                  </a:lnTo>
                  <a:lnTo>
                    <a:pt x="9772" y="4645"/>
                  </a:lnTo>
                  <a:lnTo>
                    <a:pt x="9772" y="4583"/>
                  </a:lnTo>
                  <a:lnTo>
                    <a:pt x="9772" y="4499"/>
                  </a:lnTo>
                  <a:lnTo>
                    <a:pt x="9877" y="4122"/>
                  </a:lnTo>
                  <a:lnTo>
                    <a:pt x="9981" y="3997"/>
                  </a:lnTo>
                  <a:lnTo>
                    <a:pt x="10107" y="3892"/>
                  </a:lnTo>
                  <a:lnTo>
                    <a:pt x="10149" y="3871"/>
                  </a:lnTo>
                  <a:lnTo>
                    <a:pt x="10107" y="3746"/>
                  </a:lnTo>
                  <a:lnTo>
                    <a:pt x="10191" y="3536"/>
                  </a:lnTo>
                  <a:lnTo>
                    <a:pt x="10212" y="3327"/>
                  </a:lnTo>
                  <a:lnTo>
                    <a:pt x="10212" y="3160"/>
                  </a:lnTo>
                  <a:lnTo>
                    <a:pt x="10253" y="3118"/>
                  </a:lnTo>
                  <a:lnTo>
                    <a:pt x="10484" y="2699"/>
                  </a:lnTo>
                  <a:lnTo>
                    <a:pt x="10525" y="2616"/>
                  </a:lnTo>
                  <a:lnTo>
                    <a:pt x="10714" y="2407"/>
                  </a:lnTo>
                  <a:lnTo>
                    <a:pt x="11007" y="2009"/>
                  </a:lnTo>
                  <a:lnTo>
                    <a:pt x="11028" y="1925"/>
                  </a:lnTo>
                  <a:lnTo>
                    <a:pt x="10986" y="1863"/>
                  </a:lnTo>
                  <a:lnTo>
                    <a:pt x="10923" y="1779"/>
                  </a:lnTo>
                  <a:lnTo>
                    <a:pt x="10839" y="1716"/>
                  </a:lnTo>
                  <a:lnTo>
                    <a:pt x="10881" y="1591"/>
                  </a:lnTo>
                  <a:lnTo>
                    <a:pt x="10902" y="1381"/>
                  </a:lnTo>
                  <a:lnTo>
                    <a:pt x="10902" y="1235"/>
                  </a:lnTo>
                  <a:lnTo>
                    <a:pt x="10944" y="1151"/>
                  </a:lnTo>
                  <a:lnTo>
                    <a:pt x="10986" y="1047"/>
                  </a:lnTo>
                  <a:lnTo>
                    <a:pt x="10944" y="1026"/>
                  </a:lnTo>
                  <a:lnTo>
                    <a:pt x="10776" y="1026"/>
                  </a:lnTo>
                  <a:lnTo>
                    <a:pt x="10776" y="942"/>
                  </a:lnTo>
                  <a:lnTo>
                    <a:pt x="10735" y="858"/>
                  </a:lnTo>
                  <a:lnTo>
                    <a:pt x="10693" y="837"/>
                  </a:lnTo>
                  <a:lnTo>
                    <a:pt x="10672" y="733"/>
                  </a:lnTo>
                  <a:lnTo>
                    <a:pt x="10588" y="670"/>
                  </a:lnTo>
                  <a:lnTo>
                    <a:pt x="10463" y="628"/>
                  </a:lnTo>
                  <a:lnTo>
                    <a:pt x="10400" y="565"/>
                  </a:lnTo>
                  <a:lnTo>
                    <a:pt x="10358" y="502"/>
                  </a:lnTo>
                  <a:lnTo>
                    <a:pt x="10274" y="335"/>
                  </a:lnTo>
                  <a:lnTo>
                    <a:pt x="10212" y="314"/>
                  </a:lnTo>
                  <a:lnTo>
                    <a:pt x="10086" y="314"/>
                  </a:lnTo>
                  <a:lnTo>
                    <a:pt x="10044" y="398"/>
                  </a:lnTo>
                  <a:lnTo>
                    <a:pt x="9981" y="440"/>
                  </a:lnTo>
                  <a:lnTo>
                    <a:pt x="9877" y="502"/>
                  </a:lnTo>
                  <a:lnTo>
                    <a:pt x="9835" y="502"/>
                  </a:lnTo>
                  <a:lnTo>
                    <a:pt x="9793" y="440"/>
                  </a:lnTo>
                  <a:lnTo>
                    <a:pt x="9584" y="440"/>
                  </a:lnTo>
                  <a:lnTo>
                    <a:pt x="9521" y="502"/>
                  </a:lnTo>
                  <a:lnTo>
                    <a:pt x="9479" y="544"/>
                  </a:lnTo>
                  <a:lnTo>
                    <a:pt x="9416" y="565"/>
                  </a:lnTo>
                  <a:lnTo>
                    <a:pt x="9312" y="523"/>
                  </a:lnTo>
                  <a:lnTo>
                    <a:pt x="9165" y="440"/>
                  </a:lnTo>
                  <a:lnTo>
                    <a:pt x="9124" y="356"/>
                  </a:lnTo>
                  <a:lnTo>
                    <a:pt x="9040" y="335"/>
                  </a:lnTo>
                  <a:lnTo>
                    <a:pt x="8998" y="293"/>
                  </a:lnTo>
                  <a:lnTo>
                    <a:pt x="8956" y="189"/>
                  </a:lnTo>
                  <a:lnTo>
                    <a:pt x="8935" y="147"/>
                  </a:lnTo>
                  <a:lnTo>
                    <a:pt x="8831" y="105"/>
                  </a:lnTo>
                  <a:lnTo>
                    <a:pt x="8705" y="105"/>
                  </a:lnTo>
                  <a:lnTo>
                    <a:pt x="8517" y="189"/>
                  </a:lnTo>
                  <a:lnTo>
                    <a:pt x="8496" y="147"/>
                  </a:lnTo>
                  <a:lnTo>
                    <a:pt x="8266" y="147"/>
                  </a:lnTo>
                  <a:lnTo>
                    <a:pt x="8182" y="105"/>
                  </a:lnTo>
                  <a:lnTo>
                    <a:pt x="8098" y="84"/>
                  </a:lnTo>
                  <a:lnTo>
                    <a:pt x="8056" y="42"/>
                  </a:lnTo>
                  <a:lnTo>
                    <a:pt x="7868" y="42"/>
                  </a:lnTo>
                  <a:lnTo>
                    <a:pt x="7784"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806" name="Google Shape;806;p68"/>
            <p:cNvSpPr/>
            <p:nvPr/>
          </p:nvSpPr>
          <p:spPr>
            <a:xfrm>
              <a:off x="3970326" y="3207451"/>
              <a:ext cx="21934" cy="52837"/>
            </a:xfrm>
            <a:custGeom>
              <a:avLst/>
              <a:gdLst/>
              <a:ahLst/>
              <a:cxnLst/>
              <a:rect l="l" t="t" r="r" b="b"/>
              <a:pathLst>
                <a:path w="1842" h="4646" extrusionOk="0">
                  <a:moveTo>
                    <a:pt x="210" y="0"/>
                  </a:moveTo>
                  <a:lnTo>
                    <a:pt x="189" y="21"/>
                  </a:lnTo>
                  <a:lnTo>
                    <a:pt x="210" y="105"/>
                  </a:lnTo>
                  <a:lnTo>
                    <a:pt x="231" y="126"/>
                  </a:lnTo>
                  <a:lnTo>
                    <a:pt x="273" y="209"/>
                  </a:lnTo>
                  <a:lnTo>
                    <a:pt x="377" y="251"/>
                  </a:lnTo>
                  <a:lnTo>
                    <a:pt x="419" y="272"/>
                  </a:lnTo>
                  <a:lnTo>
                    <a:pt x="419" y="314"/>
                  </a:lnTo>
                  <a:lnTo>
                    <a:pt x="377" y="460"/>
                  </a:lnTo>
                  <a:lnTo>
                    <a:pt x="377" y="523"/>
                  </a:lnTo>
                  <a:lnTo>
                    <a:pt x="482" y="586"/>
                  </a:lnTo>
                  <a:lnTo>
                    <a:pt x="503" y="670"/>
                  </a:lnTo>
                  <a:lnTo>
                    <a:pt x="503" y="795"/>
                  </a:lnTo>
                  <a:lnTo>
                    <a:pt x="482" y="837"/>
                  </a:lnTo>
                  <a:lnTo>
                    <a:pt x="482" y="879"/>
                  </a:lnTo>
                  <a:lnTo>
                    <a:pt x="335" y="1004"/>
                  </a:lnTo>
                  <a:lnTo>
                    <a:pt x="335" y="1088"/>
                  </a:lnTo>
                  <a:lnTo>
                    <a:pt x="377" y="1193"/>
                  </a:lnTo>
                  <a:lnTo>
                    <a:pt x="377" y="1276"/>
                  </a:lnTo>
                  <a:lnTo>
                    <a:pt x="398" y="1360"/>
                  </a:lnTo>
                  <a:lnTo>
                    <a:pt x="335" y="1423"/>
                  </a:lnTo>
                  <a:lnTo>
                    <a:pt x="398" y="1507"/>
                  </a:lnTo>
                  <a:lnTo>
                    <a:pt x="398" y="1590"/>
                  </a:lnTo>
                  <a:lnTo>
                    <a:pt x="335" y="1611"/>
                  </a:lnTo>
                  <a:lnTo>
                    <a:pt x="377" y="1695"/>
                  </a:lnTo>
                  <a:lnTo>
                    <a:pt x="398" y="1737"/>
                  </a:lnTo>
                  <a:lnTo>
                    <a:pt x="440" y="1779"/>
                  </a:lnTo>
                  <a:lnTo>
                    <a:pt x="440" y="1820"/>
                  </a:lnTo>
                  <a:lnTo>
                    <a:pt x="398" y="1820"/>
                  </a:lnTo>
                  <a:lnTo>
                    <a:pt x="377" y="1904"/>
                  </a:lnTo>
                  <a:lnTo>
                    <a:pt x="293" y="1925"/>
                  </a:lnTo>
                  <a:lnTo>
                    <a:pt x="168" y="2030"/>
                  </a:lnTo>
                  <a:lnTo>
                    <a:pt x="126" y="2051"/>
                  </a:lnTo>
                  <a:lnTo>
                    <a:pt x="126" y="2134"/>
                  </a:lnTo>
                  <a:lnTo>
                    <a:pt x="168" y="2197"/>
                  </a:lnTo>
                  <a:lnTo>
                    <a:pt x="126" y="2260"/>
                  </a:lnTo>
                  <a:lnTo>
                    <a:pt x="126" y="2344"/>
                  </a:lnTo>
                  <a:lnTo>
                    <a:pt x="63" y="2448"/>
                  </a:lnTo>
                  <a:lnTo>
                    <a:pt x="1" y="2469"/>
                  </a:lnTo>
                  <a:lnTo>
                    <a:pt x="1" y="2532"/>
                  </a:lnTo>
                  <a:lnTo>
                    <a:pt x="84" y="2636"/>
                  </a:lnTo>
                  <a:lnTo>
                    <a:pt x="126" y="2741"/>
                  </a:lnTo>
                  <a:lnTo>
                    <a:pt x="168" y="2783"/>
                  </a:lnTo>
                  <a:lnTo>
                    <a:pt x="314" y="2762"/>
                  </a:lnTo>
                  <a:lnTo>
                    <a:pt x="335" y="2825"/>
                  </a:lnTo>
                  <a:lnTo>
                    <a:pt x="377" y="2867"/>
                  </a:lnTo>
                  <a:lnTo>
                    <a:pt x="419" y="2929"/>
                  </a:lnTo>
                  <a:lnTo>
                    <a:pt x="419" y="2992"/>
                  </a:lnTo>
                  <a:lnTo>
                    <a:pt x="524" y="3055"/>
                  </a:lnTo>
                  <a:lnTo>
                    <a:pt x="586" y="3034"/>
                  </a:lnTo>
                  <a:lnTo>
                    <a:pt x="628" y="3034"/>
                  </a:lnTo>
                  <a:lnTo>
                    <a:pt x="691" y="2971"/>
                  </a:lnTo>
                  <a:lnTo>
                    <a:pt x="817" y="2971"/>
                  </a:lnTo>
                  <a:lnTo>
                    <a:pt x="963" y="2992"/>
                  </a:lnTo>
                  <a:lnTo>
                    <a:pt x="1026" y="3097"/>
                  </a:lnTo>
                  <a:lnTo>
                    <a:pt x="1026" y="3264"/>
                  </a:lnTo>
                  <a:lnTo>
                    <a:pt x="1005" y="3390"/>
                  </a:lnTo>
                  <a:lnTo>
                    <a:pt x="900" y="3515"/>
                  </a:lnTo>
                  <a:lnTo>
                    <a:pt x="837" y="3662"/>
                  </a:lnTo>
                  <a:lnTo>
                    <a:pt x="796" y="3766"/>
                  </a:lnTo>
                  <a:lnTo>
                    <a:pt x="796" y="3871"/>
                  </a:lnTo>
                  <a:lnTo>
                    <a:pt x="837" y="3996"/>
                  </a:lnTo>
                  <a:lnTo>
                    <a:pt x="837" y="4080"/>
                  </a:lnTo>
                  <a:lnTo>
                    <a:pt x="942" y="4206"/>
                  </a:lnTo>
                  <a:lnTo>
                    <a:pt x="1047" y="4289"/>
                  </a:lnTo>
                  <a:lnTo>
                    <a:pt x="1130" y="4331"/>
                  </a:lnTo>
                  <a:lnTo>
                    <a:pt x="1172" y="4394"/>
                  </a:lnTo>
                  <a:lnTo>
                    <a:pt x="1256" y="4499"/>
                  </a:lnTo>
                  <a:lnTo>
                    <a:pt x="1235" y="4541"/>
                  </a:lnTo>
                  <a:lnTo>
                    <a:pt x="1256" y="4645"/>
                  </a:lnTo>
                  <a:lnTo>
                    <a:pt x="1361" y="4624"/>
                  </a:lnTo>
                  <a:lnTo>
                    <a:pt x="1381" y="4499"/>
                  </a:lnTo>
                  <a:lnTo>
                    <a:pt x="1361" y="4352"/>
                  </a:lnTo>
                  <a:lnTo>
                    <a:pt x="1423" y="4248"/>
                  </a:lnTo>
                  <a:lnTo>
                    <a:pt x="1423" y="4143"/>
                  </a:lnTo>
                  <a:lnTo>
                    <a:pt x="1486" y="3996"/>
                  </a:lnTo>
                  <a:lnTo>
                    <a:pt x="1591" y="3976"/>
                  </a:lnTo>
                  <a:lnTo>
                    <a:pt x="1674" y="3913"/>
                  </a:lnTo>
                  <a:lnTo>
                    <a:pt x="1695" y="3808"/>
                  </a:lnTo>
                  <a:lnTo>
                    <a:pt x="1737" y="3599"/>
                  </a:lnTo>
                  <a:lnTo>
                    <a:pt x="1653" y="3515"/>
                  </a:lnTo>
                  <a:lnTo>
                    <a:pt x="1674" y="3473"/>
                  </a:lnTo>
                  <a:lnTo>
                    <a:pt x="1653" y="3452"/>
                  </a:lnTo>
                  <a:lnTo>
                    <a:pt x="1674" y="3390"/>
                  </a:lnTo>
                  <a:lnTo>
                    <a:pt x="1737" y="3390"/>
                  </a:lnTo>
                  <a:lnTo>
                    <a:pt x="1758" y="3306"/>
                  </a:lnTo>
                  <a:lnTo>
                    <a:pt x="1842" y="3306"/>
                  </a:lnTo>
                  <a:lnTo>
                    <a:pt x="1842" y="3243"/>
                  </a:lnTo>
                  <a:lnTo>
                    <a:pt x="1779" y="3160"/>
                  </a:lnTo>
                  <a:lnTo>
                    <a:pt x="1737" y="3034"/>
                  </a:lnTo>
                  <a:lnTo>
                    <a:pt x="1591" y="2846"/>
                  </a:lnTo>
                  <a:lnTo>
                    <a:pt x="1570" y="2741"/>
                  </a:lnTo>
                  <a:lnTo>
                    <a:pt x="1361" y="2553"/>
                  </a:lnTo>
                  <a:lnTo>
                    <a:pt x="1319" y="2532"/>
                  </a:lnTo>
                  <a:lnTo>
                    <a:pt x="1277" y="2469"/>
                  </a:lnTo>
                  <a:lnTo>
                    <a:pt x="1172" y="2406"/>
                  </a:lnTo>
                  <a:lnTo>
                    <a:pt x="1005" y="2323"/>
                  </a:lnTo>
                  <a:lnTo>
                    <a:pt x="921" y="1779"/>
                  </a:lnTo>
                  <a:lnTo>
                    <a:pt x="942" y="1674"/>
                  </a:lnTo>
                  <a:lnTo>
                    <a:pt x="942" y="691"/>
                  </a:lnTo>
                  <a:lnTo>
                    <a:pt x="921" y="481"/>
                  </a:lnTo>
                  <a:lnTo>
                    <a:pt x="733" y="272"/>
                  </a:lnTo>
                  <a:lnTo>
                    <a:pt x="649" y="209"/>
                  </a:lnTo>
                  <a:lnTo>
                    <a:pt x="607" y="167"/>
                  </a:lnTo>
                  <a:lnTo>
                    <a:pt x="586" y="126"/>
                  </a:lnTo>
                  <a:lnTo>
                    <a:pt x="524" y="126"/>
                  </a:lnTo>
                  <a:lnTo>
                    <a:pt x="503" y="105"/>
                  </a:lnTo>
                  <a:lnTo>
                    <a:pt x="419" y="63"/>
                  </a:lnTo>
                  <a:lnTo>
                    <a:pt x="398" y="105"/>
                  </a:lnTo>
                  <a:lnTo>
                    <a:pt x="377" y="63"/>
                  </a:lnTo>
                  <a:lnTo>
                    <a:pt x="293" y="63"/>
                  </a:lnTo>
                  <a:lnTo>
                    <a:pt x="27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68"/>
            <p:cNvSpPr/>
            <p:nvPr/>
          </p:nvSpPr>
          <p:spPr>
            <a:xfrm>
              <a:off x="3895082" y="3199593"/>
              <a:ext cx="81233" cy="66165"/>
            </a:xfrm>
            <a:custGeom>
              <a:avLst/>
              <a:gdLst/>
              <a:ahLst/>
              <a:cxnLst/>
              <a:rect l="l" t="t" r="r" b="b"/>
              <a:pathLst>
                <a:path w="6822" h="5818" extrusionOk="0">
                  <a:moveTo>
                    <a:pt x="5085" y="1"/>
                  </a:moveTo>
                  <a:lnTo>
                    <a:pt x="4143" y="210"/>
                  </a:lnTo>
                  <a:lnTo>
                    <a:pt x="3913" y="691"/>
                  </a:lnTo>
                  <a:lnTo>
                    <a:pt x="3934" y="796"/>
                  </a:lnTo>
                  <a:lnTo>
                    <a:pt x="3997" y="858"/>
                  </a:lnTo>
                  <a:lnTo>
                    <a:pt x="4081" y="900"/>
                  </a:lnTo>
                  <a:lnTo>
                    <a:pt x="4039" y="942"/>
                  </a:lnTo>
                  <a:lnTo>
                    <a:pt x="4018" y="1005"/>
                  </a:lnTo>
                  <a:lnTo>
                    <a:pt x="4018" y="1068"/>
                  </a:lnTo>
                  <a:lnTo>
                    <a:pt x="4018" y="1151"/>
                  </a:lnTo>
                  <a:lnTo>
                    <a:pt x="4018" y="1235"/>
                  </a:lnTo>
                  <a:lnTo>
                    <a:pt x="4018" y="1361"/>
                  </a:lnTo>
                  <a:lnTo>
                    <a:pt x="3976" y="1382"/>
                  </a:lnTo>
                  <a:lnTo>
                    <a:pt x="3997" y="1423"/>
                  </a:lnTo>
                  <a:lnTo>
                    <a:pt x="3934" y="1465"/>
                  </a:lnTo>
                  <a:lnTo>
                    <a:pt x="3830" y="1570"/>
                  </a:lnTo>
                  <a:lnTo>
                    <a:pt x="3830" y="1654"/>
                  </a:lnTo>
                  <a:lnTo>
                    <a:pt x="3830" y="1988"/>
                  </a:lnTo>
                  <a:lnTo>
                    <a:pt x="3830" y="2114"/>
                  </a:lnTo>
                  <a:lnTo>
                    <a:pt x="3913" y="2198"/>
                  </a:lnTo>
                  <a:lnTo>
                    <a:pt x="4081" y="2365"/>
                  </a:lnTo>
                  <a:lnTo>
                    <a:pt x="4102" y="2428"/>
                  </a:lnTo>
                  <a:lnTo>
                    <a:pt x="4143" y="2511"/>
                  </a:lnTo>
                  <a:lnTo>
                    <a:pt x="4436" y="2511"/>
                  </a:lnTo>
                  <a:lnTo>
                    <a:pt x="4395" y="2470"/>
                  </a:lnTo>
                  <a:lnTo>
                    <a:pt x="4395" y="2386"/>
                  </a:lnTo>
                  <a:lnTo>
                    <a:pt x="4520" y="2365"/>
                  </a:lnTo>
                  <a:lnTo>
                    <a:pt x="4562" y="2386"/>
                  </a:lnTo>
                  <a:lnTo>
                    <a:pt x="4625" y="3014"/>
                  </a:lnTo>
                  <a:lnTo>
                    <a:pt x="4562" y="3055"/>
                  </a:lnTo>
                  <a:lnTo>
                    <a:pt x="4499" y="3035"/>
                  </a:lnTo>
                  <a:lnTo>
                    <a:pt x="4457" y="3014"/>
                  </a:lnTo>
                  <a:lnTo>
                    <a:pt x="4436" y="2993"/>
                  </a:lnTo>
                  <a:lnTo>
                    <a:pt x="4353" y="3035"/>
                  </a:lnTo>
                  <a:lnTo>
                    <a:pt x="4248" y="3055"/>
                  </a:lnTo>
                  <a:lnTo>
                    <a:pt x="4185" y="3055"/>
                  </a:lnTo>
                  <a:lnTo>
                    <a:pt x="4039" y="2930"/>
                  </a:lnTo>
                  <a:lnTo>
                    <a:pt x="3934" y="2804"/>
                  </a:lnTo>
                  <a:lnTo>
                    <a:pt x="3830" y="2721"/>
                  </a:lnTo>
                  <a:lnTo>
                    <a:pt x="3725" y="2574"/>
                  </a:lnTo>
                  <a:lnTo>
                    <a:pt x="3599" y="2470"/>
                  </a:lnTo>
                  <a:lnTo>
                    <a:pt x="3390" y="2407"/>
                  </a:lnTo>
                  <a:lnTo>
                    <a:pt x="3244" y="2323"/>
                  </a:lnTo>
                  <a:lnTo>
                    <a:pt x="3244" y="2260"/>
                  </a:lnTo>
                  <a:lnTo>
                    <a:pt x="3139" y="2156"/>
                  </a:lnTo>
                  <a:lnTo>
                    <a:pt x="3139" y="1988"/>
                  </a:lnTo>
                  <a:lnTo>
                    <a:pt x="3097" y="1988"/>
                  </a:lnTo>
                  <a:lnTo>
                    <a:pt x="3055" y="2009"/>
                  </a:lnTo>
                  <a:lnTo>
                    <a:pt x="2972" y="2009"/>
                  </a:lnTo>
                  <a:lnTo>
                    <a:pt x="2930" y="2177"/>
                  </a:lnTo>
                  <a:lnTo>
                    <a:pt x="2888" y="2219"/>
                  </a:lnTo>
                  <a:lnTo>
                    <a:pt x="2742" y="2281"/>
                  </a:lnTo>
                  <a:lnTo>
                    <a:pt x="2637" y="2281"/>
                  </a:lnTo>
                  <a:lnTo>
                    <a:pt x="2637" y="2260"/>
                  </a:lnTo>
                  <a:lnTo>
                    <a:pt x="2511" y="2219"/>
                  </a:lnTo>
                  <a:lnTo>
                    <a:pt x="2365" y="2198"/>
                  </a:lnTo>
                  <a:lnTo>
                    <a:pt x="2239" y="2114"/>
                  </a:lnTo>
                  <a:lnTo>
                    <a:pt x="2198" y="2114"/>
                  </a:lnTo>
                  <a:lnTo>
                    <a:pt x="2093" y="2072"/>
                  </a:lnTo>
                  <a:lnTo>
                    <a:pt x="2030" y="2072"/>
                  </a:lnTo>
                  <a:lnTo>
                    <a:pt x="2030" y="2009"/>
                  </a:lnTo>
                  <a:lnTo>
                    <a:pt x="2030" y="1947"/>
                  </a:lnTo>
                  <a:lnTo>
                    <a:pt x="2009" y="1884"/>
                  </a:lnTo>
                  <a:lnTo>
                    <a:pt x="2009" y="1758"/>
                  </a:lnTo>
                  <a:lnTo>
                    <a:pt x="1946" y="1758"/>
                  </a:lnTo>
                  <a:lnTo>
                    <a:pt x="1800" y="1800"/>
                  </a:lnTo>
                  <a:lnTo>
                    <a:pt x="1779" y="1842"/>
                  </a:lnTo>
                  <a:lnTo>
                    <a:pt x="1695" y="1842"/>
                  </a:lnTo>
                  <a:lnTo>
                    <a:pt x="1612" y="1884"/>
                  </a:lnTo>
                  <a:lnTo>
                    <a:pt x="1528" y="1947"/>
                  </a:lnTo>
                  <a:lnTo>
                    <a:pt x="1507" y="1905"/>
                  </a:lnTo>
                  <a:lnTo>
                    <a:pt x="1486" y="1884"/>
                  </a:lnTo>
                  <a:lnTo>
                    <a:pt x="1486" y="1779"/>
                  </a:lnTo>
                  <a:lnTo>
                    <a:pt x="1465" y="1758"/>
                  </a:lnTo>
                  <a:lnTo>
                    <a:pt x="1361" y="1695"/>
                  </a:lnTo>
                  <a:lnTo>
                    <a:pt x="1298" y="1737"/>
                  </a:lnTo>
                  <a:lnTo>
                    <a:pt x="1256" y="1674"/>
                  </a:lnTo>
                  <a:lnTo>
                    <a:pt x="1256" y="1695"/>
                  </a:lnTo>
                  <a:lnTo>
                    <a:pt x="1256" y="1758"/>
                  </a:lnTo>
                  <a:lnTo>
                    <a:pt x="1214" y="1779"/>
                  </a:lnTo>
                  <a:lnTo>
                    <a:pt x="1256" y="2009"/>
                  </a:lnTo>
                  <a:lnTo>
                    <a:pt x="1256" y="2219"/>
                  </a:lnTo>
                  <a:lnTo>
                    <a:pt x="1256" y="2365"/>
                  </a:lnTo>
                  <a:lnTo>
                    <a:pt x="1298" y="2470"/>
                  </a:lnTo>
                  <a:lnTo>
                    <a:pt x="1298" y="2574"/>
                  </a:lnTo>
                  <a:lnTo>
                    <a:pt x="1277" y="2616"/>
                  </a:lnTo>
                  <a:lnTo>
                    <a:pt x="1256" y="2783"/>
                  </a:lnTo>
                  <a:lnTo>
                    <a:pt x="1277" y="2825"/>
                  </a:lnTo>
                  <a:lnTo>
                    <a:pt x="42" y="2825"/>
                  </a:lnTo>
                  <a:lnTo>
                    <a:pt x="1" y="4771"/>
                  </a:lnTo>
                  <a:lnTo>
                    <a:pt x="22" y="4813"/>
                  </a:lnTo>
                  <a:lnTo>
                    <a:pt x="105" y="4918"/>
                  </a:lnTo>
                  <a:lnTo>
                    <a:pt x="168" y="4980"/>
                  </a:lnTo>
                  <a:lnTo>
                    <a:pt x="231" y="5043"/>
                  </a:lnTo>
                  <a:lnTo>
                    <a:pt x="314" y="5085"/>
                  </a:lnTo>
                  <a:lnTo>
                    <a:pt x="419" y="5232"/>
                  </a:lnTo>
                  <a:lnTo>
                    <a:pt x="482" y="5294"/>
                  </a:lnTo>
                  <a:lnTo>
                    <a:pt x="566" y="5336"/>
                  </a:lnTo>
                  <a:lnTo>
                    <a:pt x="628" y="5399"/>
                  </a:lnTo>
                  <a:lnTo>
                    <a:pt x="670" y="5462"/>
                  </a:lnTo>
                  <a:lnTo>
                    <a:pt x="754" y="5504"/>
                  </a:lnTo>
                  <a:lnTo>
                    <a:pt x="775" y="5608"/>
                  </a:lnTo>
                  <a:lnTo>
                    <a:pt x="1319" y="5462"/>
                  </a:lnTo>
                  <a:lnTo>
                    <a:pt x="1402" y="5504"/>
                  </a:lnTo>
                  <a:lnTo>
                    <a:pt x="1528" y="5441"/>
                  </a:lnTo>
                  <a:lnTo>
                    <a:pt x="1570" y="5462"/>
                  </a:lnTo>
                  <a:lnTo>
                    <a:pt x="1591" y="5462"/>
                  </a:lnTo>
                  <a:lnTo>
                    <a:pt x="1612" y="5504"/>
                  </a:lnTo>
                  <a:lnTo>
                    <a:pt x="1695" y="5504"/>
                  </a:lnTo>
                  <a:lnTo>
                    <a:pt x="1716" y="5524"/>
                  </a:lnTo>
                  <a:lnTo>
                    <a:pt x="1737" y="5524"/>
                  </a:lnTo>
                  <a:lnTo>
                    <a:pt x="1821" y="5629"/>
                  </a:lnTo>
                  <a:lnTo>
                    <a:pt x="1884" y="5629"/>
                  </a:lnTo>
                  <a:lnTo>
                    <a:pt x="2030" y="5650"/>
                  </a:lnTo>
                  <a:lnTo>
                    <a:pt x="2135" y="5713"/>
                  </a:lnTo>
                  <a:lnTo>
                    <a:pt x="2198" y="5755"/>
                  </a:lnTo>
                  <a:lnTo>
                    <a:pt x="2239" y="5755"/>
                  </a:lnTo>
                  <a:lnTo>
                    <a:pt x="2344" y="5671"/>
                  </a:lnTo>
                  <a:lnTo>
                    <a:pt x="2470" y="5650"/>
                  </a:lnTo>
                  <a:lnTo>
                    <a:pt x="2532" y="5713"/>
                  </a:lnTo>
                  <a:lnTo>
                    <a:pt x="2553" y="5671"/>
                  </a:lnTo>
                  <a:lnTo>
                    <a:pt x="2574" y="5713"/>
                  </a:lnTo>
                  <a:lnTo>
                    <a:pt x="2616" y="5713"/>
                  </a:lnTo>
                  <a:lnTo>
                    <a:pt x="2679" y="5776"/>
                  </a:lnTo>
                  <a:lnTo>
                    <a:pt x="2783" y="5817"/>
                  </a:lnTo>
                  <a:lnTo>
                    <a:pt x="2951" y="5755"/>
                  </a:lnTo>
                  <a:lnTo>
                    <a:pt x="3139" y="5504"/>
                  </a:lnTo>
                  <a:lnTo>
                    <a:pt x="3390" y="5190"/>
                  </a:lnTo>
                  <a:lnTo>
                    <a:pt x="3725" y="4939"/>
                  </a:lnTo>
                  <a:lnTo>
                    <a:pt x="3934" y="4876"/>
                  </a:lnTo>
                  <a:lnTo>
                    <a:pt x="3976" y="4834"/>
                  </a:lnTo>
                  <a:lnTo>
                    <a:pt x="3997" y="4792"/>
                  </a:lnTo>
                  <a:lnTo>
                    <a:pt x="3976" y="4729"/>
                  </a:lnTo>
                  <a:lnTo>
                    <a:pt x="3997" y="4687"/>
                  </a:lnTo>
                  <a:lnTo>
                    <a:pt x="3997" y="4625"/>
                  </a:lnTo>
                  <a:lnTo>
                    <a:pt x="4039" y="4562"/>
                  </a:lnTo>
                  <a:lnTo>
                    <a:pt x="4206" y="4457"/>
                  </a:lnTo>
                  <a:lnTo>
                    <a:pt x="4290" y="4415"/>
                  </a:lnTo>
                  <a:lnTo>
                    <a:pt x="4353" y="4395"/>
                  </a:lnTo>
                  <a:lnTo>
                    <a:pt x="4499" y="4353"/>
                  </a:lnTo>
                  <a:lnTo>
                    <a:pt x="4646" y="4353"/>
                  </a:lnTo>
                  <a:lnTo>
                    <a:pt x="4667" y="4395"/>
                  </a:lnTo>
                  <a:lnTo>
                    <a:pt x="4729" y="4374"/>
                  </a:lnTo>
                  <a:lnTo>
                    <a:pt x="4855" y="4395"/>
                  </a:lnTo>
                  <a:lnTo>
                    <a:pt x="4918" y="4395"/>
                  </a:lnTo>
                  <a:lnTo>
                    <a:pt x="4918" y="4311"/>
                  </a:lnTo>
                  <a:lnTo>
                    <a:pt x="4876" y="4143"/>
                  </a:lnTo>
                  <a:lnTo>
                    <a:pt x="4918" y="4060"/>
                  </a:lnTo>
                  <a:lnTo>
                    <a:pt x="5148" y="3955"/>
                  </a:lnTo>
                  <a:lnTo>
                    <a:pt x="5273" y="3955"/>
                  </a:lnTo>
                  <a:lnTo>
                    <a:pt x="5859" y="3683"/>
                  </a:lnTo>
                  <a:lnTo>
                    <a:pt x="5964" y="3662"/>
                  </a:lnTo>
                  <a:lnTo>
                    <a:pt x="6299" y="3537"/>
                  </a:lnTo>
                  <a:lnTo>
                    <a:pt x="6487" y="3474"/>
                  </a:lnTo>
                  <a:lnTo>
                    <a:pt x="6445" y="3432"/>
                  </a:lnTo>
                  <a:lnTo>
                    <a:pt x="6403" y="3327"/>
                  </a:lnTo>
                  <a:lnTo>
                    <a:pt x="6320" y="3223"/>
                  </a:lnTo>
                  <a:lnTo>
                    <a:pt x="6320" y="3160"/>
                  </a:lnTo>
                  <a:lnTo>
                    <a:pt x="6382" y="3139"/>
                  </a:lnTo>
                  <a:lnTo>
                    <a:pt x="6445" y="3035"/>
                  </a:lnTo>
                  <a:lnTo>
                    <a:pt x="6445" y="2951"/>
                  </a:lnTo>
                  <a:lnTo>
                    <a:pt x="6487" y="2888"/>
                  </a:lnTo>
                  <a:lnTo>
                    <a:pt x="6445" y="2825"/>
                  </a:lnTo>
                  <a:lnTo>
                    <a:pt x="6445" y="2742"/>
                  </a:lnTo>
                  <a:lnTo>
                    <a:pt x="6487" y="2721"/>
                  </a:lnTo>
                  <a:lnTo>
                    <a:pt x="6612" y="2616"/>
                  </a:lnTo>
                  <a:lnTo>
                    <a:pt x="6696" y="2595"/>
                  </a:lnTo>
                  <a:lnTo>
                    <a:pt x="6717" y="2511"/>
                  </a:lnTo>
                  <a:lnTo>
                    <a:pt x="6759" y="2511"/>
                  </a:lnTo>
                  <a:lnTo>
                    <a:pt x="6759" y="2470"/>
                  </a:lnTo>
                  <a:lnTo>
                    <a:pt x="6717" y="2428"/>
                  </a:lnTo>
                  <a:lnTo>
                    <a:pt x="6696" y="2386"/>
                  </a:lnTo>
                  <a:lnTo>
                    <a:pt x="6654" y="2302"/>
                  </a:lnTo>
                  <a:lnTo>
                    <a:pt x="6717" y="2281"/>
                  </a:lnTo>
                  <a:lnTo>
                    <a:pt x="6717" y="2198"/>
                  </a:lnTo>
                  <a:lnTo>
                    <a:pt x="6654" y="2114"/>
                  </a:lnTo>
                  <a:lnTo>
                    <a:pt x="6717" y="2051"/>
                  </a:lnTo>
                  <a:lnTo>
                    <a:pt x="6696" y="1967"/>
                  </a:lnTo>
                  <a:lnTo>
                    <a:pt x="6696" y="1884"/>
                  </a:lnTo>
                  <a:lnTo>
                    <a:pt x="6654" y="1779"/>
                  </a:lnTo>
                  <a:lnTo>
                    <a:pt x="6654" y="1695"/>
                  </a:lnTo>
                  <a:lnTo>
                    <a:pt x="6801" y="1570"/>
                  </a:lnTo>
                  <a:lnTo>
                    <a:pt x="6801" y="1528"/>
                  </a:lnTo>
                  <a:lnTo>
                    <a:pt x="6822" y="1486"/>
                  </a:lnTo>
                  <a:lnTo>
                    <a:pt x="6822" y="1361"/>
                  </a:lnTo>
                  <a:lnTo>
                    <a:pt x="6801" y="1277"/>
                  </a:lnTo>
                  <a:lnTo>
                    <a:pt x="6696" y="1214"/>
                  </a:lnTo>
                  <a:lnTo>
                    <a:pt x="6696" y="1151"/>
                  </a:lnTo>
                  <a:lnTo>
                    <a:pt x="6738" y="1005"/>
                  </a:lnTo>
                  <a:lnTo>
                    <a:pt x="6738" y="963"/>
                  </a:lnTo>
                  <a:lnTo>
                    <a:pt x="6696" y="942"/>
                  </a:lnTo>
                  <a:lnTo>
                    <a:pt x="6592" y="900"/>
                  </a:lnTo>
                  <a:lnTo>
                    <a:pt x="6550" y="817"/>
                  </a:lnTo>
                  <a:lnTo>
                    <a:pt x="6529" y="796"/>
                  </a:lnTo>
                  <a:lnTo>
                    <a:pt x="6508" y="712"/>
                  </a:lnTo>
                  <a:lnTo>
                    <a:pt x="6508" y="691"/>
                  </a:lnTo>
                  <a:lnTo>
                    <a:pt x="6445" y="691"/>
                  </a:lnTo>
                  <a:lnTo>
                    <a:pt x="6340" y="586"/>
                  </a:lnTo>
                  <a:lnTo>
                    <a:pt x="6299" y="503"/>
                  </a:lnTo>
                  <a:lnTo>
                    <a:pt x="6236" y="482"/>
                  </a:lnTo>
                  <a:lnTo>
                    <a:pt x="6194" y="419"/>
                  </a:lnTo>
                  <a:lnTo>
                    <a:pt x="6110" y="419"/>
                  </a:lnTo>
                  <a:lnTo>
                    <a:pt x="5859" y="335"/>
                  </a:lnTo>
                  <a:lnTo>
                    <a:pt x="5755" y="335"/>
                  </a:lnTo>
                  <a:lnTo>
                    <a:pt x="5671" y="273"/>
                  </a:lnTo>
                  <a:lnTo>
                    <a:pt x="5671" y="210"/>
                  </a:lnTo>
                  <a:lnTo>
                    <a:pt x="5587" y="168"/>
                  </a:lnTo>
                  <a:lnTo>
                    <a:pt x="5545" y="168"/>
                  </a:lnTo>
                  <a:lnTo>
                    <a:pt x="5441" y="126"/>
                  </a:lnTo>
                  <a:lnTo>
                    <a:pt x="5357" y="126"/>
                  </a:lnTo>
                  <a:lnTo>
                    <a:pt x="5169" y="22"/>
                  </a:lnTo>
                  <a:lnTo>
                    <a:pt x="5085"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68"/>
            <p:cNvSpPr/>
            <p:nvPr/>
          </p:nvSpPr>
          <p:spPr>
            <a:xfrm>
              <a:off x="3824328" y="3184365"/>
              <a:ext cx="86210" cy="81393"/>
            </a:xfrm>
            <a:custGeom>
              <a:avLst/>
              <a:gdLst/>
              <a:ahLst/>
              <a:cxnLst/>
              <a:rect l="l" t="t" r="r" b="b"/>
              <a:pathLst>
                <a:path w="7240" h="7157" extrusionOk="0">
                  <a:moveTo>
                    <a:pt x="963" y="0"/>
                  </a:moveTo>
                  <a:lnTo>
                    <a:pt x="879" y="42"/>
                  </a:lnTo>
                  <a:lnTo>
                    <a:pt x="774" y="63"/>
                  </a:lnTo>
                  <a:lnTo>
                    <a:pt x="712" y="63"/>
                  </a:lnTo>
                  <a:lnTo>
                    <a:pt x="670" y="84"/>
                  </a:lnTo>
                  <a:lnTo>
                    <a:pt x="670" y="105"/>
                  </a:lnTo>
                  <a:lnTo>
                    <a:pt x="649" y="105"/>
                  </a:lnTo>
                  <a:lnTo>
                    <a:pt x="502" y="189"/>
                  </a:lnTo>
                  <a:lnTo>
                    <a:pt x="544" y="273"/>
                  </a:lnTo>
                  <a:lnTo>
                    <a:pt x="544" y="356"/>
                  </a:lnTo>
                  <a:lnTo>
                    <a:pt x="858" y="712"/>
                  </a:lnTo>
                  <a:lnTo>
                    <a:pt x="879" y="1151"/>
                  </a:lnTo>
                  <a:lnTo>
                    <a:pt x="1046" y="1402"/>
                  </a:lnTo>
                  <a:lnTo>
                    <a:pt x="1026" y="1633"/>
                  </a:lnTo>
                  <a:lnTo>
                    <a:pt x="837" y="1863"/>
                  </a:lnTo>
                  <a:lnTo>
                    <a:pt x="942" y="1925"/>
                  </a:lnTo>
                  <a:lnTo>
                    <a:pt x="942" y="2135"/>
                  </a:lnTo>
                  <a:lnTo>
                    <a:pt x="1046" y="2260"/>
                  </a:lnTo>
                  <a:lnTo>
                    <a:pt x="1046" y="2407"/>
                  </a:lnTo>
                  <a:lnTo>
                    <a:pt x="1256" y="2783"/>
                  </a:lnTo>
                  <a:lnTo>
                    <a:pt x="1256" y="2867"/>
                  </a:lnTo>
                  <a:lnTo>
                    <a:pt x="1339" y="2972"/>
                  </a:lnTo>
                  <a:lnTo>
                    <a:pt x="1339" y="3453"/>
                  </a:lnTo>
                  <a:lnTo>
                    <a:pt x="1088" y="3871"/>
                  </a:lnTo>
                  <a:lnTo>
                    <a:pt x="1026" y="3871"/>
                  </a:lnTo>
                  <a:lnTo>
                    <a:pt x="754" y="4081"/>
                  </a:lnTo>
                  <a:lnTo>
                    <a:pt x="754" y="4227"/>
                  </a:lnTo>
                  <a:lnTo>
                    <a:pt x="440" y="4499"/>
                  </a:lnTo>
                  <a:lnTo>
                    <a:pt x="440" y="4687"/>
                  </a:lnTo>
                  <a:lnTo>
                    <a:pt x="398" y="4750"/>
                  </a:lnTo>
                  <a:lnTo>
                    <a:pt x="398" y="5210"/>
                  </a:lnTo>
                  <a:lnTo>
                    <a:pt x="230" y="5399"/>
                  </a:lnTo>
                  <a:lnTo>
                    <a:pt x="210" y="5608"/>
                  </a:lnTo>
                  <a:lnTo>
                    <a:pt x="42" y="5796"/>
                  </a:lnTo>
                  <a:lnTo>
                    <a:pt x="42" y="6006"/>
                  </a:lnTo>
                  <a:lnTo>
                    <a:pt x="21" y="6173"/>
                  </a:lnTo>
                  <a:lnTo>
                    <a:pt x="21" y="6466"/>
                  </a:lnTo>
                  <a:lnTo>
                    <a:pt x="0" y="6654"/>
                  </a:lnTo>
                  <a:lnTo>
                    <a:pt x="21" y="6696"/>
                  </a:lnTo>
                  <a:lnTo>
                    <a:pt x="105" y="6738"/>
                  </a:lnTo>
                  <a:lnTo>
                    <a:pt x="126" y="6759"/>
                  </a:lnTo>
                  <a:lnTo>
                    <a:pt x="189" y="6738"/>
                  </a:lnTo>
                  <a:lnTo>
                    <a:pt x="210" y="6654"/>
                  </a:lnTo>
                  <a:lnTo>
                    <a:pt x="398" y="6654"/>
                  </a:lnTo>
                  <a:lnTo>
                    <a:pt x="461" y="6696"/>
                  </a:lnTo>
                  <a:lnTo>
                    <a:pt x="523" y="6675"/>
                  </a:lnTo>
                  <a:lnTo>
                    <a:pt x="523" y="6591"/>
                  </a:lnTo>
                  <a:lnTo>
                    <a:pt x="712" y="6466"/>
                  </a:lnTo>
                  <a:lnTo>
                    <a:pt x="754" y="6466"/>
                  </a:lnTo>
                  <a:lnTo>
                    <a:pt x="858" y="6529"/>
                  </a:lnTo>
                  <a:lnTo>
                    <a:pt x="879" y="6529"/>
                  </a:lnTo>
                  <a:lnTo>
                    <a:pt x="921" y="6487"/>
                  </a:lnTo>
                  <a:lnTo>
                    <a:pt x="963" y="6466"/>
                  </a:lnTo>
                  <a:lnTo>
                    <a:pt x="1046" y="6529"/>
                  </a:lnTo>
                  <a:lnTo>
                    <a:pt x="1046" y="6550"/>
                  </a:lnTo>
                  <a:lnTo>
                    <a:pt x="1130" y="6571"/>
                  </a:lnTo>
                  <a:lnTo>
                    <a:pt x="1088" y="6633"/>
                  </a:lnTo>
                  <a:lnTo>
                    <a:pt x="1151" y="6654"/>
                  </a:lnTo>
                  <a:lnTo>
                    <a:pt x="1256" y="6759"/>
                  </a:lnTo>
                  <a:lnTo>
                    <a:pt x="1381" y="6801"/>
                  </a:lnTo>
                  <a:lnTo>
                    <a:pt x="1486" y="6759"/>
                  </a:lnTo>
                  <a:lnTo>
                    <a:pt x="1507" y="6759"/>
                  </a:lnTo>
                  <a:lnTo>
                    <a:pt x="1590" y="6696"/>
                  </a:lnTo>
                  <a:lnTo>
                    <a:pt x="1653" y="6696"/>
                  </a:lnTo>
                  <a:lnTo>
                    <a:pt x="1674" y="6738"/>
                  </a:lnTo>
                  <a:lnTo>
                    <a:pt x="3850" y="6738"/>
                  </a:lnTo>
                  <a:lnTo>
                    <a:pt x="3871" y="6759"/>
                  </a:lnTo>
                  <a:lnTo>
                    <a:pt x="3913" y="6863"/>
                  </a:lnTo>
                  <a:lnTo>
                    <a:pt x="3976" y="6905"/>
                  </a:lnTo>
                  <a:lnTo>
                    <a:pt x="4101" y="6968"/>
                  </a:lnTo>
                  <a:lnTo>
                    <a:pt x="4206" y="6989"/>
                  </a:lnTo>
                  <a:lnTo>
                    <a:pt x="4311" y="6968"/>
                  </a:lnTo>
                  <a:lnTo>
                    <a:pt x="4373" y="6989"/>
                  </a:lnTo>
                  <a:lnTo>
                    <a:pt x="4394" y="7052"/>
                  </a:lnTo>
                  <a:lnTo>
                    <a:pt x="4478" y="7073"/>
                  </a:lnTo>
                  <a:lnTo>
                    <a:pt x="4541" y="7010"/>
                  </a:lnTo>
                  <a:lnTo>
                    <a:pt x="4645" y="6989"/>
                  </a:lnTo>
                  <a:lnTo>
                    <a:pt x="4792" y="7010"/>
                  </a:lnTo>
                  <a:lnTo>
                    <a:pt x="4855" y="7010"/>
                  </a:lnTo>
                  <a:lnTo>
                    <a:pt x="4896" y="6947"/>
                  </a:lnTo>
                  <a:lnTo>
                    <a:pt x="4917" y="6968"/>
                  </a:lnTo>
                  <a:lnTo>
                    <a:pt x="4959" y="6968"/>
                  </a:lnTo>
                  <a:lnTo>
                    <a:pt x="5106" y="7094"/>
                  </a:lnTo>
                  <a:lnTo>
                    <a:pt x="5210" y="7115"/>
                  </a:lnTo>
                  <a:lnTo>
                    <a:pt x="5357" y="7115"/>
                  </a:lnTo>
                  <a:lnTo>
                    <a:pt x="5357" y="7073"/>
                  </a:lnTo>
                  <a:lnTo>
                    <a:pt x="5440" y="7052"/>
                  </a:lnTo>
                  <a:lnTo>
                    <a:pt x="5482" y="7073"/>
                  </a:lnTo>
                  <a:lnTo>
                    <a:pt x="5545" y="7094"/>
                  </a:lnTo>
                  <a:lnTo>
                    <a:pt x="5587" y="7073"/>
                  </a:lnTo>
                  <a:lnTo>
                    <a:pt x="5629" y="7115"/>
                  </a:lnTo>
                  <a:lnTo>
                    <a:pt x="5671" y="7115"/>
                  </a:lnTo>
                  <a:lnTo>
                    <a:pt x="5692" y="7156"/>
                  </a:lnTo>
                  <a:lnTo>
                    <a:pt x="5838" y="7156"/>
                  </a:lnTo>
                  <a:lnTo>
                    <a:pt x="6717" y="6947"/>
                  </a:lnTo>
                  <a:lnTo>
                    <a:pt x="6696" y="6843"/>
                  </a:lnTo>
                  <a:lnTo>
                    <a:pt x="6612" y="6801"/>
                  </a:lnTo>
                  <a:lnTo>
                    <a:pt x="6570" y="6738"/>
                  </a:lnTo>
                  <a:lnTo>
                    <a:pt x="6508" y="6675"/>
                  </a:lnTo>
                  <a:lnTo>
                    <a:pt x="6424" y="6633"/>
                  </a:lnTo>
                  <a:lnTo>
                    <a:pt x="6361" y="6571"/>
                  </a:lnTo>
                  <a:lnTo>
                    <a:pt x="6256" y="6424"/>
                  </a:lnTo>
                  <a:lnTo>
                    <a:pt x="6173" y="6382"/>
                  </a:lnTo>
                  <a:lnTo>
                    <a:pt x="6110" y="6319"/>
                  </a:lnTo>
                  <a:lnTo>
                    <a:pt x="6047" y="6257"/>
                  </a:lnTo>
                  <a:lnTo>
                    <a:pt x="5964" y="6152"/>
                  </a:lnTo>
                  <a:lnTo>
                    <a:pt x="5943" y="6110"/>
                  </a:lnTo>
                  <a:lnTo>
                    <a:pt x="5984" y="4164"/>
                  </a:lnTo>
                  <a:lnTo>
                    <a:pt x="7219" y="4164"/>
                  </a:lnTo>
                  <a:lnTo>
                    <a:pt x="7198" y="4122"/>
                  </a:lnTo>
                  <a:lnTo>
                    <a:pt x="7219" y="3955"/>
                  </a:lnTo>
                  <a:lnTo>
                    <a:pt x="7240" y="3913"/>
                  </a:lnTo>
                  <a:lnTo>
                    <a:pt x="7240" y="3809"/>
                  </a:lnTo>
                  <a:lnTo>
                    <a:pt x="7198" y="3704"/>
                  </a:lnTo>
                  <a:lnTo>
                    <a:pt x="7198" y="3558"/>
                  </a:lnTo>
                  <a:lnTo>
                    <a:pt x="7198" y="3348"/>
                  </a:lnTo>
                  <a:lnTo>
                    <a:pt x="7156" y="3118"/>
                  </a:lnTo>
                  <a:lnTo>
                    <a:pt x="7198" y="3097"/>
                  </a:lnTo>
                  <a:lnTo>
                    <a:pt x="7198" y="3034"/>
                  </a:lnTo>
                  <a:lnTo>
                    <a:pt x="7198" y="3013"/>
                  </a:lnTo>
                  <a:lnTo>
                    <a:pt x="7093" y="3013"/>
                  </a:lnTo>
                  <a:lnTo>
                    <a:pt x="6989" y="3034"/>
                  </a:lnTo>
                  <a:lnTo>
                    <a:pt x="6905" y="3097"/>
                  </a:lnTo>
                  <a:lnTo>
                    <a:pt x="6821" y="3118"/>
                  </a:lnTo>
                  <a:lnTo>
                    <a:pt x="6780" y="3139"/>
                  </a:lnTo>
                  <a:lnTo>
                    <a:pt x="6717" y="3118"/>
                  </a:lnTo>
                  <a:lnTo>
                    <a:pt x="6570" y="3118"/>
                  </a:lnTo>
                  <a:lnTo>
                    <a:pt x="6508" y="3097"/>
                  </a:lnTo>
                  <a:lnTo>
                    <a:pt x="6424" y="3034"/>
                  </a:lnTo>
                  <a:lnTo>
                    <a:pt x="6382" y="3034"/>
                  </a:lnTo>
                  <a:lnTo>
                    <a:pt x="6361" y="3076"/>
                  </a:lnTo>
                  <a:lnTo>
                    <a:pt x="6298" y="3097"/>
                  </a:lnTo>
                  <a:lnTo>
                    <a:pt x="6256" y="3118"/>
                  </a:lnTo>
                  <a:lnTo>
                    <a:pt x="6194" y="3118"/>
                  </a:lnTo>
                  <a:lnTo>
                    <a:pt x="6173" y="3097"/>
                  </a:lnTo>
                  <a:lnTo>
                    <a:pt x="6173" y="2972"/>
                  </a:lnTo>
                  <a:lnTo>
                    <a:pt x="6215" y="2930"/>
                  </a:lnTo>
                  <a:lnTo>
                    <a:pt x="6215" y="2909"/>
                  </a:lnTo>
                  <a:lnTo>
                    <a:pt x="6256" y="2825"/>
                  </a:lnTo>
                  <a:lnTo>
                    <a:pt x="6173" y="2783"/>
                  </a:lnTo>
                  <a:lnTo>
                    <a:pt x="6173" y="2658"/>
                  </a:lnTo>
                  <a:lnTo>
                    <a:pt x="6194" y="2616"/>
                  </a:lnTo>
                  <a:lnTo>
                    <a:pt x="6194" y="2553"/>
                  </a:lnTo>
                  <a:lnTo>
                    <a:pt x="6110" y="2490"/>
                  </a:lnTo>
                  <a:lnTo>
                    <a:pt x="6110" y="2407"/>
                  </a:lnTo>
                  <a:lnTo>
                    <a:pt x="6152" y="2344"/>
                  </a:lnTo>
                  <a:lnTo>
                    <a:pt x="6110" y="2281"/>
                  </a:lnTo>
                  <a:lnTo>
                    <a:pt x="6068" y="2260"/>
                  </a:lnTo>
                  <a:lnTo>
                    <a:pt x="6047" y="2197"/>
                  </a:lnTo>
                  <a:lnTo>
                    <a:pt x="6005" y="2177"/>
                  </a:lnTo>
                  <a:lnTo>
                    <a:pt x="6005" y="2093"/>
                  </a:lnTo>
                  <a:lnTo>
                    <a:pt x="5964" y="2051"/>
                  </a:lnTo>
                  <a:lnTo>
                    <a:pt x="5964" y="1967"/>
                  </a:lnTo>
                  <a:lnTo>
                    <a:pt x="5901" y="1925"/>
                  </a:lnTo>
                  <a:lnTo>
                    <a:pt x="5964" y="1821"/>
                  </a:lnTo>
                  <a:lnTo>
                    <a:pt x="5964" y="1612"/>
                  </a:lnTo>
                  <a:lnTo>
                    <a:pt x="5943" y="1528"/>
                  </a:lnTo>
                  <a:lnTo>
                    <a:pt x="5943" y="1507"/>
                  </a:lnTo>
                  <a:lnTo>
                    <a:pt x="5964" y="1444"/>
                  </a:lnTo>
                  <a:lnTo>
                    <a:pt x="5964" y="1361"/>
                  </a:lnTo>
                  <a:lnTo>
                    <a:pt x="5901" y="1298"/>
                  </a:lnTo>
                  <a:lnTo>
                    <a:pt x="5943" y="1193"/>
                  </a:lnTo>
                  <a:lnTo>
                    <a:pt x="5984" y="1089"/>
                  </a:lnTo>
                  <a:lnTo>
                    <a:pt x="5984" y="1005"/>
                  </a:lnTo>
                  <a:lnTo>
                    <a:pt x="5984" y="921"/>
                  </a:lnTo>
                  <a:lnTo>
                    <a:pt x="5964" y="837"/>
                  </a:lnTo>
                  <a:lnTo>
                    <a:pt x="5315" y="796"/>
                  </a:lnTo>
                  <a:lnTo>
                    <a:pt x="5273" y="733"/>
                  </a:lnTo>
                  <a:lnTo>
                    <a:pt x="5315" y="691"/>
                  </a:lnTo>
                  <a:lnTo>
                    <a:pt x="5336" y="607"/>
                  </a:lnTo>
                  <a:lnTo>
                    <a:pt x="5147" y="586"/>
                  </a:lnTo>
                  <a:lnTo>
                    <a:pt x="5147" y="628"/>
                  </a:lnTo>
                  <a:lnTo>
                    <a:pt x="4583" y="670"/>
                  </a:lnTo>
                  <a:lnTo>
                    <a:pt x="4583" y="817"/>
                  </a:lnTo>
                  <a:lnTo>
                    <a:pt x="4520" y="921"/>
                  </a:lnTo>
                  <a:lnTo>
                    <a:pt x="4478" y="942"/>
                  </a:lnTo>
                  <a:lnTo>
                    <a:pt x="4499" y="1047"/>
                  </a:lnTo>
                  <a:lnTo>
                    <a:pt x="4499" y="1214"/>
                  </a:lnTo>
                  <a:lnTo>
                    <a:pt x="4059" y="1235"/>
                  </a:lnTo>
                  <a:lnTo>
                    <a:pt x="3976" y="1298"/>
                  </a:lnTo>
                  <a:lnTo>
                    <a:pt x="3787" y="1256"/>
                  </a:lnTo>
                  <a:lnTo>
                    <a:pt x="3704" y="1235"/>
                  </a:lnTo>
                  <a:lnTo>
                    <a:pt x="3599" y="1256"/>
                  </a:lnTo>
                  <a:lnTo>
                    <a:pt x="3453" y="1256"/>
                  </a:lnTo>
                  <a:lnTo>
                    <a:pt x="3390" y="1235"/>
                  </a:lnTo>
                  <a:lnTo>
                    <a:pt x="3369" y="1026"/>
                  </a:lnTo>
                  <a:lnTo>
                    <a:pt x="3285" y="921"/>
                  </a:lnTo>
                  <a:lnTo>
                    <a:pt x="3243" y="837"/>
                  </a:lnTo>
                  <a:lnTo>
                    <a:pt x="3181" y="817"/>
                  </a:lnTo>
                  <a:lnTo>
                    <a:pt x="3181" y="733"/>
                  </a:lnTo>
                  <a:lnTo>
                    <a:pt x="3160" y="691"/>
                  </a:lnTo>
                  <a:lnTo>
                    <a:pt x="3139" y="565"/>
                  </a:lnTo>
                  <a:lnTo>
                    <a:pt x="3076" y="461"/>
                  </a:lnTo>
                  <a:lnTo>
                    <a:pt x="3076" y="377"/>
                  </a:lnTo>
                  <a:lnTo>
                    <a:pt x="3118" y="314"/>
                  </a:lnTo>
                  <a:lnTo>
                    <a:pt x="3076" y="252"/>
                  </a:lnTo>
                  <a:lnTo>
                    <a:pt x="3034" y="189"/>
                  </a:lnTo>
                  <a:lnTo>
                    <a:pt x="3034" y="105"/>
                  </a:lnTo>
                  <a:lnTo>
                    <a:pt x="3034" y="84"/>
                  </a:lnTo>
                  <a:lnTo>
                    <a:pt x="3034" y="0"/>
                  </a:lnTo>
                  <a:lnTo>
                    <a:pt x="2030" y="0"/>
                  </a:lnTo>
                  <a:lnTo>
                    <a:pt x="1821" y="42"/>
                  </a:lnTo>
                  <a:lnTo>
                    <a:pt x="165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68"/>
            <p:cNvSpPr/>
            <p:nvPr/>
          </p:nvSpPr>
          <p:spPr>
            <a:xfrm>
              <a:off x="3916754" y="3249086"/>
              <a:ext cx="53834" cy="46889"/>
            </a:xfrm>
            <a:custGeom>
              <a:avLst/>
              <a:gdLst/>
              <a:ahLst/>
              <a:cxnLst/>
              <a:rect l="l" t="t" r="r" b="b"/>
              <a:pathLst>
                <a:path w="4521" h="4123" extrusionOk="0">
                  <a:moveTo>
                    <a:pt x="2679" y="1"/>
                  </a:moveTo>
                  <a:lnTo>
                    <a:pt x="2533" y="43"/>
                  </a:lnTo>
                  <a:lnTo>
                    <a:pt x="2470" y="63"/>
                  </a:lnTo>
                  <a:lnTo>
                    <a:pt x="2386" y="105"/>
                  </a:lnTo>
                  <a:lnTo>
                    <a:pt x="2219" y="210"/>
                  </a:lnTo>
                  <a:lnTo>
                    <a:pt x="2177" y="273"/>
                  </a:lnTo>
                  <a:lnTo>
                    <a:pt x="2177" y="335"/>
                  </a:lnTo>
                  <a:lnTo>
                    <a:pt x="2156" y="377"/>
                  </a:lnTo>
                  <a:lnTo>
                    <a:pt x="2177" y="440"/>
                  </a:lnTo>
                  <a:lnTo>
                    <a:pt x="2156" y="482"/>
                  </a:lnTo>
                  <a:lnTo>
                    <a:pt x="2114" y="524"/>
                  </a:lnTo>
                  <a:lnTo>
                    <a:pt x="1905" y="587"/>
                  </a:lnTo>
                  <a:lnTo>
                    <a:pt x="1570" y="838"/>
                  </a:lnTo>
                  <a:lnTo>
                    <a:pt x="1319" y="1152"/>
                  </a:lnTo>
                  <a:lnTo>
                    <a:pt x="1131" y="1403"/>
                  </a:lnTo>
                  <a:lnTo>
                    <a:pt x="963" y="1465"/>
                  </a:lnTo>
                  <a:lnTo>
                    <a:pt x="859" y="1424"/>
                  </a:lnTo>
                  <a:lnTo>
                    <a:pt x="796" y="1361"/>
                  </a:lnTo>
                  <a:lnTo>
                    <a:pt x="754" y="1361"/>
                  </a:lnTo>
                  <a:lnTo>
                    <a:pt x="733" y="1319"/>
                  </a:lnTo>
                  <a:lnTo>
                    <a:pt x="712" y="1361"/>
                  </a:lnTo>
                  <a:lnTo>
                    <a:pt x="650" y="1298"/>
                  </a:lnTo>
                  <a:lnTo>
                    <a:pt x="524" y="1319"/>
                  </a:lnTo>
                  <a:lnTo>
                    <a:pt x="419" y="1403"/>
                  </a:lnTo>
                  <a:lnTo>
                    <a:pt x="378" y="1403"/>
                  </a:lnTo>
                  <a:lnTo>
                    <a:pt x="315" y="1361"/>
                  </a:lnTo>
                  <a:lnTo>
                    <a:pt x="210" y="1298"/>
                  </a:lnTo>
                  <a:lnTo>
                    <a:pt x="64" y="1277"/>
                  </a:lnTo>
                  <a:lnTo>
                    <a:pt x="1" y="1277"/>
                  </a:lnTo>
                  <a:lnTo>
                    <a:pt x="22" y="1319"/>
                  </a:lnTo>
                  <a:lnTo>
                    <a:pt x="22" y="1382"/>
                  </a:lnTo>
                  <a:lnTo>
                    <a:pt x="22" y="1424"/>
                  </a:lnTo>
                  <a:lnTo>
                    <a:pt x="22" y="1486"/>
                  </a:lnTo>
                  <a:lnTo>
                    <a:pt x="106" y="1570"/>
                  </a:lnTo>
                  <a:lnTo>
                    <a:pt x="168" y="1591"/>
                  </a:lnTo>
                  <a:lnTo>
                    <a:pt x="231" y="1633"/>
                  </a:lnTo>
                  <a:lnTo>
                    <a:pt x="294" y="1716"/>
                  </a:lnTo>
                  <a:lnTo>
                    <a:pt x="294" y="1779"/>
                  </a:lnTo>
                  <a:lnTo>
                    <a:pt x="315" y="1800"/>
                  </a:lnTo>
                  <a:lnTo>
                    <a:pt x="378" y="1884"/>
                  </a:lnTo>
                  <a:lnTo>
                    <a:pt x="398" y="1988"/>
                  </a:lnTo>
                  <a:lnTo>
                    <a:pt x="440" y="2030"/>
                  </a:lnTo>
                  <a:lnTo>
                    <a:pt x="503" y="2114"/>
                  </a:lnTo>
                  <a:lnTo>
                    <a:pt x="545" y="2156"/>
                  </a:lnTo>
                  <a:lnTo>
                    <a:pt x="587" y="2156"/>
                  </a:lnTo>
                  <a:lnTo>
                    <a:pt x="629" y="2240"/>
                  </a:lnTo>
                  <a:lnTo>
                    <a:pt x="796" y="2512"/>
                  </a:lnTo>
                  <a:lnTo>
                    <a:pt x="901" y="2574"/>
                  </a:lnTo>
                  <a:lnTo>
                    <a:pt x="1005" y="2637"/>
                  </a:lnTo>
                  <a:lnTo>
                    <a:pt x="1047" y="2679"/>
                  </a:lnTo>
                  <a:lnTo>
                    <a:pt x="1131" y="2742"/>
                  </a:lnTo>
                  <a:lnTo>
                    <a:pt x="1131" y="2763"/>
                  </a:lnTo>
                  <a:lnTo>
                    <a:pt x="1131" y="2825"/>
                  </a:lnTo>
                  <a:lnTo>
                    <a:pt x="1152" y="2867"/>
                  </a:lnTo>
                  <a:lnTo>
                    <a:pt x="1256" y="2888"/>
                  </a:lnTo>
                  <a:lnTo>
                    <a:pt x="1340" y="2972"/>
                  </a:lnTo>
                  <a:lnTo>
                    <a:pt x="1319" y="3056"/>
                  </a:lnTo>
                  <a:lnTo>
                    <a:pt x="1340" y="3181"/>
                  </a:lnTo>
                  <a:lnTo>
                    <a:pt x="1340" y="3265"/>
                  </a:lnTo>
                  <a:lnTo>
                    <a:pt x="1382" y="3369"/>
                  </a:lnTo>
                  <a:lnTo>
                    <a:pt x="1487" y="3453"/>
                  </a:lnTo>
                  <a:lnTo>
                    <a:pt x="1549" y="3558"/>
                  </a:lnTo>
                  <a:lnTo>
                    <a:pt x="1675" y="3579"/>
                  </a:lnTo>
                  <a:lnTo>
                    <a:pt x="1759" y="3558"/>
                  </a:lnTo>
                  <a:lnTo>
                    <a:pt x="1884" y="3600"/>
                  </a:lnTo>
                  <a:lnTo>
                    <a:pt x="1968" y="3600"/>
                  </a:lnTo>
                  <a:lnTo>
                    <a:pt x="2093" y="3683"/>
                  </a:lnTo>
                  <a:lnTo>
                    <a:pt x="2156" y="3683"/>
                  </a:lnTo>
                  <a:lnTo>
                    <a:pt x="2198" y="3725"/>
                  </a:lnTo>
                  <a:lnTo>
                    <a:pt x="2198" y="3788"/>
                  </a:lnTo>
                  <a:lnTo>
                    <a:pt x="2261" y="3830"/>
                  </a:lnTo>
                  <a:lnTo>
                    <a:pt x="2303" y="3893"/>
                  </a:lnTo>
                  <a:lnTo>
                    <a:pt x="2491" y="3872"/>
                  </a:lnTo>
                  <a:lnTo>
                    <a:pt x="2616" y="3893"/>
                  </a:lnTo>
                  <a:lnTo>
                    <a:pt x="2679" y="3976"/>
                  </a:lnTo>
                  <a:lnTo>
                    <a:pt x="2742" y="3976"/>
                  </a:lnTo>
                  <a:lnTo>
                    <a:pt x="2888" y="4018"/>
                  </a:lnTo>
                  <a:lnTo>
                    <a:pt x="2909" y="4039"/>
                  </a:lnTo>
                  <a:lnTo>
                    <a:pt x="3014" y="4018"/>
                  </a:lnTo>
                  <a:lnTo>
                    <a:pt x="3160" y="3997"/>
                  </a:lnTo>
                  <a:lnTo>
                    <a:pt x="3349" y="4039"/>
                  </a:lnTo>
                  <a:lnTo>
                    <a:pt x="3453" y="4123"/>
                  </a:lnTo>
                  <a:lnTo>
                    <a:pt x="4081" y="3474"/>
                  </a:lnTo>
                  <a:lnTo>
                    <a:pt x="4081" y="3286"/>
                  </a:lnTo>
                  <a:lnTo>
                    <a:pt x="4102" y="3202"/>
                  </a:lnTo>
                  <a:lnTo>
                    <a:pt x="4144" y="3056"/>
                  </a:lnTo>
                  <a:lnTo>
                    <a:pt x="4165" y="2972"/>
                  </a:lnTo>
                  <a:lnTo>
                    <a:pt x="4144" y="2867"/>
                  </a:lnTo>
                  <a:lnTo>
                    <a:pt x="4165" y="2784"/>
                  </a:lnTo>
                  <a:lnTo>
                    <a:pt x="4248" y="2784"/>
                  </a:lnTo>
                  <a:lnTo>
                    <a:pt x="4269" y="2742"/>
                  </a:lnTo>
                  <a:lnTo>
                    <a:pt x="4374" y="2637"/>
                  </a:lnTo>
                  <a:lnTo>
                    <a:pt x="4458" y="2532"/>
                  </a:lnTo>
                  <a:lnTo>
                    <a:pt x="4416" y="2449"/>
                  </a:lnTo>
                  <a:lnTo>
                    <a:pt x="4374" y="2407"/>
                  </a:lnTo>
                  <a:lnTo>
                    <a:pt x="4374" y="2302"/>
                  </a:lnTo>
                  <a:lnTo>
                    <a:pt x="4416" y="2240"/>
                  </a:lnTo>
                  <a:lnTo>
                    <a:pt x="4395" y="2135"/>
                  </a:lnTo>
                  <a:lnTo>
                    <a:pt x="4290" y="2051"/>
                  </a:lnTo>
                  <a:lnTo>
                    <a:pt x="4290" y="2009"/>
                  </a:lnTo>
                  <a:lnTo>
                    <a:pt x="4374" y="1988"/>
                  </a:lnTo>
                  <a:lnTo>
                    <a:pt x="4374" y="1842"/>
                  </a:lnTo>
                  <a:lnTo>
                    <a:pt x="4374" y="1737"/>
                  </a:lnTo>
                  <a:lnTo>
                    <a:pt x="4479" y="1696"/>
                  </a:lnTo>
                  <a:lnTo>
                    <a:pt x="4500" y="1612"/>
                  </a:lnTo>
                  <a:lnTo>
                    <a:pt x="4416" y="1612"/>
                  </a:lnTo>
                  <a:lnTo>
                    <a:pt x="4374" y="1570"/>
                  </a:lnTo>
                  <a:lnTo>
                    <a:pt x="4416" y="1465"/>
                  </a:lnTo>
                  <a:lnTo>
                    <a:pt x="4458" y="1298"/>
                  </a:lnTo>
                  <a:lnTo>
                    <a:pt x="4500" y="1214"/>
                  </a:lnTo>
                  <a:lnTo>
                    <a:pt x="4500" y="1152"/>
                  </a:lnTo>
                  <a:lnTo>
                    <a:pt x="4479" y="1068"/>
                  </a:lnTo>
                  <a:lnTo>
                    <a:pt x="4500" y="984"/>
                  </a:lnTo>
                  <a:lnTo>
                    <a:pt x="4479" y="900"/>
                  </a:lnTo>
                  <a:lnTo>
                    <a:pt x="4520" y="796"/>
                  </a:lnTo>
                  <a:lnTo>
                    <a:pt x="4520" y="733"/>
                  </a:lnTo>
                  <a:lnTo>
                    <a:pt x="4395" y="691"/>
                  </a:lnTo>
                  <a:lnTo>
                    <a:pt x="4353" y="628"/>
                  </a:lnTo>
                  <a:lnTo>
                    <a:pt x="4248" y="545"/>
                  </a:lnTo>
                  <a:lnTo>
                    <a:pt x="4060" y="545"/>
                  </a:lnTo>
                  <a:lnTo>
                    <a:pt x="3956" y="524"/>
                  </a:lnTo>
                  <a:lnTo>
                    <a:pt x="3851" y="377"/>
                  </a:lnTo>
                  <a:lnTo>
                    <a:pt x="3683" y="273"/>
                  </a:lnTo>
                  <a:lnTo>
                    <a:pt x="3537" y="252"/>
                  </a:lnTo>
                  <a:lnTo>
                    <a:pt x="3474" y="315"/>
                  </a:lnTo>
                  <a:lnTo>
                    <a:pt x="3432" y="335"/>
                  </a:lnTo>
                  <a:lnTo>
                    <a:pt x="3411" y="252"/>
                  </a:lnTo>
                  <a:lnTo>
                    <a:pt x="3328" y="252"/>
                  </a:lnTo>
                  <a:lnTo>
                    <a:pt x="3119" y="231"/>
                  </a:lnTo>
                  <a:lnTo>
                    <a:pt x="3098" y="43"/>
                  </a:lnTo>
                  <a:lnTo>
                    <a:pt x="3035" y="43"/>
                  </a:lnTo>
                  <a:lnTo>
                    <a:pt x="2909" y="22"/>
                  </a:lnTo>
                  <a:lnTo>
                    <a:pt x="2847" y="43"/>
                  </a:lnTo>
                  <a:lnTo>
                    <a:pt x="282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68"/>
            <p:cNvSpPr/>
            <p:nvPr/>
          </p:nvSpPr>
          <p:spPr>
            <a:xfrm>
              <a:off x="3879638" y="3263609"/>
              <a:ext cx="64539" cy="61639"/>
            </a:xfrm>
            <a:custGeom>
              <a:avLst/>
              <a:gdLst/>
              <a:ahLst/>
              <a:cxnLst/>
              <a:rect l="l" t="t" r="r" b="b"/>
              <a:pathLst>
                <a:path w="5420" h="5420" extrusionOk="0">
                  <a:moveTo>
                    <a:pt x="3118" y="0"/>
                  </a:moveTo>
                  <a:lnTo>
                    <a:pt x="3013" y="21"/>
                  </a:lnTo>
                  <a:lnTo>
                    <a:pt x="2825" y="105"/>
                  </a:lnTo>
                  <a:lnTo>
                    <a:pt x="2762" y="147"/>
                  </a:lnTo>
                  <a:lnTo>
                    <a:pt x="2679" y="126"/>
                  </a:lnTo>
                  <a:lnTo>
                    <a:pt x="2658" y="105"/>
                  </a:lnTo>
                  <a:lnTo>
                    <a:pt x="2511" y="105"/>
                  </a:lnTo>
                  <a:lnTo>
                    <a:pt x="2407" y="230"/>
                  </a:lnTo>
                  <a:lnTo>
                    <a:pt x="2281" y="356"/>
                  </a:lnTo>
                  <a:lnTo>
                    <a:pt x="2093" y="502"/>
                  </a:lnTo>
                  <a:lnTo>
                    <a:pt x="2051" y="502"/>
                  </a:lnTo>
                  <a:lnTo>
                    <a:pt x="2072" y="419"/>
                  </a:lnTo>
                  <a:lnTo>
                    <a:pt x="2093" y="356"/>
                  </a:lnTo>
                  <a:lnTo>
                    <a:pt x="2051" y="335"/>
                  </a:lnTo>
                  <a:lnTo>
                    <a:pt x="2030" y="251"/>
                  </a:lnTo>
                  <a:lnTo>
                    <a:pt x="1988" y="230"/>
                  </a:lnTo>
                  <a:lnTo>
                    <a:pt x="1883" y="230"/>
                  </a:lnTo>
                  <a:lnTo>
                    <a:pt x="1716" y="293"/>
                  </a:lnTo>
                  <a:lnTo>
                    <a:pt x="1151" y="419"/>
                  </a:lnTo>
                  <a:lnTo>
                    <a:pt x="733" y="419"/>
                  </a:lnTo>
                  <a:lnTo>
                    <a:pt x="628" y="2490"/>
                  </a:lnTo>
                  <a:lnTo>
                    <a:pt x="105" y="2490"/>
                  </a:lnTo>
                  <a:lnTo>
                    <a:pt x="0" y="4310"/>
                  </a:lnTo>
                  <a:lnTo>
                    <a:pt x="210" y="4436"/>
                  </a:lnTo>
                  <a:lnTo>
                    <a:pt x="272" y="4624"/>
                  </a:lnTo>
                  <a:lnTo>
                    <a:pt x="419" y="4938"/>
                  </a:lnTo>
                  <a:lnTo>
                    <a:pt x="398" y="5105"/>
                  </a:lnTo>
                  <a:lnTo>
                    <a:pt x="314" y="5273"/>
                  </a:lnTo>
                  <a:lnTo>
                    <a:pt x="314" y="5377"/>
                  </a:lnTo>
                  <a:lnTo>
                    <a:pt x="482" y="5357"/>
                  </a:lnTo>
                  <a:lnTo>
                    <a:pt x="628" y="5419"/>
                  </a:lnTo>
                  <a:lnTo>
                    <a:pt x="712" y="5357"/>
                  </a:lnTo>
                  <a:lnTo>
                    <a:pt x="879" y="5377"/>
                  </a:lnTo>
                  <a:lnTo>
                    <a:pt x="942" y="5294"/>
                  </a:lnTo>
                  <a:lnTo>
                    <a:pt x="1088" y="5273"/>
                  </a:lnTo>
                  <a:lnTo>
                    <a:pt x="1193" y="5210"/>
                  </a:lnTo>
                  <a:lnTo>
                    <a:pt x="1235" y="5126"/>
                  </a:lnTo>
                  <a:lnTo>
                    <a:pt x="1423" y="5043"/>
                  </a:lnTo>
                  <a:lnTo>
                    <a:pt x="1528" y="4938"/>
                  </a:lnTo>
                  <a:lnTo>
                    <a:pt x="1611" y="4708"/>
                  </a:lnTo>
                  <a:lnTo>
                    <a:pt x="1758" y="4582"/>
                  </a:lnTo>
                  <a:lnTo>
                    <a:pt x="1925" y="4540"/>
                  </a:lnTo>
                  <a:lnTo>
                    <a:pt x="2093" y="4603"/>
                  </a:lnTo>
                  <a:lnTo>
                    <a:pt x="2155" y="4645"/>
                  </a:lnTo>
                  <a:lnTo>
                    <a:pt x="2239" y="4687"/>
                  </a:lnTo>
                  <a:lnTo>
                    <a:pt x="2448" y="4771"/>
                  </a:lnTo>
                  <a:lnTo>
                    <a:pt x="2511" y="4771"/>
                  </a:lnTo>
                  <a:lnTo>
                    <a:pt x="2616" y="4812"/>
                  </a:lnTo>
                  <a:lnTo>
                    <a:pt x="2762" y="4771"/>
                  </a:lnTo>
                  <a:lnTo>
                    <a:pt x="2888" y="4771"/>
                  </a:lnTo>
                  <a:lnTo>
                    <a:pt x="2992" y="4750"/>
                  </a:lnTo>
                  <a:lnTo>
                    <a:pt x="3013" y="4812"/>
                  </a:lnTo>
                  <a:lnTo>
                    <a:pt x="3097" y="4854"/>
                  </a:lnTo>
                  <a:lnTo>
                    <a:pt x="3223" y="4750"/>
                  </a:lnTo>
                  <a:lnTo>
                    <a:pt x="3202" y="4729"/>
                  </a:lnTo>
                  <a:lnTo>
                    <a:pt x="3223" y="4624"/>
                  </a:lnTo>
                  <a:lnTo>
                    <a:pt x="3223" y="4540"/>
                  </a:lnTo>
                  <a:lnTo>
                    <a:pt x="3285" y="4499"/>
                  </a:lnTo>
                  <a:lnTo>
                    <a:pt x="3285" y="4331"/>
                  </a:lnTo>
                  <a:lnTo>
                    <a:pt x="3327" y="4227"/>
                  </a:lnTo>
                  <a:lnTo>
                    <a:pt x="3432" y="4206"/>
                  </a:lnTo>
                  <a:lnTo>
                    <a:pt x="3515" y="4164"/>
                  </a:lnTo>
                  <a:lnTo>
                    <a:pt x="3599" y="4164"/>
                  </a:lnTo>
                  <a:lnTo>
                    <a:pt x="3641" y="4101"/>
                  </a:lnTo>
                  <a:lnTo>
                    <a:pt x="3662" y="4080"/>
                  </a:lnTo>
                  <a:lnTo>
                    <a:pt x="3704" y="3996"/>
                  </a:lnTo>
                  <a:lnTo>
                    <a:pt x="3767" y="3955"/>
                  </a:lnTo>
                  <a:lnTo>
                    <a:pt x="3850" y="3913"/>
                  </a:lnTo>
                  <a:lnTo>
                    <a:pt x="3871" y="3871"/>
                  </a:lnTo>
                  <a:lnTo>
                    <a:pt x="3955" y="3850"/>
                  </a:lnTo>
                  <a:lnTo>
                    <a:pt x="3955" y="3766"/>
                  </a:lnTo>
                  <a:lnTo>
                    <a:pt x="3934" y="3704"/>
                  </a:lnTo>
                  <a:lnTo>
                    <a:pt x="3955" y="3578"/>
                  </a:lnTo>
                  <a:lnTo>
                    <a:pt x="4080" y="3369"/>
                  </a:lnTo>
                  <a:lnTo>
                    <a:pt x="4185" y="3327"/>
                  </a:lnTo>
                  <a:lnTo>
                    <a:pt x="4248" y="3327"/>
                  </a:lnTo>
                  <a:lnTo>
                    <a:pt x="4290" y="3264"/>
                  </a:lnTo>
                  <a:lnTo>
                    <a:pt x="4373" y="3243"/>
                  </a:lnTo>
                  <a:lnTo>
                    <a:pt x="4394" y="3180"/>
                  </a:lnTo>
                  <a:lnTo>
                    <a:pt x="4457" y="3139"/>
                  </a:lnTo>
                  <a:lnTo>
                    <a:pt x="4541" y="3076"/>
                  </a:lnTo>
                  <a:lnTo>
                    <a:pt x="4645" y="2971"/>
                  </a:lnTo>
                  <a:lnTo>
                    <a:pt x="4771" y="2950"/>
                  </a:lnTo>
                  <a:lnTo>
                    <a:pt x="4792" y="2971"/>
                  </a:lnTo>
                  <a:lnTo>
                    <a:pt x="4855" y="2950"/>
                  </a:lnTo>
                  <a:lnTo>
                    <a:pt x="4959" y="2950"/>
                  </a:lnTo>
                  <a:lnTo>
                    <a:pt x="5022" y="2867"/>
                  </a:lnTo>
                  <a:lnTo>
                    <a:pt x="5106" y="2867"/>
                  </a:lnTo>
                  <a:lnTo>
                    <a:pt x="5127" y="2762"/>
                  </a:lnTo>
                  <a:lnTo>
                    <a:pt x="5127" y="2720"/>
                  </a:lnTo>
                  <a:lnTo>
                    <a:pt x="5189" y="2657"/>
                  </a:lnTo>
                  <a:lnTo>
                    <a:pt x="5294" y="2657"/>
                  </a:lnTo>
                  <a:lnTo>
                    <a:pt x="5336" y="2616"/>
                  </a:lnTo>
                  <a:lnTo>
                    <a:pt x="5420" y="2616"/>
                  </a:lnTo>
                  <a:lnTo>
                    <a:pt x="5378" y="2553"/>
                  </a:lnTo>
                  <a:lnTo>
                    <a:pt x="5315" y="2511"/>
                  </a:lnTo>
                  <a:lnTo>
                    <a:pt x="5315" y="2448"/>
                  </a:lnTo>
                  <a:lnTo>
                    <a:pt x="5273" y="2406"/>
                  </a:lnTo>
                  <a:lnTo>
                    <a:pt x="5210" y="2406"/>
                  </a:lnTo>
                  <a:lnTo>
                    <a:pt x="5085" y="2323"/>
                  </a:lnTo>
                  <a:lnTo>
                    <a:pt x="5001" y="2323"/>
                  </a:lnTo>
                  <a:lnTo>
                    <a:pt x="4876" y="2281"/>
                  </a:lnTo>
                  <a:lnTo>
                    <a:pt x="4792" y="2302"/>
                  </a:lnTo>
                  <a:lnTo>
                    <a:pt x="4666" y="2281"/>
                  </a:lnTo>
                  <a:lnTo>
                    <a:pt x="4604" y="2176"/>
                  </a:lnTo>
                  <a:lnTo>
                    <a:pt x="4499" y="2092"/>
                  </a:lnTo>
                  <a:lnTo>
                    <a:pt x="4457" y="1988"/>
                  </a:lnTo>
                  <a:lnTo>
                    <a:pt x="4457" y="1904"/>
                  </a:lnTo>
                  <a:lnTo>
                    <a:pt x="4436" y="1779"/>
                  </a:lnTo>
                  <a:lnTo>
                    <a:pt x="4457" y="1695"/>
                  </a:lnTo>
                  <a:lnTo>
                    <a:pt x="4373" y="1611"/>
                  </a:lnTo>
                  <a:lnTo>
                    <a:pt x="4269" y="1590"/>
                  </a:lnTo>
                  <a:lnTo>
                    <a:pt x="4248" y="1548"/>
                  </a:lnTo>
                  <a:lnTo>
                    <a:pt x="4248" y="1486"/>
                  </a:lnTo>
                  <a:lnTo>
                    <a:pt x="4248" y="1465"/>
                  </a:lnTo>
                  <a:lnTo>
                    <a:pt x="4164" y="1402"/>
                  </a:lnTo>
                  <a:lnTo>
                    <a:pt x="4122" y="1360"/>
                  </a:lnTo>
                  <a:lnTo>
                    <a:pt x="4018" y="1297"/>
                  </a:lnTo>
                  <a:lnTo>
                    <a:pt x="3913" y="1235"/>
                  </a:lnTo>
                  <a:lnTo>
                    <a:pt x="3746" y="963"/>
                  </a:lnTo>
                  <a:lnTo>
                    <a:pt x="3704" y="879"/>
                  </a:lnTo>
                  <a:lnTo>
                    <a:pt x="3662" y="879"/>
                  </a:lnTo>
                  <a:lnTo>
                    <a:pt x="3620" y="837"/>
                  </a:lnTo>
                  <a:lnTo>
                    <a:pt x="3557" y="753"/>
                  </a:lnTo>
                  <a:lnTo>
                    <a:pt x="3515" y="711"/>
                  </a:lnTo>
                  <a:lnTo>
                    <a:pt x="3495" y="607"/>
                  </a:lnTo>
                  <a:lnTo>
                    <a:pt x="3432" y="523"/>
                  </a:lnTo>
                  <a:lnTo>
                    <a:pt x="3411" y="502"/>
                  </a:lnTo>
                  <a:lnTo>
                    <a:pt x="3411" y="439"/>
                  </a:lnTo>
                  <a:lnTo>
                    <a:pt x="3348" y="356"/>
                  </a:lnTo>
                  <a:lnTo>
                    <a:pt x="3285" y="314"/>
                  </a:lnTo>
                  <a:lnTo>
                    <a:pt x="3223" y="293"/>
                  </a:lnTo>
                  <a:lnTo>
                    <a:pt x="3139" y="209"/>
                  </a:lnTo>
                  <a:lnTo>
                    <a:pt x="3139" y="147"/>
                  </a:lnTo>
                  <a:lnTo>
                    <a:pt x="3139" y="105"/>
                  </a:lnTo>
                  <a:lnTo>
                    <a:pt x="3139" y="42"/>
                  </a:lnTo>
                  <a:lnTo>
                    <a:pt x="3118"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68"/>
            <p:cNvSpPr/>
            <p:nvPr/>
          </p:nvSpPr>
          <p:spPr>
            <a:xfrm>
              <a:off x="3824578" y="3257889"/>
              <a:ext cx="92188" cy="82826"/>
            </a:xfrm>
            <a:custGeom>
              <a:avLst/>
              <a:gdLst/>
              <a:ahLst/>
              <a:cxnLst/>
              <a:rect l="l" t="t" r="r" b="b"/>
              <a:pathLst>
                <a:path w="7742" h="7283" extrusionOk="0">
                  <a:moveTo>
                    <a:pt x="691" y="1"/>
                  </a:moveTo>
                  <a:lnTo>
                    <a:pt x="502" y="126"/>
                  </a:lnTo>
                  <a:lnTo>
                    <a:pt x="502" y="210"/>
                  </a:lnTo>
                  <a:lnTo>
                    <a:pt x="440" y="231"/>
                  </a:lnTo>
                  <a:lnTo>
                    <a:pt x="377" y="189"/>
                  </a:lnTo>
                  <a:lnTo>
                    <a:pt x="189" y="189"/>
                  </a:lnTo>
                  <a:lnTo>
                    <a:pt x="168" y="273"/>
                  </a:lnTo>
                  <a:lnTo>
                    <a:pt x="105" y="294"/>
                  </a:lnTo>
                  <a:lnTo>
                    <a:pt x="84" y="273"/>
                  </a:lnTo>
                  <a:lnTo>
                    <a:pt x="0" y="231"/>
                  </a:lnTo>
                  <a:lnTo>
                    <a:pt x="21" y="733"/>
                  </a:lnTo>
                  <a:lnTo>
                    <a:pt x="377" y="1068"/>
                  </a:lnTo>
                  <a:lnTo>
                    <a:pt x="544" y="1382"/>
                  </a:lnTo>
                  <a:lnTo>
                    <a:pt x="837" y="2051"/>
                  </a:lnTo>
                  <a:lnTo>
                    <a:pt x="858" y="2302"/>
                  </a:lnTo>
                  <a:lnTo>
                    <a:pt x="1151" y="2700"/>
                  </a:lnTo>
                  <a:lnTo>
                    <a:pt x="1151" y="2847"/>
                  </a:lnTo>
                  <a:lnTo>
                    <a:pt x="1465" y="3307"/>
                  </a:lnTo>
                  <a:lnTo>
                    <a:pt x="1465" y="3537"/>
                  </a:lnTo>
                  <a:lnTo>
                    <a:pt x="1381" y="3579"/>
                  </a:lnTo>
                  <a:lnTo>
                    <a:pt x="1465" y="3872"/>
                  </a:lnTo>
                  <a:lnTo>
                    <a:pt x="1486" y="4311"/>
                  </a:lnTo>
                  <a:lnTo>
                    <a:pt x="1674" y="4751"/>
                  </a:lnTo>
                  <a:lnTo>
                    <a:pt x="1653" y="5023"/>
                  </a:lnTo>
                  <a:lnTo>
                    <a:pt x="1695" y="5190"/>
                  </a:lnTo>
                  <a:lnTo>
                    <a:pt x="1632" y="5232"/>
                  </a:lnTo>
                  <a:lnTo>
                    <a:pt x="1674" y="5315"/>
                  </a:lnTo>
                  <a:lnTo>
                    <a:pt x="1737" y="5629"/>
                  </a:lnTo>
                  <a:lnTo>
                    <a:pt x="1800" y="5650"/>
                  </a:lnTo>
                  <a:lnTo>
                    <a:pt x="1862" y="5755"/>
                  </a:lnTo>
                  <a:lnTo>
                    <a:pt x="1800" y="5797"/>
                  </a:lnTo>
                  <a:lnTo>
                    <a:pt x="1800" y="5943"/>
                  </a:lnTo>
                  <a:lnTo>
                    <a:pt x="1883" y="6027"/>
                  </a:lnTo>
                  <a:lnTo>
                    <a:pt x="1904" y="6257"/>
                  </a:lnTo>
                  <a:lnTo>
                    <a:pt x="2009" y="6383"/>
                  </a:lnTo>
                  <a:lnTo>
                    <a:pt x="2155" y="6676"/>
                  </a:lnTo>
                  <a:lnTo>
                    <a:pt x="2281" y="6801"/>
                  </a:lnTo>
                  <a:lnTo>
                    <a:pt x="2302" y="6885"/>
                  </a:lnTo>
                  <a:lnTo>
                    <a:pt x="2511" y="7031"/>
                  </a:lnTo>
                  <a:lnTo>
                    <a:pt x="2595" y="6989"/>
                  </a:lnTo>
                  <a:lnTo>
                    <a:pt x="2720" y="6968"/>
                  </a:lnTo>
                  <a:lnTo>
                    <a:pt x="2720" y="6885"/>
                  </a:lnTo>
                  <a:lnTo>
                    <a:pt x="2678" y="6843"/>
                  </a:lnTo>
                  <a:lnTo>
                    <a:pt x="2720" y="6759"/>
                  </a:lnTo>
                  <a:lnTo>
                    <a:pt x="2888" y="6696"/>
                  </a:lnTo>
                  <a:lnTo>
                    <a:pt x="2930" y="6801"/>
                  </a:lnTo>
                  <a:lnTo>
                    <a:pt x="3055" y="6822"/>
                  </a:lnTo>
                  <a:lnTo>
                    <a:pt x="3013" y="6927"/>
                  </a:lnTo>
                  <a:lnTo>
                    <a:pt x="3097" y="7115"/>
                  </a:lnTo>
                  <a:lnTo>
                    <a:pt x="3264" y="7136"/>
                  </a:lnTo>
                  <a:lnTo>
                    <a:pt x="3411" y="7220"/>
                  </a:lnTo>
                  <a:lnTo>
                    <a:pt x="3515" y="7199"/>
                  </a:lnTo>
                  <a:lnTo>
                    <a:pt x="3557" y="7220"/>
                  </a:lnTo>
                  <a:lnTo>
                    <a:pt x="3662" y="7240"/>
                  </a:lnTo>
                  <a:lnTo>
                    <a:pt x="3725" y="7199"/>
                  </a:lnTo>
                  <a:lnTo>
                    <a:pt x="3787" y="7199"/>
                  </a:lnTo>
                  <a:lnTo>
                    <a:pt x="3850" y="7282"/>
                  </a:lnTo>
                  <a:lnTo>
                    <a:pt x="3976" y="7282"/>
                  </a:lnTo>
                  <a:lnTo>
                    <a:pt x="3997" y="7178"/>
                  </a:lnTo>
                  <a:lnTo>
                    <a:pt x="4038" y="7115"/>
                  </a:lnTo>
                  <a:lnTo>
                    <a:pt x="4101" y="7094"/>
                  </a:lnTo>
                  <a:lnTo>
                    <a:pt x="4164" y="6968"/>
                  </a:lnTo>
                  <a:lnTo>
                    <a:pt x="4310" y="6885"/>
                  </a:lnTo>
                  <a:lnTo>
                    <a:pt x="4499" y="6906"/>
                  </a:lnTo>
                  <a:lnTo>
                    <a:pt x="4562" y="6906"/>
                  </a:lnTo>
                  <a:lnTo>
                    <a:pt x="4624" y="4813"/>
                  </a:lnTo>
                  <a:lnTo>
                    <a:pt x="4729" y="2993"/>
                  </a:lnTo>
                  <a:lnTo>
                    <a:pt x="5252" y="2993"/>
                  </a:lnTo>
                  <a:lnTo>
                    <a:pt x="5357" y="922"/>
                  </a:lnTo>
                  <a:lnTo>
                    <a:pt x="5775" y="922"/>
                  </a:lnTo>
                  <a:lnTo>
                    <a:pt x="6340" y="796"/>
                  </a:lnTo>
                  <a:lnTo>
                    <a:pt x="6507" y="733"/>
                  </a:lnTo>
                  <a:lnTo>
                    <a:pt x="6612" y="733"/>
                  </a:lnTo>
                  <a:lnTo>
                    <a:pt x="6654" y="754"/>
                  </a:lnTo>
                  <a:lnTo>
                    <a:pt x="6675" y="838"/>
                  </a:lnTo>
                  <a:lnTo>
                    <a:pt x="6717" y="859"/>
                  </a:lnTo>
                  <a:lnTo>
                    <a:pt x="6696" y="922"/>
                  </a:lnTo>
                  <a:lnTo>
                    <a:pt x="6675" y="1005"/>
                  </a:lnTo>
                  <a:lnTo>
                    <a:pt x="6717" y="1005"/>
                  </a:lnTo>
                  <a:lnTo>
                    <a:pt x="6905" y="859"/>
                  </a:lnTo>
                  <a:lnTo>
                    <a:pt x="7031" y="733"/>
                  </a:lnTo>
                  <a:lnTo>
                    <a:pt x="7135" y="608"/>
                  </a:lnTo>
                  <a:lnTo>
                    <a:pt x="7282" y="608"/>
                  </a:lnTo>
                  <a:lnTo>
                    <a:pt x="7303" y="629"/>
                  </a:lnTo>
                  <a:lnTo>
                    <a:pt x="7386" y="650"/>
                  </a:lnTo>
                  <a:lnTo>
                    <a:pt x="7449" y="608"/>
                  </a:lnTo>
                  <a:lnTo>
                    <a:pt x="7637" y="524"/>
                  </a:lnTo>
                  <a:lnTo>
                    <a:pt x="7742" y="503"/>
                  </a:lnTo>
                  <a:lnTo>
                    <a:pt x="7658" y="398"/>
                  </a:lnTo>
                  <a:lnTo>
                    <a:pt x="7637" y="398"/>
                  </a:lnTo>
                  <a:lnTo>
                    <a:pt x="7616" y="378"/>
                  </a:lnTo>
                  <a:lnTo>
                    <a:pt x="7533" y="378"/>
                  </a:lnTo>
                  <a:lnTo>
                    <a:pt x="7512" y="336"/>
                  </a:lnTo>
                  <a:lnTo>
                    <a:pt x="7491" y="336"/>
                  </a:lnTo>
                  <a:lnTo>
                    <a:pt x="7449" y="315"/>
                  </a:lnTo>
                  <a:lnTo>
                    <a:pt x="7323" y="378"/>
                  </a:lnTo>
                  <a:lnTo>
                    <a:pt x="7240" y="336"/>
                  </a:lnTo>
                  <a:lnTo>
                    <a:pt x="6696" y="482"/>
                  </a:lnTo>
                  <a:lnTo>
                    <a:pt x="5817" y="691"/>
                  </a:lnTo>
                  <a:lnTo>
                    <a:pt x="5671" y="691"/>
                  </a:lnTo>
                  <a:lnTo>
                    <a:pt x="5650" y="650"/>
                  </a:lnTo>
                  <a:lnTo>
                    <a:pt x="5608" y="650"/>
                  </a:lnTo>
                  <a:lnTo>
                    <a:pt x="5566" y="608"/>
                  </a:lnTo>
                  <a:lnTo>
                    <a:pt x="5524" y="629"/>
                  </a:lnTo>
                  <a:lnTo>
                    <a:pt x="5461" y="608"/>
                  </a:lnTo>
                  <a:lnTo>
                    <a:pt x="5419" y="587"/>
                  </a:lnTo>
                  <a:lnTo>
                    <a:pt x="5336" y="608"/>
                  </a:lnTo>
                  <a:lnTo>
                    <a:pt x="5336" y="650"/>
                  </a:lnTo>
                  <a:lnTo>
                    <a:pt x="5189" y="650"/>
                  </a:lnTo>
                  <a:lnTo>
                    <a:pt x="5085" y="629"/>
                  </a:lnTo>
                  <a:lnTo>
                    <a:pt x="4938" y="503"/>
                  </a:lnTo>
                  <a:lnTo>
                    <a:pt x="4896" y="503"/>
                  </a:lnTo>
                  <a:lnTo>
                    <a:pt x="4875" y="482"/>
                  </a:lnTo>
                  <a:lnTo>
                    <a:pt x="4834" y="545"/>
                  </a:lnTo>
                  <a:lnTo>
                    <a:pt x="4771" y="545"/>
                  </a:lnTo>
                  <a:lnTo>
                    <a:pt x="4624" y="524"/>
                  </a:lnTo>
                  <a:lnTo>
                    <a:pt x="4520" y="545"/>
                  </a:lnTo>
                  <a:lnTo>
                    <a:pt x="4457" y="608"/>
                  </a:lnTo>
                  <a:lnTo>
                    <a:pt x="4373" y="587"/>
                  </a:lnTo>
                  <a:lnTo>
                    <a:pt x="4352" y="524"/>
                  </a:lnTo>
                  <a:lnTo>
                    <a:pt x="4290" y="503"/>
                  </a:lnTo>
                  <a:lnTo>
                    <a:pt x="4185" y="524"/>
                  </a:lnTo>
                  <a:lnTo>
                    <a:pt x="4080" y="503"/>
                  </a:lnTo>
                  <a:lnTo>
                    <a:pt x="3955" y="440"/>
                  </a:lnTo>
                  <a:lnTo>
                    <a:pt x="3892" y="398"/>
                  </a:lnTo>
                  <a:lnTo>
                    <a:pt x="3850" y="294"/>
                  </a:lnTo>
                  <a:lnTo>
                    <a:pt x="3829" y="273"/>
                  </a:lnTo>
                  <a:lnTo>
                    <a:pt x="1653" y="273"/>
                  </a:lnTo>
                  <a:lnTo>
                    <a:pt x="1632" y="231"/>
                  </a:lnTo>
                  <a:lnTo>
                    <a:pt x="1569" y="231"/>
                  </a:lnTo>
                  <a:lnTo>
                    <a:pt x="1486" y="294"/>
                  </a:lnTo>
                  <a:lnTo>
                    <a:pt x="1465" y="294"/>
                  </a:lnTo>
                  <a:lnTo>
                    <a:pt x="1360" y="336"/>
                  </a:lnTo>
                  <a:lnTo>
                    <a:pt x="1235" y="294"/>
                  </a:lnTo>
                  <a:lnTo>
                    <a:pt x="1130" y="189"/>
                  </a:lnTo>
                  <a:lnTo>
                    <a:pt x="1067" y="168"/>
                  </a:lnTo>
                  <a:lnTo>
                    <a:pt x="1109" y="106"/>
                  </a:lnTo>
                  <a:lnTo>
                    <a:pt x="1025" y="85"/>
                  </a:lnTo>
                  <a:lnTo>
                    <a:pt x="1025" y="64"/>
                  </a:lnTo>
                  <a:lnTo>
                    <a:pt x="942" y="1"/>
                  </a:lnTo>
                  <a:lnTo>
                    <a:pt x="900" y="22"/>
                  </a:lnTo>
                  <a:lnTo>
                    <a:pt x="858" y="64"/>
                  </a:lnTo>
                  <a:lnTo>
                    <a:pt x="837" y="64"/>
                  </a:lnTo>
                  <a:lnTo>
                    <a:pt x="733"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812" name="Google Shape;812;p68"/>
            <p:cNvSpPr/>
            <p:nvPr/>
          </p:nvSpPr>
          <p:spPr>
            <a:xfrm>
              <a:off x="3953131" y="3215060"/>
              <a:ext cx="71767" cy="110427"/>
            </a:xfrm>
            <a:custGeom>
              <a:avLst/>
              <a:gdLst/>
              <a:ahLst/>
              <a:cxnLst/>
              <a:rect l="l" t="t" r="r" b="b"/>
              <a:pathLst>
                <a:path w="6027" h="9710" extrusionOk="0">
                  <a:moveTo>
                    <a:pt x="6006" y="1"/>
                  </a:moveTo>
                  <a:lnTo>
                    <a:pt x="5964" y="22"/>
                  </a:lnTo>
                  <a:lnTo>
                    <a:pt x="5922" y="84"/>
                  </a:lnTo>
                  <a:lnTo>
                    <a:pt x="5818" y="63"/>
                  </a:lnTo>
                  <a:lnTo>
                    <a:pt x="5734" y="126"/>
                  </a:lnTo>
                  <a:lnTo>
                    <a:pt x="5650" y="210"/>
                  </a:lnTo>
                  <a:lnTo>
                    <a:pt x="5525" y="231"/>
                  </a:lnTo>
                  <a:lnTo>
                    <a:pt x="5441" y="314"/>
                  </a:lnTo>
                  <a:lnTo>
                    <a:pt x="5315" y="314"/>
                  </a:lnTo>
                  <a:lnTo>
                    <a:pt x="5294" y="377"/>
                  </a:lnTo>
                  <a:lnTo>
                    <a:pt x="5190" y="398"/>
                  </a:lnTo>
                  <a:lnTo>
                    <a:pt x="5106" y="377"/>
                  </a:lnTo>
                  <a:lnTo>
                    <a:pt x="4897" y="440"/>
                  </a:lnTo>
                  <a:lnTo>
                    <a:pt x="4855" y="482"/>
                  </a:lnTo>
                  <a:lnTo>
                    <a:pt x="4750" y="503"/>
                  </a:lnTo>
                  <a:lnTo>
                    <a:pt x="4667" y="440"/>
                  </a:lnTo>
                  <a:lnTo>
                    <a:pt x="4583" y="440"/>
                  </a:lnTo>
                  <a:lnTo>
                    <a:pt x="4478" y="419"/>
                  </a:lnTo>
                  <a:lnTo>
                    <a:pt x="4437" y="482"/>
                  </a:lnTo>
                  <a:lnTo>
                    <a:pt x="4458" y="524"/>
                  </a:lnTo>
                  <a:lnTo>
                    <a:pt x="4437" y="607"/>
                  </a:lnTo>
                  <a:lnTo>
                    <a:pt x="4269" y="628"/>
                  </a:lnTo>
                  <a:lnTo>
                    <a:pt x="4144" y="691"/>
                  </a:lnTo>
                  <a:lnTo>
                    <a:pt x="4060" y="628"/>
                  </a:lnTo>
                  <a:lnTo>
                    <a:pt x="3976" y="628"/>
                  </a:lnTo>
                  <a:lnTo>
                    <a:pt x="3976" y="587"/>
                  </a:lnTo>
                  <a:lnTo>
                    <a:pt x="3934" y="545"/>
                  </a:lnTo>
                  <a:lnTo>
                    <a:pt x="3872" y="607"/>
                  </a:lnTo>
                  <a:lnTo>
                    <a:pt x="3809" y="607"/>
                  </a:lnTo>
                  <a:lnTo>
                    <a:pt x="3704" y="712"/>
                  </a:lnTo>
                  <a:lnTo>
                    <a:pt x="3516" y="733"/>
                  </a:lnTo>
                  <a:lnTo>
                    <a:pt x="3537" y="712"/>
                  </a:lnTo>
                  <a:lnTo>
                    <a:pt x="3495" y="628"/>
                  </a:lnTo>
                  <a:lnTo>
                    <a:pt x="3411" y="628"/>
                  </a:lnTo>
                  <a:lnTo>
                    <a:pt x="3328" y="587"/>
                  </a:lnTo>
                  <a:lnTo>
                    <a:pt x="3244" y="545"/>
                  </a:lnTo>
                  <a:lnTo>
                    <a:pt x="3244" y="503"/>
                  </a:lnTo>
                  <a:lnTo>
                    <a:pt x="3181" y="524"/>
                  </a:lnTo>
                  <a:lnTo>
                    <a:pt x="3139" y="545"/>
                  </a:lnTo>
                  <a:lnTo>
                    <a:pt x="3035" y="587"/>
                  </a:lnTo>
                  <a:lnTo>
                    <a:pt x="2491" y="607"/>
                  </a:lnTo>
                  <a:lnTo>
                    <a:pt x="2365" y="1110"/>
                  </a:lnTo>
                  <a:lnTo>
                    <a:pt x="2449" y="1654"/>
                  </a:lnTo>
                  <a:lnTo>
                    <a:pt x="2616" y="1737"/>
                  </a:lnTo>
                  <a:lnTo>
                    <a:pt x="2721" y="1800"/>
                  </a:lnTo>
                  <a:lnTo>
                    <a:pt x="2763" y="1863"/>
                  </a:lnTo>
                  <a:lnTo>
                    <a:pt x="2805" y="1884"/>
                  </a:lnTo>
                  <a:lnTo>
                    <a:pt x="3014" y="2072"/>
                  </a:lnTo>
                  <a:lnTo>
                    <a:pt x="3035" y="2177"/>
                  </a:lnTo>
                  <a:lnTo>
                    <a:pt x="3181" y="2365"/>
                  </a:lnTo>
                  <a:lnTo>
                    <a:pt x="3223" y="2491"/>
                  </a:lnTo>
                  <a:lnTo>
                    <a:pt x="3286" y="2574"/>
                  </a:lnTo>
                  <a:lnTo>
                    <a:pt x="3286" y="2637"/>
                  </a:lnTo>
                  <a:lnTo>
                    <a:pt x="3202" y="2637"/>
                  </a:lnTo>
                  <a:lnTo>
                    <a:pt x="3181" y="2721"/>
                  </a:lnTo>
                  <a:lnTo>
                    <a:pt x="3118" y="2721"/>
                  </a:lnTo>
                  <a:lnTo>
                    <a:pt x="3097" y="2783"/>
                  </a:lnTo>
                  <a:lnTo>
                    <a:pt x="3118" y="2804"/>
                  </a:lnTo>
                  <a:lnTo>
                    <a:pt x="3097" y="2846"/>
                  </a:lnTo>
                  <a:lnTo>
                    <a:pt x="3181" y="2930"/>
                  </a:lnTo>
                  <a:lnTo>
                    <a:pt x="3139" y="3139"/>
                  </a:lnTo>
                  <a:lnTo>
                    <a:pt x="3118" y="3244"/>
                  </a:lnTo>
                  <a:lnTo>
                    <a:pt x="3035" y="3307"/>
                  </a:lnTo>
                  <a:lnTo>
                    <a:pt x="2930" y="3327"/>
                  </a:lnTo>
                  <a:lnTo>
                    <a:pt x="2867" y="3474"/>
                  </a:lnTo>
                  <a:lnTo>
                    <a:pt x="2867" y="3579"/>
                  </a:lnTo>
                  <a:lnTo>
                    <a:pt x="2805" y="3683"/>
                  </a:lnTo>
                  <a:lnTo>
                    <a:pt x="2825" y="3830"/>
                  </a:lnTo>
                  <a:lnTo>
                    <a:pt x="2805" y="3955"/>
                  </a:lnTo>
                  <a:lnTo>
                    <a:pt x="2700" y="3976"/>
                  </a:lnTo>
                  <a:lnTo>
                    <a:pt x="2679" y="3872"/>
                  </a:lnTo>
                  <a:lnTo>
                    <a:pt x="2700" y="3830"/>
                  </a:lnTo>
                  <a:lnTo>
                    <a:pt x="2616" y="3725"/>
                  </a:lnTo>
                  <a:lnTo>
                    <a:pt x="2574" y="3662"/>
                  </a:lnTo>
                  <a:lnTo>
                    <a:pt x="2491" y="3620"/>
                  </a:lnTo>
                  <a:lnTo>
                    <a:pt x="2386" y="3537"/>
                  </a:lnTo>
                  <a:lnTo>
                    <a:pt x="2281" y="3411"/>
                  </a:lnTo>
                  <a:lnTo>
                    <a:pt x="2281" y="3327"/>
                  </a:lnTo>
                  <a:lnTo>
                    <a:pt x="2240" y="3202"/>
                  </a:lnTo>
                  <a:lnTo>
                    <a:pt x="2240" y="3097"/>
                  </a:lnTo>
                  <a:lnTo>
                    <a:pt x="2281" y="2993"/>
                  </a:lnTo>
                  <a:lnTo>
                    <a:pt x="2344" y="2846"/>
                  </a:lnTo>
                  <a:lnTo>
                    <a:pt x="2449" y="2721"/>
                  </a:lnTo>
                  <a:lnTo>
                    <a:pt x="2470" y="2595"/>
                  </a:lnTo>
                  <a:lnTo>
                    <a:pt x="2470" y="2428"/>
                  </a:lnTo>
                  <a:lnTo>
                    <a:pt x="2407" y="2323"/>
                  </a:lnTo>
                  <a:lnTo>
                    <a:pt x="2261" y="2302"/>
                  </a:lnTo>
                  <a:lnTo>
                    <a:pt x="2135" y="2302"/>
                  </a:lnTo>
                  <a:lnTo>
                    <a:pt x="2072" y="2365"/>
                  </a:lnTo>
                  <a:lnTo>
                    <a:pt x="2030" y="2365"/>
                  </a:lnTo>
                  <a:lnTo>
                    <a:pt x="1968" y="2386"/>
                  </a:lnTo>
                  <a:lnTo>
                    <a:pt x="1863" y="2323"/>
                  </a:lnTo>
                  <a:lnTo>
                    <a:pt x="1863" y="2260"/>
                  </a:lnTo>
                  <a:lnTo>
                    <a:pt x="1821" y="2198"/>
                  </a:lnTo>
                  <a:lnTo>
                    <a:pt x="1779" y="2156"/>
                  </a:lnTo>
                  <a:lnTo>
                    <a:pt x="1758" y="2093"/>
                  </a:lnTo>
                  <a:lnTo>
                    <a:pt x="1612" y="2114"/>
                  </a:lnTo>
                  <a:lnTo>
                    <a:pt x="1424" y="2177"/>
                  </a:lnTo>
                  <a:lnTo>
                    <a:pt x="1089" y="2302"/>
                  </a:lnTo>
                  <a:lnTo>
                    <a:pt x="984" y="2323"/>
                  </a:lnTo>
                  <a:lnTo>
                    <a:pt x="398" y="2595"/>
                  </a:lnTo>
                  <a:lnTo>
                    <a:pt x="273" y="2595"/>
                  </a:lnTo>
                  <a:lnTo>
                    <a:pt x="43" y="2700"/>
                  </a:lnTo>
                  <a:lnTo>
                    <a:pt x="1" y="2783"/>
                  </a:lnTo>
                  <a:lnTo>
                    <a:pt x="43" y="2951"/>
                  </a:lnTo>
                  <a:lnTo>
                    <a:pt x="43" y="3035"/>
                  </a:lnTo>
                  <a:lnTo>
                    <a:pt x="64" y="3223"/>
                  </a:lnTo>
                  <a:lnTo>
                    <a:pt x="273" y="3244"/>
                  </a:lnTo>
                  <a:lnTo>
                    <a:pt x="356" y="3244"/>
                  </a:lnTo>
                  <a:lnTo>
                    <a:pt x="377" y="3327"/>
                  </a:lnTo>
                  <a:lnTo>
                    <a:pt x="419" y="3307"/>
                  </a:lnTo>
                  <a:lnTo>
                    <a:pt x="482" y="3244"/>
                  </a:lnTo>
                  <a:lnTo>
                    <a:pt x="628" y="3265"/>
                  </a:lnTo>
                  <a:lnTo>
                    <a:pt x="796" y="3369"/>
                  </a:lnTo>
                  <a:lnTo>
                    <a:pt x="901" y="3516"/>
                  </a:lnTo>
                  <a:lnTo>
                    <a:pt x="1005" y="3537"/>
                  </a:lnTo>
                  <a:lnTo>
                    <a:pt x="1193" y="3537"/>
                  </a:lnTo>
                  <a:lnTo>
                    <a:pt x="1298" y="3620"/>
                  </a:lnTo>
                  <a:lnTo>
                    <a:pt x="1340" y="3683"/>
                  </a:lnTo>
                  <a:lnTo>
                    <a:pt x="1465" y="3725"/>
                  </a:lnTo>
                  <a:lnTo>
                    <a:pt x="1465" y="3788"/>
                  </a:lnTo>
                  <a:lnTo>
                    <a:pt x="1424" y="3892"/>
                  </a:lnTo>
                  <a:lnTo>
                    <a:pt x="1445" y="3976"/>
                  </a:lnTo>
                  <a:lnTo>
                    <a:pt x="1424" y="4060"/>
                  </a:lnTo>
                  <a:lnTo>
                    <a:pt x="1445" y="4144"/>
                  </a:lnTo>
                  <a:lnTo>
                    <a:pt x="1445" y="4206"/>
                  </a:lnTo>
                  <a:lnTo>
                    <a:pt x="1403" y="4290"/>
                  </a:lnTo>
                  <a:lnTo>
                    <a:pt x="1361" y="4457"/>
                  </a:lnTo>
                  <a:lnTo>
                    <a:pt x="1319" y="4562"/>
                  </a:lnTo>
                  <a:lnTo>
                    <a:pt x="1361" y="4604"/>
                  </a:lnTo>
                  <a:lnTo>
                    <a:pt x="1445" y="4604"/>
                  </a:lnTo>
                  <a:lnTo>
                    <a:pt x="1424" y="4688"/>
                  </a:lnTo>
                  <a:lnTo>
                    <a:pt x="1319" y="4729"/>
                  </a:lnTo>
                  <a:lnTo>
                    <a:pt x="1319" y="4834"/>
                  </a:lnTo>
                  <a:lnTo>
                    <a:pt x="1319" y="4980"/>
                  </a:lnTo>
                  <a:lnTo>
                    <a:pt x="1235" y="5001"/>
                  </a:lnTo>
                  <a:lnTo>
                    <a:pt x="1235" y="5043"/>
                  </a:lnTo>
                  <a:lnTo>
                    <a:pt x="1340" y="5127"/>
                  </a:lnTo>
                  <a:lnTo>
                    <a:pt x="1361" y="5232"/>
                  </a:lnTo>
                  <a:lnTo>
                    <a:pt x="1319" y="5294"/>
                  </a:lnTo>
                  <a:lnTo>
                    <a:pt x="1319" y="5399"/>
                  </a:lnTo>
                  <a:lnTo>
                    <a:pt x="1361" y="5441"/>
                  </a:lnTo>
                  <a:lnTo>
                    <a:pt x="1403" y="5524"/>
                  </a:lnTo>
                  <a:lnTo>
                    <a:pt x="1319" y="5629"/>
                  </a:lnTo>
                  <a:lnTo>
                    <a:pt x="1214" y="5734"/>
                  </a:lnTo>
                  <a:lnTo>
                    <a:pt x="1193" y="5776"/>
                  </a:lnTo>
                  <a:lnTo>
                    <a:pt x="1110" y="5776"/>
                  </a:lnTo>
                  <a:lnTo>
                    <a:pt x="1089" y="5859"/>
                  </a:lnTo>
                  <a:lnTo>
                    <a:pt x="1110" y="5964"/>
                  </a:lnTo>
                  <a:lnTo>
                    <a:pt x="1089" y="6048"/>
                  </a:lnTo>
                  <a:lnTo>
                    <a:pt x="1047" y="6194"/>
                  </a:lnTo>
                  <a:lnTo>
                    <a:pt x="1026" y="6278"/>
                  </a:lnTo>
                  <a:lnTo>
                    <a:pt x="1026" y="6466"/>
                  </a:lnTo>
                  <a:lnTo>
                    <a:pt x="398" y="7115"/>
                  </a:lnTo>
                  <a:lnTo>
                    <a:pt x="461" y="7282"/>
                  </a:lnTo>
                  <a:lnTo>
                    <a:pt x="482" y="7429"/>
                  </a:lnTo>
                  <a:lnTo>
                    <a:pt x="566" y="7554"/>
                  </a:lnTo>
                  <a:lnTo>
                    <a:pt x="566" y="7847"/>
                  </a:lnTo>
                  <a:lnTo>
                    <a:pt x="524" y="7868"/>
                  </a:lnTo>
                  <a:lnTo>
                    <a:pt x="524" y="7973"/>
                  </a:lnTo>
                  <a:lnTo>
                    <a:pt x="587" y="8077"/>
                  </a:lnTo>
                  <a:lnTo>
                    <a:pt x="608" y="8224"/>
                  </a:lnTo>
                  <a:lnTo>
                    <a:pt x="608" y="8684"/>
                  </a:lnTo>
                  <a:lnTo>
                    <a:pt x="566" y="8851"/>
                  </a:lnTo>
                  <a:lnTo>
                    <a:pt x="566" y="9019"/>
                  </a:lnTo>
                  <a:lnTo>
                    <a:pt x="566" y="9207"/>
                  </a:lnTo>
                  <a:lnTo>
                    <a:pt x="566" y="9228"/>
                  </a:lnTo>
                  <a:lnTo>
                    <a:pt x="628" y="9270"/>
                  </a:lnTo>
                  <a:lnTo>
                    <a:pt x="691" y="9333"/>
                  </a:lnTo>
                  <a:lnTo>
                    <a:pt x="733" y="9395"/>
                  </a:lnTo>
                  <a:lnTo>
                    <a:pt x="712" y="9437"/>
                  </a:lnTo>
                  <a:lnTo>
                    <a:pt x="712" y="9521"/>
                  </a:lnTo>
                  <a:lnTo>
                    <a:pt x="691" y="9626"/>
                  </a:lnTo>
                  <a:lnTo>
                    <a:pt x="691" y="9646"/>
                  </a:lnTo>
                  <a:lnTo>
                    <a:pt x="733" y="9646"/>
                  </a:lnTo>
                  <a:lnTo>
                    <a:pt x="942" y="9709"/>
                  </a:lnTo>
                  <a:lnTo>
                    <a:pt x="1047" y="9709"/>
                  </a:lnTo>
                  <a:lnTo>
                    <a:pt x="1089" y="9605"/>
                  </a:lnTo>
                  <a:lnTo>
                    <a:pt x="1131" y="9500"/>
                  </a:lnTo>
                  <a:lnTo>
                    <a:pt x="1152" y="9333"/>
                  </a:lnTo>
                  <a:lnTo>
                    <a:pt x="1131" y="9291"/>
                  </a:lnTo>
                  <a:lnTo>
                    <a:pt x="1110" y="9291"/>
                  </a:lnTo>
                  <a:lnTo>
                    <a:pt x="1089" y="9395"/>
                  </a:lnTo>
                  <a:lnTo>
                    <a:pt x="1005" y="9374"/>
                  </a:lnTo>
                  <a:lnTo>
                    <a:pt x="942" y="9437"/>
                  </a:lnTo>
                  <a:lnTo>
                    <a:pt x="942" y="9333"/>
                  </a:lnTo>
                  <a:lnTo>
                    <a:pt x="901" y="9228"/>
                  </a:lnTo>
                  <a:lnTo>
                    <a:pt x="880" y="9207"/>
                  </a:lnTo>
                  <a:lnTo>
                    <a:pt x="921" y="9165"/>
                  </a:lnTo>
                  <a:lnTo>
                    <a:pt x="984" y="9165"/>
                  </a:lnTo>
                  <a:lnTo>
                    <a:pt x="1026" y="9019"/>
                  </a:lnTo>
                  <a:lnTo>
                    <a:pt x="1110" y="8977"/>
                  </a:lnTo>
                  <a:lnTo>
                    <a:pt x="1131" y="8893"/>
                  </a:lnTo>
                  <a:lnTo>
                    <a:pt x="1298" y="8872"/>
                  </a:lnTo>
                  <a:lnTo>
                    <a:pt x="1465" y="8663"/>
                  </a:lnTo>
                  <a:lnTo>
                    <a:pt x="1989" y="8579"/>
                  </a:lnTo>
                  <a:lnTo>
                    <a:pt x="2365" y="8391"/>
                  </a:lnTo>
                  <a:lnTo>
                    <a:pt x="2574" y="8182"/>
                  </a:lnTo>
                  <a:lnTo>
                    <a:pt x="2616" y="8035"/>
                  </a:lnTo>
                  <a:lnTo>
                    <a:pt x="2679" y="7931"/>
                  </a:lnTo>
                  <a:lnTo>
                    <a:pt x="2679" y="7847"/>
                  </a:lnTo>
                  <a:lnTo>
                    <a:pt x="2574" y="7910"/>
                  </a:lnTo>
                  <a:lnTo>
                    <a:pt x="2553" y="7805"/>
                  </a:lnTo>
                  <a:lnTo>
                    <a:pt x="2595" y="7805"/>
                  </a:lnTo>
                  <a:lnTo>
                    <a:pt x="2595" y="7701"/>
                  </a:lnTo>
                  <a:lnTo>
                    <a:pt x="2658" y="7617"/>
                  </a:lnTo>
                  <a:lnTo>
                    <a:pt x="2658" y="7533"/>
                  </a:lnTo>
                  <a:lnTo>
                    <a:pt x="2721" y="7345"/>
                  </a:lnTo>
                  <a:lnTo>
                    <a:pt x="2700" y="7324"/>
                  </a:lnTo>
                  <a:lnTo>
                    <a:pt x="2700" y="7177"/>
                  </a:lnTo>
                  <a:lnTo>
                    <a:pt x="2763" y="7115"/>
                  </a:lnTo>
                  <a:lnTo>
                    <a:pt x="2763" y="6968"/>
                  </a:lnTo>
                  <a:lnTo>
                    <a:pt x="2721" y="6968"/>
                  </a:lnTo>
                  <a:lnTo>
                    <a:pt x="2721" y="6822"/>
                  </a:lnTo>
                  <a:lnTo>
                    <a:pt x="2658" y="6968"/>
                  </a:lnTo>
                  <a:lnTo>
                    <a:pt x="2658" y="7073"/>
                  </a:lnTo>
                  <a:lnTo>
                    <a:pt x="2595" y="7094"/>
                  </a:lnTo>
                  <a:lnTo>
                    <a:pt x="2574" y="6968"/>
                  </a:lnTo>
                  <a:lnTo>
                    <a:pt x="2595" y="6592"/>
                  </a:lnTo>
                  <a:lnTo>
                    <a:pt x="2553" y="6466"/>
                  </a:lnTo>
                  <a:lnTo>
                    <a:pt x="2553" y="6340"/>
                  </a:lnTo>
                  <a:lnTo>
                    <a:pt x="2470" y="6236"/>
                  </a:lnTo>
                  <a:lnTo>
                    <a:pt x="2407" y="6194"/>
                  </a:lnTo>
                  <a:lnTo>
                    <a:pt x="2491" y="6152"/>
                  </a:lnTo>
                  <a:lnTo>
                    <a:pt x="2491" y="6068"/>
                  </a:lnTo>
                  <a:lnTo>
                    <a:pt x="2302" y="5838"/>
                  </a:lnTo>
                  <a:lnTo>
                    <a:pt x="2386" y="5755"/>
                  </a:lnTo>
                  <a:lnTo>
                    <a:pt x="2365" y="5650"/>
                  </a:lnTo>
                  <a:lnTo>
                    <a:pt x="2407" y="5608"/>
                  </a:lnTo>
                  <a:lnTo>
                    <a:pt x="2407" y="5524"/>
                  </a:lnTo>
                  <a:lnTo>
                    <a:pt x="2365" y="5441"/>
                  </a:lnTo>
                  <a:lnTo>
                    <a:pt x="2365" y="5399"/>
                  </a:lnTo>
                  <a:lnTo>
                    <a:pt x="2407" y="5399"/>
                  </a:lnTo>
                  <a:lnTo>
                    <a:pt x="2512" y="5462"/>
                  </a:lnTo>
                  <a:lnTo>
                    <a:pt x="2574" y="5399"/>
                  </a:lnTo>
                  <a:lnTo>
                    <a:pt x="2721" y="5399"/>
                  </a:lnTo>
                  <a:lnTo>
                    <a:pt x="2825" y="5315"/>
                  </a:lnTo>
                  <a:lnTo>
                    <a:pt x="2805" y="5190"/>
                  </a:lnTo>
                  <a:lnTo>
                    <a:pt x="3118" y="4980"/>
                  </a:lnTo>
                  <a:lnTo>
                    <a:pt x="3244" y="4980"/>
                  </a:lnTo>
                  <a:lnTo>
                    <a:pt x="3244" y="4897"/>
                  </a:lnTo>
                  <a:lnTo>
                    <a:pt x="3307" y="4876"/>
                  </a:lnTo>
                  <a:lnTo>
                    <a:pt x="3349" y="4813"/>
                  </a:lnTo>
                  <a:lnTo>
                    <a:pt x="3349" y="4771"/>
                  </a:lnTo>
                  <a:lnTo>
                    <a:pt x="3600" y="4625"/>
                  </a:lnTo>
                  <a:lnTo>
                    <a:pt x="3621" y="4562"/>
                  </a:lnTo>
                  <a:lnTo>
                    <a:pt x="3662" y="4520"/>
                  </a:lnTo>
                  <a:lnTo>
                    <a:pt x="3704" y="4374"/>
                  </a:lnTo>
                  <a:lnTo>
                    <a:pt x="3746" y="4478"/>
                  </a:lnTo>
                  <a:lnTo>
                    <a:pt x="3830" y="4416"/>
                  </a:lnTo>
                  <a:lnTo>
                    <a:pt x="3955" y="4269"/>
                  </a:lnTo>
                  <a:lnTo>
                    <a:pt x="3955" y="4185"/>
                  </a:lnTo>
                  <a:lnTo>
                    <a:pt x="4018" y="4248"/>
                  </a:lnTo>
                  <a:lnTo>
                    <a:pt x="4248" y="4081"/>
                  </a:lnTo>
                  <a:lnTo>
                    <a:pt x="4437" y="3997"/>
                  </a:lnTo>
                  <a:lnTo>
                    <a:pt x="4437" y="3976"/>
                  </a:lnTo>
                  <a:lnTo>
                    <a:pt x="4562" y="3976"/>
                  </a:lnTo>
                  <a:lnTo>
                    <a:pt x="4918" y="3788"/>
                  </a:lnTo>
                  <a:lnTo>
                    <a:pt x="4960" y="3725"/>
                  </a:lnTo>
                  <a:lnTo>
                    <a:pt x="5022" y="3683"/>
                  </a:lnTo>
                  <a:lnTo>
                    <a:pt x="5399" y="3474"/>
                  </a:lnTo>
                  <a:lnTo>
                    <a:pt x="5399" y="3369"/>
                  </a:lnTo>
                  <a:lnTo>
                    <a:pt x="5504" y="3369"/>
                  </a:lnTo>
                  <a:lnTo>
                    <a:pt x="5608" y="3223"/>
                  </a:lnTo>
                  <a:lnTo>
                    <a:pt x="5608" y="3139"/>
                  </a:lnTo>
                  <a:lnTo>
                    <a:pt x="5734" y="2993"/>
                  </a:lnTo>
                  <a:lnTo>
                    <a:pt x="5818" y="2951"/>
                  </a:lnTo>
                  <a:lnTo>
                    <a:pt x="5818" y="2846"/>
                  </a:lnTo>
                  <a:lnTo>
                    <a:pt x="5859" y="2783"/>
                  </a:lnTo>
                  <a:lnTo>
                    <a:pt x="5797" y="2783"/>
                  </a:lnTo>
                  <a:lnTo>
                    <a:pt x="5755" y="2804"/>
                  </a:lnTo>
                  <a:lnTo>
                    <a:pt x="5734" y="2742"/>
                  </a:lnTo>
                  <a:lnTo>
                    <a:pt x="5838" y="2679"/>
                  </a:lnTo>
                  <a:lnTo>
                    <a:pt x="5901" y="2679"/>
                  </a:lnTo>
                  <a:lnTo>
                    <a:pt x="5922" y="2616"/>
                  </a:lnTo>
                  <a:lnTo>
                    <a:pt x="5901" y="2574"/>
                  </a:lnTo>
                  <a:lnTo>
                    <a:pt x="5943" y="2532"/>
                  </a:lnTo>
                  <a:lnTo>
                    <a:pt x="6006" y="2470"/>
                  </a:lnTo>
                  <a:lnTo>
                    <a:pt x="5964" y="2219"/>
                  </a:lnTo>
                  <a:lnTo>
                    <a:pt x="5943" y="2198"/>
                  </a:lnTo>
                  <a:lnTo>
                    <a:pt x="5838" y="2198"/>
                  </a:lnTo>
                  <a:lnTo>
                    <a:pt x="5797" y="2177"/>
                  </a:lnTo>
                  <a:lnTo>
                    <a:pt x="5818" y="2114"/>
                  </a:lnTo>
                  <a:lnTo>
                    <a:pt x="5901" y="2114"/>
                  </a:lnTo>
                  <a:lnTo>
                    <a:pt x="5901" y="1863"/>
                  </a:lnTo>
                  <a:lnTo>
                    <a:pt x="5859" y="1800"/>
                  </a:lnTo>
                  <a:lnTo>
                    <a:pt x="5901" y="1800"/>
                  </a:lnTo>
                  <a:lnTo>
                    <a:pt x="5922" y="1528"/>
                  </a:lnTo>
                  <a:lnTo>
                    <a:pt x="5901" y="1361"/>
                  </a:lnTo>
                  <a:lnTo>
                    <a:pt x="5964" y="1319"/>
                  </a:lnTo>
                  <a:lnTo>
                    <a:pt x="5943" y="1151"/>
                  </a:lnTo>
                  <a:lnTo>
                    <a:pt x="5922" y="1131"/>
                  </a:lnTo>
                  <a:lnTo>
                    <a:pt x="5922" y="963"/>
                  </a:lnTo>
                  <a:lnTo>
                    <a:pt x="5964" y="942"/>
                  </a:lnTo>
                  <a:lnTo>
                    <a:pt x="5901" y="817"/>
                  </a:lnTo>
                  <a:lnTo>
                    <a:pt x="5859" y="628"/>
                  </a:lnTo>
                  <a:lnTo>
                    <a:pt x="5922" y="587"/>
                  </a:lnTo>
                  <a:lnTo>
                    <a:pt x="5901" y="545"/>
                  </a:lnTo>
                  <a:lnTo>
                    <a:pt x="5901" y="503"/>
                  </a:lnTo>
                  <a:lnTo>
                    <a:pt x="5901" y="440"/>
                  </a:lnTo>
                  <a:lnTo>
                    <a:pt x="6027" y="273"/>
                  </a:lnTo>
                  <a:lnTo>
                    <a:pt x="5964" y="231"/>
                  </a:lnTo>
                  <a:lnTo>
                    <a:pt x="6027" y="168"/>
                  </a:lnTo>
                  <a:lnTo>
                    <a:pt x="6027" y="22"/>
                  </a:lnTo>
                  <a:lnTo>
                    <a:pt x="6006"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68"/>
            <p:cNvSpPr/>
            <p:nvPr/>
          </p:nvSpPr>
          <p:spPr>
            <a:xfrm>
              <a:off x="3951893" y="3317378"/>
              <a:ext cx="9978" cy="10724"/>
            </a:xfrm>
            <a:custGeom>
              <a:avLst/>
              <a:gdLst/>
              <a:ahLst/>
              <a:cxnLst/>
              <a:rect l="l" t="t" r="r" b="b"/>
              <a:pathLst>
                <a:path w="838" h="943" extrusionOk="0">
                  <a:moveTo>
                    <a:pt x="314" y="1"/>
                  </a:moveTo>
                  <a:lnTo>
                    <a:pt x="209" y="43"/>
                  </a:lnTo>
                  <a:lnTo>
                    <a:pt x="188" y="189"/>
                  </a:lnTo>
                  <a:lnTo>
                    <a:pt x="63" y="440"/>
                  </a:lnTo>
                  <a:lnTo>
                    <a:pt x="0" y="566"/>
                  </a:lnTo>
                  <a:lnTo>
                    <a:pt x="42" y="649"/>
                  </a:lnTo>
                  <a:lnTo>
                    <a:pt x="105" y="712"/>
                  </a:lnTo>
                  <a:lnTo>
                    <a:pt x="168" y="817"/>
                  </a:lnTo>
                  <a:lnTo>
                    <a:pt x="377" y="921"/>
                  </a:lnTo>
                  <a:lnTo>
                    <a:pt x="586" y="942"/>
                  </a:lnTo>
                  <a:lnTo>
                    <a:pt x="670" y="921"/>
                  </a:lnTo>
                  <a:lnTo>
                    <a:pt x="712" y="817"/>
                  </a:lnTo>
                  <a:lnTo>
                    <a:pt x="691" y="712"/>
                  </a:lnTo>
                  <a:lnTo>
                    <a:pt x="774" y="691"/>
                  </a:lnTo>
                  <a:lnTo>
                    <a:pt x="795" y="649"/>
                  </a:lnTo>
                  <a:lnTo>
                    <a:pt x="795" y="629"/>
                  </a:lnTo>
                  <a:lnTo>
                    <a:pt x="816" y="524"/>
                  </a:lnTo>
                  <a:lnTo>
                    <a:pt x="816" y="440"/>
                  </a:lnTo>
                  <a:lnTo>
                    <a:pt x="837" y="398"/>
                  </a:lnTo>
                  <a:lnTo>
                    <a:pt x="795" y="336"/>
                  </a:lnTo>
                  <a:lnTo>
                    <a:pt x="732" y="273"/>
                  </a:lnTo>
                  <a:lnTo>
                    <a:pt x="670" y="231"/>
                  </a:lnTo>
                  <a:lnTo>
                    <a:pt x="670" y="210"/>
                  </a:lnTo>
                  <a:lnTo>
                    <a:pt x="565" y="189"/>
                  </a:lnTo>
                  <a:lnTo>
                    <a:pt x="481" y="105"/>
                  </a:lnTo>
                  <a:lnTo>
                    <a:pt x="314"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68"/>
            <p:cNvSpPr/>
            <p:nvPr/>
          </p:nvSpPr>
          <p:spPr>
            <a:xfrm>
              <a:off x="3925232" y="3338554"/>
              <a:ext cx="15956" cy="14295"/>
            </a:xfrm>
            <a:custGeom>
              <a:avLst/>
              <a:gdLst/>
              <a:ahLst/>
              <a:cxnLst/>
              <a:rect l="l" t="t" r="r" b="b"/>
              <a:pathLst>
                <a:path w="1340" h="1257" extrusionOk="0">
                  <a:moveTo>
                    <a:pt x="775" y="1"/>
                  </a:moveTo>
                  <a:lnTo>
                    <a:pt x="754" y="43"/>
                  </a:lnTo>
                  <a:lnTo>
                    <a:pt x="670" y="106"/>
                  </a:lnTo>
                  <a:lnTo>
                    <a:pt x="628" y="147"/>
                  </a:lnTo>
                  <a:lnTo>
                    <a:pt x="419" y="189"/>
                  </a:lnTo>
                  <a:lnTo>
                    <a:pt x="293" y="315"/>
                  </a:lnTo>
                  <a:lnTo>
                    <a:pt x="231" y="440"/>
                  </a:lnTo>
                  <a:lnTo>
                    <a:pt x="84" y="566"/>
                  </a:lnTo>
                  <a:lnTo>
                    <a:pt x="0" y="629"/>
                  </a:lnTo>
                  <a:lnTo>
                    <a:pt x="42" y="733"/>
                  </a:lnTo>
                  <a:lnTo>
                    <a:pt x="126" y="796"/>
                  </a:lnTo>
                  <a:lnTo>
                    <a:pt x="126" y="859"/>
                  </a:lnTo>
                  <a:lnTo>
                    <a:pt x="210" y="943"/>
                  </a:lnTo>
                  <a:lnTo>
                    <a:pt x="210" y="1047"/>
                  </a:lnTo>
                  <a:lnTo>
                    <a:pt x="293" y="1131"/>
                  </a:lnTo>
                  <a:lnTo>
                    <a:pt x="356" y="1194"/>
                  </a:lnTo>
                  <a:lnTo>
                    <a:pt x="503" y="1256"/>
                  </a:lnTo>
                  <a:lnTo>
                    <a:pt x="607" y="1256"/>
                  </a:lnTo>
                  <a:lnTo>
                    <a:pt x="628" y="1194"/>
                  </a:lnTo>
                  <a:lnTo>
                    <a:pt x="670" y="1152"/>
                  </a:lnTo>
                  <a:lnTo>
                    <a:pt x="712" y="1026"/>
                  </a:lnTo>
                  <a:lnTo>
                    <a:pt x="816" y="984"/>
                  </a:lnTo>
                  <a:lnTo>
                    <a:pt x="879" y="943"/>
                  </a:lnTo>
                  <a:lnTo>
                    <a:pt x="984" y="922"/>
                  </a:lnTo>
                  <a:lnTo>
                    <a:pt x="1067" y="943"/>
                  </a:lnTo>
                  <a:lnTo>
                    <a:pt x="1172" y="859"/>
                  </a:lnTo>
                  <a:lnTo>
                    <a:pt x="1193" y="775"/>
                  </a:lnTo>
                  <a:lnTo>
                    <a:pt x="1151" y="733"/>
                  </a:lnTo>
                  <a:lnTo>
                    <a:pt x="1130" y="650"/>
                  </a:lnTo>
                  <a:lnTo>
                    <a:pt x="1235" y="608"/>
                  </a:lnTo>
                  <a:lnTo>
                    <a:pt x="1339" y="524"/>
                  </a:lnTo>
                  <a:lnTo>
                    <a:pt x="1339" y="399"/>
                  </a:lnTo>
                  <a:lnTo>
                    <a:pt x="1256" y="147"/>
                  </a:lnTo>
                  <a:lnTo>
                    <a:pt x="1130" y="43"/>
                  </a:lnTo>
                  <a:lnTo>
                    <a:pt x="1026" y="85"/>
                  </a:lnTo>
                  <a:lnTo>
                    <a:pt x="942" y="22"/>
                  </a:lnTo>
                  <a:lnTo>
                    <a:pt x="921" y="43"/>
                  </a:lnTo>
                  <a:lnTo>
                    <a:pt x="858" y="22"/>
                  </a:lnTo>
                  <a:lnTo>
                    <a:pt x="775"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68"/>
            <p:cNvSpPr/>
            <p:nvPr/>
          </p:nvSpPr>
          <p:spPr>
            <a:xfrm>
              <a:off x="4226694" y="2879548"/>
              <a:ext cx="50095" cy="39508"/>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68"/>
            <p:cNvSpPr/>
            <p:nvPr/>
          </p:nvSpPr>
          <p:spPr>
            <a:xfrm>
              <a:off x="4226694" y="2879548"/>
              <a:ext cx="50095" cy="39508"/>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68"/>
            <p:cNvSpPr/>
            <p:nvPr/>
          </p:nvSpPr>
          <p:spPr>
            <a:xfrm>
              <a:off x="4014919" y="2846238"/>
              <a:ext cx="33651" cy="9053"/>
            </a:xfrm>
            <a:custGeom>
              <a:avLst/>
              <a:gdLst/>
              <a:ahLst/>
              <a:cxnLst/>
              <a:rect l="l" t="t" r="r" b="b"/>
              <a:pathLst>
                <a:path w="2826" h="796" extrusionOk="0">
                  <a:moveTo>
                    <a:pt x="2240" y="0"/>
                  </a:moveTo>
                  <a:cubicBezTo>
                    <a:pt x="2240" y="0"/>
                    <a:pt x="1717" y="230"/>
                    <a:pt x="1612" y="230"/>
                  </a:cubicBezTo>
                  <a:cubicBezTo>
                    <a:pt x="1507" y="230"/>
                    <a:pt x="1382" y="105"/>
                    <a:pt x="1382" y="105"/>
                  </a:cubicBezTo>
                  <a:lnTo>
                    <a:pt x="733" y="126"/>
                  </a:lnTo>
                  <a:lnTo>
                    <a:pt x="754" y="293"/>
                  </a:lnTo>
                  <a:cubicBezTo>
                    <a:pt x="775" y="419"/>
                    <a:pt x="231" y="419"/>
                    <a:pt x="22" y="419"/>
                  </a:cubicBezTo>
                  <a:lnTo>
                    <a:pt x="22" y="439"/>
                  </a:lnTo>
                  <a:lnTo>
                    <a:pt x="1" y="481"/>
                  </a:lnTo>
                  <a:lnTo>
                    <a:pt x="85" y="481"/>
                  </a:lnTo>
                  <a:lnTo>
                    <a:pt x="105" y="586"/>
                  </a:lnTo>
                  <a:lnTo>
                    <a:pt x="189" y="586"/>
                  </a:lnTo>
                  <a:lnTo>
                    <a:pt x="231" y="502"/>
                  </a:lnTo>
                  <a:lnTo>
                    <a:pt x="398" y="544"/>
                  </a:lnTo>
                  <a:lnTo>
                    <a:pt x="461" y="544"/>
                  </a:lnTo>
                  <a:lnTo>
                    <a:pt x="545" y="460"/>
                  </a:lnTo>
                  <a:lnTo>
                    <a:pt x="649" y="502"/>
                  </a:lnTo>
                  <a:lnTo>
                    <a:pt x="880" y="711"/>
                  </a:lnTo>
                  <a:lnTo>
                    <a:pt x="984" y="732"/>
                  </a:lnTo>
                  <a:lnTo>
                    <a:pt x="1173" y="691"/>
                  </a:lnTo>
                  <a:lnTo>
                    <a:pt x="1424" y="628"/>
                  </a:lnTo>
                  <a:lnTo>
                    <a:pt x="1507" y="649"/>
                  </a:lnTo>
                  <a:lnTo>
                    <a:pt x="1821" y="649"/>
                  </a:lnTo>
                  <a:lnTo>
                    <a:pt x="1863" y="691"/>
                  </a:lnTo>
                  <a:lnTo>
                    <a:pt x="1863" y="586"/>
                  </a:lnTo>
                  <a:lnTo>
                    <a:pt x="2072" y="502"/>
                  </a:lnTo>
                  <a:lnTo>
                    <a:pt x="2386" y="691"/>
                  </a:lnTo>
                  <a:lnTo>
                    <a:pt x="2595" y="691"/>
                  </a:lnTo>
                  <a:lnTo>
                    <a:pt x="2805" y="795"/>
                  </a:lnTo>
                  <a:lnTo>
                    <a:pt x="2826" y="586"/>
                  </a:lnTo>
                  <a:lnTo>
                    <a:pt x="2742" y="481"/>
                  </a:lnTo>
                  <a:lnTo>
                    <a:pt x="2595" y="377"/>
                  </a:lnTo>
                  <a:lnTo>
                    <a:pt x="2637" y="188"/>
                  </a:lnTo>
                  <a:cubicBezTo>
                    <a:pt x="2628" y="188"/>
                    <a:pt x="2594" y="197"/>
                    <a:pt x="2555" y="197"/>
                  </a:cubicBezTo>
                  <a:cubicBezTo>
                    <a:pt x="2507" y="197"/>
                    <a:pt x="2451" y="184"/>
                    <a:pt x="2428" y="126"/>
                  </a:cubicBezTo>
                  <a:cubicBezTo>
                    <a:pt x="2386" y="21"/>
                    <a:pt x="2240" y="0"/>
                    <a:pt x="2240" y="0"/>
                  </a:cubicBez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68"/>
            <p:cNvSpPr/>
            <p:nvPr/>
          </p:nvSpPr>
          <p:spPr>
            <a:xfrm>
              <a:off x="4036853" y="2853608"/>
              <a:ext cx="1250" cy="1205"/>
            </a:xfrm>
            <a:custGeom>
              <a:avLst/>
              <a:gdLst/>
              <a:ahLst/>
              <a:cxnLst/>
              <a:rect l="l" t="t" r="r" b="b"/>
              <a:pathLst>
                <a:path w="105" h="106" fill="none" extrusionOk="0">
                  <a:moveTo>
                    <a:pt x="105" y="105"/>
                  </a:moveTo>
                  <a:lnTo>
                    <a:pt x="0" y="1"/>
                  </a:lnTo>
                </a:path>
              </a:pathLst>
            </a:custGeom>
            <a:solidFill>
              <a:srgbClr val="DBE2E7"/>
            </a:solidFill>
            <a:ln w="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68"/>
            <p:cNvSpPr/>
            <p:nvPr/>
          </p:nvSpPr>
          <p:spPr>
            <a:xfrm>
              <a:off x="4346543" y="2948318"/>
              <a:ext cx="21183" cy="11907"/>
            </a:xfrm>
            <a:custGeom>
              <a:avLst/>
              <a:gdLst/>
              <a:ahLst/>
              <a:cxnLst/>
              <a:rect l="l" t="t" r="r" b="b"/>
              <a:pathLst>
                <a:path w="1779" h="1047" extrusionOk="0">
                  <a:moveTo>
                    <a:pt x="753" y="0"/>
                  </a:moveTo>
                  <a:lnTo>
                    <a:pt x="586" y="21"/>
                  </a:lnTo>
                  <a:lnTo>
                    <a:pt x="314" y="189"/>
                  </a:lnTo>
                  <a:lnTo>
                    <a:pt x="188" y="440"/>
                  </a:lnTo>
                  <a:lnTo>
                    <a:pt x="63" y="502"/>
                  </a:lnTo>
                  <a:lnTo>
                    <a:pt x="63" y="628"/>
                  </a:lnTo>
                  <a:lnTo>
                    <a:pt x="0" y="733"/>
                  </a:lnTo>
                  <a:lnTo>
                    <a:pt x="105" y="921"/>
                  </a:lnTo>
                  <a:lnTo>
                    <a:pt x="314" y="942"/>
                  </a:lnTo>
                  <a:lnTo>
                    <a:pt x="398" y="879"/>
                  </a:lnTo>
                  <a:lnTo>
                    <a:pt x="691" y="1046"/>
                  </a:lnTo>
                  <a:lnTo>
                    <a:pt x="837" y="1046"/>
                  </a:lnTo>
                  <a:lnTo>
                    <a:pt x="942" y="921"/>
                  </a:lnTo>
                  <a:lnTo>
                    <a:pt x="1067" y="879"/>
                  </a:lnTo>
                  <a:lnTo>
                    <a:pt x="1172" y="942"/>
                  </a:lnTo>
                  <a:lnTo>
                    <a:pt x="1381" y="879"/>
                  </a:lnTo>
                  <a:lnTo>
                    <a:pt x="1549" y="921"/>
                  </a:lnTo>
                  <a:lnTo>
                    <a:pt x="1779" y="837"/>
                  </a:lnTo>
                  <a:lnTo>
                    <a:pt x="1779" y="733"/>
                  </a:lnTo>
                  <a:lnTo>
                    <a:pt x="1779" y="565"/>
                  </a:lnTo>
                  <a:lnTo>
                    <a:pt x="1590" y="502"/>
                  </a:lnTo>
                  <a:lnTo>
                    <a:pt x="1590" y="398"/>
                  </a:lnTo>
                  <a:lnTo>
                    <a:pt x="1632" y="230"/>
                  </a:lnTo>
                  <a:lnTo>
                    <a:pt x="1590" y="230"/>
                  </a:lnTo>
                  <a:lnTo>
                    <a:pt x="1528" y="126"/>
                  </a:lnTo>
                  <a:lnTo>
                    <a:pt x="1360" y="105"/>
                  </a:lnTo>
                  <a:lnTo>
                    <a:pt x="1214" y="189"/>
                  </a:lnTo>
                  <a:lnTo>
                    <a:pt x="1109" y="126"/>
                  </a:lnTo>
                  <a:lnTo>
                    <a:pt x="837" y="105"/>
                  </a:lnTo>
                  <a:lnTo>
                    <a:pt x="753"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68"/>
            <p:cNvSpPr/>
            <p:nvPr/>
          </p:nvSpPr>
          <p:spPr>
            <a:xfrm>
              <a:off x="3878888" y="2847660"/>
              <a:ext cx="16706" cy="13579"/>
            </a:xfrm>
            <a:custGeom>
              <a:avLst/>
              <a:gdLst/>
              <a:ahLst/>
              <a:cxnLst/>
              <a:rect l="l" t="t" r="r" b="b"/>
              <a:pathLst>
                <a:path w="1403" h="1194" extrusionOk="0">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68"/>
            <p:cNvSpPr/>
            <p:nvPr/>
          </p:nvSpPr>
          <p:spPr>
            <a:xfrm>
              <a:off x="3865182" y="2817204"/>
              <a:ext cx="27923" cy="34993"/>
            </a:xfrm>
            <a:custGeom>
              <a:avLst/>
              <a:gdLst/>
              <a:ahLst/>
              <a:cxnLst/>
              <a:rect l="l" t="t" r="r" b="b"/>
              <a:pathLst>
                <a:path w="2345" h="3077" extrusionOk="0">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2" name="Google Shape;822;p68"/>
          <p:cNvSpPr/>
          <p:nvPr/>
        </p:nvSpPr>
        <p:spPr>
          <a:xfrm flipH="1">
            <a:off x="1463973" y="4094007"/>
            <a:ext cx="178589" cy="262805"/>
          </a:xfrm>
          <a:custGeom>
            <a:avLst/>
            <a:gdLst/>
            <a:ahLst/>
            <a:cxnLst/>
            <a:rect l="l" t="t" r="r" b="b"/>
            <a:pathLst>
              <a:path w="133027" h="195758" extrusionOk="0">
                <a:moveTo>
                  <a:pt x="65846" y="26249"/>
                </a:moveTo>
                <a:cubicBezTo>
                  <a:pt x="87201" y="26249"/>
                  <a:pt x="104108" y="43156"/>
                  <a:pt x="104108" y="64511"/>
                </a:cubicBezTo>
                <a:cubicBezTo>
                  <a:pt x="104108" y="85422"/>
                  <a:pt x="87201" y="102328"/>
                  <a:pt x="65846" y="102328"/>
                </a:cubicBezTo>
                <a:cubicBezTo>
                  <a:pt x="44936" y="102328"/>
                  <a:pt x="28029" y="85422"/>
                  <a:pt x="28029" y="64511"/>
                </a:cubicBezTo>
                <a:cubicBezTo>
                  <a:pt x="28029" y="43156"/>
                  <a:pt x="44936" y="26249"/>
                  <a:pt x="65846" y="26249"/>
                </a:cubicBezTo>
                <a:close/>
                <a:moveTo>
                  <a:pt x="66291" y="0"/>
                </a:moveTo>
                <a:cubicBezTo>
                  <a:pt x="29809" y="0"/>
                  <a:pt x="0" y="29809"/>
                  <a:pt x="0" y="66291"/>
                </a:cubicBezTo>
                <a:cubicBezTo>
                  <a:pt x="0" y="84977"/>
                  <a:pt x="18241" y="118345"/>
                  <a:pt x="18241" y="118345"/>
                </a:cubicBezTo>
                <a:lnTo>
                  <a:pt x="64066" y="195758"/>
                </a:lnTo>
                <a:lnTo>
                  <a:pt x="111671" y="119234"/>
                </a:lnTo>
                <a:cubicBezTo>
                  <a:pt x="111671" y="119234"/>
                  <a:pt x="133027" y="87201"/>
                  <a:pt x="133027" y="66291"/>
                </a:cubicBezTo>
                <a:cubicBezTo>
                  <a:pt x="133027" y="29809"/>
                  <a:pt x="103218" y="0"/>
                  <a:pt x="66291" y="0"/>
                </a:cubicBezTo>
                <a:close/>
              </a:path>
            </a:pathLst>
          </a:custGeom>
          <a:solidFill>
            <a:srgbClr val="FF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0000"/>
              </a:solidFill>
            </a:endParaRPr>
          </a:p>
        </p:txBody>
      </p:sp>
      <p:sp>
        <p:nvSpPr>
          <p:cNvPr id="823" name="Google Shape;823;p68"/>
          <p:cNvSpPr txBox="1"/>
          <p:nvPr/>
        </p:nvSpPr>
        <p:spPr>
          <a:xfrm>
            <a:off x="2601025" y="3583675"/>
            <a:ext cx="6182400" cy="1416000"/>
          </a:xfrm>
          <a:prstGeom prst="rect">
            <a:avLst/>
          </a:prstGeom>
          <a:noFill/>
          <a:ln>
            <a:noFill/>
          </a:ln>
        </p:spPr>
        <p:txBody>
          <a:bodyPr spcFirstLastPara="1" wrap="square" lIns="91425" tIns="91425" rIns="91425" bIns="91425" anchor="t" anchorCtr="0">
            <a:spAutoFit/>
          </a:bodyPr>
          <a:lstStyle/>
          <a:p>
            <a:pPr marL="457200" lvl="0" indent="-355600" algn="r" rtl="1">
              <a:lnSpc>
                <a:spcPct val="150000"/>
              </a:lnSpc>
              <a:spcBef>
                <a:spcPts val="0"/>
              </a:spcBef>
              <a:spcAft>
                <a:spcPts val="0"/>
              </a:spcAft>
              <a:buClr>
                <a:schemeClr val="dk1"/>
              </a:buClr>
              <a:buSzPts val="2000"/>
              <a:buFont typeface="Amiri"/>
              <a:buChar char="❏"/>
            </a:pPr>
            <a:r>
              <a:rPr lang="en" sz="2000">
                <a:solidFill>
                  <a:schemeClr val="dk1"/>
                </a:solidFill>
                <a:latin typeface="Amiri"/>
                <a:ea typeface="Amiri"/>
                <a:cs typeface="Amiri"/>
                <a:sym typeface="Amiri"/>
              </a:rPr>
              <a:t>بالتالي كان المقترح متمثلاً في تطوير </a:t>
            </a:r>
            <a:r>
              <a:rPr lang="en" sz="2000" u="sng">
                <a:solidFill>
                  <a:srgbClr val="FFFF00"/>
                </a:solidFill>
                <a:latin typeface="Amiri"/>
                <a:ea typeface="Amiri"/>
                <a:cs typeface="Amiri"/>
                <a:sym typeface="Amiri"/>
              </a:rPr>
              <a:t>أقطاب النمو</a:t>
            </a:r>
            <a:r>
              <a:rPr lang="en" sz="2000">
                <a:solidFill>
                  <a:srgbClr val="FFFF00"/>
                </a:solidFill>
                <a:latin typeface="Amiri"/>
                <a:ea typeface="Amiri"/>
                <a:cs typeface="Amiri"/>
                <a:sym typeface="Amiri"/>
              </a:rPr>
              <a:t> وظيفياً و</a:t>
            </a:r>
            <a:r>
              <a:rPr lang="en" sz="2000" u="sng">
                <a:solidFill>
                  <a:srgbClr val="FFFF00"/>
                </a:solidFill>
                <a:latin typeface="Amiri"/>
                <a:ea typeface="Amiri"/>
                <a:cs typeface="Amiri"/>
                <a:sym typeface="Amiri"/>
              </a:rPr>
              <a:t>محاور ربط</a:t>
            </a:r>
            <a:r>
              <a:rPr lang="en" sz="2000">
                <a:solidFill>
                  <a:srgbClr val="FFFF00"/>
                </a:solidFill>
                <a:latin typeface="Amiri"/>
                <a:ea typeface="Amiri"/>
                <a:cs typeface="Amiri"/>
                <a:sym typeface="Amiri"/>
              </a:rPr>
              <a:t> داخل البيئة الحضرية ومحيطها</a:t>
            </a:r>
            <a:r>
              <a:rPr lang="en" sz="2000">
                <a:solidFill>
                  <a:schemeClr val="dk1"/>
                </a:solidFill>
                <a:latin typeface="Amiri"/>
                <a:ea typeface="Amiri"/>
                <a:cs typeface="Amiri"/>
                <a:sym typeface="Amiri"/>
              </a:rPr>
              <a:t> لتعزيز التكامل الوظيفي والتخطيطي للمنطقة الحضرية</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27"/>
        <p:cNvGrpSpPr/>
        <p:nvPr/>
      </p:nvGrpSpPr>
      <p:grpSpPr>
        <a:xfrm>
          <a:off x="0" y="0"/>
          <a:ext cx="0" cy="0"/>
          <a:chOff x="0" y="0"/>
          <a:chExt cx="0" cy="0"/>
        </a:xfrm>
      </p:grpSpPr>
      <p:sp>
        <p:nvSpPr>
          <p:cNvPr id="828" name="Google Shape;828;p69"/>
          <p:cNvSpPr/>
          <p:nvPr/>
        </p:nvSpPr>
        <p:spPr>
          <a:xfrm>
            <a:off x="-12200" y="-12200"/>
            <a:ext cx="9156300" cy="3414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69"/>
          <p:cNvSpPr/>
          <p:nvPr/>
        </p:nvSpPr>
        <p:spPr>
          <a:xfrm>
            <a:off x="7277650"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69"/>
          <p:cNvSpPr/>
          <p:nvPr/>
        </p:nvSpPr>
        <p:spPr>
          <a:xfrm>
            <a:off x="5428750" y="-9475"/>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69"/>
          <p:cNvSpPr/>
          <p:nvPr/>
        </p:nvSpPr>
        <p:spPr>
          <a:xfrm>
            <a:off x="1662125" y="-12200"/>
            <a:ext cx="18705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69"/>
          <p:cNvSpPr/>
          <p:nvPr/>
        </p:nvSpPr>
        <p:spPr>
          <a:xfrm>
            <a:off x="-12200" y="-12200"/>
            <a:ext cx="1674300" cy="293100"/>
          </a:xfrm>
          <a:prstGeom prst="rect">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33" name="Google Shape;833;p69"/>
          <p:cNvCxnSpPr>
            <a:stCxn id="830" idx="3"/>
          </p:cNvCxnSpPr>
          <p:nvPr/>
        </p:nvCxnSpPr>
        <p:spPr>
          <a:xfrm>
            <a:off x="7299250" y="137075"/>
            <a:ext cx="0" cy="0"/>
          </a:xfrm>
          <a:prstGeom prst="straightConnector1">
            <a:avLst/>
          </a:prstGeom>
          <a:noFill/>
          <a:ln w="9525" cap="flat" cmpd="sng">
            <a:solidFill>
              <a:schemeClr val="dk2"/>
            </a:solidFill>
            <a:prstDash val="solid"/>
            <a:round/>
            <a:headEnd type="none" w="med" len="med"/>
            <a:tailEnd type="none" w="med" len="med"/>
          </a:ln>
        </p:spPr>
      </p:cxnSp>
      <p:cxnSp>
        <p:nvCxnSpPr>
          <p:cNvPr id="834" name="Google Shape;834;p69"/>
          <p:cNvCxnSpPr/>
          <p:nvPr/>
        </p:nvCxnSpPr>
        <p:spPr>
          <a:xfrm flipH="1">
            <a:off x="5405200" y="-10675"/>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835" name="Google Shape;835;p69"/>
          <p:cNvCxnSpPr/>
          <p:nvPr/>
        </p:nvCxnSpPr>
        <p:spPr>
          <a:xfrm flipH="1">
            <a:off x="3532750" y="-13400"/>
            <a:ext cx="1800" cy="295500"/>
          </a:xfrm>
          <a:prstGeom prst="straightConnector1">
            <a:avLst/>
          </a:prstGeom>
          <a:noFill/>
          <a:ln w="9525" cap="flat" cmpd="sng">
            <a:solidFill>
              <a:srgbClr val="C2C2C2"/>
            </a:solidFill>
            <a:prstDash val="solid"/>
            <a:round/>
            <a:headEnd type="none" w="med" len="med"/>
            <a:tailEnd type="none" w="med" len="med"/>
          </a:ln>
        </p:spPr>
      </p:cxnSp>
      <p:cxnSp>
        <p:nvCxnSpPr>
          <p:cNvPr id="836" name="Google Shape;836;p69"/>
          <p:cNvCxnSpPr/>
          <p:nvPr/>
        </p:nvCxnSpPr>
        <p:spPr>
          <a:xfrm flipH="1">
            <a:off x="1662375" y="-13400"/>
            <a:ext cx="1800" cy="295500"/>
          </a:xfrm>
          <a:prstGeom prst="straightConnector1">
            <a:avLst/>
          </a:prstGeom>
          <a:noFill/>
          <a:ln w="9525" cap="flat" cmpd="sng">
            <a:solidFill>
              <a:srgbClr val="C2C2C2"/>
            </a:solidFill>
            <a:prstDash val="solid"/>
            <a:round/>
            <a:headEnd type="none" w="med" len="med"/>
            <a:tailEnd type="none" w="med" len="med"/>
          </a:ln>
        </p:spPr>
      </p:cxnSp>
      <p:sp>
        <p:nvSpPr>
          <p:cNvPr id="837" name="Google Shape;837;p69"/>
          <p:cNvSpPr txBox="1"/>
          <p:nvPr/>
        </p:nvSpPr>
        <p:spPr>
          <a:xfrm>
            <a:off x="7470075" y="-6302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مقدمة عامة</a:t>
            </a:r>
            <a:endParaRPr>
              <a:solidFill>
                <a:srgbClr val="C2C2C2"/>
              </a:solidFill>
              <a:latin typeface="Amiri"/>
              <a:ea typeface="Amiri"/>
              <a:cs typeface="Amiri"/>
              <a:sym typeface="Amiri"/>
            </a:endParaRPr>
          </a:p>
        </p:txBody>
      </p:sp>
      <p:sp>
        <p:nvSpPr>
          <p:cNvPr id="838" name="Google Shape;838;p69"/>
          <p:cNvSpPr txBox="1"/>
          <p:nvPr/>
        </p:nvSpPr>
        <p:spPr>
          <a:xfrm>
            <a:off x="5365225" y="-65750"/>
            <a:ext cx="19794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فكرة ومبررات اختيار المشروع</a:t>
            </a:r>
            <a:endParaRPr>
              <a:solidFill>
                <a:srgbClr val="C2C2C2"/>
              </a:solidFill>
              <a:latin typeface="Amiri"/>
              <a:ea typeface="Amiri"/>
              <a:cs typeface="Amiri"/>
              <a:sym typeface="Amiri"/>
            </a:endParaRPr>
          </a:p>
        </p:txBody>
      </p:sp>
      <p:sp>
        <p:nvSpPr>
          <p:cNvPr id="839" name="Google Shape;839;p69"/>
          <p:cNvSpPr txBox="1"/>
          <p:nvPr/>
        </p:nvSpPr>
        <p:spPr>
          <a:xfrm>
            <a:off x="3666550" y="-65750"/>
            <a:ext cx="16233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chemeClr val="lt1"/>
                </a:solidFill>
                <a:latin typeface="Amiri"/>
                <a:ea typeface="Amiri"/>
                <a:cs typeface="Amiri"/>
                <a:sym typeface="Amiri"/>
              </a:rPr>
              <a:t>موقع الدراسة</a:t>
            </a:r>
            <a:endParaRPr>
              <a:solidFill>
                <a:schemeClr val="lt1"/>
              </a:solidFill>
              <a:latin typeface="Amiri"/>
              <a:ea typeface="Amiri"/>
              <a:cs typeface="Amiri"/>
              <a:sym typeface="Amiri"/>
            </a:endParaRPr>
          </a:p>
        </p:txBody>
      </p:sp>
      <p:sp>
        <p:nvSpPr>
          <p:cNvPr id="840" name="Google Shape;840;p69"/>
          <p:cNvSpPr txBox="1"/>
          <p:nvPr/>
        </p:nvSpPr>
        <p:spPr>
          <a:xfrm>
            <a:off x="1852613"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منهجية المشروع</a:t>
            </a:r>
            <a:endParaRPr>
              <a:solidFill>
                <a:srgbClr val="C2C2C2"/>
              </a:solidFill>
              <a:latin typeface="Amiri"/>
              <a:ea typeface="Amiri"/>
              <a:cs typeface="Amiri"/>
              <a:sym typeface="Amiri"/>
            </a:endParaRPr>
          </a:p>
        </p:txBody>
      </p:sp>
      <p:sp>
        <p:nvSpPr>
          <p:cNvPr id="841" name="Google Shape;841;p69"/>
          <p:cNvSpPr txBox="1"/>
          <p:nvPr/>
        </p:nvSpPr>
        <p:spPr>
          <a:xfrm>
            <a:off x="12100" y="-115375"/>
            <a:ext cx="1489500" cy="400200"/>
          </a:xfrm>
          <a:prstGeom prst="rect">
            <a:avLst/>
          </a:prstGeom>
          <a:no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a:solidFill>
                  <a:srgbClr val="C2C2C2"/>
                </a:solidFill>
                <a:latin typeface="Amiri"/>
                <a:ea typeface="Amiri"/>
                <a:cs typeface="Amiri"/>
                <a:sym typeface="Amiri"/>
              </a:rPr>
              <a:t>مرحلة التحليل </a:t>
            </a:r>
            <a:endParaRPr>
              <a:solidFill>
                <a:srgbClr val="C2C2C2"/>
              </a:solidFill>
              <a:latin typeface="Amiri"/>
              <a:ea typeface="Amiri"/>
              <a:cs typeface="Amiri"/>
              <a:sym typeface="Amiri"/>
            </a:endParaRPr>
          </a:p>
        </p:txBody>
      </p:sp>
      <p:cxnSp>
        <p:nvCxnSpPr>
          <p:cNvPr id="842" name="Google Shape;842;p69"/>
          <p:cNvCxnSpPr/>
          <p:nvPr/>
        </p:nvCxnSpPr>
        <p:spPr>
          <a:xfrm flipH="1">
            <a:off x="7277650" y="-10675"/>
            <a:ext cx="1800" cy="295500"/>
          </a:xfrm>
          <a:prstGeom prst="straightConnector1">
            <a:avLst/>
          </a:prstGeom>
          <a:noFill/>
          <a:ln w="9525" cap="flat" cmpd="sng">
            <a:solidFill>
              <a:srgbClr val="C2C2C2"/>
            </a:solidFill>
            <a:prstDash val="solid"/>
            <a:round/>
            <a:headEnd type="none" w="med" len="med"/>
            <a:tailEnd type="none" w="med" len="med"/>
          </a:ln>
        </p:spPr>
      </p:cxnSp>
      <p:sp>
        <p:nvSpPr>
          <p:cNvPr id="843" name="Google Shape;843;p69"/>
          <p:cNvSpPr txBox="1"/>
          <p:nvPr/>
        </p:nvSpPr>
        <p:spPr>
          <a:xfrm>
            <a:off x="102100" y="1057875"/>
            <a:ext cx="8927700" cy="3909600"/>
          </a:xfrm>
          <a:prstGeom prst="rect">
            <a:avLst/>
          </a:prstGeom>
          <a:noFill/>
          <a:ln>
            <a:noFill/>
          </a:ln>
        </p:spPr>
        <p:txBody>
          <a:bodyPr spcFirstLastPara="1" wrap="square" lIns="91425" tIns="91425" rIns="91425" bIns="91425" anchor="t" anchorCtr="0">
            <a:spAutoFit/>
          </a:bodyPr>
          <a:lstStyle/>
          <a:p>
            <a:pPr marL="0" lvl="0" indent="0" algn="r" rtl="1">
              <a:lnSpc>
                <a:spcPct val="150000"/>
              </a:lnSpc>
              <a:spcBef>
                <a:spcPts val="0"/>
              </a:spcBef>
              <a:spcAft>
                <a:spcPts val="0"/>
              </a:spcAft>
              <a:buNone/>
            </a:pPr>
            <a:r>
              <a:rPr lang="en" sz="2000">
                <a:solidFill>
                  <a:schemeClr val="dk1"/>
                </a:solidFill>
                <a:latin typeface="Amiri"/>
                <a:ea typeface="Amiri"/>
                <a:cs typeface="Amiri"/>
                <a:sym typeface="Amiri"/>
              </a:rPr>
              <a:t>تم العمل خلال البحث على قطب النمو في منطقة حلحول </a:t>
            </a:r>
            <a:r>
              <a:rPr lang="en" sz="2000" b="1">
                <a:solidFill>
                  <a:srgbClr val="FFFF00"/>
                </a:solidFill>
                <a:latin typeface="Amiri"/>
                <a:ea typeface="Amiri"/>
                <a:cs typeface="Amiri"/>
                <a:sym typeface="Amiri"/>
              </a:rPr>
              <a:t>كقطب سكني متكامل،</a:t>
            </a:r>
            <a:r>
              <a:rPr lang="en" sz="2000">
                <a:solidFill>
                  <a:schemeClr val="dk1"/>
                </a:solidFill>
                <a:latin typeface="Amiri"/>
                <a:ea typeface="Amiri"/>
                <a:cs typeface="Amiri"/>
                <a:sym typeface="Amiri"/>
              </a:rPr>
              <a:t> يشمل:</a:t>
            </a:r>
            <a:endParaRPr sz="2000">
              <a:solidFill>
                <a:schemeClr val="dk1"/>
              </a:solidFill>
              <a:latin typeface="Amiri"/>
              <a:ea typeface="Amiri"/>
              <a:cs typeface="Amiri"/>
              <a:sym typeface="Amiri"/>
            </a:endParaRPr>
          </a:p>
          <a:p>
            <a:pPr marL="0" lvl="0" indent="0" algn="r" rtl="1">
              <a:lnSpc>
                <a:spcPct val="150000"/>
              </a:lnSpc>
              <a:spcBef>
                <a:spcPts val="0"/>
              </a:spcBef>
              <a:spcAft>
                <a:spcPts val="0"/>
              </a:spcAft>
              <a:buNone/>
            </a:pPr>
            <a:endParaRPr sz="1500">
              <a:solidFill>
                <a:schemeClr val="dk1"/>
              </a:solidFill>
              <a:latin typeface="Amiri"/>
              <a:ea typeface="Amiri"/>
              <a:cs typeface="Amiri"/>
              <a:sym typeface="Amiri"/>
            </a:endParaRPr>
          </a:p>
          <a:p>
            <a:pPr marL="0" lvl="0" indent="0" algn="r" rtl="1">
              <a:lnSpc>
                <a:spcPct val="150000"/>
              </a:lnSpc>
              <a:spcBef>
                <a:spcPts val="0"/>
              </a:spcBef>
              <a:spcAft>
                <a:spcPts val="0"/>
              </a:spcAft>
              <a:buNone/>
            </a:pPr>
            <a:r>
              <a:rPr lang="en" sz="2000">
                <a:solidFill>
                  <a:schemeClr val="dk1"/>
                </a:solidFill>
                <a:latin typeface="Amiri"/>
                <a:ea typeface="Amiri"/>
                <a:cs typeface="Amiri"/>
                <a:sym typeface="Amiri"/>
              </a:rPr>
              <a:t>      حدائق                 خدمات متكاملة للسكان</a:t>
            </a:r>
            <a:endParaRPr sz="2000">
              <a:solidFill>
                <a:schemeClr val="dk1"/>
              </a:solidFill>
              <a:latin typeface="Amiri"/>
              <a:ea typeface="Amiri"/>
              <a:cs typeface="Amiri"/>
              <a:sym typeface="Amiri"/>
            </a:endParaRPr>
          </a:p>
          <a:p>
            <a:pPr marL="0" lvl="0" indent="0" algn="r" rtl="1">
              <a:lnSpc>
                <a:spcPct val="150000"/>
              </a:lnSpc>
              <a:spcBef>
                <a:spcPts val="0"/>
              </a:spcBef>
              <a:spcAft>
                <a:spcPts val="0"/>
              </a:spcAft>
              <a:buNone/>
            </a:pPr>
            <a:endParaRPr sz="1300">
              <a:solidFill>
                <a:schemeClr val="dk1"/>
              </a:solidFill>
              <a:latin typeface="Amiri"/>
              <a:ea typeface="Amiri"/>
              <a:cs typeface="Amiri"/>
              <a:sym typeface="Amiri"/>
            </a:endParaRPr>
          </a:p>
          <a:p>
            <a:pPr marL="0" lvl="0" indent="0" algn="r" rtl="1">
              <a:lnSpc>
                <a:spcPct val="150000"/>
              </a:lnSpc>
              <a:spcBef>
                <a:spcPts val="0"/>
              </a:spcBef>
              <a:spcAft>
                <a:spcPts val="0"/>
              </a:spcAft>
              <a:buNone/>
            </a:pPr>
            <a:r>
              <a:rPr lang="en" sz="2000">
                <a:solidFill>
                  <a:schemeClr val="dk1"/>
                </a:solidFill>
                <a:latin typeface="Amiri"/>
                <a:ea typeface="Amiri"/>
                <a:cs typeface="Amiri"/>
                <a:sym typeface="Amiri"/>
              </a:rPr>
              <a:t> فالتحول الحضري يساهم في تحسين الظروف الاقتصادية والاجتماعية والبيئية فيه، من خلال حدائق موزّعة بالقرب من مشاريع الإسكان تخدم بلدة حلحول بأكملها. </a:t>
            </a:r>
            <a:endParaRPr sz="2000">
              <a:solidFill>
                <a:schemeClr val="dk1"/>
              </a:solidFill>
              <a:latin typeface="Amiri"/>
              <a:ea typeface="Amiri"/>
              <a:cs typeface="Amiri"/>
              <a:sym typeface="Amiri"/>
            </a:endParaRPr>
          </a:p>
          <a:p>
            <a:pPr marL="0" lvl="0" indent="0" algn="r" rtl="1">
              <a:lnSpc>
                <a:spcPct val="150000"/>
              </a:lnSpc>
              <a:spcBef>
                <a:spcPts val="0"/>
              </a:spcBef>
              <a:spcAft>
                <a:spcPts val="0"/>
              </a:spcAft>
              <a:buNone/>
            </a:pPr>
            <a:r>
              <a:rPr lang="en" sz="2000" b="1">
                <a:solidFill>
                  <a:srgbClr val="FFFF00"/>
                </a:solidFill>
                <a:latin typeface="Amiri"/>
                <a:ea typeface="Amiri"/>
                <a:cs typeface="Amiri"/>
                <a:sym typeface="Amiri"/>
              </a:rPr>
              <a:t>إقتصادياً</a:t>
            </a:r>
            <a:r>
              <a:rPr lang="en" sz="2000">
                <a:solidFill>
                  <a:schemeClr val="dk1"/>
                </a:solidFill>
                <a:latin typeface="Amiri"/>
                <a:ea typeface="Amiri"/>
                <a:cs typeface="Amiri"/>
                <a:sym typeface="Amiri"/>
              </a:rPr>
              <a:t> تم اقتراح استخدامات تجارية ومناطق تسوق تستفيد من البنية التحتية وارتباطها بشكل فعّال مع باقي أجزاء المنطقة الحضرية</a:t>
            </a:r>
            <a:endParaRPr sz="2000">
              <a:solidFill>
                <a:schemeClr val="dk1"/>
              </a:solidFill>
              <a:latin typeface="Amiri"/>
              <a:ea typeface="Amiri"/>
              <a:cs typeface="Amiri"/>
              <a:sym typeface="Amiri"/>
            </a:endParaRPr>
          </a:p>
          <a:p>
            <a:pPr marL="0" lvl="0" indent="0" algn="r" rtl="1">
              <a:lnSpc>
                <a:spcPct val="150000"/>
              </a:lnSpc>
              <a:spcBef>
                <a:spcPts val="0"/>
              </a:spcBef>
              <a:spcAft>
                <a:spcPts val="0"/>
              </a:spcAft>
              <a:buNone/>
            </a:pPr>
            <a:r>
              <a:rPr lang="en" sz="2000">
                <a:solidFill>
                  <a:srgbClr val="FFFF00"/>
                </a:solidFill>
                <a:latin typeface="Amiri"/>
                <a:ea typeface="Amiri"/>
                <a:cs typeface="Amiri"/>
                <a:sym typeface="Amiri"/>
              </a:rPr>
              <a:t>و</a:t>
            </a:r>
            <a:r>
              <a:rPr lang="en" sz="2000" b="1">
                <a:solidFill>
                  <a:srgbClr val="FFFF00"/>
                </a:solidFill>
                <a:latin typeface="Amiri"/>
                <a:ea typeface="Amiri"/>
                <a:cs typeface="Amiri"/>
                <a:sym typeface="Amiri"/>
              </a:rPr>
              <a:t>اجتماعيا </a:t>
            </a:r>
            <a:r>
              <a:rPr lang="en" sz="2000">
                <a:solidFill>
                  <a:schemeClr val="dk1"/>
                </a:solidFill>
                <a:latin typeface="Amiri"/>
                <a:ea typeface="Amiri"/>
                <a:cs typeface="Amiri"/>
                <a:sym typeface="Amiri"/>
              </a:rPr>
              <a:t>تم اقتراح إنشاء مرافق عامة إدارية وخدمات صحية وخدمات تعليمية</a:t>
            </a:r>
            <a:endParaRPr sz="2000">
              <a:solidFill>
                <a:schemeClr val="dk1"/>
              </a:solidFill>
              <a:latin typeface="Amiri"/>
              <a:ea typeface="Amiri"/>
              <a:cs typeface="Amiri"/>
              <a:sym typeface="Amiri"/>
            </a:endParaRPr>
          </a:p>
        </p:txBody>
      </p:sp>
      <p:sp>
        <p:nvSpPr>
          <p:cNvPr id="844" name="Google Shape;844;p69"/>
          <p:cNvSpPr txBox="1"/>
          <p:nvPr/>
        </p:nvSpPr>
        <p:spPr>
          <a:xfrm>
            <a:off x="2729200" y="499338"/>
            <a:ext cx="3498000" cy="477000"/>
          </a:xfrm>
          <a:prstGeom prst="rect">
            <a:avLst/>
          </a:prstGeom>
          <a:solidFill>
            <a:srgbClr val="A6CBC2">
              <a:alpha val="60780"/>
            </a:srgbClr>
          </a:solidFill>
          <a:ln>
            <a:noFill/>
          </a:ln>
        </p:spPr>
        <p:txBody>
          <a:bodyPr spcFirstLastPara="1" wrap="square" lIns="91425" tIns="91425" rIns="91425" bIns="91425" anchor="t" anchorCtr="0">
            <a:spAutoFit/>
          </a:bodyPr>
          <a:lstStyle/>
          <a:p>
            <a:pPr marL="0" lvl="0" indent="0" algn="ctr" rtl="1">
              <a:spcBef>
                <a:spcPts val="0"/>
              </a:spcBef>
              <a:spcAft>
                <a:spcPts val="0"/>
              </a:spcAft>
              <a:buNone/>
            </a:pPr>
            <a:r>
              <a:rPr lang="en" sz="1900">
                <a:solidFill>
                  <a:schemeClr val="dk1"/>
                </a:solidFill>
                <a:latin typeface="Amiri"/>
                <a:ea typeface="Amiri"/>
                <a:cs typeface="Amiri"/>
                <a:sym typeface="Amiri"/>
              </a:rPr>
              <a:t>    القطب الشمالي - مدينة حلحول</a:t>
            </a:r>
            <a:endParaRPr sz="1900">
              <a:solidFill>
                <a:schemeClr val="dk1"/>
              </a:solidFill>
              <a:latin typeface="Amiri"/>
              <a:ea typeface="Amiri"/>
              <a:cs typeface="Amiri"/>
              <a:sym typeface="Amiri"/>
            </a:endParaRPr>
          </a:p>
        </p:txBody>
      </p:sp>
      <p:sp>
        <p:nvSpPr>
          <p:cNvPr id="845" name="Google Shape;845;p69"/>
          <p:cNvSpPr/>
          <p:nvPr/>
        </p:nvSpPr>
        <p:spPr>
          <a:xfrm flipH="1">
            <a:off x="5818438" y="537668"/>
            <a:ext cx="284013" cy="400325"/>
          </a:xfrm>
          <a:custGeom>
            <a:avLst/>
            <a:gdLst/>
            <a:ahLst/>
            <a:cxnLst/>
            <a:rect l="l" t="t" r="r" b="b"/>
            <a:pathLst>
              <a:path w="133027" h="195758" extrusionOk="0">
                <a:moveTo>
                  <a:pt x="65846" y="26249"/>
                </a:moveTo>
                <a:cubicBezTo>
                  <a:pt x="87201" y="26249"/>
                  <a:pt x="104108" y="43156"/>
                  <a:pt x="104108" y="64511"/>
                </a:cubicBezTo>
                <a:cubicBezTo>
                  <a:pt x="104108" y="85422"/>
                  <a:pt x="87201" y="102328"/>
                  <a:pt x="65846" y="102328"/>
                </a:cubicBezTo>
                <a:cubicBezTo>
                  <a:pt x="44936" y="102328"/>
                  <a:pt x="28029" y="85422"/>
                  <a:pt x="28029" y="64511"/>
                </a:cubicBezTo>
                <a:cubicBezTo>
                  <a:pt x="28029" y="43156"/>
                  <a:pt x="44936" y="26249"/>
                  <a:pt x="65846" y="26249"/>
                </a:cubicBezTo>
                <a:close/>
                <a:moveTo>
                  <a:pt x="66291" y="0"/>
                </a:moveTo>
                <a:cubicBezTo>
                  <a:pt x="29809" y="0"/>
                  <a:pt x="0" y="29809"/>
                  <a:pt x="0" y="66291"/>
                </a:cubicBezTo>
                <a:cubicBezTo>
                  <a:pt x="0" y="84977"/>
                  <a:pt x="18241" y="118345"/>
                  <a:pt x="18241" y="118345"/>
                </a:cubicBezTo>
                <a:lnTo>
                  <a:pt x="64066" y="195758"/>
                </a:lnTo>
                <a:lnTo>
                  <a:pt x="111671" y="119234"/>
                </a:lnTo>
                <a:cubicBezTo>
                  <a:pt x="111671" y="119234"/>
                  <a:pt x="133027" y="87201"/>
                  <a:pt x="133027" y="66291"/>
                </a:cubicBezTo>
                <a:cubicBezTo>
                  <a:pt x="133027" y="29809"/>
                  <a:pt x="103218" y="0"/>
                  <a:pt x="6629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69"/>
          <p:cNvSpPr/>
          <p:nvPr/>
        </p:nvSpPr>
        <p:spPr>
          <a:xfrm flipH="1">
            <a:off x="3807663" y="1952954"/>
            <a:ext cx="342022" cy="293097"/>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69"/>
          <p:cNvSpPr txBox="1"/>
          <p:nvPr/>
        </p:nvSpPr>
        <p:spPr>
          <a:xfrm>
            <a:off x="-83312" y="1853200"/>
            <a:ext cx="3830100" cy="492600"/>
          </a:xfrm>
          <a:prstGeom prst="rect">
            <a:avLst/>
          </a:prstGeom>
          <a:noFill/>
          <a:ln>
            <a:noFill/>
          </a:ln>
        </p:spPr>
        <p:txBody>
          <a:bodyPr spcFirstLastPara="1" wrap="square" lIns="91425" tIns="91425" rIns="91425" bIns="91425" anchor="t" anchorCtr="0">
            <a:spAutoFit/>
          </a:bodyPr>
          <a:lstStyle/>
          <a:p>
            <a:pPr marL="0" lvl="0" indent="0" algn="r" rtl="1">
              <a:lnSpc>
                <a:spcPct val="150000"/>
              </a:lnSpc>
              <a:spcBef>
                <a:spcPts val="0"/>
              </a:spcBef>
              <a:spcAft>
                <a:spcPts val="0"/>
              </a:spcAft>
              <a:buNone/>
            </a:pPr>
            <a:r>
              <a:rPr lang="en" sz="2000">
                <a:solidFill>
                  <a:schemeClr val="dk1"/>
                </a:solidFill>
                <a:latin typeface="Amiri"/>
                <a:ea typeface="Amiri"/>
                <a:cs typeface="Amiri"/>
                <a:sym typeface="Amiri"/>
              </a:rPr>
              <a:t> إسكانات لذوي الدخل المتوسط المحدود </a:t>
            </a:r>
            <a:endParaRPr sz="2000">
              <a:solidFill>
                <a:schemeClr val="dk1"/>
              </a:solidFill>
            </a:endParaRPr>
          </a:p>
        </p:txBody>
      </p:sp>
      <p:sp>
        <p:nvSpPr>
          <p:cNvPr id="848" name="Google Shape;848;p69"/>
          <p:cNvSpPr/>
          <p:nvPr/>
        </p:nvSpPr>
        <p:spPr>
          <a:xfrm flipH="1">
            <a:off x="6902338" y="1952954"/>
            <a:ext cx="342022" cy="293097"/>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69"/>
          <p:cNvSpPr/>
          <p:nvPr/>
        </p:nvSpPr>
        <p:spPr>
          <a:xfrm flipH="1">
            <a:off x="8697688" y="1952954"/>
            <a:ext cx="342022" cy="293097"/>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Town Planning Project Proposal XL by Slidesgo">
  <a:themeElements>
    <a:clrScheme name="Simple Light">
      <a:dk1>
        <a:srgbClr val="FFFFFF"/>
      </a:dk1>
      <a:lt1>
        <a:srgbClr val="000000"/>
      </a:lt1>
      <a:dk2>
        <a:srgbClr val="434343"/>
      </a:dk2>
      <a:lt2>
        <a:srgbClr val="999999"/>
      </a:lt2>
      <a:accent1>
        <a:srgbClr val="9AD7F7"/>
      </a:accent1>
      <a:accent2>
        <a:srgbClr val="434343"/>
      </a:accent2>
      <a:accent3>
        <a:srgbClr val="000000"/>
      </a:accent3>
      <a:accent4>
        <a:srgbClr val="999999"/>
      </a:accent4>
      <a:accent5>
        <a:srgbClr val="FFFFFF"/>
      </a:accent5>
      <a:accent6>
        <a:srgbClr val="666666"/>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1821</Words>
  <Application>Microsoft Office PowerPoint</Application>
  <PresentationFormat>On-screen Show (16:9)</PresentationFormat>
  <Paragraphs>344</Paragraphs>
  <Slides>72</Slides>
  <Notes>72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72</vt:i4>
      </vt:variant>
    </vt:vector>
  </HeadingPairs>
  <TitlesOfParts>
    <vt:vector size="84" baseType="lpstr">
      <vt:lpstr>Pathway Gothic One</vt:lpstr>
      <vt:lpstr>Fira Sans Extra Condensed Medium</vt:lpstr>
      <vt:lpstr>Livvic</vt:lpstr>
      <vt:lpstr>Fira Sans</vt:lpstr>
      <vt:lpstr>Amiri</vt:lpstr>
      <vt:lpstr>Gill Sans</vt:lpstr>
      <vt:lpstr>Amatic SC</vt:lpstr>
      <vt:lpstr>Roboto</vt:lpstr>
      <vt:lpstr>PT Sans</vt:lpstr>
      <vt:lpstr>Arial</vt:lpstr>
      <vt:lpstr>Catamaran Light</vt:lpstr>
      <vt:lpstr>Town Planning Project Proposal XL by Slidesgo</vt:lpstr>
      <vt:lpstr>تخطيط تنظيم تفصيلي لأحد أقطاب النمو في منطقة الخليل الحضرية  - القطب الشمالي -</vt:lpstr>
      <vt:lpstr>05</vt:lpstr>
      <vt:lpstr>مقدمة عامة</vt:lpstr>
      <vt:lpstr>PowerPoint Presentation</vt:lpstr>
      <vt:lpstr>PowerPoint Presentation</vt:lpstr>
      <vt:lpstr>PowerPoint Presentation</vt:lpstr>
      <vt:lpstr>PowerPoint Presentation</vt:lpstr>
      <vt:lpstr>PowerPoint Presentation</vt:lpstr>
      <vt:lpstr>PowerPoint Presentation</vt:lpstr>
      <vt:lpstr>01</vt:lpstr>
      <vt:lpstr>07</vt:lpstr>
      <vt:lpstr>PowerPoint Presentation</vt:lpstr>
      <vt:lpstr>مرحلة التحليل 1 مستوى محافظة الخليل</vt:lpstr>
      <vt:lpstr>PowerPoint Presentation</vt:lpstr>
      <vt:lpstr>PowerPoint Presentation</vt:lpstr>
      <vt:lpstr>PowerPoint Presentation</vt:lpstr>
      <vt:lpstr>PowerPoint Presentation</vt:lpstr>
      <vt:lpstr>PowerPoint Presentation</vt:lpstr>
      <vt:lpstr>مرحلة التحليل 2  مستوى المنطقة الحضرية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مرحلة التحليل 3  المستوى المحلي - حلحول</vt:lpstr>
      <vt:lpstr>PowerPoint Presentation</vt:lpstr>
      <vt:lpstr>PowerPoint Presentation</vt:lpstr>
      <vt:lpstr>معايير تحليل قطب النمو</vt:lpstr>
      <vt:lpstr>PowerPoint Presentation</vt:lpstr>
      <vt:lpstr>PowerPoint Presentation</vt:lpstr>
      <vt:lpstr>المعيار البيئي 40%</vt:lpstr>
      <vt:lpstr>PowerPoint Presentation</vt:lpstr>
      <vt:lpstr>PowerPoint Presentation</vt:lpstr>
      <vt:lpstr>PowerPoint Presentation</vt:lpstr>
      <vt:lpstr>PowerPoint Presentation</vt:lpstr>
      <vt:lpstr>معيار الموقع وسهولة الوصول 25%</vt:lpstr>
      <vt:lpstr>PowerPoint Presentation</vt:lpstr>
      <vt:lpstr>PowerPoint Presentation</vt:lpstr>
      <vt:lpstr>PowerPoint Presentation</vt:lpstr>
      <vt:lpstr>المعيار الخدمي 30%</vt:lpstr>
      <vt:lpstr>PowerPoint Presentation</vt:lpstr>
      <vt:lpstr>PowerPoint Presentation</vt:lpstr>
      <vt:lpstr>PowerPoint Presentation</vt:lpstr>
      <vt:lpstr>المعيار الديموغرافي 5%</vt:lpstr>
      <vt:lpstr>PowerPoint Presentation</vt:lpstr>
      <vt:lpstr>PowerPoint Presentation</vt:lpstr>
      <vt:lpstr>PowerPoint Presentation</vt:lpstr>
      <vt:lpstr>النتيجة النهائية للتحليل</vt:lpstr>
      <vt:lpstr>PowerPoint Presentation</vt:lpstr>
      <vt:lpstr>PowerPoint Presentation</vt:lpstr>
      <vt:lpstr>التدخل المقترح</vt:lpstr>
      <vt:lpstr>PowerPoint Presentation</vt:lpstr>
      <vt:lpstr>المخطط الهيكلي الحالي 2013</vt:lpstr>
      <vt:lpstr>PowerPoint Presentation</vt:lpstr>
      <vt:lpstr>المخطط الهيكلي المقترح</vt:lpstr>
      <vt:lpstr>PowerPoint Presentation</vt:lpstr>
      <vt:lpstr>PowerPoint Presentation</vt:lpstr>
      <vt:lpstr>التنظيم التفصيلي المقترح ضمن المخطط الهيكلي</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تخطيط تنظيم تفصيلي لأحد أقطاب النمو في منطقة الخليل الحضرية  - القطب الشمالي -</dc:title>
  <cp:lastModifiedBy>sima hammuori</cp:lastModifiedBy>
  <cp:revision>1</cp:revision>
  <dcterms:modified xsi:type="dcterms:W3CDTF">2023-06-25T12:04:44Z</dcterms:modified>
</cp:coreProperties>
</file>