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Proxima Nova"/>
      <p:regular r:id="rId16"/>
      <p:bold r:id="rId17"/>
      <p:italic r:id="rId18"/>
      <p:boldItalic r:id="rId19"/>
    </p:embeddedFont>
    <p:embeddedFont>
      <p:font typeface="Alfa Slab One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lfaSlabOne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ProximaNova-bold.fntdata"/><Relationship Id="rId16" Type="http://schemas.openxmlformats.org/officeDocument/2006/relationships/font" Target="fonts/ProximaNova-regular.fntdata"/><Relationship Id="rId5" Type="http://schemas.openxmlformats.org/officeDocument/2006/relationships/slide" Target="slides/slide1.xml"/><Relationship Id="rId19" Type="http://schemas.openxmlformats.org/officeDocument/2006/relationships/font" Target="fonts/ProximaNova-boldItalic.fntdata"/><Relationship Id="rId6" Type="http://schemas.openxmlformats.org/officeDocument/2006/relationships/slide" Target="slides/slide2.xml"/><Relationship Id="rId18" Type="http://schemas.openxmlformats.org/officeDocument/2006/relationships/font" Target="fonts/ProximaNova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4278300" y="2751162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" name="Shape 11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3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Shape 39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65500" y="2981125"/>
            <a:ext cx="4045200" cy="1345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roxima Nova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>
            <a:off x="311700" y="1141500"/>
            <a:ext cx="8520600" cy="1310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7200"/>
              <a:t>Smart Finger</a:t>
            </a:r>
          </a:p>
        </p:txBody>
      </p:sp>
      <p:sp>
        <p:nvSpPr>
          <p:cNvPr id="57" name="Shape 57"/>
          <p:cNvSpPr txBox="1"/>
          <p:nvPr>
            <p:ph type="ctrTitle"/>
          </p:nvPr>
        </p:nvSpPr>
        <p:spPr>
          <a:xfrm>
            <a:off x="370800" y="3229650"/>
            <a:ext cx="8413500" cy="162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400">
                <a:solidFill>
                  <a:schemeClr val="dk2"/>
                </a:solidFill>
              </a:rPr>
              <a:t>Made by 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chemeClr val="dk2"/>
                </a:solidFill>
              </a:rPr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chemeClr val="dk2"/>
                </a:solidFill>
              </a:rPr>
              <a:t>Hani Arenat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chemeClr val="dk2"/>
                </a:solidFill>
              </a:rPr>
              <a:t>Oways Othman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400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chemeClr val="dk2"/>
                </a:solidFill>
              </a:rPr>
              <a:t>Supervised by 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solidFill>
                  <a:schemeClr val="dk2"/>
                </a:solidFill>
              </a:rPr>
              <a:t>Dr. Motasem Abu Zant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it works : 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311700" y="1756775"/>
            <a:ext cx="5178600" cy="258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rPr lang="en"/>
              <a:t>It’s time to show the audience how this application actually works , hope you enjoy it</a:t>
            </a:r>
          </a:p>
        </p:txBody>
      </p:sp>
      <p:pic>
        <p:nvPicPr>
          <p:cNvPr descr="how it works.png"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2900" y="1892012"/>
            <a:ext cx="3348899" cy="23149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" type="body"/>
          </p:nvPr>
        </p:nvSpPr>
        <p:spPr>
          <a:xfrm>
            <a:off x="311700" y="1928700"/>
            <a:ext cx="8520600" cy="1286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8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rPr>
              <a:t>Thanks for Watching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Index :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779375"/>
            <a:ext cx="8520600" cy="2128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Introduction 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Important criterias 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Characteristics of the product 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Attentive customers 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How it works 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 :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11699" y="1415900"/>
            <a:ext cx="6231300" cy="322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Since the age of Technology has begun there’s a single question should be asked 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>
              <a:spcBef>
                <a:spcPts val="0"/>
              </a:spcBef>
            </a:pPr>
            <a:r>
              <a:rPr b="1" lang="en">
                <a:solidFill>
                  <a:srgbClr val="FF0000"/>
                </a:solidFill>
              </a:rPr>
              <a:t>Why</a:t>
            </a:r>
            <a:r>
              <a:rPr b="1" lang="en"/>
              <a:t> </a:t>
            </a:r>
            <a:r>
              <a:rPr lang="en"/>
              <a:t>this company is better than other company and why is this product is greater than that ?</a:t>
            </a:r>
          </a:p>
        </p:txBody>
      </p:sp>
      <p:pic>
        <p:nvPicPr>
          <p:cNvPr descr="whyy.jpg"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9700" y="2055275"/>
            <a:ext cx="2296201" cy="229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Introduction cont. :	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11700" y="1523250"/>
            <a:ext cx="5404500" cy="3022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 appropriate answer is because they’re looking for </a:t>
            </a:r>
            <a:r>
              <a:rPr b="1" lang="en" sz="2400">
                <a:solidFill>
                  <a:srgbClr val="FF0000"/>
                </a:solidFill>
              </a:rPr>
              <a:t>Satisfaction</a:t>
            </a:r>
            <a:r>
              <a:rPr b="1" lang="en"/>
              <a:t> </a:t>
            </a:r>
            <a:r>
              <a:rPr lang="en"/>
              <a:t>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And it can’t be found without important criterias .  </a:t>
            </a:r>
          </a:p>
        </p:txBody>
      </p:sp>
      <p:pic>
        <p:nvPicPr>
          <p:cNvPr descr="satisfaction.jpg"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6299" y="2488025"/>
            <a:ext cx="3215099" cy="2139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Important criterias :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311700" y="1602850"/>
            <a:ext cx="5663100" cy="2966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Simple 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Useful 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Fast .</a:t>
            </a:r>
          </a:p>
        </p:txBody>
      </p:sp>
      <p:pic>
        <p:nvPicPr>
          <p:cNvPr descr="criterias.jpg"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4800" y="1957175"/>
            <a:ext cx="2857500" cy="22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Characteristics of the product :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11700" y="1643175"/>
            <a:ext cx="5633100" cy="3002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b="1" lang="en"/>
              <a:t>Easiness</a:t>
            </a:r>
            <a:r>
              <a:rPr lang="en"/>
              <a:t> :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There’s no need to be good with smartphones to know how to deal with the application , in other word you could call it simple .</a:t>
            </a:r>
          </a:p>
        </p:txBody>
      </p:sp>
      <p:pic>
        <p:nvPicPr>
          <p:cNvPr descr="simple.jpg"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4800" y="1982625"/>
            <a:ext cx="2894400" cy="217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Characteristics cont. :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1602850"/>
            <a:ext cx="5274300" cy="296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b="1" lang="en"/>
              <a:t>indispensable 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There’s no doubt that many applications may be used , but the most important thing is to be important 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Characteristics cont. :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1662675"/>
            <a:ext cx="5621400" cy="290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b="1" lang="en"/>
              <a:t>Time saver 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As many customers look for the something fast and quick , well one of the pros of this application is saving your time and your effort .</a:t>
            </a:r>
          </a:p>
        </p:txBody>
      </p:sp>
      <p:pic>
        <p:nvPicPr>
          <p:cNvPr descr="time.jpg"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9800" y="2089575"/>
            <a:ext cx="2906099" cy="2052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Attentive customers :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311700" y="1850050"/>
            <a:ext cx="5089500" cy="295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</a:pPr>
            <a:r>
              <a:rPr lang="en"/>
              <a:t>One of the great things of this application that it made for huge amount of customers because it can be used by young people , adults or even old people.</a:t>
            </a:r>
          </a:p>
        </p:txBody>
      </p:sp>
      <p:pic>
        <p:nvPicPr>
          <p:cNvPr descr="choose.jpg"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8775" y="1792925"/>
            <a:ext cx="2783524" cy="2783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