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1" r:id="rId1"/>
  </p:sldMasterIdLst>
  <p:sldIdLst>
    <p:sldId id="256" r:id="rId2"/>
    <p:sldId id="257" r:id="rId3"/>
    <p:sldId id="259" r:id="rId4"/>
    <p:sldId id="258"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28BBC8-D10B-49B6-97FC-2779E6A894D7}" v="1208" dt="2023-06-02T23:38:57.4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10" name="Freeform 6" title="Page Number Shape">
            <a:extLst>
              <a:ext uri="{FF2B5EF4-FFF2-40B4-BE49-F238E27FC236}">
                <a16:creationId xmlns:a16="http://schemas.microsoft.com/office/drawing/2014/main" id="{DD4C4B28-6B4B-4445-8535-F516D74E4AA9}"/>
              </a:ext>
            </a:extLst>
          </p:cNvPr>
          <p:cNvSpPr/>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cxnSp>
        <p:nvCxnSpPr>
          <p:cNvPr id="12" name="Straight Connector 11" title="Verticle Rule Line">
            <a:extLst>
              <a:ext uri="{FF2B5EF4-FFF2-40B4-BE49-F238E27FC236}">
                <a16:creationId xmlns:a16="http://schemas.microsoft.com/office/drawing/2014/main" id="{0CB1C732-7193-4253-8746-850D090A6B4E}"/>
              </a:ext>
            </a:extLst>
          </p:cNvPr>
          <p:cNvCxnSpPr>
            <a:cxnSpLocks/>
          </p:cNvCxnSpPr>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03AA199-952B-427F-A5BE-B97D25FD0733}"/>
              </a:ext>
            </a:extLst>
          </p:cNvPr>
          <p:cNvSpPr>
            <a:spLocks noGrp="1"/>
          </p:cNvSpPr>
          <p:nvPr>
            <p:ph type="ctrTitle"/>
          </p:nvPr>
        </p:nvSpPr>
        <p:spPr>
          <a:xfrm>
            <a:off x="1078992" y="1143000"/>
            <a:ext cx="6720840" cy="3730752"/>
          </a:xfrm>
        </p:spPr>
        <p:txBody>
          <a:bodyPr anchor="t">
            <a:normAutofit/>
          </a:bodyPr>
          <a:lstStyle>
            <a:lvl1pPr algn="l">
              <a:defRPr sz="72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A1AA393-A876-475F-A05B-1CCAB6C1F089}"/>
              </a:ext>
            </a:extLst>
          </p:cNvPr>
          <p:cNvSpPr>
            <a:spLocks noGrp="1"/>
          </p:cNvSpPr>
          <p:nvPr>
            <p:ph type="subTitle" idx="1"/>
          </p:nvPr>
        </p:nvSpPr>
        <p:spPr>
          <a:xfrm>
            <a:off x="1078992" y="5010912"/>
            <a:ext cx="6720840" cy="704088"/>
          </a:xfrm>
        </p:spPr>
        <p:txBody>
          <a:bodyPr>
            <a:normAutofit/>
          </a:bodyPr>
          <a:lstStyle>
            <a:lvl1pPr marL="0" indent="0" algn="l">
              <a:lnSpc>
                <a:spcPct val="100000"/>
              </a:lnSpc>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3395621-D631-4F31-AEEF-C8574E507372}"/>
              </a:ext>
            </a:extLst>
          </p:cNvPr>
          <p:cNvSpPr>
            <a:spLocks noGrp="1"/>
          </p:cNvSpPr>
          <p:nvPr>
            <p:ph type="dt" sz="half" idx="10"/>
          </p:nvPr>
        </p:nvSpPr>
        <p:spPr>
          <a:xfrm>
            <a:off x="8286356" y="6007608"/>
            <a:ext cx="3143643" cy="365125"/>
          </a:xfrm>
        </p:spPr>
        <p:txBody>
          <a:bodyPr/>
          <a:lstStyle/>
          <a:p>
            <a:fld id="{53BEF823-48A5-43FC-BE03-E79964288B41}" type="datetimeFigureOut">
              <a:rPr lang="en-US" smtClean="0"/>
              <a:t>6/2/2023</a:t>
            </a:fld>
            <a:endParaRPr lang="en-US" dirty="0"/>
          </a:p>
        </p:txBody>
      </p:sp>
      <p:sp>
        <p:nvSpPr>
          <p:cNvPr id="5" name="Footer Placeholder 4">
            <a:extLst>
              <a:ext uri="{FF2B5EF4-FFF2-40B4-BE49-F238E27FC236}">
                <a16:creationId xmlns:a16="http://schemas.microsoft.com/office/drawing/2014/main" id="{305EE125-77AD-4E23-AFB7-C5CFDEACACF1}"/>
              </a:ext>
            </a:extLst>
          </p:cNvPr>
          <p:cNvSpPr>
            <a:spLocks noGrp="1"/>
          </p:cNvSpPr>
          <p:nvPr>
            <p:ph type="ftr" sz="quarter" idx="11"/>
          </p:nvPr>
        </p:nvSpPr>
        <p:spPr>
          <a:xfrm>
            <a:off x="1078991" y="6007608"/>
            <a:ext cx="6720837" cy="365125"/>
          </a:xfrm>
        </p:spPr>
        <p:txBody>
          <a:bodyPr/>
          <a:lstStyle/>
          <a:p>
            <a:endParaRPr lang="en-US" dirty="0"/>
          </a:p>
        </p:txBody>
      </p:sp>
      <p:sp>
        <p:nvSpPr>
          <p:cNvPr id="6" name="Slide Number Placeholder 5">
            <a:extLst>
              <a:ext uri="{FF2B5EF4-FFF2-40B4-BE49-F238E27FC236}">
                <a16:creationId xmlns:a16="http://schemas.microsoft.com/office/drawing/2014/main" id="{DC569682-B530-4F52-87B9-39464A0930B3}"/>
              </a:ext>
            </a:extLst>
          </p:cNvPr>
          <p:cNvSpPr>
            <a:spLocks noGrp="1"/>
          </p:cNvSpPr>
          <p:nvPr>
            <p:ph type="sldNum" sz="quarter" idx="12"/>
          </p:nvPr>
        </p:nvSpPr>
        <p:spPr/>
        <p:txBody>
          <a:bodyPr/>
          <a:lstStyle>
            <a:lvl1pPr algn="ctr">
              <a:defRPr/>
            </a:lvl1p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352621947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59FCF-ACDF-495D-ACFA-15FCAC9EAE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3786E3-AB17-427E-8EF8-7FCB671A11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33B4E9-7A16-448C-8BE6-B14941A34857}"/>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8" name="Footer Placeholder 7">
            <a:extLst>
              <a:ext uri="{FF2B5EF4-FFF2-40B4-BE49-F238E27FC236}">
                <a16:creationId xmlns:a16="http://schemas.microsoft.com/office/drawing/2014/main" id="{579212F5-5835-49FF-836F-5E3008A0EDB1}"/>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DE9D492B-E5EE-4D24-A087-57D739CFACE8}"/>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4040671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A31E395-94BD-4E79-8E42-9CD4EB33CA60}"/>
              </a:ext>
            </a:extLst>
          </p:cNvPr>
          <p:cNvSpPr>
            <a:spLocks noGrp="1"/>
          </p:cNvSpPr>
          <p:nvPr>
            <p:ph type="title" orient="vert"/>
          </p:nvPr>
        </p:nvSpPr>
        <p:spPr>
          <a:xfrm>
            <a:off x="8475542" y="758952"/>
            <a:ext cx="2954458" cy="4986002"/>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079AA8A4-66BC-4E80-ABE3-F533F82B88CA}"/>
              </a:ext>
            </a:extLst>
          </p:cNvPr>
          <p:cNvSpPr>
            <a:spLocks noGrp="1"/>
          </p:cNvSpPr>
          <p:nvPr>
            <p:ph type="body" orient="vert" idx="1"/>
          </p:nvPr>
        </p:nvSpPr>
        <p:spPr>
          <a:xfrm>
            <a:off x="758952" y="758952"/>
            <a:ext cx="7407586" cy="498600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DDA4EA6-6A1A-48ED-9D79-A438561C7E79}"/>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8" name="Footer Placeholder 7">
            <a:extLst>
              <a:ext uri="{FF2B5EF4-FFF2-40B4-BE49-F238E27FC236}">
                <a16:creationId xmlns:a16="http://schemas.microsoft.com/office/drawing/2014/main" id="{F049B2BA-9250-4EBF-8820-10BDA5C1C62B}"/>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1F914475-55F3-4C46-BAE2-E4D93E9E3781}"/>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1692349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351BD-5252-4168-A69E-C6864AE297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748EEE-19C9-493B-836D-73B9E4A0BE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7FA6BFE-11ED-4FB4-9F65-508B5B0F0DD3}"/>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8" name="Footer Placeholder 7">
            <a:extLst>
              <a:ext uri="{FF2B5EF4-FFF2-40B4-BE49-F238E27FC236}">
                <a16:creationId xmlns:a16="http://schemas.microsoft.com/office/drawing/2014/main" id="{F90F536E-BEFF-4E0D-B4EC-39DE28C67CC3}"/>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36EE02AF-6FE1-4972-BD48-A82499AD67F6}"/>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407895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452EE-D9FC-4E51-9BFF-141F9192339F}"/>
              </a:ext>
            </a:extLst>
          </p:cNvPr>
          <p:cNvSpPr>
            <a:spLocks noGrp="1"/>
          </p:cNvSpPr>
          <p:nvPr>
            <p:ph type="title"/>
          </p:nvPr>
        </p:nvSpPr>
        <p:spPr>
          <a:xfrm>
            <a:off x="763051" y="2414016"/>
            <a:ext cx="10666949" cy="3099816"/>
          </a:xfrm>
        </p:spPr>
        <p:txBody>
          <a:bodyPr anchor="t"/>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1E086C4-4949-4E7A-A182-6709496A1C38}"/>
              </a:ext>
            </a:extLst>
          </p:cNvPr>
          <p:cNvSpPr>
            <a:spLocks noGrp="1"/>
          </p:cNvSpPr>
          <p:nvPr>
            <p:ph type="body" idx="1"/>
          </p:nvPr>
        </p:nvSpPr>
        <p:spPr>
          <a:xfrm>
            <a:off x="758952" y="1389888"/>
            <a:ext cx="10671048" cy="822960"/>
          </a:xfrm>
        </p:spPr>
        <p:txBody>
          <a:bodyPr anchor="ctr">
            <a:normAutofit/>
          </a:bodyPr>
          <a:lstStyle>
            <a:lvl1pPr marL="0" indent="0">
              <a:buNone/>
              <a:defRPr sz="2000" i="1">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D12BC88-6A2B-4851-9568-23A4B74D9F98}"/>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8" name="Footer Placeholder 7">
            <a:extLst>
              <a:ext uri="{FF2B5EF4-FFF2-40B4-BE49-F238E27FC236}">
                <a16:creationId xmlns:a16="http://schemas.microsoft.com/office/drawing/2014/main" id="{D882CFE5-65C3-4F46-9141-4645455947D2}"/>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5321B390-4E13-4481-AC02-FF126656C4C9}"/>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2788060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0E02F8-47BB-4D30-8EFE-69C9222D9EC4}"/>
              </a:ext>
            </a:extLst>
          </p:cNvPr>
          <p:cNvSpPr>
            <a:spLocks noGrp="1"/>
          </p:cNvSpPr>
          <p:nvPr>
            <p:ph sz="half" idx="1"/>
          </p:nvPr>
        </p:nvSpPr>
        <p:spPr>
          <a:xfrm>
            <a:off x="5184648" y="758952"/>
            <a:ext cx="6245352" cy="2240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A844D33-6BF0-4205-A542-8537E3515938}"/>
              </a:ext>
            </a:extLst>
          </p:cNvPr>
          <p:cNvSpPr>
            <a:spLocks noGrp="1"/>
          </p:cNvSpPr>
          <p:nvPr>
            <p:ph sz="half" idx="2"/>
          </p:nvPr>
        </p:nvSpPr>
        <p:spPr>
          <a:xfrm>
            <a:off x="5184647" y="3273551"/>
            <a:ext cx="6245351" cy="22402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Date Placeholder 8">
            <a:extLst>
              <a:ext uri="{FF2B5EF4-FFF2-40B4-BE49-F238E27FC236}">
                <a16:creationId xmlns:a16="http://schemas.microsoft.com/office/drawing/2014/main" id="{D6953A83-D2BE-4015-8D64-BE93DDFE5D21}"/>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10" name="Footer Placeholder 9">
            <a:extLst>
              <a:ext uri="{FF2B5EF4-FFF2-40B4-BE49-F238E27FC236}">
                <a16:creationId xmlns:a16="http://schemas.microsoft.com/office/drawing/2014/main" id="{BA849E67-05F9-4033-B033-74D6B8C8E771}"/>
              </a:ext>
            </a:extLst>
          </p:cNvPr>
          <p:cNvSpPr>
            <a:spLocks noGrp="1"/>
          </p:cNvSpPr>
          <p:nvPr>
            <p:ph type="ftr" sz="quarter" idx="11"/>
          </p:nvPr>
        </p:nvSpPr>
        <p:spPr/>
        <p:txBody>
          <a:bodyPr/>
          <a:lstStyle/>
          <a:p>
            <a:pPr algn="l"/>
            <a:endParaRPr lang="en-US" dirty="0"/>
          </a:p>
        </p:txBody>
      </p:sp>
      <p:sp>
        <p:nvSpPr>
          <p:cNvPr id="11" name="Slide Number Placeholder 10">
            <a:extLst>
              <a:ext uri="{FF2B5EF4-FFF2-40B4-BE49-F238E27FC236}">
                <a16:creationId xmlns:a16="http://schemas.microsoft.com/office/drawing/2014/main" id="{DFAAC6AA-CFFB-438F-9327-DDB023E2E149}"/>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
        <p:nvSpPr>
          <p:cNvPr id="5" name="Title 4">
            <a:extLst>
              <a:ext uri="{FF2B5EF4-FFF2-40B4-BE49-F238E27FC236}">
                <a16:creationId xmlns:a16="http://schemas.microsoft.com/office/drawing/2014/main" id="{BA4960CB-ABA7-4442-AB15-FE444F23C6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636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8348291-9C7D-407E-8D07-FA3A323EA973}"/>
              </a:ext>
            </a:extLst>
          </p:cNvPr>
          <p:cNvSpPr>
            <a:spLocks noGrp="1"/>
          </p:cNvSpPr>
          <p:nvPr>
            <p:ph type="body" idx="1"/>
          </p:nvPr>
        </p:nvSpPr>
        <p:spPr>
          <a:xfrm>
            <a:off x="5184648" y="758952"/>
            <a:ext cx="6245352" cy="548640"/>
          </a:xfrm>
        </p:spPr>
        <p:txBody>
          <a:bodyPr anchor="b"/>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1A192D2-8BA6-4A4D-814D-AD37A2A10AC8}"/>
              </a:ext>
            </a:extLst>
          </p:cNvPr>
          <p:cNvSpPr>
            <a:spLocks noGrp="1"/>
          </p:cNvSpPr>
          <p:nvPr>
            <p:ph sz="half" idx="2"/>
          </p:nvPr>
        </p:nvSpPr>
        <p:spPr>
          <a:xfrm>
            <a:off x="5190323" y="1377198"/>
            <a:ext cx="6239675"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86FD4BC-C948-41C4-BA24-5D26147E1C97}"/>
              </a:ext>
            </a:extLst>
          </p:cNvPr>
          <p:cNvSpPr>
            <a:spLocks noGrp="1"/>
          </p:cNvSpPr>
          <p:nvPr>
            <p:ph type="body" sz="quarter" idx="3"/>
          </p:nvPr>
        </p:nvSpPr>
        <p:spPr>
          <a:xfrm>
            <a:off x="5184647" y="3319548"/>
            <a:ext cx="6245351" cy="548640"/>
          </a:xfrm>
        </p:spPr>
        <p:txBody>
          <a:bodyPr anchor="b"/>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2E359C-F73D-4F1B-9F9A-6D628567105D}"/>
              </a:ext>
            </a:extLst>
          </p:cNvPr>
          <p:cNvSpPr>
            <a:spLocks noGrp="1"/>
          </p:cNvSpPr>
          <p:nvPr>
            <p:ph sz="quarter" idx="4"/>
          </p:nvPr>
        </p:nvSpPr>
        <p:spPr>
          <a:xfrm>
            <a:off x="5184646" y="3932372"/>
            <a:ext cx="6245352"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a:extLst>
              <a:ext uri="{FF2B5EF4-FFF2-40B4-BE49-F238E27FC236}">
                <a16:creationId xmlns:a16="http://schemas.microsoft.com/office/drawing/2014/main" id="{D76B63AE-38FF-40DD-A543-32DD98E6BDB2}"/>
              </a:ext>
            </a:extLst>
          </p:cNvPr>
          <p:cNvSpPr>
            <a:spLocks noGrp="1"/>
          </p:cNvSpPr>
          <p:nvPr>
            <p:ph type="title"/>
          </p:nvPr>
        </p:nvSpPr>
        <p:spPr/>
        <p:txBody>
          <a:bodyPr/>
          <a:lstStyle/>
          <a:p>
            <a:r>
              <a:rPr lang="en-US"/>
              <a:t>Click to edit Master title style</a:t>
            </a:r>
            <a:endParaRPr lang="en-US" dirty="0"/>
          </a:p>
        </p:txBody>
      </p:sp>
      <p:sp>
        <p:nvSpPr>
          <p:cNvPr id="12" name="Date Placeholder 11">
            <a:extLst>
              <a:ext uri="{FF2B5EF4-FFF2-40B4-BE49-F238E27FC236}">
                <a16:creationId xmlns:a16="http://schemas.microsoft.com/office/drawing/2014/main" id="{C686C0EB-E082-4BAB-99E8-B42F3C28B20F}"/>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13" name="Footer Placeholder 12">
            <a:extLst>
              <a:ext uri="{FF2B5EF4-FFF2-40B4-BE49-F238E27FC236}">
                <a16:creationId xmlns:a16="http://schemas.microsoft.com/office/drawing/2014/main" id="{B3CB0152-BA1F-48C7-A66F-3ADB51C94B97}"/>
              </a:ext>
            </a:extLst>
          </p:cNvPr>
          <p:cNvSpPr>
            <a:spLocks noGrp="1"/>
          </p:cNvSpPr>
          <p:nvPr>
            <p:ph type="ftr" sz="quarter" idx="11"/>
          </p:nvPr>
        </p:nvSpPr>
        <p:spPr/>
        <p:txBody>
          <a:bodyPr/>
          <a:lstStyle/>
          <a:p>
            <a:pPr algn="l"/>
            <a:endParaRPr lang="en-US" dirty="0"/>
          </a:p>
        </p:txBody>
      </p:sp>
      <p:sp>
        <p:nvSpPr>
          <p:cNvPr id="14" name="Slide Number Placeholder 13">
            <a:extLst>
              <a:ext uri="{FF2B5EF4-FFF2-40B4-BE49-F238E27FC236}">
                <a16:creationId xmlns:a16="http://schemas.microsoft.com/office/drawing/2014/main" id="{BD1C21B3-5CF6-415F-8295-EED3DF5CB55C}"/>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2897023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70D5-4EB9-4410-A8AE-6D85F19239FF}"/>
              </a:ext>
            </a:extLst>
          </p:cNvPr>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5887FB59-BA77-4864-B9E8-994851250CB4}"/>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7" name="Footer Placeholder 6">
            <a:extLst>
              <a:ext uri="{FF2B5EF4-FFF2-40B4-BE49-F238E27FC236}">
                <a16:creationId xmlns:a16="http://schemas.microsoft.com/office/drawing/2014/main" id="{B6F0BC0B-BA67-455B-B567-1473DF0628BE}"/>
              </a:ext>
            </a:extLst>
          </p:cNvPr>
          <p:cNvSpPr>
            <a:spLocks noGrp="1"/>
          </p:cNvSpPr>
          <p:nvPr>
            <p:ph type="ftr" sz="quarter" idx="11"/>
          </p:nvPr>
        </p:nvSpPr>
        <p:spPr/>
        <p:txBody>
          <a:bodyPr/>
          <a:lstStyle/>
          <a:p>
            <a:pPr algn="l"/>
            <a:endParaRPr lang="en-US" dirty="0"/>
          </a:p>
        </p:txBody>
      </p:sp>
      <p:sp>
        <p:nvSpPr>
          <p:cNvPr id="8" name="Slide Number Placeholder 7">
            <a:extLst>
              <a:ext uri="{FF2B5EF4-FFF2-40B4-BE49-F238E27FC236}">
                <a16:creationId xmlns:a16="http://schemas.microsoft.com/office/drawing/2014/main" id="{2CF0BCF3-6FB5-4529-AA6A-A31467351EF5}"/>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3696441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BF1315B-6865-4A5A-91C1-B75339038903}"/>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6" name="Footer Placeholder 5">
            <a:extLst>
              <a:ext uri="{FF2B5EF4-FFF2-40B4-BE49-F238E27FC236}">
                <a16:creationId xmlns:a16="http://schemas.microsoft.com/office/drawing/2014/main" id="{DD536720-08C7-43DE-8EB5-CAB52D0E96B1}"/>
              </a:ext>
            </a:extLst>
          </p:cNvPr>
          <p:cNvSpPr>
            <a:spLocks noGrp="1"/>
          </p:cNvSpPr>
          <p:nvPr>
            <p:ph type="ftr" sz="quarter" idx="11"/>
          </p:nvPr>
        </p:nvSpPr>
        <p:spPr/>
        <p:txBody>
          <a:bodyPr/>
          <a:lstStyle/>
          <a:p>
            <a:pPr algn="l"/>
            <a:endParaRPr lang="en-US" dirty="0"/>
          </a:p>
        </p:txBody>
      </p:sp>
      <p:sp>
        <p:nvSpPr>
          <p:cNvPr id="7" name="Slide Number Placeholder 6">
            <a:extLst>
              <a:ext uri="{FF2B5EF4-FFF2-40B4-BE49-F238E27FC236}">
                <a16:creationId xmlns:a16="http://schemas.microsoft.com/office/drawing/2014/main" id="{6D2477AF-B012-491C-AE42-22DE1203BE8D}"/>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3506958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D183AC-72A9-43F5-A1B3-1D7A6A4C7EEB}"/>
              </a:ext>
            </a:extLst>
          </p:cNvPr>
          <p:cNvSpPr>
            <a:spLocks noGrp="1"/>
          </p:cNvSpPr>
          <p:nvPr>
            <p:ph idx="1"/>
          </p:nvPr>
        </p:nvSpPr>
        <p:spPr>
          <a:xfrm>
            <a:off x="5183188" y="758951"/>
            <a:ext cx="6245352" cy="4754881"/>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4045592-52ED-4270-ACBB-BCC528DAC407}"/>
              </a:ext>
            </a:extLst>
          </p:cNvPr>
          <p:cNvSpPr>
            <a:spLocks noGrp="1"/>
          </p:cNvSpPr>
          <p:nvPr>
            <p:ph type="body" sz="half" idx="2"/>
          </p:nvPr>
        </p:nvSpPr>
        <p:spPr>
          <a:xfrm>
            <a:off x="758953" y="3815080"/>
            <a:ext cx="3831336" cy="1698752"/>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a:extLst>
              <a:ext uri="{FF2B5EF4-FFF2-40B4-BE49-F238E27FC236}">
                <a16:creationId xmlns:a16="http://schemas.microsoft.com/office/drawing/2014/main" id="{99A93518-F9B5-418F-9883-BEF8359B045A}"/>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10" name="Footer Placeholder 9">
            <a:extLst>
              <a:ext uri="{FF2B5EF4-FFF2-40B4-BE49-F238E27FC236}">
                <a16:creationId xmlns:a16="http://schemas.microsoft.com/office/drawing/2014/main" id="{27B9FFE7-C4AB-425B-9B56-E412C72212A0}"/>
              </a:ext>
            </a:extLst>
          </p:cNvPr>
          <p:cNvSpPr>
            <a:spLocks noGrp="1"/>
          </p:cNvSpPr>
          <p:nvPr>
            <p:ph type="ftr" sz="quarter" idx="11"/>
          </p:nvPr>
        </p:nvSpPr>
        <p:spPr/>
        <p:txBody>
          <a:bodyPr/>
          <a:lstStyle/>
          <a:p>
            <a:pPr algn="l"/>
            <a:endParaRPr lang="en-US" dirty="0"/>
          </a:p>
        </p:txBody>
      </p:sp>
      <p:sp>
        <p:nvSpPr>
          <p:cNvPr id="11" name="Slide Number Placeholder 10">
            <a:extLst>
              <a:ext uri="{FF2B5EF4-FFF2-40B4-BE49-F238E27FC236}">
                <a16:creationId xmlns:a16="http://schemas.microsoft.com/office/drawing/2014/main" id="{59231052-EBA8-4781-B28A-2FEA8BE523F3}"/>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
        <p:nvSpPr>
          <p:cNvPr id="2" name="Title 1">
            <a:extLst>
              <a:ext uri="{FF2B5EF4-FFF2-40B4-BE49-F238E27FC236}">
                <a16:creationId xmlns:a16="http://schemas.microsoft.com/office/drawing/2014/main" id="{CBDBF9E7-F686-4FA1-9BA5-69BDD014B0D3}"/>
              </a:ext>
            </a:extLst>
          </p:cNvPr>
          <p:cNvSpPr>
            <a:spLocks noGrp="1"/>
          </p:cNvSpPr>
          <p:nvPr>
            <p:ph type="title"/>
          </p:nvPr>
        </p:nvSpPr>
        <p:spPr>
          <a:xfrm>
            <a:off x="758952" y="758952"/>
            <a:ext cx="3831336" cy="2930179"/>
          </a:xfrm>
        </p:spPr>
        <p:txBody>
          <a:bodyPr/>
          <a:lstStyle/>
          <a:p>
            <a:r>
              <a:rPr lang="en-US"/>
              <a:t>Click to edit Master title style</a:t>
            </a:r>
            <a:endParaRPr lang="en-US" dirty="0"/>
          </a:p>
        </p:txBody>
      </p:sp>
    </p:spTree>
    <p:extLst>
      <p:ext uri="{BB962C8B-B14F-4D97-AF65-F5344CB8AC3E}">
        <p14:creationId xmlns:p14="http://schemas.microsoft.com/office/powerpoint/2010/main" val="2399343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116CF06-B27C-4DC4-981D-38E31997BD16}"/>
              </a:ext>
            </a:extLst>
          </p:cNvPr>
          <p:cNvSpPr>
            <a:spLocks noGrp="1"/>
          </p:cNvSpPr>
          <p:nvPr>
            <p:ph type="pic" idx="1"/>
          </p:nvPr>
        </p:nvSpPr>
        <p:spPr>
          <a:xfrm>
            <a:off x="5183188" y="758951"/>
            <a:ext cx="6245352" cy="4754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1976E66-2CB3-4F47-97F6-077C42818316}"/>
              </a:ext>
            </a:extLst>
          </p:cNvPr>
          <p:cNvSpPr>
            <a:spLocks noGrp="1"/>
          </p:cNvSpPr>
          <p:nvPr>
            <p:ph type="body" sz="half" idx="2"/>
          </p:nvPr>
        </p:nvSpPr>
        <p:spPr>
          <a:xfrm>
            <a:off x="758952" y="3794760"/>
            <a:ext cx="3831336" cy="1719072"/>
          </a:xfrm>
        </p:spPr>
        <p:txBody>
          <a:bodyPr>
            <a:normAutofit/>
          </a:bodyPr>
          <a:lstStyle>
            <a:lvl1pPr marL="0" indent="0">
              <a:buNone/>
              <a:defRPr sz="20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a:extLst>
              <a:ext uri="{FF2B5EF4-FFF2-40B4-BE49-F238E27FC236}">
                <a16:creationId xmlns:a16="http://schemas.microsoft.com/office/drawing/2014/main" id="{71414C9F-CBBD-4D5E-A831-BC0CDFEBCEF3}"/>
              </a:ext>
            </a:extLst>
          </p:cNvPr>
          <p:cNvSpPr>
            <a:spLocks noGrp="1"/>
          </p:cNvSpPr>
          <p:nvPr>
            <p:ph type="dt" sz="half" idx="10"/>
          </p:nvPr>
        </p:nvSpPr>
        <p:spPr/>
        <p:txBody>
          <a:bodyPr/>
          <a:lstStyle/>
          <a:p>
            <a:pPr algn="r"/>
            <a:fld id="{53BEF823-48A5-43FC-BE03-E79964288B41}" type="datetimeFigureOut">
              <a:rPr lang="en-US" smtClean="0"/>
              <a:pPr algn="r"/>
              <a:t>6/2/2023</a:t>
            </a:fld>
            <a:endParaRPr lang="en-US" dirty="0"/>
          </a:p>
        </p:txBody>
      </p:sp>
      <p:sp>
        <p:nvSpPr>
          <p:cNvPr id="10" name="Footer Placeholder 9">
            <a:extLst>
              <a:ext uri="{FF2B5EF4-FFF2-40B4-BE49-F238E27FC236}">
                <a16:creationId xmlns:a16="http://schemas.microsoft.com/office/drawing/2014/main" id="{F58DC0C8-B580-442D-8DAC-4F0F869B1F11}"/>
              </a:ext>
            </a:extLst>
          </p:cNvPr>
          <p:cNvSpPr>
            <a:spLocks noGrp="1"/>
          </p:cNvSpPr>
          <p:nvPr>
            <p:ph type="ftr" sz="quarter" idx="11"/>
          </p:nvPr>
        </p:nvSpPr>
        <p:spPr/>
        <p:txBody>
          <a:bodyPr/>
          <a:lstStyle/>
          <a:p>
            <a:pPr algn="l"/>
            <a:endParaRPr lang="en-US" dirty="0"/>
          </a:p>
        </p:txBody>
      </p:sp>
      <p:sp>
        <p:nvSpPr>
          <p:cNvPr id="11" name="Slide Number Placeholder 10">
            <a:extLst>
              <a:ext uri="{FF2B5EF4-FFF2-40B4-BE49-F238E27FC236}">
                <a16:creationId xmlns:a16="http://schemas.microsoft.com/office/drawing/2014/main" id="{1B0D29E8-DFEE-49AB-83AF-85FF25252A3C}"/>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
        <p:nvSpPr>
          <p:cNvPr id="2" name="Title 1">
            <a:extLst>
              <a:ext uri="{FF2B5EF4-FFF2-40B4-BE49-F238E27FC236}">
                <a16:creationId xmlns:a16="http://schemas.microsoft.com/office/drawing/2014/main" id="{D0EAAF1B-6B6E-4D37-8F57-E403C6371A00}"/>
              </a:ext>
            </a:extLst>
          </p:cNvPr>
          <p:cNvSpPr>
            <a:spLocks noGrp="1"/>
          </p:cNvSpPr>
          <p:nvPr>
            <p:ph type="title"/>
          </p:nvPr>
        </p:nvSpPr>
        <p:spPr>
          <a:xfrm>
            <a:off x="758952" y="758952"/>
            <a:ext cx="3831336" cy="2926080"/>
          </a:xfrm>
        </p:spPr>
        <p:txBody>
          <a:bodyPr/>
          <a:lstStyle/>
          <a:p>
            <a:r>
              <a:rPr lang="en-US"/>
              <a:t>Click to edit Master title style</a:t>
            </a:r>
            <a:endParaRPr lang="en-US" dirty="0"/>
          </a:p>
        </p:txBody>
      </p:sp>
    </p:spTree>
    <p:extLst>
      <p:ext uri="{BB962C8B-B14F-4D97-AF65-F5344CB8AC3E}">
        <p14:creationId xmlns:p14="http://schemas.microsoft.com/office/powerpoint/2010/main" val="1062413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Freeform 6" title="Page Number Shape">
            <a:extLst>
              <a:ext uri="{FF2B5EF4-FFF2-40B4-BE49-F238E27FC236}">
                <a16:creationId xmlns:a16="http://schemas.microsoft.com/office/drawing/2014/main" id="{72411438-92A5-42B0-9C54-EA4FB32ACB5E}"/>
              </a:ext>
            </a:extLst>
          </p:cNvPr>
          <p:cNvSpPr/>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p:nvSpPr>
          <p:cNvPr id="2" name="Title Placeholder 1">
            <a:extLst>
              <a:ext uri="{FF2B5EF4-FFF2-40B4-BE49-F238E27FC236}">
                <a16:creationId xmlns:a16="http://schemas.microsoft.com/office/drawing/2014/main" id="{0D56E4D8-47B6-4DEC-BD29-B3B6ED4CC739}"/>
              </a:ext>
            </a:extLst>
          </p:cNvPr>
          <p:cNvSpPr>
            <a:spLocks noGrp="1"/>
          </p:cNvSpPr>
          <p:nvPr>
            <p:ph type="title"/>
          </p:nvPr>
        </p:nvSpPr>
        <p:spPr>
          <a:xfrm>
            <a:off x="758952" y="758952"/>
            <a:ext cx="3831336" cy="475488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F0F5D4C-4873-4052-A294-99CCB9421C4A}"/>
              </a:ext>
            </a:extLst>
          </p:cNvPr>
          <p:cNvSpPr>
            <a:spLocks noGrp="1"/>
          </p:cNvSpPr>
          <p:nvPr>
            <p:ph type="body" idx="1"/>
          </p:nvPr>
        </p:nvSpPr>
        <p:spPr>
          <a:xfrm>
            <a:off x="5184648" y="758952"/>
            <a:ext cx="6245352" cy="475488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41D62B3-3490-46B4-A10E-33FCE4A1FBB5}"/>
              </a:ext>
            </a:extLst>
          </p:cNvPr>
          <p:cNvSpPr>
            <a:spLocks noGrp="1"/>
          </p:cNvSpPr>
          <p:nvPr>
            <p:ph type="dt" sz="half" idx="2"/>
          </p:nvPr>
        </p:nvSpPr>
        <p:spPr>
          <a:xfrm>
            <a:off x="7616952" y="6007608"/>
            <a:ext cx="3813048" cy="365125"/>
          </a:xfrm>
          <a:prstGeom prst="rect">
            <a:avLst/>
          </a:prstGeom>
        </p:spPr>
        <p:txBody>
          <a:bodyPr vert="horz" lIns="91440" tIns="45720" rIns="91440" bIns="45720" rtlCol="0" anchor="ctr"/>
          <a:lstStyle>
            <a:lvl1pPr algn="r">
              <a:defRPr sz="1000" spc="50" baseline="0">
                <a:solidFill>
                  <a:schemeClr val="tx1">
                    <a:lumMod val="85000"/>
                    <a:lumOff val="15000"/>
                  </a:schemeClr>
                </a:solidFill>
              </a:defRPr>
            </a:lvl1pPr>
          </a:lstStyle>
          <a:p>
            <a:pPr algn="r"/>
            <a:fld id="{53BEF823-48A5-43FC-BE03-E79964288B41}" type="datetimeFigureOut">
              <a:rPr lang="en-US" smtClean="0"/>
              <a:pPr algn="r"/>
              <a:t>6/2/2023</a:t>
            </a:fld>
            <a:endParaRPr lang="en-US" dirty="0"/>
          </a:p>
        </p:txBody>
      </p:sp>
      <p:sp>
        <p:nvSpPr>
          <p:cNvPr id="5" name="Footer Placeholder 4">
            <a:extLst>
              <a:ext uri="{FF2B5EF4-FFF2-40B4-BE49-F238E27FC236}">
                <a16:creationId xmlns:a16="http://schemas.microsoft.com/office/drawing/2014/main" id="{97424CB1-7D5F-4F52-9F99-7068F5819E8C}"/>
              </a:ext>
            </a:extLst>
          </p:cNvPr>
          <p:cNvSpPr>
            <a:spLocks noGrp="1"/>
          </p:cNvSpPr>
          <p:nvPr>
            <p:ph type="ftr" sz="quarter" idx="3"/>
          </p:nvPr>
        </p:nvSpPr>
        <p:spPr>
          <a:xfrm>
            <a:off x="758952" y="6007608"/>
            <a:ext cx="3831336" cy="365125"/>
          </a:xfrm>
          <a:prstGeom prst="rect">
            <a:avLst/>
          </a:prstGeom>
        </p:spPr>
        <p:txBody>
          <a:bodyPr vert="horz" lIns="91440" tIns="45720" rIns="91440" bIns="45720" rtlCol="0" anchor="ctr"/>
          <a:lstStyle>
            <a:lvl1pPr algn="l">
              <a:defRPr sz="1000" spc="50" baseline="0">
                <a:solidFill>
                  <a:schemeClr val="tx1">
                    <a:lumMod val="85000"/>
                    <a:lumOff val="15000"/>
                  </a:schemeClr>
                </a:solidFill>
              </a:defRPr>
            </a:lvl1pPr>
          </a:lstStyle>
          <a:p>
            <a:pPr algn="l"/>
            <a:endParaRPr lang="en-US" dirty="0"/>
          </a:p>
        </p:txBody>
      </p:sp>
      <p:sp>
        <p:nvSpPr>
          <p:cNvPr id="6" name="Slide Number Placeholder 5">
            <a:extLst>
              <a:ext uri="{FF2B5EF4-FFF2-40B4-BE49-F238E27FC236}">
                <a16:creationId xmlns:a16="http://schemas.microsoft.com/office/drawing/2014/main" id="{1A1F9CC9-1431-4569-B2F1-D04814955381}"/>
              </a:ext>
            </a:extLst>
          </p:cNvPr>
          <p:cNvSpPr>
            <a:spLocks noGrp="1"/>
          </p:cNvSpPr>
          <p:nvPr>
            <p:ph type="sldNum" sz="quarter" idx="4"/>
          </p:nvPr>
        </p:nvSpPr>
        <p:spPr>
          <a:xfrm>
            <a:off x="11786616" y="6007608"/>
            <a:ext cx="411480" cy="365125"/>
          </a:xfrm>
          <a:prstGeom prst="rect">
            <a:avLst/>
          </a:prstGeom>
        </p:spPr>
        <p:txBody>
          <a:bodyPr vert="horz" lIns="45720" tIns="45720" rIns="45720" bIns="45720" rtlCol="0" anchor="ctr"/>
          <a:lstStyle>
            <a:lvl1pPr algn="r">
              <a:defRPr sz="900" b="1">
                <a:solidFill>
                  <a:schemeClr val="bg1"/>
                </a:solidFill>
              </a:defRPr>
            </a:lvl1p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3539345280"/>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04" r:id="rId6"/>
    <p:sldLayoutId id="2147483800" r:id="rId7"/>
    <p:sldLayoutId id="2147483801" r:id="rId8"/>
    <p:sldLayoutId id="2147483802" r:id="rId9"/>
    <p:sldLayoutId id="2147483803" r:id="rId10"/>
    <p:sldLayoutId id="2147483805" r:id="rId11"/>
  </p:sldLayoutIdLst>
  <p:txStyles>
    <p:titleStyle>
      <a:lvl1pPr algn="l" defTabSz="914400" rtl="0" eaLnBrk="1" latinLnBrk="0" hangingPunct="1">
        <a:lnSpc>
          <a:spcPct val="90000"/>
        </a:lnSpc>
        <a:spcBef>
          <a:spcPct val="0"/>
        </a:spcBef>
        <a:buNone/>
        <a:defRPr sz="6000" i="1" kern="1200" spc="100" baseline="0">
          <a:solidFill>
            <a:schemeClr val="tx1">
              <a:lumMod val="85000"/>
              <a:lumOff val="15000"/>
            </a:schemeClr>
          </a:solidFill>
          <a:latin typeface="+mj-lt"/>
          <a:ea typeface="+mj-ea"/>
          <a:cs typeface="+mj-cs"/>
        </a:defRPr>
      </a:lvl1pPr>
    </p:titleStyle>
    <p:bodyStyle>
      <a:lvl1pPr marL="182880" indent="-182880" algn="l" defTabSz="914400" rtl="0" eaLnBrk="1" latinLnBrk="0" hangingPunct="1">
        <a:lnSpc>
          <a:spcPct val="110000"/>
        </a:lnSpc>
        <a:spcBef>
          <a:spcPts val="400"/>
        </a:spcBef>
        <a:spcAft>
          <a:spcPts val="400"/>
        </a:spcAft>
        <a:buClrTx/>
        <a:buFont typeface="Arial" panose="020B0604020202020204" pitchFamily="34" charset="0"/>
        <a:buChar char="•"/>
        <a:defRPr sz="2000" kern="1200">
          <a:solidFill>
            <a:schemeClr val="tx1">
              <a:lumMod val="85000"/>
              <a:lumOff val="15000"/>
            </a:schemeClr>
          </a:solidFill>
          <a:latin typeface="+mn-lt"/>
          <a:ea typeface="+mn-ea"/>
          <a:cs typeface="+mn-cs"/>
        </a:defRPr>
      </a:lvl1pPr>
      <a:lvl2pPr marL="182880" indent="0" algn="l" defTabSz="914400" rtl="0" eaLnBrk="1" latinLnBrk="0" hangingPunct="1">
        <a:lnSpc>
          <a:spcPct val="110000"/>
        </a:lnSpc>
        <a:spcBef>
          <a:spcPts val="400"/>
        </a:spcBef>
        <a:spcAft>
          <a:spcPts val="400"/>
        </a:spcAft>
        <a:buClrTx/>
        <a:buFont typeface="Arial" panose="020B0604020202020204" pitchFamily="34" charset="0"/>
        <a:buNone/>
        <a:defRPr sz="1800" i="1" kern="1200">
          <a:solidFill>
            <a:schemeClr val="tx1">
              <a:lumMod val="85000"/>
              <a:lumOff val="15000"/>
            </a:schemeClr>
          </a:solidFill>
          <a:latin typeface="+mn-lt"/>
          <a:ea typeface="+mn-ea"/>
          <a:cs typeface="+mn-cs"/>
        </a:defRPr>
      </a:lvl2pPr>
      <a:lvl3pPr marL="182880" indent="-182880" algn="l" defTabSz="914400" rtl="0" eaLnBrk="1" latinLnBrk="0" hangingPunct="1">
        <a:lnSpc>
          <a:spcPct val="110000"/>
        </a:lnSpc>
        <a:spcBef>
          <a:spcPts val="400"/>
        </a:spcBef>
        <a:spcAft>
          <a:spcPts val="400"/>
        </a:spcAft>
        <a:buClrTx/>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82880" indent="0" algn="l" defTabSz="914400" rtl="0" eaLnBrk="1" latinLnBrk="0" hangingPunct="1">
        <a:lnSpc>
          <a:spcPct val="110000"/>
        </a:lnSpc>
        <a:spcBef>
          <a:spcPts val="400"/>
        </a:spcBef>
        <a:spcAft>
          <a:spcPts val="400"/>
        </a:spcAft>
        <a:buClrTx/>
        <a:buFont typeface="Arial" panose="020B0604020202020204" pitchFamily="34" charset="0"/>
        <a:buNone/>
        <a:defRPr sz="1400" i="1" kern="1200">
          <a:solidFill>
            <a:schemeClr val="tx1">
              <a:lumMod val="85000"/>
              <a:lumOff val="15000"/>
            </a:schemeClr>
          </a:solidFill>
          <a:latin typeface="+mn-lt"/>
          <a:ea typeface="+mn-ea"/>
          <a:cs typeface="+mn-cs"/>
        </a:defRPr>
      </a:lvl4pPr>
      <a:lvl5pPr marL="182880" indent="-182880" algn="l" defTabSz="914400" rtl="0" eaLnBrk="1" latinLnBrk="0" hangingPunct="1">
        <a:lnSpc>
          <a:spcPct val="110000"/>
        </a:lnSpc>
        <a:spcBef>
          <a:spcPts val="400"/>
        </a:spcBef>
        <a:spcAft>
          <a:spcPts val="400"/>
        </a:spcAft>
        <a:buClrTx/>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55B419A7-F817-4767-8CCB-FB0E189C4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4F85554-3F5C-4EFE-EB53-6146BC3762A0}"/>
              </a:ext>
            </a:extLst>
          </p:cNvPr>
          <p:cNvPicPr>
            <a:picLocks noChangeAspect="1"/>
          </p:cNvPicPr>
          <p:nvPr/>
        </p:nvPicPr>
        <p:blipFill rotWithShape="1">
          <a:blip r:embed="rId2"/>
          <a:srcRect t="25000"/>
          <a:stretch/>
        </p:blipFill>
        <p:spPr>
          <a:xfrm>
            <a:off x="20" y="10"/>
            <a:ext cx="12191980" cy="6857990"/>
          </a:xfrm>
          <a:prstGeom prst="rect">
            <a:avLst/>
          </a:prstGeom>
        </p:spPr>
      </p:pic>
      <p:sp>
        <p:nvSpPr>
          <p:cNvPr id="22" name="Rectangle 21">
            <a:extLst>
              <a:ext uri="{FF2B5EF4-FFF2-40B4-BE49-F238E27FC236}">
                <a16:creationId xmlns:a16="http://schemas.microsoft.com/office/drawing/2014/main" id="{9FBB9AF1-CE92-475C-A47B-5FC32922B3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0"/>
            <a:ext cx="12191999" cy="6858000"/>
          </a:xfrm>
          <a:prstGeom prst="rect">
            <a:avLst/>
          </a:prstGeom>
          <a:gradFill flip="none" rotWithShape="1">
            <a:gsLst>
              <a:gs pos="100000">
                <a:srgbClr val="000000">
                  <a:alpha val="0"/>
                </a:srgbClr>
              </a:gs>
              <a:gs pos="30000">
                <a:srgbClr val="000000"/>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804672" y="1132840"/>
            <a:ext cx="9052560" cy="3546179"/>
          </a:xfrm>
        </p:spPr>
        <p:txBody>
          <a:bodyPr>
            <a:normAutofit/>
          </a:bodyPr>
          <a:lstStyle/>
          <a:p>
            <a:r>
              <a:rPr lang="en-US" dirty="0">
                <a:solidFill>
                  <a:schemeClr val="tx2">
                    <a:lumMod val="25000"/>
                    <a:lumOff val="75000"/>
                  </a:schemeClr>
                </a:solidFill>
              </a:rPr>
              <a:t>Smart </a:t>
            </a:r>
            <a:r>
              <a:rPr lang="en-US">
                <a:solidFill>
                  <a:srgbClr val="FFFFFF"/>
                </a:solidFill>
              </a:rPr>
              <a:t>WheelChair</a:t>
            </a:r>
          </a:p>
        </p:txBody>
      </p:sp>
      <p:cxnSp>
        <p:nvCxnSpPr>
          <p:cNvPr id="24" name="Straight Connector 23">
            <a:extLst>
              <a:ext uri="{FF2B5EF4-FFF2-40B4-BE49-F238E27FC236}">
                <a16:creationId xmlns:a16="http://schemas.microsoft.com/office/drawing/2014/main" id="{D81E42A3-743C-4C15-9DA8-93AA9AEBFB1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143293"/>
            <a:ext cx="0" cy="5714707"/>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26" name="Freeform 6">
            <a:extLst>
              <a:ext uri="{FF2B5EF4-FFF2-40B4-BE49-F238E27FC236}">
                <a16:creationId xmlns:a16="http://schemas.microsoft.com/office/drawing/2014/main" id="{7021D92D-08FF-45A6-9109-AC9462C7E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1143293"/>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15DA55-0C0D-4292-B5CC-A920CF3690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3429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E86A17B-A3EF-1BCF-DAA9-EDC470E86A42}"/>
              </a:ext>
            </a:extLst>
          </p:cNvPr>
          <p:cNvSpPr>
            <a:spLocks noGrp="1"/>
          </p:cNvSpPr>
          <p:nvPr>
            <p:ph type="title"/>
          </p:nvPr>
        </p:nvSpPr>
        <p:spPr>
          <a:xfrm>
            <a:off x="57912" y="77724"/>
            <a:ext cx="10671048" cy="794512"/>
          </a:xfrm>
        </p:spPr>
        <p:txBody>
          <a:bodyPr anchor="ctr">
            <a:noAutofit/>
          </a:bodyPr>
          <a:lstStyle/>
          <a:p>
            <a:r>
              <a:rPr lang="en-US" sz="4000" dirty="0">
                <a:solidFill>
                  <a:schemeClr val="bg1"/>
                </a:solidFill>
              </a:rPr>
              <a:t>What is the project about</a:t>
            </a:r>
          </a:p>
        </p:txBody>
      </p:sp>
      <p:sp>
        <p:nvSpPr>
          <p:cNvPr id="3" name="Content Placeholder 2">
            <a:extLst>
              <a:ext uri="{FF2B5EF4-FFF2-40B4-BE49-F238E27FC236}">
                <a16:creationId xmlns:a16="http://schemas.microsoft.com/office/drawing/2014/main" id="{E73871F5-A3C1-E6D0-4ACC-7F258B3D987F}"/>
              </a:ext>
            </a:extLst>
          </p:cNvPr>
          <p:cNvSpPr>
            <a:spLocks noGrp="1"/>
          </p:cNvSpPr>
          <p:nvPr>
            <p:ph idx="1"/>
          </p:nvPr>
        </p:nvSpPr>
        <p:spPr>
          <a:xfrm>
            <a:off x="108584" y="1109132"/>
            <a:ext cx="9113520" cy="3983551"/>
          </a:xfrm>
        </p:spPr>
        <p:txBody>
          <a:bodyPr vert="horz" lIns="91440" tIns="45720" rIns="91440" bIns="45720" rtlCol="0" anchor="t">
            <a:noAutofit/>
          </a:bodyPr>
          <a:lstStyle/>
          <a:p>
            <a:r>
              <a:rPr lang="en-US" sz="2400" dirty="0">
                <a:solidFill>
                  <a:schemeClr val="bg1"/>
                </a:solidFill>
                <a:ea typeface="+mn-lt"/>
                <a:cs typeface="+mn-lt"/>
              </a:rPr>
              <a:t>In the era of bringing technology to the physical world, facilitating the difficulties that people with impairment face, providing them with the technologies to make them comfortable to handle what they go through </a:t>
            </a:r>
            <a:r>
              <a:rPr lang="en-US" sz="2400" err="1">
                <a:solidFill>
                  <a:schemeClr val="bg1"/>
                </a:solidFill>
                <a:ea typeface="+mn-lt"/>
                <a:cs typeface="+mn-lt"/>
              </a:rPr>
              <a:t>everyday</a:t>
            </a:r>
            <a:r>
              <a:rPr lang="en-US" sz="2400" dirty="0">
                <a:solidFill>
                  <a:schemeClr val="bg1"/>
                </a:solidFill>
                <a:ea typeface="+mn-lt"/>
                <a:cs typeface="+mn-lt"/>
              </a:rPr>
              <a:t>. </a:t>
            </a:r>
          </a:p>
          <a:p>
            <a:pPr marL="0" indent="0">
              <a:buNone/>
            </a:pPr>
            <a:endParaRPr lang="en-US" sz="2400" dirty="0">
              <a:solidFill>
                <a:schemeClr val="accent1">
                  <a:lumMod val="75000"/>
                </a:schemeClr>
              </a:solidFill>
              <a:ea typeface="+mn-lt"/>
              <a:cs typeface="+mn-lt"/>
            </a:endParaRPr>
          </a:p>
          <a:p>
            <a:pPr marL="0" indent="0">
              <a:buNone/>
            </a:pPr>
            <a:endParaRPr lang="en-US" sz="2400" dirty="0">
              <a:solidFill>
                <a:schemeClr val="accent1">
                  <a:lumMod val="75000"/>
                </a:schemeClr>
              </a:solidFill>
              <a:ea typeface="+mn-lt"/>
              <a:cs typeface="+mn-lt"/>
            </a:endParaRPr>
          </a:p>
          <a:p>
            <a:r>
              <a:rPr lang="en-US" sz="2400" dirty="0">
                <a:solidFill>
                  <a:schemeClr val="tx1"/>
                </a:solidFill>
                <a:ea typeface="+mn-lt"/>
                <a:cs typeface="+mn-lt"/>
              </a:rPr>
              <a:t>Our project consists of features for a wheelchair that gives the opportunity for those in need that have suffered conditions out of their control.</a:t>
            </a:r>
            <a:endParaRPr lang="en-US" sz="2400" dirty="0">
              <a:solidFill>
                <a:schemeClr val="tx1"/>
              </a:solidFill>
            </a:endParaRPr>
          </a:p>
        </p:txBody>
      </p:sp>
      <p:sp>
        <p:nvSpPr>
          <p:cNvPr id="12"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693353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30E204-4D84-A632-EB78-BBD6E0ACD591}"/>
              </a:ext>
            </a:extLst>
          </p:cNvPr>
          <p:cNvSpPr txBox="1"/>
          <p:nvPr/>
        </p:nvSpPr>
        <p:spPr>
          <a:xfrm>
            <a:off x="207010" y="320040"/>
            <a:ext cx="495935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t>Hardware Components</a:t>
            </a:r>
          </a:p>
        </p:txBody>
      </p:sp>
      <p:pic>
        <p:nvPicPr>
          <p:cNvPr id="5" name="Picture 5" descr="A picture containing text, electronics, circuit&#10;&#10;Description automatically generated">
            <a:extLst>
              <a:ext uri="{FF2B5EF4-FFF2-40B4-BE49-F238E27FC236}">
                <a16:creationId xmlns:a16="http://schemas.microsoft.com/office/drawing/2014/main" id="{F231B16B-FB21-254E-A1FD-2239AF429D1F}"/>
              </a:ext>
            </a:extLst>
          </p:cNvPr>
          <p:cNvPicPr>
            <a:picLocks noChangeAspect="1"/>
          </p:cNvPicPr>
          <p:nvPr/>
        </p:nvPicPr>
        <p:blipFill>
          <a:blip r:embed="rId2"/>
          <a:stretch>
            <a:fillRect/>
          </a:stretch>
        </p:blipFill>
        <p:spPr>
          <a:xfrm>
            <a:off x="203200" y="1136061"/>
            <a:ext cx="3616960" cy="2127157"/>
          </a:xfrm>
          <a:prstGeom prst="rect">
            <a:avLst/>
          </a:prstGeom>
        </p:spPr>
      </p:pic>
      <p:pic>
        <p:nvPicPr>
          <p:cNvPr id="6" name="Picture 6" descr="A picture containing text, electronics, circuit&#10;&#10;Description automatically generated">
            <a:extLst>
              <a:ext uri="{FF2B5EF4-FFF2-40B4-BE49-F238E27FC236}">
                <a16:creationId xmlns:a16="http://schemas.microsoft.com/office/drawing/2014/main" id="{F4EFF7E4-3C50-007D-4279-1BE1C4513032}"/>
              </a:ext>
            </a:extLst>
          </p:cNvPr>
          <p:cNvPicPr>
            <a:picLocks noChangeAspect="1"/>
          </p:cNvPicPr>
          <p:nvPr/>
        </p:nvPicPr>
        <p:blipFill>
          <a:blip r:embed="rId3"/>
          <a:stretch>
            <a:fillRect/>
          </a:stretch>
        </p:blipFill>
        <p:spPr>
          <a:xfrm>
            <a:off x="4724400" y="1141034"/>
            <a:ext cx="3434080" cy="2117213"/>
          </a:xfrm>
          <a:prstGeom prst="rect">
            <a:avLst/>
          </a:prstGeom>
        </p:spPr>
      </p:pic>
      <p:pic>
        <p:nvPicPr>
          <p:cNvPr id="7" name="Picture 7" descr="A picture containing text, electronics, circuit&#10;&#10;Description automatically generated">
            <a:extLst>
              <a:ext uri="{FF2B5EF4-FFF2-40B4-BE49-F238E27FC236}">
                <a16:creationId xmlns:a16="http://schemas.microsoft.com/office/drawing/2014/main" id="{DE26032E-1A2D-BEC5-BC38-469975FDEECB}"/>
              </a:ext>
            </a:extLst>
          </p:cNvPr>
          <p:cNvPicPr>
            <a:picLocks noChangeAspect="1"/>
          </p:cNvPicPr>
          <p:nvPr/>
        </p:nvPicPr>
        <p:blipFill>
          <a:blip r:embed="rId4"/>
          <a:stretch>
            <a:fillRect/>
          </a:stretch>
        </p:blipFill>
        <p:spPr>
          <a:xfrm>
            <a:off x="9042400" y="1139067"/>
            <a:ext cx="2743200" cy="2141466"/>
          </a:xfrm>
          <a:prstGeom prst="rect">
            <a:avLst/>
          </a:prstGeom>
        </p:spPr>
      </p:pic>
      <p:pic>
        <p:nvPicPr>
          <p:cNvPr id="8" name="Picture 8" descr="A picture containing text&#10;&#10;Description automatically generated">
            <a:extLst>
              <a:ext uri="{FF2B5EF4-FFF2-40B4-BE49-F238E27FC236}">
                <a16:creationId xmlns:a16="http://schemas.microsoft.com/office/drawing/2014/main" id="{9102A59F-98EF-72BA-19C5-5193BE45D7F4}"/>
              </a:ext>
            </a:extLst>
          </p:cNvPr>
          <p:cNvPicPr>
            <a:picLocks noChangeAspect="1"/>
          </p:cNvPicPr>
          <p:nvPr/>
        </p:nvPicPr>
        <p:blipFill>
          <a:blip r:embed="rId5"/>
          <a:stretch>
            <a:fillRect/>
          </a:stretch>
        </p:blipFill>
        <p:spPr>
          <a:xfrm>
            <a:off x="203200" y="3967979"/>
            <a:ext cx="3616960" cy="2132602"/>
          </a:xfrm>
          <a:prstGeom prst="rect">
            <a:avLst/>
          </a:prstGeom>
        </p:spPr>
      </p:pic>
      <p:pic>
        <p:nvPicPr>
          <p:cNvPr id="9" name="Picture 9">
            <a:extLst>
              <a:ext uri="{FF2B5EF4-FFF2-40B4-BE49-F238E27FC236}">
                <a16:creationId xmlns:a16="http://schemas.microsoft.com/office/drawing/2014/main" id="{A56F5086-DD6E-0BD1-7C1F-7A82D85B3B94}"/>
              </a:ext>
            </a:extLst>
          </p:cNvPr>
          <p:cNvPicPr>
            <a:picLocks noChangeAspect="1"/>
          </p:cNvPicPr>
          <p:nvPr/>
        </p:nvPicPr>
        <p:blipFill>
          <a:blip r:embed="rId6"/>
          <a:stretch>
            <a:fillRect/>
          </a:stretch>
        </p:blipFill>
        <p:spPr>
          <a:xfrm>
            <a:off x="4724400" y="3970202"/>
            <a:ext cx="3220720" cy="2128156"/>
          </a:xfrm>
          <a:prstGeom prst="rect">
            <a:avLst/>
          </a:prstGeom>
        </p:spPr>
      </p:pic>
      <p:pic>
        <p:nvPicPr>
          <p:cNvPr id="10" name="Picture 10" descr="A picture containing electronics, stereo&#10;&#10;Description automatically generated">
            <a:extLst>
              <a:ext uri="{FF2B5EF4-FFF2-40B4-BE49-F238E27FC236}">
                <a16:creationId xmlns:a16="http://schemas.microsoft.com/office/drawing/2014/main" id="{1F55CD05-49DC-22DB-35FA-2DFE93DCE3FD}"/>
              </a:ext>
            </a:extLst>
          </p:cNvPr>
          <p:cNvPicPr>
            <a:picLocks noChangeAspect="1"/>
          </p:cNvPicPr>
          <p:nvPr/>
        </p:nvPicPr>
        <p:blipFill>
          <a:blip r:embed="rId7"/>
          <a:stretch>
            <a:fillRect/>
          </a:stretch>
        </p:blipFill>
        <p:spPr>
          <a:xfrm>
            <a:off x="8910320" y="3968795"/>
            <a:ext cx="2743200" cy="2080170"/>
          </a:xfrm>
          <a:prstGeom prst="rect">
            <a:avLst/>
          </a:prstGeom>
        </p:spPr>
      </p:pic>
    </p:spTree>
    <p:extLst>
      <p:ext uri="{BB962C8B-B14F-4D97-AF65-F5344CB8AC3E}">
        <p14:creationId xmlns:p14="http://schemas.microsoft.com/office/powerpoint/2010/main" val="2840581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CF1AAE4-D0BC-430F-A613-7BBAAECA0C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228599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8F6DA2-83D7-AB19-C959-5EFE4F128525}"/>
              </a:ext>
            </a:extLst>
          </p:cNvPr>
          <p:cNvSpPr>
            <a:spLocks noGrp="1"/>
          </p:cNvSpPr>
          <p:nvPr>
            <p:ph type="title"/>
          </p:nvPr>
        </p:nvSpPr>
        <p:spPr>
          <a:xfrm>
            <a:off x="758952" y="379475"/>
            <a:ext cx="10671048" cy="1554480"/>
          </a:xfrm>
        </p:spPr>
        <p:txBody>
          <a:bodyPr anchor="ctr">
            <a:normAutofit/>
          </a:bodyPr>
          <a:lstStyle/>
          <a:p>
            <a:r>
              <a:rPr lang="en-US">
                <a:solidFill>
                  <a:schemeClr val="bg1"/>
                </a:solidFill>
              </a:rPr>
              <a:t>Movement Modes</a:t>
            </a:r>
          </a:p>
        </p:txBody>
      </p:sp>
      <p:sp>
        <p:nvSpPr>
          <p:cNvPr id="3" name="Content Placeholder 2">
            <a:extLst>
              <a:ext uri="{FF2B5EF4-FFF2-40B4-BE49-F238E27FC236}">
                <a16:creationId xmlns:a16="http://schemas.microsoft.com/office/drawing/2014/main" id="{C226A100-D5C3-A4DC-3B34-2F477415A2AF}"/>
              </a:ext>
            </a:extLst>
          </p:cNvPr>
          <p:cNvSpPr>
            <a:spLocks noGrp="1"/>
          </p:cNvSpPr>
          <p:nvPr>
            <p:ph idx="1"/>
          </p:nvPr>
        </p:nvSpPr>
        <p:spPr>
          <a:xfrm>
            <a:off x="758824" y="2607732"/>
            <a:ext cx="8412480" cy="3174357"/>
          </a:xfrm>
        </p:spPr>
        <p:txBody>
          <a:bodyPr vert="horz" lIns="91440" tIns="45720" rIns="91440" bIns="45720" rtlCol="0" anchor="t">
            <a:normAutofit/>
          </a:bodyPr>
          <a:lstStyle/>
          <a:p>
            <a:r>
              <a:rPr lang="en-US" dirty="0">
                <a:ea typeface="+mn-lt"/>
                <a:cs typeface="+mn-lt"/>
              </a:rPr>
              <a:t>Manual Control : the patient control the chair with a mobile application. </a:t>
            </a:r>
          </a:p>
          <a:p>
            <a:r>
              <a:rPr lang="en-US" dirty="0">
                <a:ea typeface="+mn-lt"/>
                <a:cs typeface="+mn-lt"/>
              </a:rPr>
              <a:t>Voice Control : the patient control the chair with voice commands. </a:t>
            </a:r>
          </a:p>
          <a:p>
            <a:r>
              <a:rPr lang="en-US" dirty="0">
                <a:ea typeface="+mn-lt"/>
                <a:cs typeface="+mn-lt"/>
              </a:rPr>
              <a:t>Automatic Movement: the chair uses a camera to move the chair automatically in a certain path.</a:t>
            </a:r>
            <a:endParaRPr lang="en-US"/>
          </a:p>
        </p:txBody>
      </p:sp>
      <p:sp>
        <p:nvSpPr>
          <p:cNvPr id="25"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770428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CF1AAE4-D0BC-430F-A613-7BBAAECA0C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228599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D83284-0BE2-E283-870A-DEB58F660AB4}"/>
              </a:ext>
            </a:extLst>
          </p:cNvPr>
          <p:cNvSpPr>
            <a:spLocks noGrp="1"/>
          </p:cNvSpPr>
          <p:nvPr>
            <p:ph type="title"/>
          </p:nvPr>
        </p:nvSpPr>
        <p:spPr>
          <a:xfrm>
            <a:off x="758952" y="379475"/>
            <a:ext cx="10671048" cy="1554480"/>
          </a:xfrm>
        </p:spPr>
        <p:txBody>
          <a:bodyPr anchor="ctr">
            <a:normAutofit/>
          </a:bodyPr>
          <a:lstStyle/>
          <a:p>
            <a:r>
              <a:rPr lang="en-US" dirty="0">
                <a:solidFill>
                  <a:schemeClr val="bg1"/>
                </a:solidFill>
              </a:rPr>
              <a:t>Manual Mode</a:t>
            </a:r>
            <a:endParaRPr lang="en-US" dirty="0"/>
          </a:p>
        </p:txBody>
      </p:sp>
      <p:sp>
        <p:nvSpPr>
          <p:cNvPr id="3" name="Content Placeholder 2">
            <a:extLst>
              <a:ext uri="{FF2B5EF4-FFF2-40B4-BE49-F238E27FC236}">
                <a16:creationId xmlns:a16="http://schemas.microsoft.com/office/drawing/2014/main" id="{58EC15AD-5846-758F-C0FC-99F490FDDB94}"/>
              </a:ext>
            </a:extLst>
          </p:cNvPr>
          <p:cNvSpPr>
            <a:spLocks noGrp="1"/>
          </p:cNvSpPr>
          <p:nvPr>
            <p:ph idx="1"/>
          </p:nvPr>
        </p:nvSpPr>
        <p:spPr>
          <a:xfrm>
            <a:off x="37464" y="2353732"/>
            <a:ext cx="6797040" cy="3804277"/>
          </a:xfrm>
        </p:spPr>
        <p:txBody>
          <a:bodyPr vert="horz" lIns="91440" tIns="45720" rIns="91440" bIns="45720" rtlCol="0" anchor="t">
            <a:normAutofit/>
          </a:bodyPr>
          <a:lstStyle/>
          <a:p>
            <a:r>
              <a:rPr lang="en-US" dirty="0"/>
              <a:t>We used the esp8266 </a:t>
            </a:r>
            <a:r>
              <a:rPr lang="en-US" dirty="0" err="1"/>
              <a:t>wifi</a:t>
            </a:r>
            <a:r>
              <a:rPr lang="en-US" dirty="0"/>
              <a:t> module S01, to connect our mobile application with the </a:t>
            </a:r>
            <a:r>
              <a:rPr lang="en-US" dirty="0" err="1"/>
              <a:t>arduino</a:t>
            </a:r>
            <a:r>
              <a:rPr lang="en-US" dirty="0"/>
              <a:t>.</a:t>
            </a:r>
          </a:p>
          <a:p>
            <a:r>
              <a:rPr lang="en-US" dirty="0"/>
              <a:t>From the mobile application we can choose which mode we will make the chair operate on.</a:t>
            </a:r>
          </a:p>
          <a:p>
            <a:r>
              <a:rPr lang="en-US" dirty="0"/>
              <a:t>The manual control is provided through the mobile, we can control the movement of the chair in all directions.</a:t>
            </a:r>
          </a:p>
        </p:txBody>
      </p:sp>
      <p:sp>
        <p:nvSpPr>
          <p:cNvPr id="12"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pic>
        <p:nvPicPr>
          <p:cNvPr id="4" name="Picture 4">
            <a:extLst>
              <a:ext uri="{FF2B5EF4-FFF2-40B4-BE49-F238E27FC236}">
                <a16:creationId xmlns:a16="http://schemas.microsoft.com/office/drawing/2014/main" id="{195AA052-CE35-B98C-D697-D90B98D8F252}"/>
              </a:ext>
            </a:extLst>
          </p:cNvPr>
          <p:cNvPicPr>
            <a:picLocks noChangeAspect="1"/>
          </p:cNvPicPr>
          <p:nvPr/>
        </p:nvPicPr>
        <p:blipFill>
          <a:blip r:embed="rId2"/>
          <a:stretch>
            <a:fillRect/>
          </a:stretch>
        </p:blipFill>
        <p:spPr>
          <a:xfrm>
            <a:off x="9510630" y="2357120"/>
            <a:ext cx="2436660" cy="4114800"/>
          </a:xfrm>
          <a:prstGeom prst="rect">
            <a:avLst/>
          </a:prstGeom>
        </p:spPr>
      </p:pic>
      <p:pic>
        <p:nvPicPr>
          <p:cNvPr id="5" name="Picture 5">
            <a:extLst>
              <a:ext uri="{FF2B5EF4-FFF2-40B4-BE49-F238E27FC236}">
                <a16:creationId xmlns:a16="http://schemas.microsoft.com/office/drawing/2014/main" id="{E4CBCB89-FFC8-3E72-4C80-19C942FD653D}"/>
              </a:ext>
            </a:extLst>
          </p:cNvPr>
          <p:cNvPicPr>
            <a:picLocks noChangeAspect="1"/>
          </p:cNvPicPr>
          <p:nvPr/>
        </p:nvPicPr>
        <p:blipFill>
          <a:blip r:embed="rId3"/>
          <a:stretch>
            <a:fillRect/>
          </a:stretch>
        </p:blipFill>
        <p:spPr>
          <a:xfrm>
            <a:off x="6835923" y="2286000"/>
            <a:ext cx="2604474" cy="4114800"/>
          </a:xfrm>
          <a:prstGeom prst="rect">
            <a:avLst/>
          </a:prstGeom>
        </p:spPr>
      </p:pic>
    </p:spTree>
    <p:extLst>
      <p:ext uri="{BB962C8B-B14F-4D97-AF65-F5344CB8AC3E}">
        <p14:creationId xmlns:p14="http://schemas.microsoft.com/office/powerpoint/2010/main" val="1620844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CF1AAE4-D0BC-430F-A613-7BBAAECA0C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228599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1A0F3E-E57F-388E-023C-C8D4B9BC8D2D}"/>
              </a:ext>
            </a:extLst>
          </p:cNvPr>
          <p:cNvSpPr>
            <a:spLocks noGrp="1"/>
          </p:cNvSpPr>
          <p:nvPr>
            <p:ph type="title"/>
          </p:nvPr>
        </p:nvSpPr>
        <p:spPr>
          <a:xfrm>
            <a:off x="758952" y="379475"/>
            <a:ext cx="10671048" cy="1554480"/>
          </a:xfrm>
        </p:spPr>
        <p:txBody>
          <a:bodyPr anchor="ctr">
            <a:normAutofit/>
          </a:bodyPr>
          <a:lstStyle/>
          <a:p>
            <a:r>
              <a:rPr lang="en-US" dirty="0">
                <a:solidFill>
                  <a:schemeClr val="bg1"/>
                </a:solidFill>
              </a:rPr>
              <a:t>Voice Mode</a:t>
            </a:r>
            <a:endParaRPr lang="en-US" dirty="0"/>
          </a:p>
        </p:txBody>
      </p:sp>
      <p:sp>
        <p:nvSpPr>
          <p:cNvPr id="3" name="Content Placeholder 2">
            <a:extLst>
              <a:ext uri="{FF2B5EF4-FFF2-40B4-BE49-F238E27FC236}">
                <a16:creationId xmlns:a16="http://schemas.microsoft.com/office/drawing/2014/main" id="{0B0B4D19-80CB-750D-456E-1757592F136D}"/>
              </a:ext>
            </a:extLst>
          </p:cNvPr>
          <p:cNvSpPr>
            <a:spLocks noGrp="1"/>
          </p:cNvSpPr>
          <p:nvPr>
            <p:ph idx="1"/>
          </p:nvPr>
        </p:nvSpPr>
        <p:spPr>
          <a:xfrm>
            <a:off x="758824" y="2607732"/>
            <a:ext cx="8412480" cy="3174357"/>
          </a:xfrm>
        </p:spPr>
        <p:txBody>
          <a:bodyPr vert="horz" lIns="91440" tIns="45720" rIns="91440" bIns="45720" rtlCol="0" anchor="t">
            <a:normAutofit/>
          </a:bodyPr>
          <a:lstStyle/>
          <a:p>
            <a:r>
              <a:rPr lang="en-US" dirty="0"/>
              <a:t>We used a voice recognition module to train the words we will use to compare it with the voice commands to provide the movement required.</a:t>
            </a:r>
          </a:p>
          <a:p>
            <a:r>
              <a:rPr lang="en-US" dirty="0"/>
              <a:t>We have trained 4 words for each direction which are:</a:t>
            </a:r>
            <a:br>
              <a:rPr lang="en-US" dirty="0"/>
            </a:br>
            <a:r>
              <a:rPr lang="en-US" dirty="0"/>
              <a:t>1) North, for forward direction.</a:t>
            </a:r>
            <a:br>
              <a:rPr lang="en-US" dirty="0"/>
            </a:br>
            <a:r>
              <a:rPr lang="en-US" dirty="0"/>
              <a:t>2) South, for backward direction.</a:t>
            </a:r>
            <a:br>
              <a:rPr lang="en-US" dirty="0"/>
            </a:br>
            <a:r>
              <a:rPr lang="en-US" dirty="0"/>
              <a:t>3) East, for right direction.</a:t>
            </a:r>
            <a:br>
              <a:rPr lang="en-US" dirty="0"/>
            </a:br>
            <a:r>
              <a:rPr lang="en-US" dirty="0"/>
              <a:t>4) West, for left direction.</a:t>
            </a:r>
          </a:p>
        </p:txBody>
      </p:sp>
      <p:sp>
        <p:nvSpPr>
          <p:cNvPr id="12"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723356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44C34C-8BA5-77E9-071E-3C77188DDF74}"/>
              </a:ext>
            </a:extLst>
          </p:cNvPr>
          <p:cNvSpPr>
            <a:spLocks noGrp="1"/>
          </p:cNvSpPr>
          <p:nvPr>
            <p:ph idx="1"/>
          </p:nvPr>
        </p:nvSpPr>
        <p:spPr>
          <a:xfrm>
            <a:off x="307848" y="758952"/>
            <a:ext cx="11122152" cy="4754880"/>
          </a:xfrm>
        </p:spPr>
        <p:txBody>
          <a:bodyPr vert="horz" lIns="91440" tIns="45720" rIns="91440" bIns="45720" rtlCol="0" anchor="t">
            <a:normAutofit/>
          </a:bodyPr>
          <a:lstStyle/>
          <a:p>
            <a:r>
              <a:rPr lang="en-US" sz="2400" dirty="0"/>
              <a:t>Since we can't use a Stop command , we Implemented an Avoid Obstacle algorithms to make sure that the wheelchair does not run into anything in its way.</a:t>
            </a:r>
          </a:p>
          <a:p>
            <a:r>
              <a:rPr lang="en-US" sz="2400" dirty="0"/>
              <a:t>There are different cases for each algorithm, whether an object is in front of it, or also at the side or it has run into a dead end.</a:t>
            </a:r>
            <a:br>
              <a:rPr lang="en-US" sz="2400" dirty="0"/>
            </a:br>
            <a:br>
              <a:rPr lang="en-US" sz="2400" dirty="0"/>
            </a:br>
            <a:br>
              <a:rPr lang="en-US" sz="2400" dirty="0"/>
            </a:br>
            <a:r>
              <a:rPr lang="en-US" sz="2400" dirty="0"/>
              <a:t>All these different scenarios are handled by algorithms to handle it. </a:t>
            </a:r>
          </a:p>
        </p:txBody>
      </p:sp>
    </p:spTree>
    <p:extLst>
      <p:ext uri="{BB962C8B-B14F-4D97-AF65-F5344CB8AC3E}">
        <p14:creationId xmlns:p14="http://schemas.microsoft.com/office/powerpoint/2010/main" val="360903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CF1AAE4-D0BC-430F-A613-7BBAAECA0C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228599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F942FF0-404F-326D-3E31-945788FE91B0}"/>
              </a:ext>
            </a:extLst>
          </p:cNvPr>
          <p:cNvSpPr>
            <a:spLocks noGrp="1"/>
          </p:cNvSpPr>
          <p:nvPr>
            <p:ph type="title"/>
          </p:nvPr>
        </p:nvSpPr>
        <p:spPr>
          <a:xfrm>
            <a:off x="758952" y="379475"/>
            <a:ext cx="10671048" cy="1554480"/>
          </a:xfrm>
        </p:spPr>
        <p:txBody>
          <a:bodyPr anchor="ctr">
            <a:normAutofit/>
          </a:bodyPr>
          <a:lstStyle/>
          <a:p>
            <a:r>
              <a:rPr lang="en-US" dirty="0">
                <a:solidFill>
                  <a:schemeClr val="bg1"/>
                </a:solidFill>
              </a:rPr>
              <a:t>Auto Mode</a:t>
            </a:r>
          </a:p>
        </p:txBody>
      </p:sp>
      <p:sp>
        <p:nvSpPr>
          <p:cNvPr id="3" name="Content Placeholder 2">
            <a:extLst>
              <a:ext uri="{FF2B5EF4-FFF2-40B4-BE49-F238E27FC236}">
                <a16:creationId xmlns:a16="http://schemas.microsoft.com/office/drawing/2014/main" id="{E8B21C52-3DAD-1F53-CD31-01747F7EAAA3}"/>
              </a:ext>
            </a:extLst>
          </p:cNvPr>
          <p:cNvSpPr>
            <a:spLocks noGrp="1"/>
          </p:cNvSpPr>
          <p:nvPr>
            <p:ph idx="1"/>
          </p:nvPr>
        </p:nvSpPr>
        <p:spPr>
          <a:xfrm>
            <a:off x="47624" y="2353732"/>
            <a:ext cx="12242800" cy="3174357"/>
          </a:xfrm>
        </p:spPr>
        <p:txBody>
          <a:bodyPr vert="horz" lIns="91440" tIns="45720" rIns="91440" bIns="45720" rtlCol="0" anchor="t">
            <a:normAutofit/>
          </a:bodyPr>
          <a:lstStyle/>
          <a:p>
            <a:r>
              <a:rPr lang="en-US" dirty="0"/>
              <a:t>In this mode the wheelchair will follow a certain path for specific locations, and it will move automatically.</a:t>
            </a:r>
          </a:p>
          <a:p>
            <a:r>
              <a:rPr lang="en-US" dirty="0"/>
              <a:t>To follow this path for the wheelchair, we used a camera connected to the raspberry pi so that it captures images and the raspberry pi analyzes them and give us commands on the movement of the chair.</a:t>
            </a:r>
          </a:p>
          <a:p>
            <a:r>
              <a:rPr lang="en-US" dirty="0"/>
              <a:t>The direction of the chair's movement depends on the camera and the different signals it captures, and these signals vary from: turning right, turning left, and stop. </a:t>
            </a:r>
          </a:p>
        </p:txBody>
      </p:sp>
      <p:sp>
        <p:nvSpPr>
          <p:cNvPr id="12"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2991108526"/>
      </p:ext>
    </p:extLst>
  </p:cSld>
  <p:clrMapOvr>
    <a:masterClrMapping/>
  </p:clrMapOvr>
</p:sld>
</file>

<file path=ppt/theme/theme1.xml><?xml version="1.0" encoding="utf-8"?>
<a:theme xmlns:a="http://schemas.openxmlformats.org/drawingml/2006/main" name="HeadlinesVTI">
  <a:themeElements>
    <a:clrScheme name="Headlines">
      <a:dk1>
        <a:sysClr val="windowText" lastClr="000000"/>
      </a:dk1>
      <a:lt1>
        <a:sysClr val="window" lastClr="FFFFFF"/>
      </a:lt1>
      <a:dk2>
        <a:srgbClr val="232C41"/>
      </a:dk2>
      <a:lt2>
        <a:srgbClr val="F6F4EF"/>
      </a:lt2>
      <a:accent1>
        <a:srgbClr val="439EB7"/>
      </a:accent1>
      <a:accent2>
        <a:srgbClr val="E20E65"/>
      </a:accent2>
      <a:accent3>
        <a:srgbClr val="F59324"/>
      </a:accent3>
      <a:accent4>
        <a:srgbClr val="5046B9"/>
      </a:accent4>
      <a:accent5>
        <a:srgbClr val="5CB678"/>
      </a:accent5>
      <a:accent6>
        <a:srgbClr val="9717F7"/>
      </a:accent6>
      <a:hlink>
        <a:srgbClr val="E80095"/>
      </a:hlink>
      <a:folHlink>
        <a:srgbClr val="808080"/>
      </a:folHlink>
    </a:clrScheme>
    <a:fontScheme name="Custom 211">
      <a:majorFont>
        <a:latin typeface="Sitka Banner"/>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8000"/>
            <a:satMod val="170000"/>
          </a:schemeClr>
        </a:solidFill>
        <a:gradFill rotWithShape="1">
          <a:gsLst>
            <a:gs pos="0">
              <a:schemeClr val="phClr">
                <a:tint val="93000"/>
                <a:satMod val="16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VTI" id="{66EB4A02-0C0F-47F1-9F48-4E6882B9F967}" vid="{F3552358-4452-4FDA-9568-4F5DA32F7A60}"/>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HeadlinesVTI</vt:lpstr>
      <vt:lpstr>Smart WheelChair</vt:lpstr>
      <vt:lpstr>What is the project about</vt:lpstr>
      <vt:lpstr>PowerPoint Presentation</vt:lpstr>
      <vt:lpstr>Movement Modes</vt:lpstr>
      <vt:lpstr>Manual Mode</vt:lpstr>
      <vt:lpstr>Voice Mode</vt:lpstr>
      <vt:lpstr>PowerPoint Presentation</vt:lpstr>
      <vt:lpstr>Auto Mode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199</cp:revision>
  <dcterms:created xsi:type="dcterms:W3CDTF">2023-06-02T22:46:38Z</dcterms:created>
  <dcterms:modified xsi:type="dcterms:W3CDTF">2023-06-02T23:39:07Z</dcterms:modified>
</cp:coreProperties>
</file>