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6.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7.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xml" ContentType="application/vnd.openxmlformats-officedocument.presentationml.notesSlide+xml"/>
  <Override PartName="/ppt/diagrams/data18.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9.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20.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1.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2.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3.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4.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5.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3.xml" ContentType="application/vnd.openxmlformats-officedocument.presentationml.notesSlide+xml"/>
  <Override PartName="/ppt/diagrams/data26.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7.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8.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9.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30.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1.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2.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3.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4.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5.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6.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7.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8.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9.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40.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1.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2.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3.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4.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5.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6.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7.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8.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9.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50.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1.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2.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3.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4.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5.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6.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7.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8.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9.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1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0" r:id="rId1"/>
  </p:sldMasterIdLst>
  <p:notesMasterIdLst>
    <p:notesMasterId r:id="rId38"/>
  </p:notesMasterIdLst>
  <p:handoutMasterIdLst>
    <p:handoutMasterId r:id="rId39"/>
  </p:handoutMasterIdLst>
  <p:sldIdLst>
    <p:sldId id="256" r:id="rId2"/>
    <p:sldId id="260" r:id="rId3"/>
    <p:sldId id="258" r:id="rId4"/>
    <p:sldId id="259" r:id="rId5"/>
    <p:sldId id="261" r:id="rId6"/>
    <p:sldId id="266" r:id="rId7"/>
    <p:sldId id="273" r:id="rId8"/>
    <p:sldId id="262" r:id="rId9"/>
    <p:sldId id="263" r:id="rId10"/>
    <p:sldId id="264" r:id="rId11"/>
    <p:sldId id="265" r:id="rId12"/>
    <p:sldId id="267" r:id="rId13"/>
    <p:sldId id="271" r:id="rId14"/>
    <p:sldId id="268" r:id="rId15"/>
    <p:sldId id="269" r:id="rId16"/>
    <p:sldId id="272" r:id="rId17"/>
    <p:sldId id="270" r:id="rId18"/>
    <p:sldId id="274" r:id="rId19"/>
    <p:sldId id="275" r:id="rId20"/>
    <p:sldId id="279" r:id="rId21"/>
    <p:sldId id="278" r:id="rId22"/>
    <p:sldId id="291" r:id="rId23"/>
    <p:sldId id="276" r:id="rId24"/>
    <p:sldId id="277" r:id="rId25"/>
    <p:sldId id="280" r:id="rId26"/>
    <p:sldId id="281" r:id="rId27"/>
    <p:sldId id="282" r:id="rId28"/>
    <p:sldId id="283" r:id="rId29"/>
    <p:sldId id="284" r:id="rId30"/>
    <p:sldId id="286" r:id="rId31"/>
    <p:sldId id="285" r:id="rId32"/>
    <p:sldId id="287" r:id="rId33"/>
    <p:sldId id="288" r:id="rId34"/>
    <p:sldId id="292" r:id="rId35"/>
    <p:sldId id="289" r:id="rId36"/>
    <p:sldId id="290"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1" autoAdjust="0"/>
    <p:restoredTop sz="94624" autoAdjust="0"/>
  </p:normalViewPr>
  <p:slideViewPr>
    <p:cSldViewPr>
      <p:cViewPr>
        <p:scale>
          <a:sx n="77" d="100"/>
          <a:sy n="77" d="100"/>
        </p:scale>
        <p:origin x="-117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5.xml.rels><?xml version="1.0" encoding="UTF-8" standalone="yes"?>
<Relationships xmlns="http://schemas.openxmlformats.org/package/2006/relationships"><Relationship Id="rId1" Type="http://schemas.openxmlformats.org/officeDocument/2006/relationships/image" Target="../media/image70.png"/></Relationships>
</file>

<file path=ppt/diagrams/_rels/data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 Id="rId4"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 Id="rId4"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861F22-1CB4-4A95-B6C0-40B125B658E7}" type="doc">
      <dgm:prSet loTypeId="urn:microsoft.com/office/officeart/2005/8/layout/hierarchy3" loCatId="hierarchy" qsTypeId="urn:microsoft.com/office/officeart/2005/8/quickstyle/3d1" qsCatId="3D" csTypeId="urn:microsoft.com/office/officeart/2005/8/colors/accent1_2" csCatId="accent1" phldr="1"/>
      <dgm:spPr/>
      <dgm:t>
        <a:bodyPr/>
        <a:lstStyle/>
        <a:p>
          <a:pPr rtl="1"/>
          <a:endParaRPr lang="ar-SA"/>
        </a:p>
      </dgm:t>
    </dgm:pt>
    <dgm:pt modelId="{88317BD7-9EAA-40B2-9F07-459E0624DB57}">
      <dgm:prSet custT="1"/>
      <dgm:spPr/>
      <dgm:t>
        <a:bodyPr/>
        <a:lstStyle/>
        <a:p>
          <a:pPr rtl="0"/>
          <a:r>
            <a:rPr lang="en-US" sz="2800" b="1" dirty="0" smtClean="0"/>
            <a:t>PROJECT NAME:</a:t>
          </a:r>
          <a:br>
            <a:rPr lang="en-US" sz="2800" b="1" dirty="0" smtClean="0"/>
          </a:br>
          <a:r>
            <a:rPr lang="en-US" sz="2800" b="1" dirty="0" smtClean="0"/>
            <a:t>HVAC AND MECHANICAL SYSTEMS DESIGN </a:t>
          </a:r>
        </a:p>
        <a:p>
          <a:pPr rtl="0"/>
          <a:r>
            <a:rPr lang="en-US" sz="2800" b="1" dirty="0" smtClean="0"/>
            <a:t>FOR</a:t>
          </a:r>
        </a:p>
        <a:p>
          <a:pPr rtl="0"/>
          <a:r>
            <a:rPr lang="en-US" sz="2800" b="1" dirty="0" smtClean="0"/>
            <a:t> MUSSLUM HOSPITAL</a:t>
          </a:r>
          <a:r>
            <a:rPr lang="en-US" sz="4600" b="1" dirty="0" smtClean="0"/>
            <a:t/>
          </a:r>
          <a:br>
            <a:rPr lang="en-US" sz="4600" b="1" dirty="0" smtClean="0"/>
          </a:br>
          <a:endParaRPr lang="ar-SA" sz="4600" dirty="0"/>
        </a:p>
      </dgm:t>
    </dgm:pt>
    <dgm:pt modelId="{5D5CDA35-8B1E-4511-8A0F-50F1630541AC}" type="parTrans" cxnId="{14B6A484-C05D-4C83-AA5A-417F5D5DA3D1}">
      <dgm:prSet/>
      <dgm:spPr/>
      <dgm:t>
        <a:bodyPr/>
        <a:lstStyle/>
        <a:p>
          <a:pPr rtl="1"/>
          <a:endParaRPr lang="ar-SA"/>
        </a:p>
      </dgm:t>
    </dgm:pt>
    <dgm:pt modelId="{7921E10B-8DE9-4365-8E69-AC9E5EA2D1FA}" type="sibTrans" cxnId="{14B6A484-C05D-4C83-AA5A-417F5D5DA3D1}">
      <dgm:prSet/>
      <dgm:spPr/>
      <dgm:t>
        <a:bodyPr/>
        <a:lstStyle/>
        <a:p>
          <a:pPr rtl="1"/>
          <a:endParaRPr lang="ar-SA"/>
        </a:p>
      </dgm:t>
    </dgm:pt>
    <dgm:pt modelId="{B9E71A74-31E3-4C49-B48C-46577621ADE3}" type="pres">
      <dgm:prSet presAssocID="{5D861F22-1CB4-4A95-B6C0-40B125B658E7}" presName="diagram" presStyleCnt="0">
        <dgm:presLayoutVars>
          <dgm:chPref val="1"/>
          <dgm:dir/>
          <dgm:animOne val="branch"/>
          <dgm:animLvl val="lvl"/>
          <dgm:resizeHandles/>
        </dgm:presLayoutVars>
      </dgm:prSet>
      <dgm:spPr/>
      <dgm:t>
        <a:bodyPr/>
        <a:lstStyle/>
        <a:p>
          <a:pPr rtl="1"/>
          <a:endParaRPr lang="ar-SA"/>
        </a:p>
      </dgm:t>
    </dgm:pt>
    <dgm:pt modelId="{36451846-F5F6-4838-9715-EF50B1142F1C}" type="pres">
      <dgm:prSet presAssocID="{88317BD7-9EAA-40B2-9F07-459E0624DB57}" presName="root" presStyleCnt="0"/>
      <dgm:spPr/>
      <dgm:t>
        <a:bodyPr/>
        <a:lstStyle/>
        <a:p>
          <a:pPr rtl="1"/>
          <a:endParaRPr lang="ar-SA"/>
        </a:p>
      </dgm:t>
    </dgm:pt>
    <dgm:pt modelId="{830F6399-9FED-4801-AE54-D832792EDD54}" type="pres">
      <dgm:prSet presAssocID="{88317BD7-9EAA-40B2-9F07-459E0624DB57}" presName="rootComposite" presStyleCnt="0"/>
      <dgm:spPr/>
      <dgm:t>
        <a:bodyPr/>
        <a:lstStyle/>
        <a:p>
          <a:pPr rtl="1"/>
          <a:endParaRPr lang="ar-SA"/>
        </a:p>
      </dgm:t>
    </dgm:pt>
    <dgm:pt modelId="{41D1818A-FAA8-4737-BFC2-3A478417C3D3}" type="pres">
      <dgm:prSet presAssocID="{88317BD7-9EAA-40B2-9F07-459E0624DB57}" presName="rootText" presStyleLbl="node1" presStyleIdx="0" presStyleCnt="1" custScaleX="177470" custScaleY="100034"/>
      <dgm:spPr/>
      <dgm:t>
        <a:bodyPr/>
        <a:lstStyle/>
        <a:p>
          <a:pPr rtl="1"/>
          <a:endParaRPr lang="ar-SA"/>
        </a:p>
      </dgm:t>
    </dgm:pt>
    <dgm:pt modelId="{F39E074B-8CC4-43EB-AB5E-78262C411EDC}" type="pres">
      <dgm:prSet presAssocID="{88317BD7-9EAA-40B2-9F07-459E0624DB57}" presName="rootConnector" presStyleLbl="node1" presStyleIdx="0" presStyleCnt="1"/>
      <dgm:spPr/>
      <dgm:t>
        <a:bodyPr/>
        <a:lstStyle/>
        <a:p>
          <a:pPr rtl="1"/>
          <a:endParaRPr lang="ar-SA"/>
        </a:p>
      </dgm:t>
    </dgm:pt>
    <dgm:pt modelId="{25BD71A0-DF7A-44B4-A688-77CABC7C5983}" type="pres">
      <dgm:prSet presAssocID="{88317BD7-9EAA-40B2-9F07-459E0624DB57}" presName="childShape" presStyleCnt="0"/>
      <dgm:spPr/>
      <dgm:t>
        <a:bodyPr/>
        <a:lstStyle/>
        <a:p>
          <a:pPr rtl="1"/>
          <a:endParaRPr lang="ar-SA"/>
        </a:p>
      </dgm:t>
    </dgm:pt>
  </dgm:ptLst>
  <dgm:cxnLst>
    <dgm:cxn modelId="{2791BD9A-6BA7-4D97-A2E7-858F35AFC129}" type="presOf" srcId="{88317BD7-9EAA-40B2-9F07-459E0624DB57}" destId="{41D1818A-FAA8-4737-BFC2-3A478417C3D3}" srcOrd="0" destOrd="0" presId="urn:microsoft.com/office/officeart/2005/8/layout/hierarchy3"/>
    <dgm:cxn modelId="{A5D6CD3A-21F6-4F84-92A9-89ECCE6F2C83}" type="presOf" srcId="{5D861F22-1CB4-4A95-B6C0-40B125B658E7}" destId="{B9E71A74-31E3-4C49-B48C-46577621ADE3}" srcOrd="0" destOrd="0" presId="urn:microsoft.com/office/officeart/2005/8/layout/hierarchy3"/>
    <dgm:cxn modelId="{92A21959-F27F-4C90-A5E3-DCC8234B24B1}" type="presOf" srcId="{88317BD7-9EAA-40B2-9F07-459E0624DB57}" destId="{F39E074B-8CC4-43EB-AB5E-78262C411EDC}" srcOrd="1" destOrd="0" presId="urn:microsoft.com/office/officeart/2005/8/layout/hierarchy3"/>
    <dgm:cxn modelId="{14B6A484-C05D-4C83-AA5A-417F5D5DA3D1}" srcId="{5D861F22-1CB4-4A95-B6C0-40B125B658E7}" destId="{88317BD7-9EAA-40B2-9F07-459E0624DB57}" srcOrd="0" destOrd="0" parTransId="{5D5CDA35-8B1E-4511-8A0F-50F1630541AC}" sibTransId="{7921E10B-8DE9-4365-8E69-AC9E5EA2D1FA}"/>
    <dgm:cxn modelId="{ACE5D717-434E-459D-8762-0CD4BF75B492}" type="presParOf" srcId="{B9E71A74-31E3-4C49-B48C-46577621ADE3}" destId="{36451846-F5F6-4838-9715-EF50B1142F1C}" srcOrd="0" destOrd="0" presId="urn:microsoft.com/office/officeart/2005/8/layout/hierarchy3"/>
    <dgm:cxn modelId="{AADAAAA5-B63C-4640-B018-6BB1857AE7C6}" type="presParOf" srcId="{36451846-F5F6-4838-9715-EF50B1142F1C}" destId="{830F6399-9FED-4801-AE54-D832792EDD54}" srcOrd="0" destOrd="0" presId="urn:microsoft.com/office/officeart/2005/8/layout/hierarchy3"/>
    <dgm:cxn modelId="{70AB2058-6829-454F-B24C-C5F717B25E3B}" type="presParOf" srcId="{830F6399-9FED-4801-AE54-D832792EDD54}" destId="{41D1818A-FAA8-4737-BFC2-3A478417C3D3}" srcOrd="0" destOrd="0" presId="urn:microsoft.com/office/officeart/2005/8/layout/hierarchy3"/>
    <dgm:cxn modelId="{C5B207A3-3F0B-4634-8E7B-05E99DDECFAE}" type="presParOf" srcId="{830F6399-9FED-4801-AE54-D832792EDD54}" destId="{F39E074B-8CC4-43EB-AB5E-78262C411EDC}" srcOrd="1" destOrd="0" presId="urn:microsoft.com/office/officeart/2005/8/layout/hierarchy3"/>
    <dgm:cxn modelId="{E52E182F-BBA2-45CB-AFA2-930DB2D2DF2D}" type="presParOf" srcId="{36451846-F5F6-4838-9715-EF50B1142F1C}" destId="{25BD71A0-DF7A-44B4-A688-77CABC7C5983}"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4A339EF-AB9E-42B2-9EF5-F8C0CBADEBD3}"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9585868D-B253-477C-8037-4D08E7FE0251}">
      <dgm:prSet custT="1"/>
      <dgm:spPr/>
      <dgm:t>
        <a:bodyPr/>
        <a:lstStyle/>
        <a:p>
          <a:pPr algn="ctr" rtl="0"/>
          <a:r>
            <a:rPr lang="en-US" sz="5400" b="1" dirty="0" smtClean="0"/>
            <a:t>Building description</a:t>
          </a:r>
          <a:endParaRPr lang="ar-SA" sz="5400" b="1" dirty="0" smtClean="0"/>
        </a:p>
      </dgm:t>
    </dgm:pt>
    <dgm:pt modelId="{BDA8A5CF-35E6-4B6F-B343-745183195CDC}" type="parTrans" cxnId="{BFACEC2C-0B4B-4B10-8969-640E62DDC530}">
      <dgm:prSet/>
      <dgm:spPr/>
      <dgm:t>
        <a:bodyPr/>
        <a:lstStyle/>
        <a:p>
          <a:pPr rtl="1"/>
          <a:endParaRPr lang="ar-SA"/>
        </a:p>
      </dgm:t>
    </dgm:pt>
    <dgm:pt modelId="{A4119598-D9C6-4A09-B9E9-D457C152B4BE}" type="sibTrans" cxnId="{BFACEC2C-0B4B-4B10-8969-640E62DDC530}">
      <dgm:prSet/>
      <dgm:spPr/>
      <dgm:t>
        <a:bodyPr/>
        <a:lstStyle/>
        <a:p>
          <a:pPr rtl="1"/>
          <a:endParaRPr lang="ar-SA"/>
        </a:p>
      </dgm:t>
    </dgm:pt>
    <dgm:pt modelId="{3D4621E3-841B-4C46-ABFE-7D202EC44800}" type="pres">
      <dgm:prSet presAssocID="{34A339EF-AB9E-42B2-9EF5-F8C0CBADEBD3}" presName="linear" presStyleCnt="0">
        <dgm:presLayoutVars>
          <dgm:animLvl val="lvl"/>
          <dgm:resizeHandles val="exact"/>
        </dgm:presLayoutVars>
      </dgm:prSet>
      <dgm:spPr/>
      <dgm:t>
        <a:bodyPr/>
        <a:lstStyle/>
        <a:p>
          <a:pPr rtl="1"/>
          <a:endParaRPr lang="ar-SA"/>
        </a:p>
      </dgm:t>
    </dgm:pt>
    <dgm:pt modelId="{94B1FFB9-3259-4E7F-8087-3DBD9CC9A7D4}" type="pres">
      <dgm:prSet presAssocID="{9585868D-B253-477C-8037-4D08E7FE0251}" presName="parentText" presStyleLbl="node1" presStyleIdx="0" presStyleCnt="1" custScaleY="89791" custLinFactNeighborX="970" custLinFactNeighborY="17822">
        <dgm:presLayoutVars>
          <dgm:chMax val="0"/>
          <dgm:bulletEnabled val="1"/>
        </dgm:presLayoutVars>
      </dgm:prSet>
      <dgm:spPr/>
      <dgm:t>
        <a:bodyPr/>
        <a:lstStyle/>
        <a:p>
          <a:pPr rtl="1"/>
          <a:endParaRPr lang="ar-SA"/>
        </a:p>
      </dgm:t>
    </dgm:pt>
  </dgm:ptLst>
  <dgm:cxnLst>
    <dgm:cxn modelId="{4EA6BF1A-A6C4-4A51-A09A-A0C1291313DE}" type="presOf" srcId="{34A339EF-AB9E-42B2-9EF5-F8C0CBADEBD3}" destId="{3D4621E3-841B-4C46-ABFE-7D202EC44800}" srcOrd="0" destOrd="0" presId="urn:microsoft.com/office/officeart/2005/8/layout/vList2"/>
    <dgm:cxn modelId="{BFACEC2C-0B4B-4B10-8969-640E62DDC530}" srcId="{34A339EF-AB9E-42B2-9EF5-F8C0CBADEBD3}" destId="{9585868D-B253-477C-8037-4D08E7FE0251}" srcOrd="0" destOrd="0" parTransId="{BDA8A5CF-35E6-4B6F-B343-745183195CDC}" sibTransId="{A4119598-D9C6-4A09-B9E9-D457C152B4BE}"/>
    <dgm:cxn modelId="{E2D15BB3-E5DF-44ED-8C3D-6C8A31E4169E}" type="presOf" srcId="{9585868D-B253-477C-8037-4D08E7FE0251}" destId="{94B1FFB9-3259-4E7F-8087-3DBD9CC9A7D4}" srcOrd="0" destOrd="0" presId="urn:microsoft.com/office/officeart/2005/8/layout/vList2"/>
    <dgm:cxn modelId="{EC93F705-6CED-4006-BE8E-0BFBEF28CAA1}" type="presParOf" srcId="{3D4621E3-841B-4C46-ABFE-7D202EC44800}" destId="{94B1FFB9-3259-4E7F-8087-3DBD9CC9A7D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92951AC-4336-46EF-AB55-51BD6275E7C4}"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CB40D9ED-6B8F-4BEC-A523-002E2CA28337}">
      <dgm:prSet/>
      <dgm:spPr/>
      <dgm:t>
        <a:bodyPr/>
        <a:lstStyle/>
        <a:p>
          <a:pPr rtl="0"/>
          <a:r>
            <a:rPr lang="en-US" dirty="0" smtClean="0"/>
            <a:t>In general, our hospital</a:t>
          </a:r>
          <a:r>
            <a:rPr lang="en-US" b="1" dirty="0" smtClean="0"/>
            <a:t> </a:t>
          </a:r>
          <a:r>
            <a:rPr lang="en-US" dirty="0" smtClean="0"/>
            <a:t>consists of eight floors with different departments starting with receptions and ending with operation rooms.</a:t>
          </a:r>
          <a:endParaRPr lang="ar-SA" dirty="0"/>
        </a:p>
      </dgm:t>
    </dgm:pt>
    <dgm:pt modelId="{95A21E1E-645C-4539-A2A7-5FC2F4D31AE2}" type="parTrans" cxnId="{442B97CE-3EBA-472E-B90A-0574DD5763D3}">
      <dgm:prSet/>
      <dgm:spPr/>
      <dgm:t>
        <a:bodyPr/>
        <a:lstStyle/>
        <a:p>
          <a:pPr rtl="1"/>
          <a:endParaRPr lang="ar-SA"/>
        </a:p>
      </dgm:t>
    </dgm:pt>
    <dgm:pt modelId="{D62E6E4B-BD09-4945-8C6F-32154752FE6D}" type="sibTrans" cxnId="{442B97CE-3EBA-472E-B90A-0574DD5763D3}">
      <dgm:prSet/>
      <dgm:spPr/>
      <dgm:t>
        <a:bodyPr/>
        <a:lstStyle/>
        <a:p>
          <a:pPr rtl="1"/>
          <a:endParaRPr lang="ar-SA"/>
        </a:p>
      </dgm:t>
    </dgm:pt>
    <dgm:pt modelId="{2F9C168D-8E03-4CAA-A095-1BCA8AE94F37}">
      <dgm:prSet/>
      <dgm:spPr/>
      <dgm:t>
        <a:bodyPr/>
        <a:lstStyle/>
        <a:p>
          <a:pPr rtl="0"/>
          <a:r>
            <a:rPr lang="en-US" dirty="0" smtClean="0"/>
            <a:t>The building consist of  two basements , ground, first, second, third, fourth and top roof  floors.</a:t>
          </a:r>
          <a:endParaRPr lang="ar-SA" dirty="0"/>
        </a:p>
      </dgm:t>
    </dgm:pt>
    <dgm:pt modelId="{45E465F2-5C94-4F79-9A14-D7EAC354D4A7}" type="parTrans" cxnId="{1EBDF3CB-6A22-4206-AED8-7DE06E505935}">
      <dgm:prSet/>
      <dgm:spPr/>
      <dgm:t>
        <a:bodyPr/>
        <a:lstStyle/>
        <a:p>
          <a:pPr rtl="1"/>
          <a:endParaRPr lang="ar-SA"/>
        </a:p>
      </dgm:t>
    </dgm:pt>
    <dgm:pt modelId="{A038510D-B2D5-473F-BCDC-64AFB1326F98}" type="sibTrans" cxnId="{1EBDF3CB-6A22-4206-AED8-7DE06E505935}">
      <dgm:prSet/>
      <dgm:spPr/>
      <dgm:t>
        <a:bodyPr/>
        <a:lstStyle/>
        <a:p>
          <a:pPr rtl="1"/>
          <a:endParaRPr lang="ar-SA"/>
        </a:p>
      </dgm:t>
    </dgm:pt>
    <dgm:pt modelId="{08DBF1C1-F59D-4A27-8E19-20A7B484E147}">
      <dgm:prSet/>
      <dgm:spPr/>
      <dgm:t>
        <a:bodyPr/>
        <a:lstStyle/>
        <a:p>
          <a:pPr rtl="0"/>
          <a:r>
            <a:rPr lang="en-US" smtClean="0"/>
            <a:t>Each floor has an area about 750 m^2, and a total building area of 6000 m^2</a:t>
          </a:r>
          <a:endParaRPr lang="ar-SA"/>
        </a:p>
      </dgm:t>
    </dgm:pt>
    <dgm:pt modelId="{D02F6C32-0736-4B46-A115-D036C7077493}" type="parTrans" cxnId="{41B727AF-4F19-4116-8B25-EF1398DBE52A}">
      <dgm:prSet/>
      <dgm:spPr/>
      <dgm:t>
        <a:bodyPr/>
        <a:lstStyle/>
        <a:p>
          <a:pPr rtl="1"/>
          <a:endParaRPr lang="ar-SA"/>
        </a:p>
      </dgm:t>
    </dgm:pt>
    <dgm:pt modelId="{358BD443-8719-49BA-8868-261A66720F34}" type="sibTrans" cxnId="{41B727AF-4F19-4116-8B25-EF1398DBE52A}">
      <dgm:prSet/>
      <dgm:spPr/>
      <dgm:t>
        <a:bodyPr/>
        <a:lstStyle/>
        <a:p>
          <a:pPr rtl="1"/>
          <a:endParaRPr lang="ar-SA"/>
        </a:p>
      </dgm:t>
    </dgm:pt>
    <dgm:pt modelId="{C3C830E2-F109-46A9-9AEC-967965D48548}">
      <dgm:prSet/>
      <dgm:spPr/>
      <dgm:t>
        <a:bodyPr/>
        <a:lstStyle/>
        <a:p>
          <a:pPr rtl="0"/>
          <a:r>
            <a:rPr lang="en-US" smtClean="0"/>
            <a:t>Each floor is described clearly in our project.</a:t>
          </a:r>
          <a:endParaRPr lang="ar-SA"/>
        </a:p>
      </dgm:t>
    </dgm:pt>
    <dgm:pt modelId="{41942A84-2324-4AC4-BC8C-EDB044EF94C9}" type="parTrans" cxnId="{601B50F9-F5EE-4F38-B65F-16E1E612BED6}">
      <dgm:prSet/>
      <dgm:spPr/>
      <dgm:t>
        <a:bodyPr/>
        <a:lstStyle/>
        <a:p>
          <a:pPr rtl="1"/>
          <a:endParaRPr lang="ar-SA"/>
        </a:p>
      </dgm:t>
    </dgm:pt>
    <dgm:pt modelId="{22DC7E18-A49F-460A-8233-6AD8EDB70215}" type="sibTrans" cxnId="{601B50F9-F5EE-4F38-B65F-16E1E612BED6}">
      <dgm:prSet/>
      <dgm:spPr/>
      <dgm:t>
        <a:bodyPr/>
        <a:lstStyle/>
        <a:p>
          <a:pPr rtl="1"/>
          <a:endParaRPr lang="ar-SA"/>
        </a:p>
      </dgm:t>
    </dgm:pt>
    <dgm:pt modelId="{32FB428E-FD82-4D2A-800E-75D467FA6F7B}" type="pres">
      <dgm:prSet presAssocID="{A92951AC-4336-46EF-AB55-51BD6275E7C4}" presName="linear" presStyleCnt="0">
        <dgm:presLayoutVars>
          <dgm:animLvl val="lvl"/>
          <dgm:resizeHandles val="exact"/>
        </dgm:presLayoutVars>
      </dgm:prSet>
      <dgm:spPr/>
      <dgm:t>
        <a:bodyPr/>
        <a:lstStyle/>
        <a:p>
          <a:pPr rtl="1"/>
          <a:endParaRPr lang="ar-SA"/>
        </a:p>
      </dgm:t>
    </dgm:pt>
    <dgm:pt modelId="{85959D1D-D8E7-430B-ABB8-769DEB0CB63F}" type="pres">
      <dgm:prSet presAssocID="{CB40D9ED-6B8F-4BEC-A523-002E2CA28337}" presName="parentText" presStyleLbl="node1" presStyleIdx="0" presStyleCnt="4">
        <dgm:presLayoutVars>
          <dgm:chMax val="0"/>
          <dgm:bulletEnabled val="1"/>
        </dgm:presLayoutVars>
      </dgm:prSet>
      <dgm:spPr/>
      <dgm:t>
        <a:bodyPr/>
        <a:lstStyle/>
        <a:p>
          <a:pPr rtl="1"/>
          <a:endParaRPr lang="ar-SA"/>
        </a:p>
      </dgm:t>
    </dgm:pt>
    <dgm:pt modelId="{F2A92EEE-CCF1-4CA4-A8C5-EB551AB76B89}" type="pres">
      <dgm:prSet presAssocID="{D62E6E4B-BD09-4945-8C6F-32154752FE6D}" presName="spacer" presStyleCnt="0"/>
      <dgm:spPr/>
      <dgm:t>
        <a:bodyPr/>
        <a:lstStyle/>
        <a:p>
          <a:pPr rtl="1"/>
          <a:endParaRPr lang="ar-SA"/>
        </a:p>
      </dgm:t>
    </dgm:pt>
    <dgm:pt modelId="{0347125F-AFEB-4A4B-A384-0FD9998BEA21}" type="pres">
      <dgm:prSet presAssocID="{2F9C168D-8E03-4CAA-A095-1BCA8AE94F37}" presName="parentText" presStyleLbl="node1" presStyleIdx="1" presStyleCnt="4" custLinFactNeighborY="28871">
        <dgm:presLayoutVars>
          <dgm:chMax val="0"/>
          <dgm:bulletEnabled val="1"/>
        </dgm:presLayoutVars>
      </dgm:prSet>
      <dgm:spPr/>
      <dgm:t>
        <a:bodyPr/>
        <a:lstStyle/>
        <a:p>
          <a:pPr rtl="1"/>
          <a:endParaRPr lang="ar-SA"/>
        </a:p>
      </dgm:t>
    </dgm:pt>
    <dgm:pt modelId="{3B2A93B3-4D67-45DD-B862-0AED5D9228B8}" type="pres">
      <dgm:prSet presAssocID="{A038510D-B2D5-473F-BCDC-64AFB1326F98}" presName="spacer" presStyleCnt="0"/>
      <dgm:spPr/>
      <dgm:t>
        <a:bodyPr/>
        <a:lstStyle/>
        <a:p>
          <a:pPr rtl="1"/>
          <a:endParaRPr lang="ar-SA"/>
        </a:p>
      </dgm:t>
    </dgm:pt>
    <dgm:pt modelId="{D5960259-0A54-487B-A84D-3A17D9C92AC0}" type="pres">
      <dgm:prSet presAssocID="{08DBF1C1-F59D-4A27-8E19-20A7B484E147}" presName="parentText" presStyleLbl="node1" presStyleIdx="2" presStyleCnt="4">
        <dgm:presLayoutVars>
          <dgm:chMax val="0"/>
          <dgm:bulletEnabled val="1"/>
        </dgm:presLayoutVars>
      </dgm:prSet>
      <dgm:spPr/>
      <dgm:t>
        <a:bodyPr/>
        <a:lstStyle/>
        <a:p>
          <a:pPr rtl="1"/>
          <a:endParaRPr lang="ar-SA"/>
        </a:p>
      </dgm:t>
    </dgm:pt>
    <dgm:pt modelId="{C3461D5A-F82A-4E05-9E54-F20B9229D0CE}" type="pres">
      <dgm:prSet presAssocID="{358BD443-8719-49BA-8868-261A66720F34}" presName="spacer" presStyleCnt="0"/>
      <dgm:spPr/>
      <dgm:t>
        <a:bodyPr/>
        <a:lstStyle/>
        <a:p>
          <a:pPr rtl="1"/>
          <a:endParaRPr lang="ar-SA"/>
        </a:p>
      </dgm:t>
    </dgm:pt>
    <dgm:pt modelId="{26A161F6-06E8-48E5-AEAD-7318BA3CB5A8}" type="pres">
      <dgm:prSet presAssocID="{C3C830E2-F109-46A9-9AEC-967965D48548}" presName="parentText" presStyleLbl="node1" presStyleIdx="3" presStyleCnt="4">
        <dgm:presLayoutVars>
          <dgm:chMax val="0"/>
          <dgm:bulletEnabled val="1"/>
        </dgm:presLayoutVars>
      </dgm:prSet>
      <dgm:spPr/>
      <dgm:t>
        <a:bodyPr/>
        <a:lstStyle/>
        <a:p>
          <a:pPr rtl="1"/>
          <a:endParaRPr lang="ar-SA"/>
        </a:p>
      </dgm:t>
    </dgm:pt>
  </dgm:ptLst>
  <dgm:cxnLst>
    <dgm:cxn modelId="{442B97CE-3EBA-472E-B90A-0574DD5763D3}" srcId="{A92951AC-4336-46EF-AB55-51BD6275E7C4}" destId="{CB40D9ED-6B8F-4BEC-A523-002E2CA28337}" srcOrd="0" destOrd="0" parTransId="{95A21E1E-645C-4539-A2A7-5FC2F4D31AE2}" sibTransId="{D62E6E4B-BD09-4945-8C6F-32154752FE6D}"/>
    <dgm:cxn modelId="{E7F7A44B-829F-44EA-B1AF-CF04925D74BA}" type="presOf" srcId="{A92951AC-4336-46EF-AB55-51BD6275E7C4}" destId="{32FB428E-FD82-4D2A-800E-75D467FA6F7B}" srcOrd="0" destOrd="0" presId="urn:microsoft.com/office/officeart/2005/8/layout/vList2"/>
    <dgm:cxn modelId="{41B727AF-4F19-4116-8B25-EF1398DBE52A}" srcId="{A92951AC-4336-46EF-AB55-51BD6275E7C4}" destId="{08DBF1C1-F59D-4A27-8E19-20A7B484E147}" srcOrd="2" destOrd="0" parTransId="{D02F6C32-0736-4B46-A115-D036C7077493}" sibTransId="{358BD443-8719-49BA-8868-261A66720F34}"/>
    <dgm:cxn modelId="{86D97513-016F-4C93-AD40-291FE0CEC8AD}" type="presOf" srcId="{08DBF1C1-F59D-4A27-8E19-20A7B484E147}" destId="{D5960259-0A54-487B-A84D-3A17D9C92AC0}" srcOrd="0" destOrd="0" presId="urn:microsoft.com/office/officeart/2005/8/layout/vList2"/>
    <dgm:cxn modelId="{1EBDF3CB-6A22-4206-AED8-7DE06E505935}" srcId="{A92951AC-4336-46EF-AB55-51BD6275E7C4}" destId="{2F9C168D-8E03-4CAA-A095-1BCA8AE94F37}" srcOrd="1" destOrd="0" parTransId="{45E465F2-5C94-4F79-9A14-D7EAC354D4A7}" sibTransId="{A038510D-B2D5-473F-BCDC-64AFB1326F98}"/>
    <dgm:cxn modelId="{EBBDA02D-9D24-4506-9AF6-3548808C74A6}" type="presOf" srcId="{CB40D9ED-6B8F-4BEC-A523-002E2CA28337}" destId="{85959D1D-D8E7-430B-ABB8-769DEB0CB63F}" srcOrd="0" destOrd="0" presId="urn:microsoft.com/office/officeart/2005/8/layout/vList2"/>
    <dgm:cxn modelId="{E5B68E50-60E9-4073-BF92-7F9AFE0DEB8A}" type="presOf" srcId="{2F9C168D-8E03-4CAA-A095-1BCA8AE94F37}" destId="{0347125F-AFEB-4A4B-A384-0FD9998BEA21}" srcOrd="0" destOrd="0" presId="urn:microsoft.com/office/officeart/2005/8/layout/vList2"/>
    <dgm:cxn modelId="{601B50F9-F5EE-4F38-B65F-16E1E612BED6}" srcId="{A92951AC-4336-46EF-AB55-51BD6275E7C4}" destId="{C3C830E2-F109-46A9-9AEC-967965D48548}" srcOrd="3" destOrd="0" parTransId="{41942A84-2324-4AC4-BC8C-EDB044EF94C9}" sibTransId="{22DC7E18-A49F-460A-8233-6AD8EDB70215}"/>
    <dgm:cxn modelId="{24BFDD80-8C73-4BA7-8FDA-D4873E53BEA6}" type="presOf" srcId="{C3C830E2-F109-46A9-9AEC-967965D48548}" destId="{26A161F6-06E8-48E5-AEAD-7318BA3CB5A8}" srcOrd="0" destOrd="0" presId="urn:microsoft.com/office/officeart/2005/8/layout/vList2"/>
    <dgm:cxn modelId="{EE60E208-591A-4317-9E7E-27C72C61D570}" type="presParOf" srcId="{32FB428E-FD82-4D2A-800E-75D467FA6F7B}" destId="{85959D1D-D8E7-430B-ABB8-769DEB0CB63F}" srcOrd="0" destOrd="0" presId="urn:microsoft.com/office/officeart/2005/8/layout/vList2"/>
    <dgm:cxn modelId="{6136A9A6-980B-4740-8963-887E8820C68E}" type="presParOf" srcId="{32FB428E-FD82-4D2A-800E-75D467FA6F7B}" destId="{F2A92EEE-CCF1-4CA4-A8C5-EB551AB76B89}" srcOrd="1" destOrd="0" presId="urn:microsoft.com/office/officeart/2005/8/layout/vList2"/>
    <dgm:cxn modelId="{03C8BA3C-0D60-4B69-A501-1006B6E064B1}" type="presParOf" srcId="{32FB428E-FD82-4D2A-800E-75D467FA6F7B}" destId="{0347125F-AFEB-4A4B-A384-0FD9998BEA21}" srcOrd="2" destOrd="0" presId="urn:microsoft.com/office/officeart/2005/8/layout/vList2"/>
    <dgm:cxn modelId="{B07955C9-9CC7-4C70-B064-F33B7328673B}" type="presParOf" srcId="{32FB428E-FD82-4D2A-800E-75D467FA6F7B}" destId="{3B2A93B3-4D67-45DD-B862-0AED5D9228B8}" srcOrd="3" destOrd="0" presId="urn:microsoft.com/office/officeart/2005/8/layout/vList2"/>
    <dgm:cxn modelId="{83E105FB-6CDC-4069-8A76-FDA9841D7971}" type="presParOf" srcId="{32FB428E-FD82-4D2A-800E-75D467FA6F7B}" destId="{D5960259-0A54-487B-A84D-3A17D9C92AC0}" srcOrd="4" destOrd="0" presId="urn:microsoft.com/office/officeart/2005/8/layout/vList2"/>
    <dgm:cxn modelId="{8D1F1A39-204E-4DC7-AF2B-53A7DCF2FE7F}" type="presParOf" srcId="{32FB428E-FD82-4D2A-800E-75D467FA6F7B}" destId="{C3461D5A-F82A-4E05-9E54-F20B9229D0CE}" srcOrd="5" destOrd="0" presId="urn:microsoft.com/office/officeart/2005/8/layout/vList2"/>
    <dgm:cxn modelId="{0A0BF650-5DAA-4888-98BF-410529D49818}" type="presParOf" srcId="{32FB428E-FD82-4D2A-800E-75D467FA6F7B}" destId="{26A161F6-06E8-48E5-AEAD-7318BA3CB5A8}"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4A0FDD0-23A0-44FD-906A-FD1D6A553DE4}"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06B31D51-4780-4D03-9253-C4D4FB67E77D}">
      <dgm:prSet custT="1"/>
      <dgm:spPr/>
      <dgm:t>
        <a:bodyPr/>
        <a:lstStyle/>
        <a:p>
          <a:pPr rtl="0"/>
          <a:r>
            <a:rPr lang="en-US" sz="2800" dirty="0" err="1" smtClean="0"/>
            <a:t>R</a:t>
          </a:r>
          <a:r>
            <a:rPr lang="en-US" sz="2800" baseline="-25000" dirty="0" err="1" smtClean="0"/>
            <a:t>cond</a:t>
          </a:r>
          <a:r>
            <a:rPr lang="en-US" sz="2800" dirty="0" smtClean="0"/>
            <a:t> = X / K  ………….Thermal Resistance Of Solid Construction</a:t>
          </a:r>
        </a:p>
      </dgm:t>
    </dgm:pt>
    <dgm:pt modelId="{225B5C5C-1A4F-4876-AA16-7F05534FB671}" type="parTrans" cxnId="{95F3275B-76D6-4DC8-A009-CD946764645A}">
      <dgm:prSet/>
      <dgm:spPr/>
      <dgm:t>
        <a:bodyPr/>
        <a:lstStyle/>
        <a:p>
          <a:pPr rtl="1"/>
          <a:endParaRPr lang="ar-SA"/>
        </a:p>
      </dgm:t>
    </dgm:pt>
    <dgm:pt modelId="{EF076CA4-F14F-43E3-9C93-BE90E92F8452}" type="sibTrans" cxnId="{95F3275B-76D6-4DC8-A009-CD946764645A}">
      <dgm:prSet/>
      <dgm:spPr/>
      <dgm:t>
        <a:bodyPr/>
        <a:lstStyle/>
        <a:p>
          <a:pPr rtl="1"/>
          <a:endParaRPr lang="ar-SA"/>
        </a:p>
      </dgm:t>
    </dgm:pt>
    <dgm:pt modelId="{FBCFEAB1-46EC-4080-8E3E-2702CB9600E0}">
      <dgm:prSet/>
      <dgm:spPr/>
      <dgm:t>
        <a:bodyPr/>
        <a:lstStyle/>
        <a:p>
          <a:pPr rtl="0"/>
          <a:r>
            <a:rPr lang="en-US" dirty="0" smtClean="0"/>
            <a:t>Overall Heat Transfer Coefficient U</a:t>
          </a:r>
        </a:p>
        <a:p>
          <a:pPr rtl="0"/>
          <a:r>
            <a:rPr lang="en-US" dirty="0" smtClean="0"/>
            <a:t> U = 1 / (</a:t>
          </a:r>
          <a:r>
            <a:rPr lang="en-US" dirty="0" err="1" smtClean="0"/>
            <a:t>R</a:t>
          </a:r>
          <a:r>
            <a:rPr lang="en-US" baseline="-25000" dirty="0" err="1" smtClean="0"/>
            <a:t>i</a:t>
          </a:r>
          <a:r>
            <a:rPr lang="en-US" dirty="0" smtClean="0"/>
            <a:t> + x</a:t>
          </a:r>
          <a:r>
            <a:rPr lang="en-US" baseline="-25000" dirty="0" smtClean="0"/>
            <a:t>1</a:t>
          </a:r>
          <a:r>
            <a:rPr lang="en-US" dirty="0" smtClean="0"/>
            <a:t> / k</a:t>
          </a:r>
          <a:r>
            <a:rPr lang="en-US" baseline="-25000" dirty="0" smtClean="0"/>
            <a:t>1 </a:t>
          </a:r>
          <a:r>
            <a:rPr lang="en-US" dirty="0" smtClean="0"/>
            <a:t>+ x</a:t>
          </a:r>
          <a:r>
            <a:rPr lang="en-US" baseline="-25000" dirty="0" smtClean="0"/>
            <a:t>2</a:t>
          </a:r>
          <a:r>
            <a:rPr lang="en-US" dirty="0" smtClean="0"/>
            <a:t> / k</a:t>
          </a:r>
          <a:r>
            <a:rPr lang="en-US" baseline="-25000" dirty="0" smtClean="0"/>
            <a:t>2</a:t>
          </a:r>
          <a:r>
            <a:rPr lang="en-US" dirty="0" smtClean="0"/>
            <a:t>+ x</a:t>
          </a:r>
          <a:r>
            <a:rPr lang="en-US" baseline="-25000" dirty="0" smtClean="0"/>
            <a:t>3</a:t>
          </a:r>
          <a:r>
            <a:rPr lang="en-US" dirty="0" smtClean="0"/>
            <a:t> / k</a:t>
          </a:r>
          <a:r>
            <a:rPr lang="en-US" baseline="-25000" dirty="0" smtClean="0"/>
            <a:t>3</a:t>
          </a:r>
          <a:r>
            <a:rPr lang="en-US" dirty="0" smtClean="0"/>
            <a:t> +…...+ R</a:t>
          </a:r>
          <a:r>
            <a:rPr lang="en-US" baseline="-25000" dirty="0" smtClean="0"/>
            <a:t>o</a:t>
          </a:r>
          <a:r>
            <a:rPr lang="en-US" dirty="0" smtClean="0"/>
            <a:t>)</a:t>
          </a:r>
          <a:endParaRPr lang="ar-SA" dirty="0"/>
        </a:p>
      </dgm:t>
    </dgm:pt>
    <dgm:pt modelId="{1B03FF5E-333F-459F-B844-4DF263C13C75}" type="parTrans" cxnId="{A1ADB5FF-CB90-41CA-A119-6A263556FBAC}">
      <dgm:prSet/>
      <dgm:spPr/>
      <dgm:t>
        <a:bodyPr/>
        <a:lstStyle/>
        <a:p>
          <a:pPr rtl="1"/>
          <a:endParaRPr lang="ar-SA"/>
        </a:p>
      </dgm:t>
    </dgm:pt>
    <dgm:pt modelId="{CFBE98B8-4C9A-4190-AC99-2E6DD1103346}" type="sibTrans" cxnId="{A1ADB5FF-CB90-41CA-A119-6A263556FBAC}">
      <dgm:prSet/>
      <dgm:spPr/>
      <dgm:t>
        <a:bodyPr/>
        <a:lstStyle/>
        <a:p>
          <a:pPr rtl="1"/>
          <a:endParaRPr lang="ar-SA"/>
        </a:p>
      </dgm:t>
    </dgm:pt>
    <dgm:pt modelId="{94F5DC2A-B59E-4649-A89D-2531780C81D8}" type="pres">
      <dgm:prSet presAssocID="{34A0FDD0-23A0-44FD-906A-FD1D6A553DE4}" presName="linear" presStyleCnt="0">
        <dgm:presLayoutVars>
          <dgm:animLvl val="lvl"/>
          <dgm:resizeHandles val="exact"/>
        </dgm:presLayoutVars>
      </dgm:prSet>
      <dgm:spPr/>
      <dgm:t>
        <a:bodyPr/>
        <a:lstStyle/>
        <a:p>
          <a:endParaRPr lang="en-US"/>
        </a:p>
      </dgm:t>
    </dgm:pt>
    <dgm:pt modelId="{02547450-622E-4381-B4AF-B9CCA3FA186E}" type="pres">
      <dgm:prSet presAssocID="{06B31D51-4780-4D03-9253-C4D4FB67E77D}" presName="parentText" presStyleLbl="node1" presStyleIdx="0" presStyleCnt="2" custScaleY="18920" custLinFactNeighborY="-95615">
        <dgm:presLayoutVars>
          <dgm:chMax val="0"/>
          <dgm:bulletEnabled val="1"/>
        </dgm:presLayoutVars>
      </dgm:prSet>
      <dgm:spPr/>
      <dgm:t>
        <a:bodyPr/>
        <a:lstStyle/>
        <a:p>
          <a:endParaRPr lang="en-US"/>
        </a:p>
      </dgm:t>
    </dgm:pt>
    <dgm:pt modelId="{9C7D3716-3992-4284-B7C6-2BD27FD07D7E}" type="pres">
      <dgm:prSet presAssocID="{EF076CA4-F14F-43E3-9C93-BE90E92F8452}" presName="spacer" presStyleCnt="0"/>
      <dgm:spPr/>
      <dgm:t>
        <a:bodyPr/>
        <a:lstStyle/>
        <a:p>
          <a:endParaRPr lang="en-US"/>
        </a:p>
      </dgm:t>
    </dgm:pt>
    <dgm:pt modelId="{BAE211AA-DD4B-44F2-AB19-7B0F370B9686}" type="pres">
      <dgm:prSet presAssocID="{FBCFEAB1-46EC-4080-8E3E-2702CB9600E0}" presName="parentText" presStyleLbl="node1" presStyleIdx="1" presStyleCnt="2" custScaleY="22896" custLinFactY="5785" custLinFactNeighborY="100000">
        <dgm:presLayoutVars>
          <dgm:chMax val="0"/>
          <dgm:bulletEnabled val="1"/>
        </dgm:presLayoutVars>
      </dgm:prSet>
      <dgm:spPr/>
      <dgm:t>
        <a:bodyPr/>
        <a:lstStyle/>
        <a:p>
          <a:pPr rtl="1"/>
          <a:endParaRPr lang="ar-SA"/>
        </a:p>
      </dgm:t>
    </dgm:pt>
  </dgm:ptLst>
  <dgm:cxnLst>
    <dgm:cxn modelId="{95F3275B-76D6-4DC8-A009-CD946764645A}" srcId="{34A0FDD0-23A0-44FD-906A-FD1D6A553DE4}" destId="{06B31D51-4780-4D03-9253-C4D4FB67E77D}" srcOrd="0" destOrd="0" parTransId="{225B5C5C-1A4F-4876-AA16-7F05534FB671}" sibTransId="{EF076CA4-F14F-43E3-9C93-BE90E92F8452}"/>
    <dgm:cxn modelId="{429C8A8D-AD4A-4155-B8E0-3482126F3922}" type="presOf" srcId="{FBCFEAB1-46EC-4080-8E3E-2702CB9600E0}" destId="{BAE211AA-DD4B-44F2-AB19-7B0F370B9686}" srcOrd="0" destOrd="0" presId="urn:microsoft.com/office/officeart/2005/8/layout/vList2"/>
    <dgm:cxn modelId="{A1ADB5FF-CB90-41CA-A119-6A263556FBAC}" srcId="{34A0FDD0-23A0-44FD-906A-FD1D6A553DE4}" destId="{FBCFEAB1-46EC-4080-8E3E-2702CB9600E0}" srcOrd="1" destOrd="0" parTransId="{1B03FF5E-333F-459F-B844-4DF263C13C75}" sibTransId="{CFBE98B8-4C9A-4190-AC99-2E6DD1103346}"/>
    <dgm:cxn modelId="{3BB4B355-00AC-44DA-84CF-6ADF45BC6964}" type="presOf" srcId="{34A0FDD0-23A0-44FD-906A-FD1D6A553DE4}" destId="{94F5DC2A-B59E-4649-A89D-2531780C81D8}" srcOrd="0" destOrd="0" presId="urn:microsoft.com/office/officeart/2005/8/layout/vList2"/>
    <dgm:cxn modelId="{631388FE-E5AD-45D3-823C-9ED0DDE1FEDA}" type="presOf" srcId="{06B31D51-4780-4D03-9253-C4D4FB67E77D}" destId="{02547450-622E-4381-B4AF-B9CCA3FA186E}" srcOrd="0" destOrd="0" presId="urn:microsoft.com/office/officeart/2005/8/layout/vList2"/>
    <dgm:cxn modelId="{41E75057-0593-40D7-8394-AFAABB008104}" type="presParOf" srcId="{94F5DC2A-B59E-4649-A89D-2531780C81D8}" destId="{02547450-622E-4381-B4AF-B9CCA3FA186E}" srcOrd="0" destOrd="0" presId="urn:microsoft.com/office/officeart/2005/8/layout/vList2"/>
    <dgm:cxn modelId="{B4A78BEE-AF09-4D3A-81A9-42C6B9BB078B}" type="presParOf" srcId="{94F5DC2A-B59E-4649-A89D-2531780C81D8}" destId="{9C7D3716-3992-4284-B7C6-2BD27FD07D7E}" srcOrd="1" destOrd="0" presId="urn:microsoft.com/office/officeart/2005/8/layout/vList2"/>
    <dgm:cxn modelId="{95556759-3992-42F4-AD0D-4F9971D4ED19}" type="presParOf" srcId="{94F5DC2A-B59E-4649-A89D-2531780C81D8}" destId="{BAE211AA-DD4B-44F2-AB19-7B0F370B968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3.xml><?xml version="1.0" encoding="utf-8"?>
<dgm:dataModel xmlns:dgm="http://schemas.openxmlformats.org/drawingml/2006/diagram" xmlns:a="http://schemas.openxmlformats.org/drawingml/2006/main">
  <dgm:ptLst>
    <dgm:pt modelId="{BB25386D-FC40-44F5-9DBD-DEE96CF12161}"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50DD0428-C17E-4191-8D78-E6443B4C9467}">
      <dgm:prSet custT="1"/>
      <dgm:spPr/>
      <dgm:t>
        <a:bodyPr/>
        <a:lstStyle/>
        <a:p>
          <a:pPr algn="ctr" rtl="0"/>
          <a:r>
            <a:rPr lang="en-US" sz="4200" b="1" dirty="0" smtClean="0"/>
            <a:t>Heat Transfer coefficients</a:t>
          </a:r>
          <a:br>
            <a:rPr lang="en-US" sz="4200" b="1" dirty="0" smtClean="0"/>
          </a:br>
          <a:r>
            <a:rPr lang="en-US" sz="4200" b="1" dirty="0" smtClean="0"/>
            <a:t>(U    (</a:t>
          </a:r>
          <a:r>
            <a:rPr lang="en-US" sz="4200" dirty="0" smtClean="0"/>
            <a:t>W\m</a:t>
          </a:r>
          <a:r>
            <a:rPr lang="en-US" sz="4200" baseline="30000" dirty="0" smtClean="0"/>
            <a:t>2</a:t>
          </a:r>
          <a:r>
            <a:rPr lang="en-US" sz="4200" dirty="0" smtClean="0"/>
            <a:t>. C</a:t>
          </a:r>
          <a:r>
            <a:rPr lang="en-US" sz="4200" b="1" dirty="0" smtClean="0"/>
            <a:t>))</a:t>
          </a:r>
          <a:endParaRPr lang="ar-SA" sz="4200" dirty="0"/>
        </a:p>
      </dgm:t>
    </dgm:pt>
    <dgm:pt modelId="{7D84B4AC-896C-43C8-B4D5-726473A4CE46}" type="parTrans" cxnId="{465B2DFE-11B5-49DD-AFF7-0F78EEA0E5A1}">
      <dgm:prSet/>
      <dgm:spPr/>
      <dgm:t>
        <a:bodyPr/>
        <a:lstStyle/>
        <a:p>
          <a:pPr rtl="1"/>
          <a:endParaRPr lang="ar-SA"/>
        </a:p>
      </dgm:t>
    </dgm:pt>
    <dgm:pt modelId="{B9F84879-736D-4903-A735-20D2745BF6F4}" type="sibTrans" cxnId="{465B2DFE-11B5-49DD-AFF7-0F78EEA0E5A1}">
      <dgm:prSet/>
      <dgm:spPr/>
      <dgm:t>
        <a:bodyPr/>
        <a:lstStyle/>
        <a:p>
          <a:pPr rtl="1"/>
          <a:endParaRPr lang="ar-SA"/>
        </a:p>
      </dgm:t>
    </dgm:pt>
    <dgm:pt modelId="{9D9979D6-2A95-4546-B99F-46E12F4D631B}" type="pres">
      <dgm:prSet presAssocID="{BB25386D-FC40-44F5-9DBD-DEE96CF12161}" presName="linear" presStyleCnt="0">
        <dgm:presLayoutVars>
          <dgm:animLvl val="lvl"/>
          <dgm:resizeHandles val="exact"/>
        </dgm:presLayoutVars>
      </dgm:prSet>
      <dgm:spPr/>
      <dgm:t>
        <a:bodyPr/>
        <a:lstStyle/>
        <a:p>
          <a:pPr rtl="1"/>
          <a:endParaRPr lang="ar-SA"/>
        </a:p>
      </dgm:t>
    </dgm:pt>
    <dgm:pt modelId="{D6F48884-60E0-4615-8A8B-26090CA0A090}" type="pres">
      <dgm:prSet presAssocID="{50DD0428-C17E-4191-8D78-E6443B4C9467}" presName="parentText" presStyleLbl="node1" presStyleIdx="0" presStyleCnt="1" custScaleX="98333" custLinFactNeighborX="1001" custLinFactNeighborY="-13730">
        <dgm:presLayoutVars>
          <dgm:chMax val="0"/>
          <dgm:bulletEnabled val="1"/>
        </dgm:presLayoutVars>
      </dgm:prSet>
      <dgm:spPr/>
      <dgm:t>
        <a:bodyPr/>
        <a:lstStyle/>
        <a:p>
          <a:pPr rtl="1"/>
          <a:endParaRPr lang="ar-SA"/>
        </a:p>
      </dgm:t>
    </dgm:pt>
  </dgm:ptLst>
  <dgm:cxnLst>
    <dgm:cxn modelId="{465B2DFE-11B5-49DD-AFF7-0F78EEA0E5A1}" srcId="{BB25386D-FC40-44F5-9DBD-DEE96CF12161}" destId="{50DD0428-C17E-4191-8D78-E6443B4C9467}" srcOrd="0" destOrd="0" parTransId="{7D84B4AC-896C-43C8-B4D5-726473A4CE46}" sibTransId="{B9F84879-736D-4903-A735-20D2745BF6F4}"/>
    <dgm:cxn modelId="{94C5FA0C-6B06-4E2A-B268-FCFE3534D875}" type="presOf" srcId="{BB25386D-FC40-44F5-9DBD-DEE96CF12161}" destId="{9D9979D6-2A95-4546-B99F-46E12F4D631B}" srcOrd="0" destOrd="0" presId="urn:microsoft.com/office/officeart/2005/8/layout/vList2"/>
    <dgm:cxn modelId="{E47DDC61-ECBD-4CBB-B40A-A3B2B40840DB}" type="presOf" srcId="{50DD0428-C17E-4191-8D78-E6443B4C9467}" destId="{D6F48884-60E0-4615-8A8B-26090CA0A090}" srcOrd="0" destOrd="0" presId="urn:microsoft.com/office/officeart/2005/8/layout/vList2"/>
    <dgm:cxn modelId="{9452C174-2BB0-474F-93DE-69C7BF3B48F5}" type="presParOf" srcId="{9D9979D6-2A95-4546-B99F-46E12F4D631B}" destId="{D6F48884-60E0-4615-8A8B-26090CA0A09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6E2A2F2-2112-47A9-8BBC-5F62B9C153C0}"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mc:AlternateContent xmlns:mc="http://schemas.openxmlformats.org/markup-compatibility/2006" xmlns:a14="http://schemas.microsoft.com/office/drawing/2010/main">
      <mc:Choice Requires="a14">
        <dgm:pt modelId="{38BD2D44-F1CF-4480-9D54-7A0B1958992C}">
          <dgm:prSet custT="1"/>
          <dgm:spPr/>
          <dgm:t>
            <a:bodyPr/>
            <a:lstStyle/>
            <a:p>
              <a:pPr rtl="0"/>
              <a:r>
                <a:rPr lang="en-US" sz="2800" dirty="0" smtClean="0"/>
                <a:t>R</a:t>
              </a:r>
              <a:r>
                <a:rPr lang="en-US" sz="2800" baseline="-25000" dirty="0" err="1"/>
                <a:t>conv</a:t>
              </a:r>
              <a:r>
                <a:rPr lang="en-US" sz="2800" dirty="0"/>
                <a:t> =  </a:t>
              </a:r>
              <a14:m>
                <m:oMath xmlns:m="http://schemas.openxmlformats.org/officeDocument/2006/math">
                  <m:f>
                    <m:fPr>
                      <m:ctrlPr>
                        <a:rPr lang="en-US" sz="2800" i="1">
                          <a:latin typeface="Cambria Math"/>
                        </a:rPr>
                      </m:ctrlPr>
                    </m:fPr>
                    <m:num>
                      <m:r>
                        <a:rPr lang="en-US" sz="2800" i="1">
                          <a:latin typeface="Cambria Math"/>
                        </a:rPr>
                        <m:t>1</m:t>
                      </m:r>
                      <m:r>
                        <a:rPr lang="en-US" sz="2800" i="1">
                          <a:latin typeface="Cambria Math"/>
                        </a:rPr>
                        <m:t> </m:t>
                      </m:r>
                    </m:num>
                    <m:den>
                      <m:r>
                        <a:rPr lang="en-US" sz="2800" i="1">
                          <a:latin typeface="Cambria Math"/>
                        </a:rPr>
                        <m:t>h</m:t>
                      </m:r>
                    </m:den>
                  </m:f>
                  <m:r>
                    <a:rPr lang="en-US" sz="2800" b="0" i="1" smtClean="0">
                      <a:latin typeface="Cambria Math"/>
                    </a:rPr>
                    <m:t>……………</m:t>
                  </m:r>
                </m:oMath>
              </a14:m>
              <a:r>
                <a:rPr lang="en-US" sz="2800" dirty="0" smtClean="0"/>
                <a:t>Thermal resistance of fluid</a:t>
              </a:r>
              <a:endParaRPr lang="ar-SA" sz="2800" dirty="0"/>
            </a:p>
          </dgm:t>
        </dgm:pt>
      </mc:Choice>
      <mc:Fallback xmlns="">
        <dgm:pt modelId="{38BD2D44-F1CF-4480-9D54-7A0B1958992C}">
          <dgm:prSet custT="1"/>
          <dgm:spPr/>
          <dgm:t>
            <a:bodyPr/>
            <a:lstStyle/>
            <a:p>
              <a:pPr rtl="0"/>
              <a:r>
                <a:rPr lang="en-US" sz="2800" dirty="0" smtClean="0"/>
                <a:t>R</a:t>
              </a:r>
              <a:r>
                <a:rPr lang="en-US" sz="2800" baseline="-25000" dirty="0" err="1"/>
                <a:t>conv</a:t>
              </a:r>
              <a:r>
                <a:rPr lang="en-US" sz="2800" dirty="0"/>
                <a:t> =  </a:t>
              </a:r>
              <a:r>
                <a:rPr lang="en-US" sz="2800" i="0"/>
                <a:t>(1 )/ℎ</a:t>
              </a:r>
              <a:r>
                <a:rPr lang="en-US" sz="2800" b="0" i="0" smtClean="0">
                  <a:latin typeface="Cambria Math"/>
                </a:rPr>
                <a:t>……………</a:t>
              </a:r>
              <a:r>
                <a:rPr lang="en-US" sz="2800" dirty="0" smtClean="0"/>
                <a:t>Thermal resistance of fluid</a:t>
              </a:r>
              <a:endParaRPr lang="ar-SA" sz="2800" dirty="0"/>
            </a:p>
          </dgm:t>
        </dgm:pt>
      </mc:Fallback>
    </mc:AlternateContent>
    <dgm:pt modelId="{E796260F-F32D-4674-B270-EC399EBBF34B}" type="parTrans" cxnId="{B17AD932-9B51-4DC0-92C8-2D4DD1FB95A3}">
      <dgm:prSet/>
      <dgm:spPr/>
      <dgm:t>
        <a:bodyPr/>
        <a:lstStyle/>
        <a:p>
          <a:pPr rtl="1"/>
          <a:endParaRPr lang="ar-SA"/>
        </a:p>
      </dgm:t>
    </dgm:pt>
    <dgm:pt modelId="{9B17926C-06C0-4E4D-92E3-97125CC6AF23}" type="sibTrans" cxnId="{B17AD932-9B51-4DC0-92C8-2D4DD1FB95A3}">
      <dgm:prSet/>
      <dgm:spPr/>
      <dgm:t>
        <a:bodyPr/>
        <a:lstStyle/>
        <a:p>
          <a:pPr rtl="1"/>
          <a:endParaRPr lang="ar-SA"/>
        </a:p>
      </dgm:t>
    </dgm:pt>
    <dgm:pt modelId="{8103E82B-5BA7-4DAD-92A6-3D989F997139}" type="pres">
      <dgm:prSet presAssocID="{86E2A2F2-2112-47A9-8BBC-5F62B9C153C0}" presName="linear" presStyleCnt="0">
        <dgm:presLayoutVars>
          <dgm:animLvl val="lvl"/>
          <dgm:resizeHandles val="exact"/>
        </dgm:presLayoutVars>
      </dgm:prSet>
      <dgm:spPr/>
      <dgm:t>
        <a:bodyPr/>
        <a:lstStyle/>
        <a:p>
          <a:pPr rtl="1"/>
          <a:endParaRPr lang="ar-SA"/>
        </a:p>
      </dgm:t>
    </dgm:pt>
    <dgm:pt modelId="{945B3BFF-F5EA-4853-847D-5ECC59BF4430}" type="pres">
      <dgm:prSet presAssocID="{38BD2D44-F1CF-4480-9D54-7A0B1958992C}" presName="parentText" presStyleLbl="node1" presStyleIdx="0" presStyleCnt="1" custScaleY="309385" custLinFactNeighborY="-64364">
        <dgm:presLayoutVars>
          <dgm:chMax val="0"/>
          <dgm:bulletEnabled val="1"/>
        </dgm:presLayoutVars>
      </dgm:prSet>
      <dgm:spPr/>
      <dgm:t>
        <a:bodyPr/>
        <a:lstStyle/>
        <a:p>
          <a:pPr rtl="1"/>
          <a:endParaRPr lang="ar-SA"/>
        </a:p>
      </dgm:t>
    </dgm:pt>
  </dgm:ptLst>
  <dgm:cxnLst>
    <dgm:cxn modelId="{B17AD932-9B51-4DC0-92C8-2D4DD1FB95A3}" srcId="{86E2A2F2-2112-47A9-8BBC-5F62B9C153C0}" destId="{38BD2D44-F1CF-4480-9D54-7A0B1958992C}" srcOrd="0" destOrd="0" parTransId="{E796260F-F32D-4674-B270-EC399EBBF34B}" sibTransId="{9B17926C-06C0-4E4D-92E3-97125CC6AF23}"/>
    <dgm:cxn modelId="{A4B05C11-352B-4E21-B722-98D7D74A8007}" type="presOf" srcId="{86E2A2F2-2112-47A9-8BBC-5F62B9C153C0}" destId="{8103E82B-5BA7-4DAD-92A6-3D989F997139}" srcOrd="0" destOrd="0" presId="urn:microsoft.com/office/officeart/2005/8/layout/vList2"/>
    <dgm:cxn modelId="{B54610ED-D617-4151-BBF7-194C03800E99}" type="presOf" srcId="{38BD2D44-F1CF-4480-9D54-7A0B1958992C}" destId="{945B3BFF-F5EA-4853-847D-5ECC59BF4430}" srcOrd="0" destOrd="0" presId="urn:microsoft.com/office/officeart/2005/8/layout/vList2"/>
    <dgm:cxn modelId="{47D520DE-A537-45E1-8B9B-616A470A0431}" type="presParOf" srcId="{8103E82B-5BA7-4DAD-92A6-3D989F997139}" destId="{945B3BFF-F5EA-4853-847D-5ECC59BF4430}"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6E2A2F2-2112-47A9-8BBC-5F62B9C153C0}"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38BD2D44-F1CF-4480-9D54-7A0B1958992C}">
      <dgm:prSet custT="1"/>
      <dgm:spPr>
        <a:blipFill rotWithShape="1">
          <a:blip xmlns:r="http://schemas.openxmlformats.org/officeDocument/2006/relationships" r:embed="rId1"/>
          <a:stretch>
            <a:fillRect/>
          </a:stretch>
        </a:blipFill>
      </dgm:spPr>
      <dgm:t>
        <a:bodyPr/>
        <a:lstStyle/>
        <a:p>
          <a:r>
            <a:rPr lang="ar-SA">
              <a:noFill/>
            </a:rPr>
            <a:t> </a:t>
          </a:r>
        </a:p>
      </dgm:t>
    </dgm:pt>
    <dgm:pt modelId="{E796260F-F32D-4674-B270-EC399EBBF34B}" type="parTrans" cxnId="{B17AD932-9B51-4DC0-92C8-2D4DD1FB95A3}">
      <dgm:prSet/>
      <dgm:spPr/>
      <dgm:t>
        <a:bodyPr/>
        <a:lstStyle/>
        <a:p>
          <a:pPr rtl="1"/>
          <a:endParaRPr lang="ar-SA"/>
        </a:p>
      </dgm:t>
    </dgm:pt>
    <dgm:pt modelId="{9B17926C-06C0-4E4D-92E3-97125CC6AF23}" type="sibTrans" cxnId="{B17AD932-9B51-4DC0-92C8-2D4DD1FB95A3}">
      <dgm:prSet/>
      <dgm:spPr/>
      <dgm:t>
        <a:bodyPr/>
        <a:lstStyle/>
        <a:p>
          <a:pPr rtl="1"/>
          <a:endParaRPr lang="ar-SA"/>
        </a:p>
      </dgm:t>
    </dgm:pt>
    <dgm:pt modelId="{8103E82B-5BA7-4DAD-92A6-3D989F997139}" type="pres">
      <dgm:prSet presAssocID="{86E2A2F2-2112-47A9-8BBC-5F62B9C153C0}" presName="linear" presStyleCnt="0">
        <dgm:presLayoutVars>
          <dgm:animLvl val="lvl"/>
          <dgm:resizeHandles val="exact"/>
        </dgm:presLayoutVars>
      </dgm:prSet>
      <dgm:spPr/>
    </dgm:pt>
    <dgm:pt modelId="{945B3BFF-F5EA-4853-847D-5ECC59BF4430}" type="pres">
      <dgm:prSet presAssocID="{38BD2D44-F1CF-4480-9D54-7A0B1958992C}" presName="parentText" presStyleLbl="node1" presStyleIdx="0" presStyleCnt="1" custScaleY="309385" custLinFactNeighborY="-64364">
        <dgm:presLayoutVars>
          <dgm:chMax val="0"/>
          <dgm:bulletEnabled val="1"/>
        </dgm:presLayoutVars>
      </dgm:prSet>
      <dgm:spPr/>
      <dgm:t>
        <a:bodyPr/>
        <a:lstStyle/>
        <a:p>
          <a:pPr rtl="1"/>
          <a:endParaRPr lang="ar-SA"/>
        </a:p>
      </dgm:t>
    </dgm:pt>
  </dgm:ptLst>
  <dgm:cxnLst>
    <dgm:cxn modelId="{B17AD932-9B51-4DC0-92C8-2D4DD1FB95A3}" srcId="{86E2A2F2-2112-47A9-8BBC-5F62B9C153C0}" destId="{38BD2D44-F1CF-4480-9D54-7A0B1958992C}" srcOrd="0" destOrd="0" parTransId="{E796260F-F32D-4674-B270-EC399EBBF34B}" sibTransId="{9B17926C-06C0-4E4D-92E3-97125CC6AF23}"/>
    <dgm:cxn modelId="{A4B05C11-352B-4E21-B722-98D7D74A8007}" type="presOf" srcId="{86E2A2F2-2112-47A9-8BBC-5F62B9C153C0}" destId="{8103E82B-5BA7-4DAD-92A6-3D989F997139}" srcOrd="0" destOrd="0" presId="urn:microsoft.com/office/officeart/2005/8/layout/vList2"/>
    <dgm:cxn modelId="{B54610ED-D617-4151-BBF7-194C03800E99}" type="presOf" srcId="{38BD2D44-F1CF-4480-9D54-7A0B1958992C}" destId="{945B3BFF-F5EA-4853-847D-5ECC59BF4430}" srcOrd="0" destOrd="0" presId="urn:microsoft.com/office/officeart/2005/8/layout/vList2"/>
    <dgm:cxn modelId="{47D520DE-A537-45E1-8B9B-616A470A0431}" type="presParOf" srcId="{8103E82B-5BA7-4DAD-92A6-3D989F997139}" destId="{945B3BFF-F5EA-4853-847D-5ECC59BF4430}"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B25386D-FC40-44F5-9DBD-DEE96CF12161}"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50DD0428-C17E-4191-8D78-E6443B4C9467}">
      <dgm:prSet/>
      <dgm:spPr/>
      <dgm:t>
        <a:bodyPr/>
        <a:lstStyle/>
        <a:p>
          <a:pPr algn="ctr" rtl="0"/>
          <a:r>
            <a:rPr lang="en-US" b="1" dirty="0" smtClean="0"/>
            <a:t>Heat Transfer coefficients</a:t>
          </a:r>
          <a:br>
            <a:rPr lang="en-US" b="1" dirty="0" smtClean="0"/>
          </a:br>
          <a:r>
            <a:rPr lang="en-US" b="1" dirty="0" smtClean="0"/>
            <a:t>(U    (</a:t>
          </a:r>
          <a:r>
            <a:rPr lang="en-US" dirty="0" smtClean="0"/>
            <a:t>W\m</a:t>
          </a:r>
          <a:r>
            <a:rPr lang="en-US" baseline="30000" dirty="0" smtClean="0"/>
            <a:t>2</a:t>
          </a:r>
          <a:r>
            <a:rPr lang="en-US" dirty="0" smtClean="0"/>
            <a:t>. C</a:t>
          </a:r>
          <a:r>
            <a:rPr lang="en-US" b="1" dirty="0" smtClean="0"/>
            <a:t>))</a:t>
          </a:r>
          <a:endParaRPr lang="ar-SA" dirty="0"/>
        </a:p>
      </dgm:t>
    </dgm:pt>
    <dgm:pt modelId="{7D84B4AC-896C-43C8-B4D5-726473A4CE46}" type="parTrans" cxnId="{465B2DFE-11B5-49DD-AFF7-0F78EEA0E5A1}">
      <dgm:prSet/>
      <dgm:spPr/>
      <dgm:t>
        <a:bodyPr/>
        <a:lstStyle/>
        <a:p>
          <a:pPr rtl="1"/>
          <a:endParaRPr lang="ar-SA"/>
        </a:p>
      </dgm:t>
    </dgm:pt>
    <dgm:pt modelId="{B9F84879-736D-4903-A735-20D2745BF6F4}" type="sibTrans" cxnId="{465B2DFE-11B5-49DD-AFF7-0F78EEA0E5A1}">
      <dgm:prSet/>
      <dgm:spPr/>
      <dgm:t>
        <a:bodyPr/>
        <a:lstStyle/>
        <a:p>
          <a:pPr rtl="1"/>
          <a:endParaRPr lang="ar-SA"/>
        </a:p>
      </dgm:t>
    </dgm:pt>
    <dgm:pt modelId="{9D9979D6-2A95-4546-B99F-46E12F4D631B}" type="pres">
      <dgm:prSet presAssocID="{BB25386D-FC40-44F5-9DBD-DEE96CF12161}" presName="linear" presStyleCnt="0">
        <dgm:presLayoutVars>
          <dgm:animLvl val="lvl"/>
          <dgm:resizeHandles val="exact"/>
        </dgm:presLayoutVars>
      </dgm:prSet>
      <dgm:spPr/>
      <dgm:t>
        <a:bodyPr/>
        <a:lstStyle/>
        <a:p>
          <a:pPr rtl="1"/>
          <a:endParaRPr lang="ar-SA"/>
        </a:p>
      </dgm:t>
    </dgm:pt>
    <dgm:pt modelId="{D6F48884-60E0-4615-8A8B-26090CA0A090}" type="pres">
      <dgm:prSet presAssocID="{50DD0428-C17E-4191-8D78-E6443B4C9467}" presName="parentText" presStyleLbl="node1" presStyleIdx="0" presStyleCnt="1" custScaleX="98333">
        <dgm:presLayoutVars>
          <dgm:chMax val="0"/>
          <dgm:bulletEnabled val="1"/>
        </dgm:presLayoutVars>
      </dgm:prSet>
      <dgm:spPr/>
      <dgm:t>
        <a:bodyPr/>
        <a:lstStyle/>
        <a:p>
          <a:pPr rtl="1"/>
          <a:endParaRPr lang="ar-SA"/>
        </a:p>
      </dgm:t>
    </dgm:pt>
  </dgm:ptLst>
  <dgm:cxnLst>
    <dgm:cxn modelId="{465B2DFE-11B5-49DD-AFF7-0F78EEA0E5A1}" srcId="{BB25386D-FC40-44F5-9DBD-DEE96CF12161}" destId="{50DD0428-C17E-4191-8D78-E6443B4C9467}" srcOrd="0" destOrd="0" parTransId="{7D84B4AC-896C-43C8-B4D5-726473A4CE46}" sibTransId="{B9F84879-736D-4903-A735-20D2745BF6F4}"/>
    <dgm:cxn modelId="{AAA2C652-F066-484E-8674-8A75FEDB75B5}" type="presOf" srcId="{50DD0428-C17E-4191-8D78-E6443B4C9467}" destId="{D6F48884-60E0-4615-8A8B-26090CA0A090}" srcOrd="0" destOrd="0" presId="urn:microsoft.com/office/officeart/2005/8/layout/vList2"/>
    <dgm:cxn modelId="{B23C6A27-5746-4C3C-9D6C-C693AC954543}" type="presOf" srcId="{BB25386D-FC40-44F5-9DBD-DEE96CF12161}" destId="{9D9979D6-2A95-4546-B99F-46E12F4D631B}" srcOrd="0" destOrd="0" presId="urn:microsoft.com/office/officeart/2005/8/layout/vList2"/>
    <dgm:cxn modelId="{0110D2EE-F37E-4D4A-BC9D-50CF425871EC}" type="presParOf" srcId="{9D9979D6-2A95-4546-B99F-46E12F4D631B}" destId="{D6F48884-60E0-4615-8A8B-26090CA0A09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3A8B9D2-970A-4A67-8D9B-B40F92549249}"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3DBBEAB5-7C86-4E34-AE83-022CC68ADFAF}">
      <dgm:prSet/>
      <dgm:spPr/>
      <dgm:t>
        <a:bodyPr/>
        <a:lstStyle/>
        <a:p>
          <a:pPr rtl="0"/>
          <a:r>
            <a:rPr lang="en-US" dirty="0" smtClean="0"/>
            <a:t>This picture shows the components of the external wall……………………. U=0.8634 W\m</a:t>
          </a:r>
          <a:r>
            <a:rPr lang="en-US" baseline="30000" dirty="0" smtClean="0"/>
            <a:t>2</a:t>
          </a:r>
          <a:r>
            <a:rPr lang="en-US" dirty="0" smtClean="0"/>
            <a:t>. C</a:t>
          </a:r>
          <a:endParaRPr lang="ar-SA" dirty="0"/>
        </a:p>
      </dgm:t>
    </dgm:pt>
    <dgm:pt modelId="{366ED402-11E6-47EE-9763-2F7EF2E8EAB2}" type="parTrans" cxnId="{7B4FE4CF-4C56-4018-B3AD-73E014D67AD0}">
      <dgm:prSet/>
      <dgm:spPr/>
      <dgm:t>
        <a:bodyPr/>
        <a:lstStyle/>
        <a:p>
          <a:pPr rtl="1"/>
          <a:endParaRPr lang="ar-SA"/>
        </a:p>
      </dgm:t>
    </dgm:pt>
    <dgm:pt modelId="{C03B6624-579E-4E45-81E2-56AB3130B74A}" type="sibTrans" cxnId="{7B4FE4CF-4C56-4018-B3AD-73E014D67AD0}">
      <dgm:prSet/>
      <dgm:spPr/>
      <dgm:t>
        <a:bodyPr/>
        <a:lstStyle/>
        <a:p>
          <a:pPr rtl="1"/>
          <a:endParaRPr lang="ar-SA"/>
        </a:p>
      </dgm:t>
    </dgm:pt>
    <dgm:pt modelId="{017E6A9B-8752-45F1-BB45-790F7D58C651}" type="pres">
      <dgm:prSet presAssocID="{13A8B9D2-970A-4A67-8D9B-B40F92549249}" presName="linear" presStyleCnt="0">
        <dgm:presLayoutVars>
          <dgm:animLvl val="lvl"/>
          <dgm:resizeHandles val="exact"/>
        </dgm:presLayoutVars>
      </dgm:prSet>
      <dgm:spPr/>
      <dgm:t>
        <a:bodyPr/>
        <a:lstStyle/>
        <a:p>
          <a:pPr rtl="1"/>
          <a:endParaRPr lang="ar-SA"/>
        </a:p>
      </dgm:t>
    </dgm:pt>
    <dgm:pt modelId="{B5886994-DF9D-42F2-A966-5B92929B7C9D}" type="pres">
      <dgm:prSet presAssocID="{3DBBEAB5-7C86-4E34-AE83-022CC68ADFAF}" presName="parentText" presStyleLbl="node1" presStyleIdx="0" presStyleCnt="1" custScaleX="96610" custLinFactNeighborX="847" custLinFactNeighborY="-4491">
        <dgm:presLayoutVars>
          <dgm:chMax val="0"/>
          <dgm:bulletEnabled val="1"/>
        </dgm:presLayoutVars>
      </dgm:prSet>
      <dgm:spPr/>
      <dgm:t>
        <a:bodyPr/>
        <a:lstStyle/>
        <a:p>
          <a:pPr rtl="1"/>
          <a:endParaRPr lang="ar-SA"/>
        </a:p>
      </dgm:t>
    </dgm:pt>
  </dgm:ptLst>
  <dgm:cxnLst>
    <dgm:cxn modelId="{7B4FE4CF-4C56-4018-B3AD-73E014D67AD0}" srcId="{13A8B9D2-970A-4A67-8D9B-B40F92549249}" destId="{3DBBEAB5-7C86-4E34-AE83-022CC68ADFAF}" srcOrd="0" destOrd="0" parTransId="{366ED402-11E6-47EE-9763-2F7EF2E8EAB2}" sibTransId="{C03B6624-579E-4E45-81E2-56AB3130B74A}"/>
    <dgm:cxn modelId="{F6B4B787-2329-4C68-9379-033FA3C6DC9D}" type="presOf" srcId="{3DBBEAB5-7C86-4E34-AE83-022CC68ADFAF}" destId="{B5886994-DF9D-42F2-A966-5B92929B7C9D}" srcOrd="0" destOrd="0" presId="urn:microsoft.com/office/officeart/2005/8/layout/vList2"/>
    <dgm:cxn modelId="{5D473D1C-5E0E-473C-9395-AA8DC82BD9CD}" type="presOf" srcId="{13A8B9D2-970A-4A67-8D9B-B40F92549249}" destId="{017E6A9B-8752-45F1-BB45-790F7D58C651}" srcOrd="0" destOrd="0" presId="urn:microsoft.com/office/officeart/2005/8/layout/vList2"/>
    <dgm:cxn modelId="{44515758-3C83-40DE-8AF4-2F2A6130997D}" type="presParOf" srcId="{017E6A9B-8752-45F1-BB45-790F7D58C651}" destId="{B5886994-DF9D-42F2-A966-5B92929B7C9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AB8FA10-0691-4685-A13A-F2DCBCB62B3D}"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08EF9DAE-96CE-42D7-A6BC-DF3D710D6039}">
      <dgm:prSet custT="1"/>
      <dgm:spPr/>
      <dgm:t>
        <a:bodyPr/>
        <a:lstStyle/>
        <a:p>
          <a:pPr algn="ctr" rtl="0"/>
          <a:r>
            <a:rPr lang="en-US" sz="4200" b="1" dirty="0" smtClean="0"/>
            <a:t>Heat Transfer coefficients</a:t>
          </a:r>
          <a:br>
            <a:rPr lang="en-US" sz="4200" b="1" dirty="0" smtClean="0"/>
          </a:br>
          <a:r>
            <a:rPr lang="en-US" sz="4200" b="1" dirty="0" smtClean="0"/>
            <a:t>(U    (</a:t>
          </a:r>
          <a:r>
            <a:rPr lang="en-US" sz="4200" dirty="0" smtClean="0"/>
            <a:t>W\m</a:t>
          </a:r>
          <a:r>
            <a:rPr lang="en-US" sz="4200" baseline="30000" dirty="0" smtClean="0"/>
            <a:t>2</a:t>
          </a:r>
          <a:r>
            <a:rPr lang="en-US" sz="4200" dirty="0" smtClean="0"/>
            <a:t>. C</a:t>
          </a:r>
          <a:r>
            <a:rPr lang="en-US" sz="4200" b="1" dirty="0" smtClean="0"/>
            <a:t>))</a:t>
          </a:r>
          <a:r>
            <a:rPr lang="ar-SA" sz="2600" b="1" dirty="0" smtClean="0"/>
            <a:t/>
          </a:r>
          <a:br>
            <a:rPr lang="ar-SA" sz="2600" b="1" dirty="0" smtClean="0"/>
          </a:br>
          <a:endParaRPr lang="ar-SA" sz="2600" dirty="0"/>
        </a:p>
      </dgm:t>
    </dgm:pt>
    <dgm:pt modelId="{5E562BD5-402B-472A-81D3-AD16A2AEF1BC}" type="parTrans" cxnId="{43058582-9C87-4DFF-80E2-B22271C9EE3A}">
      <dgm:prSet/>
      <dgm:spPr/>
      <dgm:t>
        <a:bodyPr/>
        <a:lstStyle/>
        <a:p>
          <a:pPr rtl="1"/>
          <a:endParaRPr lang="ar-SA"/>
        </a:p>
      </dgm:t>
    </dgm:pt>
    <dgm:pt modelId="{47223D53-72EF-48B9-BD21-D005356AB4DE}" type="sibTrans" cxnId="{43058582-9C87-4DFF-80E2-B22271C9EE3A}">
      <dgm:prSet/>
      <dgm:spPr/>
      <dgm:t>
        <a:bodyPr/>
        <a:lstStyle/>
        <a:p>
          <a:pPr rtl="1"/>
          <a:endParaRPr lang="ar-SA"/>
        </a:p>
      </dgm:t>
    </dgm:pt>
    <dgm:pt modelId="{431207E7-AC97-4854-9E36-FEC51B528C35}" type="pres">
      <dgm:prSet presAssocID="{1AB8FA10-0691-4685-A13A-F2DCBCB62B3D}" presName="linear" presStyleCnt="0">
        <dgm:presLayoutVars>
          <dgm:animLvl val="lvl"/>
          <dgm:resizeHandles val="exact"/>
        </dgm:presLayoutVars>
      </dgm:prSet>
      <dgm:spPr/>
      <dgm:t>
        <a:bodyPr/>
        <a:lstStyle/>
        <a:p>
          <a:pPr rtl="1"/>
          <a:endParaRPr lang="ar-SA"/>
        </a:p>
      </dgm:t>
    </dgm:pt>
    <dgm:pt modelId="{8CD354A6-9022-4E3C-A095-6E0A38626737}" type="pres">
      <dgm:prSet presAssocID="{08EF9DAE-96CE-42D7-A6BC-DF3D710D6039}" presName="parentText" presStyleLbl="node1" presStyleIdx="0" presStyleCnt="1" custScaleY="258307" custLinFactNeighborX="-315" custLinFactNeighborY="-7749">
        <dgm:presLayoutVars>
          <dgm:chMax val="0"/>
          <dgm:bulletEnabled val="1"/>
        </dgm:presLayoutVars>
      </dgm:prSet>
      <dgm:spPr/>
      <dgm:t>
        <a:bodyPr/>
        <a:lstStyle/>
        <a:p>
          <a:pPr rtl="1"/>
          <a:endParaRPr lang="ar-SA"/>
        </a:p>
      </dgm:t>
    </dgm:pt>
  </dgm:ptLst>
  <dgm:cxnLst>
    <dgm:cxn modelId="{F717EFD0-C3B4-47DD-A75C-F763E9E65914}" type="presOf" srcId="{1AB8FA10-0691-4685-A13A-F2DCBCB62B3D}" destId="{431207E7-AC97-4854-9E36-FEC51B528C35}" srcOrd="0" destOrd="0" presId="urn:microsoft.com/office/officeart/2005/8/layout/vList2"/>
    <dgm:cxn modelId="{43058582-9C87-4DFF-80E2-B22271C9EE3A}" srcId="{1AB8FA10-0691-4685-A13A-F2DCBCB62B3D}" destId="{08EF9DAE-96CE-42D7-A6BC-DF3D710D6039}" srcOrd="0" destOrd="0" parTransId="{5E562BD5-402B-472A-81D3-AD16A2AEF1BC}" sibTransId="{47223D53-72EF-48B9-BD21-D005356AB4DE}"/>
    <dgm:cxn modelId="{9C8E40D3-4E09-4367-A4E8-FA5DD7D32838}" type="presOf" srcId="{08EF9DAE-96CE-42D7-A6BC-DF3D710D6039}" destId="{8CD354A6-9022-4E3C-A095-6E0A38626737}" srcOrd="0" destOrd="0" presId="urn:microsoft.com/office/officeart/2005/8/layout/vList2"/>
    <dgm:cxn modelId="{F7B1672F-7631-40A1-B7A4-BEFA206049B2}" type="presParOf" srcId="{431207E7-AC97-4854-9E36-FEC51B528C35}" destId="{8CD354A6-9022-4E3C-A095-6E0A38626737}"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1BF6690-2E41-4E4C-959B-A5BCEC577A27}"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3F7FFFC5-98A9-4AE6-9160-22190771B099}">
      <dgm:prSet/>
      <dgm:spPr/>
      <dgm:t>
        <a:bodyPr/>
        <a:lstStyle/>
        <a:p>
          <a:pPr rtl="1"/>
          <a:r>
            <a:rPr lang="en-US" dirty="0" smtClean="0"/>
            <a:t>This picture shows the components of the internal wall……………………. U=2.4259 W\m</a:t>
          </a:r>
          <a:r>
            <a:rPr lang="en-US" baseline="30000" dirty="0" smtClean="0"/>
            <a:t>2</a:t>
          </a:r>
          <a:r>
            <a:rPr lang="en-US" dirty="0" smtClean="0"/>
            <a:t>. C</a:t>
          </a:r>
          <a:endParaRPr lang="ar-SA" dirty="0"/>
        </a:p>
      </dgm:t>
    </dgm:pt>
    <dgm:pt modelId="{51974DC4-0133-4C47-B49C-E40E4612363A}" type="parTrans" cxnId="{469EEEDF-513B-470C-8748-47726EB783F3}">
      <dgm:prSet/>
      <dgm:spPr/>
      <dgm:t>
        <a:bodyPr/>
        <a:lstStyle/>
        <a:p>
          <a:pPr rtl="1"/>
          <a:endParaRPr lang="ar-SA"/>
        </a:p>
      </dgm:t>
    </dgm:pt>
    <dgm:pt modelId="{07DDB367-EAD7-4550-9173-073E9B29A674}" type="sibTrans" cxnId="{469EEEDF-513B-470C-8748-47726EB783F3}">
      <dgm:prSet/>
      <dgm:spPr/>
      <dgm:t>
        <a:bodyPr/>
        <a:lstStyle/>
        <a:p>
          <a:pPr rtl="1"/>
          <a:endParaRPr lang="ar-SA"/>
        </a:p>
      </dgm:t>
    </dgm:pt>
    <dgm:pt modelId="{447FC9BE-9DE7-4DED-9AC9-C4B31AC92807}" type="pres">
      <dgm:prSet presAssocID="{31BF6690-2E41-4E4C-959B-A5BCEC577A27}" presName="linear" presStyleCnt="0">
        <dgm:presLayoutVars>
          <dgm:animLvl val="lvl"/>
          <dgm:resizeHandles val="exact"/>
        </dgm:presLayoutVars>
      </dgm:prSet>
      <dgm:spPr/>
      <dgm:t>
        <a:bodyPr/>
        <a:lstStyle/>
        <a:p>
          <a:pPr rtl="1"/>
          <a:endParaRPr lang="ar-SA"/>
        </a:p>
      </dgm:t>
    </dgm:pt>
    <dgm:pt modelId="{F2030FA1-6E0E-435C-A655-058B1656FB32}" type="pres">
      <dgm:prSet presAssocID="{3F7FFFC5-98A9-4AE6-9160-22190771B099}" presName="parentText" presStyleLbl="node1" presStyleIdx="0" presStyleCnt="1" custScaleX="98319" custLinFactNeighborX="0" custLinFactNeighborY="-3843">
        <dgm:presLayoutVars>
          <dgm:chMax val="0"/>
          <dgm:bulletEnabled val="1"/>
        </dgm:presLayoutVars>
      </dgm:prSet>
      <dgm:spPr/>
      <dgm:t>
        <a:bodyPr/>
        <a:lstStyle/>
        <a:p>
          <a:pPr rtl="1"/>
          <a:endParaRPr lang="ar-SA"/>
        </a:p>
      </dgm:t>
    </dgm:pt>
  </dgm:ptLst>
  <dgm:cxnLst>
    <dgm:cxn modelId="{469EEEDF-513B-470C-8748-47726EB783F3}" srcId="{31BF6690-2E41-4E4C-959B-A5BCEC577A27}" destId="{3F7FFFC5-98A9-4AE6-9160-22190771B099}" srcOrd="0" destOrd="0" parTransId="{51974DC4-0133-4C47-B49C-E40E4612363A}" sibTransId="{07DDB367-EAD7-4550-9173-073E9B29A674}"/>
    <dgm:cxn modelId="{5352205C-01CA-44BC-B214-1E85A61F994C}" type="presOf" srcId="{3F7FFFC5-98A9-4AE6-9160-22190771B099}" destId="{F2030FA1-6E0E-435C-A655-058B1656FB32}" srcOrd="0" destOrd="0" presId="urn:microsoft.com/office/officeart/2005/8/layout/vList2"/>
    <dgm:cxn modelId="{65A02813-2EB1-47C3-B04C-E25548C7A2E0}" type="presOf" srcId="{31BF6690-2E41-4E4C-959B-A5BCEC577A27}" destId="{447FC9BE-9DE7-4DED-9AC9-C4B31AC92807}" srcOrd="0" destOrd="0" presId="urn:microsoft.com/office/officeart/2005/8/layout/vList2"/>
    <dgm:cxn modelId="{22295FC4-B67E-4A51-ACDA-110C23DBB66A}" type="presParOf" srcId="{447FC9BE-9DE7-4DED-9AC9-C4B31AC92807}" destId="{F2030FA1-6E0E-435C-A655-058B1656FB3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BB3EEA-7293-49C6-8685-4F40123426B5}" type="doc">
      <dgm:prSet loTypeId="urn:microsoft.com/office/officeart/2005/8/layout/hList7" loCatId="list" qsTypeId="urn:microsoft.com/office/officeart/2005/8/quickstyle/3d3" qsCatId="3D" csTypeId="urn:microsoft.com/office/officeart/2005/8/colors/accent1_2" csCatId="accent1" phldr="1"/>
      <dgm:spPr/>
      <dgm:t>
        <a:bodyPr/>
        <a:lstStyle/>
        <a:p>
          <a:pPr rtl="1"/>
          <a:endParaRPr lang="ar-SA"/>
        </a:p>
      </dgm:t>
    </dgm:pt>
    <dgm:pt modelId="{879C279D-4A26-4B7C-B7EA-F53A9E21C71A}">
      <dgm:prSet/>
      <dgm:spPr/>
      <dgm:t>
        <a:bodyPr/>
        <a:lstStyle/>
        <a:p>
          <a:pPr rtl="0"/>
          <a:r>
            <a:rPr lang="en-US" b="1" i="1" dirty="0" smtClean="0"/>
            <a:t>Prepared  by:</a:t>
          </a:r>
          <a:endParaRPr lang="ar-SA" dirty="0"/>
        </a:p>
      </dgm:t>
    </dgm:pt>
    <dgm:pt modelId="{5FC8128E-CD07-4F47-9A02-E3D718C0FD45}" type="parTrans" cxnId="{F4EEC334-EEA8-4660-821C-2FAE0B28F7FB}">
      <dgm:prSet/>
      <dgm:spPr/>
      <dgm:t>
        <a:bodyPr/>
        <a:lstStyle/>
        <a:p>
          <a:pPr rtl="1"/>
          <a:endParaRPr lang="ar-SA"/>
        </a:p>
      </dgm:t>
    </dgm:pt>
    <dgm:pt modelId="{DC15B4A5-0217-4B95-B7F5-39803B1416C6}" type="sibTrans" cxnId="{F4EEC334-EEA8-4660-821C-2FAE0B28F7FB}">
      <dgm:prSet/>
      <dgm:spPr/>
      <dgm:t>
        <a:bodyPr/>
        <a:lstStyle/>
        <a:p>
          <a:pPr rtl="1"/>
          <a:endParaRPr lang="ar-SA"/>
        </a:p>
      </dgm:t>
    </dgm:pt>
    <dgm:pt modelId="{0EDD5B73-D982-49CB-8D45-5C366DFD13A5}">
      <dgm:prSet/>
      <dgm:spPr/>
      <dgm:t>
        <a:bodyPr/>
        <a:lstStyle/>
        <a:p>
          <a:pPr rtl="0"/>
          <a:r>
            <a:rPr lang="en-US" b="1" i="1" smtClean="0"/>
            <a:t>Islam Tahayna </a:t>
          </a:r>
          <a:endParaRPr lang="ar-SA"/>
        </a:p>
      </dgm:t>
    </dgm:pt>
    <dgm:pt modelId="{83148058-D2D9-4FFF-8621-C2ACF105737F}" type="parTrans" cxnId="{4B56C3F9-026F-4F5F-97AD-A7557C5B61F5}">
      <dgm:prSet/>
      <dgm:spPr/>
      <dgm:t>
        <a:bodyPr/>
        <a:lstStyle/>
        <a:p>
          <a:pPr rtl="1"/>
          <a:endParaRPr lang="ar-SA"/>
        </a:p>
      </dgm:t>
    </dgm:pt>
    <dgm:pt modelId="{20B8C99D-2AB9-4AF3-B8A2-19EFF1B9B817}" type="sibTrans" cxnId="{4B56C3F9-026F-4F5F-97AD-A7557C5B61F5}">
      <dgm:prSet/>
      <dgm:spPr/>
      <dgm:t>
        <a:bodyPr/>
        <a:lstStyle/>
        <a:p>
          <a:pPr rtl="1"/>
          <a:endParaRPr lang="ar-SA"/>
        </a:p>
      </dgm:t>
    </dgm:pt>
    <dgm:pt modelId="{A1B78495-4420-469F-ABC7-415791F8249F}">
      <dgm:prSet/>
      <dgm:spPr/>
      <dgm:t>
        <a:bodyPr/>
        <a:lstStyle/>
        <a:p>
          <a:pPr rtl="0"/>
          <a:r>
            <a:rPr lang="en-US" b="1" i="1" dirty="0" smtClean="0"/>
            <a:t>Mohammad Elyan</a:t>
          </a:r>
          <a:endParaRPr lang="ar-SA" dirty="0"/>
        </a:p>
      </dgm:t>
    </dgm:pt>
    <dgm:pt modelId="{B9DCFDFE-9539-4CE3-9AFE-08BB665F4A5B}" type="parTrans" cxnId="{301A6800-2653-450A-9D7F-B0D5F7D0FDE5}">
      <dgm:prSet/>
      <dgm:spPr/>
      <dgm:t>
        <a:bodyPr/>
        <a:lstStyle/>
        <a:p>
          <a:pPr rtl="1"/>
          <a:endParaRPr lang="ar-SA"/>
        </a:p>
      </dgm:t>
    </dgm:pt>
    <dgm:pt modelId="{454D741B-3794-4EFD-A8C2-3100F451A32E}" type="sibTrans" cxnId="{301A6800-2653-450A-9D7F-B0D5F7D0FDE5}">
      <dgm:prSet/>
      <dgm:spPr/>
      <dgm:t>
        <a:bodyPr/>
        <a:lstStyle/>
        <a:p>
          <a:pPr rtl="1"/>
          <a:endParaRPr lang="ar-SA"/>
        </a:p>
      </dgm:t>
    </dgm:pt>
    <dgm:pt modelId="{25877EDA-42A7-4920-8598-59B938051793}">
      <dgm:prSet/>
      <dgm:spPr/>
      <dgm:t>
        <a:bodyPr/>
        <a:lstStyle/>
        <a:p>
          <a:pPr rtl="0"/>
          <a:r>
            <a:rPr lang="en-US" b="1" i="1" smtClean="0"/>
            <a:t>Ahmad Abualwafa </a:t>
          </a:r>
          <a:endParaRPr lang="ar-SA"/>
        </a:p>
      </dgm:t>
    </dgm:pt>
    <dgm:pt modelId="{6450DC1E-97EA-4C8C-96F0-E190B024C24A}" type="parTrans" cxnId="{B93304E1-4358-4028-B437-E685843037BF}">
      <dgm:prSet/>
      <dgm:spPr/>
      <dgm:t>
        <a:bodyPr/>
        <a:lstStyle/>
        <a:p>
          <a:pPr rtl="1"/>
          <a:endParaRPr lang="ar-SA"/>
        </a:p>
      </dgm:t>
    </dgm:pt>
    <dgm:pt modelId="{BEF3BE01-AD02-4091-9CC3-67F35E9A257C}" type="sibTrans" cxnId="{B93304E1-4358-4028-B437-E685843037BF}">
      <dgm:prSet/>
      <dgm:spPr/>
      <dgm:t>
        <a:bodyPr/>
        <a:lstStyle/>
        <a:p>
          <a:pPr rtl="1"/>
          <a:endParaRPr lang="ar-SA"/>
        </a:p>
      </dgm:t>
    </dgm:pt>
    <dgm:pt modelId="{5DF610EC-8B7E-466E-AA79-98AA3D9967DA}">
      <dgm:prSet/>
      <dgm:spPr/>
      <dgm:t>
        <a:bodyPr/>
        <a:lstStyle/>
        <a:p>
          <a:pPr rtl="0"/>
          <a:r>
            <a:rPr lang="en-US" b="1" i="1" dirty="0" smtClean="0"/>
            <a:t>Abed-</a:t>
          </a:r>
          <a:r>
            <a:rPr lang="en-US" b="1" i="1" dirty="0" err="1" smtClean="0"/>
            <a:t>Aljwad</a:t>
          </a:r>
          <a:r>
            <a:rPr lang="en-US" b="1" i="1" dirty="0" smtClean="0"/>
            <a:t> </a:t>
          </a:r>
          <a:r>
            <a:rPr lang="en-US" b="1" i="1" dirty="0" err="1" smtClean="0"/>
            <a:t>Najjar</a:t>
          </a:r>
          <a:endParaRPr lang="ar-SA" dirty="0"/>
        </a:p>
      </dgm:t>
    </dgm:pt>
    <dgm:pt modelId="{ADA02F15-B759-4D46-8606-9FABDF85A722}" type="parTrans" cxnId="{DE74981C-F53E-4084-AC71-A5935DD9D16E}">
      <dgm:prSet/>
      <dgm:spPr/>
      <dgm:t>
        <a:bodyPr/>
        <a:lstStyle/>
        <a:p>
          <a:pPr rtl="1"/>
          <a:endParaRPr lang="ar-SA"/>
        </a:p>
      </dgm:t>
    </dgm:pt>
    <dgm:pt modelId="{F2F1FFAD-F490-4D4B-97BC-0E85786BD448}" type="sibTrans" cxnId="{DE74981C-F53E-4084-AC71-A5935DD9D16E}">
      <dgm:prSet/>
      <dgm:spPr/>
      <dgm:t>
        <a:bodyPr/>
        <a:lstStyle/>
        <a:p>
          <a:pPr rtl="1"/>
          <a:endParaRPr lang="ar-SA"/>
        </a:p>
      </dgm:t>
    </dgm:pt>
    <dgm:pt modelId="{31D8DC9F-B7EB-480A-9ABC-C45DB8741610}" type="pres">
      <dgm:prSet presAssocID="{C3BB3EEA-7293-49C6-8685-4F40123426B5}" presName="Name0" presStyleCnt="0">
        <dgm:presLayoutVars>
          <dgm:dir/>
          <dgm:resizeHandles val="exact"/>
        </dgm:presLayoutVars>
      </dgm:prSet>
      <dgm:spPr/>
      <dgm:t>
        <a:bodyPr/>
        <a:lstStyle/>
        <a:p>
          <a:pPr rtl="1"/>
          <a:endParaRPr lang="ar-SA"/>
        </a:p>
      </dgm:t>
    </dgm:pt>
    <dgm:pt modelId="{FB4DBAD5-F85B-44E1-8145-97981508782B}" type="pres">
      <dgm:prSet presAssocID="{C3BB3EEA-7293-49C6-8685-4F40123426B5}" presName="fgShape" presStyleLbl="fgShp" presStyleIdx="0" presStyleCnt="1"/>
      <dgm:spPr/>
      <dgm:t>
        <a:bodyPr/>
        <a:lstStyle/>
        <a:p>
          <a:pPr rtl="1"/>
          <a:endParaRPr lang="ar-SA"/>
        </a:p>
      </dgm:t>
    </dgm:pt>
    <dgm:pt modelId="{F7265BA3-1D26-48CA-ADC7-7637169ABA8A}" type="pres">
      <dgm:prSet presAssocID="{C3BB3EEA-7293-49C6-8685-4F40123426B5}" presName="linComp" presStyleCnt="0"/>
      <dgm:spPr/>
      <dgm:t>
        <a:bodyPr/>
        <a:lstStyle/>
        <a:p>
          <a:pPr rtl="1"/>
          <a:endParaRPr lang="ar-SA"/>
        </a:p>
      </dgm:t>
    </dgm:pt>
    <dgm:pt modelId="{9849624F-B287-477D-956B-6DFFD590C401}" type="pres">
      <dgm:prSet presAssocID="{879C279D-4A26-4B7C-B7EA-F53A9E21C71A}" presName="compNode" presStyleCnt="0"/>
      <dgm:spPr/>
      <dgm:t>
        <a:bodyPr/>
        <a:lstStyle/>
        <a:p>
          <a:pPr rtl="1"/>
          <a:endParaRPr lang="ar-SA"/>
        </a:p>
      </dgm:t>
    </dgm:pt>
    <dgm:pt modelId="{8DFFB778-12C5-465A-9C7E-8B08CE72A77D}" type="pres">
      <dgm:prSet presAssocID="{879C279D-4A26-4B7C-B7EA-F53A9E21C71A}" presName="bkgdShape" presStyleLbl="node1" presStyleIdx="0" presStyleCnt="5"/>
      <dgm:spPr/>
      <dgm:t>
        <a:bodyPr/>
        <a:lstStyle/>
        <a:p>
          <a:pPr rtl="1"/>
          <a:endParaRPr lang="ar-SA"/>
        </a:p>
      </dgm:t>
    </dgm:pt>
    <dgm:pt modelId="{3CD3DC8C-B44F-43E6-885F-17EA479BC5E7}" type="pres">
      <dgm:prSet presAssocID="{879C279D-4A26-4B7C-B7EA-F53A9E21C71A}" presName="nodeTx" presStyleLbl="node1" presStyleIdx="0" presStyleCnt="5">
        <dgm:presLayoutVars>
          <dgm:bulletEnabled val="1"/>
        </dgm:presLayoutVars>
      </dgm:prSet>
      <dgm:spPr/>
      <dgm:t>
        <a:bodyPr/>
        <a:lstStyle/>
        <a:p>
          <a:pPr rtl="1"/>
          <a:endParaRPr lang="ar-SA"/>
        </a:p>
      </dgm:t>
    </dgm:pt>
    <dgm:pt modelId="{746017EC-EDE1-468D-9D6A-05ECF232F6F2}" type="pres">
      <dgm:prSet presAssocID="{879C279D-4A26-4B7C-B7EA-F53A9E21C71A}" presName="invisiNode" presStyleLbl="node1" presStyleIdx="0" presStyleCnt="5"/>
      <dgm:spPr/>
      <dgm:t>
        <a:bodyPr/>
        <a:lstStyle/>
        <a:p>
          <a:pPr rtl="1"/>
          <a:endParaRPr lang="ar-SA"/>
        </a:p>
      </dgm:t>
    </dgm:pt>
    <dgm:pt modelId="{51FF006B-3B76-401D-8F9E-3952F41AF63D}" type="pres">
      <dgm:prSet presAssocID="{879C279D-4A26-4B7C-B7EA-F53A9E21C71A}" presName="imagNode" presStyleLbl="fgImgPlace1" presStyleIdx="0" presStyleCnt="5"/>
      <dgm:spPr/>
      <dgm:t>
        <a:bodyPr/>
        <a:lstStyle/>
        <a:p>
          <a:pPr rtl="1"/>
          <a:endParaRPr lang="ar-SA"/>
        </a:p>
      </dgm:t>
    </dgm:pt>
    <dgm:pt modelId="{B1A5EDED-D7D9-4A30-8750-C5605E23BEC8}" type="pres">
      <dgm:prSet presAssocID="{DC15B4A5-0217-4B95-B7F5-39803B1416C6}" presName="sibTrans" presStyleLbl="sibTrans2D1" presStyleIdx="0" presStyleCnt="0"/>
      <dgm:spPr/>
      <dgm:t>
        <a:bodyPr/>
        <a:lstStyle/>
        <a:p>
          <a:pPr rtl="1"/>
          <a:endParaRPr lang="ar-SA"/>
        </a:p>
      </dgm:t>
    </dgm:pt>
    <dgm:pt modelId="{FE64E6C3-C595-4AEA-87A7-DAB11F92A8ED}" type="pres">
      <dgm:prSet presAssocID="{0EDD5B73-D982-49CB-8D45-5C366DFD13A5}" presName="compNode" presStyleCnt="0"/>
      <dgm:spPr/>
      <dgm:t>
        <a:bodyPr/>
        <a:lstStyle/>
        <a:p>
          <a:pPr rtl="1"/>
          <a:endParaRPr lang="ar-SA"/>
        </a:p>
      </dgm:t>
    </dgm:pt>
    <dgm:pt modelId="{6A52C59F-E10B-4800-BAD4-706D8BC7D883}" type="pres">
      <dgm:prSet presAssocID="{0EDD5B73-D982-49CB-8D45-5C366DFD13A5}" presName="bkgdShape" presStyleLbl="node1" presStyleIdx="1" presStyleCnt="5"/>
      <dgm:spPr/>
      <dgm:t>
        <a:bodyPr/>
        <a:lstStyle/>
        <a:p>
          <a:pPr rtl="1"/>
          <a:endParaRPr lang="ar-SA"/>
        </a:p>
      </dgm:t>
    </dgm:pt>
    <dgm:pt modelId="{2D6457F9-C0FB-4915-8E9B-EA6ED2BBC5D5}" type="pres">
      <dgm:prSet presAssocID="{0EDD5B73-D982-49CB-8D45-5C366DFD13A5}" presName="nodeTx" presStyleLbl="node1" presStyleIdx="1" presStyleCnt="5">
        <dgm:presLayoutVars>
          <dgm:bulletEnabled val="1"/>
        </dgm:presLayoutVars>
      </dgm:prSet>
      <dgm:spPr/>
      <dgm:t>
        <a:bodyPr/>
        <a:lstStyle/>
        <a:p>
          <a:pPr rtl="1"/>
          <a:endParaRPr lang="ar-SA"/>
        </a:p>
      </dgm:t>
    </dgm:pt>
    <dgm:pt modelId="{480460F0-FBD3-4229-B329-FC235C40EF14}" type="pres">
      <dgm:prSet presAssocID="{0EDD5B73-D982-49CB-8D45-5C366DFD13A5}" presName="invisiNode" presStyleLbl="node1" presStyleIdx="1" presStyleCnt="5"/>
      <dgm:spPr/>
      <dgm:t>
        <a:bodyPr/>
        <a:lstStyle/>
        <a:p>
          <a:pPr rtl="1"/>
          <a:endParaRPr lang="ar-SA"/>
        </a:p>
      </dgm:t>
    </dgm:pt>
    <dgm:pt modelId="{22D0DDE4-219F-4C41-A8FB-21C422DCB7D7}" type="pres">
      <dgm:prSet presAssocID="{0EDD5B73-D982-49CB-8D45-5C366DFD13A5}" presName="imagNode" presStyleLbl="fgImgPlace1" presStyleIdx="1"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dgm:spPr>
      <dgm:t>
        <a:bodyPr/>
        <a:lstStyle/>
        <a:p>
          <a:pPr rtl="1"/>
          <a:endParaRPr lang="ar-SA"/>
        </a:p>
      </dgm:t>
    </dgm:pt>
    <dgm:pt modelId="{F5EDEE80-6E86-4968-B78F-0D50934DB072}" type="pres">
      <dgm:prSet presAssocID="{20B8C99D-2AB9-4AF3-B8A2-19EFF1B9B817}" presName="sibTrans" presStyleLbl="sibTrans2D1" presStyleIdx="0" presStyleCnt="0"/>
      <dgm:spPr/>
      <dgm:t>
        <a:bodyPr/>
        <a:lstStyle/>
        <a:p>
          <a:pPr rtl="1"/>
          <a:endParaRPr lang="ar-SA"/>
        </a:p>
      </dgm:t>
    </dgm:pt>
    <dgm:pt modelId="{75AFE874-E22F-49D5-8315-0E9633BDE5F1}" type="pres">
      <dgm:prSet presAssocID="{A1B78495-4420-469F-ABC7-415791F8249F}" presName="compNode" presStyleCnt="0"/>
      <dgm:spPr/>
      <dgm:t>
        <a:bodyPr/>
        <a:lstStyle/>
        <a:p>
          <a:pPr rtl="1"/>
          <a:endParaRPr lang="ar-SA"/>
        </a:p>
      </dgm:t>
    </dgm:pt>
    <dgm:pt modelId="{E23BC9DA-3ABF-4C31-AC77-91723ABB2912}" type="pres">
      <dgm:prSet presAssocID="{A1B78495-4420-469F-ABC7-415791F8249F}" presName="bkgdShape" presStyleLbl="node1" presStyleIdx="2" presStyleCnt="5"/>
      <dgm:spPr/>
      <dgm:t>
        <a:bodyPr/>
        <a:lstStyle/>
        <a:p>
          <a:pPr rtl="1"/>
          <a:endParaRPr lang="ar-SA"/>
        </a:p>
      </dgm:t>
    </dgm:pt>
    <dgm:pt modelId="{653025D1-63A0-4ACE-8094-D2A2ECD3AC81}" type="pres">
      <dgm:prSet presAssocID="{A1B78495-4420-469F-ABC7-415791F8249F}" presName="nodeTx" presStyleLbl="node1" presStyleIdx="2" presStyleCnt="5">
        <dgm:presLayoutVars>
          <dgm:bulletEnabled val="1"/>
        </dgm:presLayoutVars>
      </dgm:prSet>
      <dgm:spPr/>
      <dgm:t>
        <a:bodyPr/>
        <a:lstStyle/>
        <a:p>
          <a:pPr rtl="1"/>
          <a:endParaRPr lang="ar-SA"/>
        </a:p>
      </dgm:t>
    </dgm:pt>
    <dgm:pt modelId="{51108E69-6E16-4695-9F9B-AAA173FCDB5D}" type="pres">
      <dgm:prSet presAssocID="{A1B78495-4420-469F-ABC7-415791F8249F}" presName="invisiNode" presStyleLbl="node1" presStyleIdx="2" presStyleCnt="5"/>
      <dgm:spPr/>
      <dgm:t>
        <a:bodyPr/>
        <a:lstStyle/>
        <a:p>
          <a:pPr rtl="1"/>
          <a:endParaRPr lang="ar-SA"/>
        </a:p>
      </dgm:t>
    </dgm:pt>
    <dgm:pt modelId="{FAE8A67A-8CDB-46E5-A987-57B85A967A8A}" type="pres">
      <dgm:prSet presAssocID="{A1B78495-4420-469F-ABC7-415791F8249F}" presName="imagNode" presStyleLbl="fgImgPlace1" presStyleIdx="2"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7000" b="-17000"/>
          </a:stretch>
        </a:blipFill>
      </dgm:spPr>
      <dgm:t>
        <a:bodyPr/>
        <a:lstStyle/>
        <a:p>
          <a:pPr rtl="1"/>
          <a:endParaRPr lang="ar-SA"/>
        </a:p>
      </dgm:t>
    </dgm:pt>
    <dgm:pt modelId="{6EC9361C-EB40-47DD-AF23-699A84EA362E}" type="pres">
      <dgm:prSet presAssocID="{454D741B-3794-4EFD-A8C2-3100F451A32E}" presName="sibTrans" presStyleLbl="sibTrans2D1" presStyleIdx="0" presStyleCnt="0"/>
      <dgm:spPr/>
      <dgm:t>
        <a:bodyPr/>
        <a:lstStyle/>
        <a:p>
          <a:pPr rtl="1"/>
          <a:endParaRPr lang="ar-SA"/>
        </a:p>
      </dgm:t>
    </dgm:pt>
    <dgm:pt modelId="{96ABED3F-DCF6-4E5D-B55E-858B3D342F28}" type="pres">
      <dgm:prSet presAssocID="{25877EDA-42A7-4920-8598-59B938051793}" presName="compNode" presStyleCnt="0"/>
      <dgm:spPr/>
      <dgm:t>
        <a:bodyPr/>
        <a:lstStyle/>
        <a:p>
          <a:pPr rtl="1"/>
          <a:endParaRPr lang="ar-SA"/>
        </a:p>
      </dgm:t>
    </dgm:pt>
    <dgm:pt modelId="{0274CC93-AABD-4EE4-BD9D-666E723B1151}" type="pres">
      <dgm:prSet presAssocID="{25877EDA-42A7-4920-8598-59B938051793}" presName="bkgdShape" presStyleLbl="node1" presStyleIdx="3" presStyleCnt="5"/>
      <dgm:spPr/>
      <dgm:t>
        <a:bodyPr/>
        <a:lstStyle/>
        <a:p>
          <a:pPr rtl="1"/>
          <a:endParaRPr lang="ar-SA"/>
        </a:p>
      </dgm:t>
    </dgm:pt>
    <dgm:pt modelId="{58284D1B-CD09-4939-9C42-6154B48EAE95}" type="pres">
      <dgm:prSet presAssocID="{25877EDA-42A7-4920-8598-59B938051793}" presName="nodeTx" presStyleLbl="node1" presStyleIdx="3" presStyleCnt="5">
        <dgm:presLayoutVars>
          <dgm:bulletEnabled val="1"/>
        </dgm:presLayoutVars>
      </dgm:prSet>
      <dgm:spPr/>
      <dgm:t>
        <a:bodyPr/>
        <a:lstStyle/>
        <a:p>
          <a:pPr rtl="1"/>
          <a:endParaRPr lang="ar-SA"/>
        </a:p>
      </dgm:t>
    </dgm:pt>
    <dgm:pt modelId="{028E6E4F-18B1-4AED-8DBA-847B17B70A5E}" type="pres">
      <dgm:prSet presAssocID="{25877EDA-42A7-4920-8598-59B938051793}" presName="invisiNode" presStyleLbl="node1" presStyleIdx="3" presStyleCnt="5"/>
      <dgm:spPr/>
      <dgm:t>
        <a:bodyPr/>
        <a:lstStyle/>
        <a:p>
          <a:pPr rtl="1"/>
          <a:endParaRPr lang="ar-SA"/>
        </a:p>
      </dgm:t>
    </dgm:pt>
    <dgm:pt modelId="{D8179BCF-F5F3-4754-B77C-6AFE4D08522C}" type="pres">
      <dgm:prSet presAssocID="{25877EDA-42A7-4920-8598-59B938051793}" presName="imagNode" presStyleLbl="fgImgPlace1" presStyleIdx="3"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7000" b="-17000"/>
          </a:stretch>
        </a:blipFill>
      </dgm:spPr>
      <dgm:t>
        <a:bodyPr/>
        <a:lstStyle/>
        <a:p>
          <a:pPr rtl="1"/>
          <a:endParaRPr lang="ar-SA"/>
        </a:p>
      </dgm:t>
    </dgm:pt>
    <dgm:pt modelId="{D79CCE7F-B37F-4311-A31D-0165B06CF35D}" type="pres">
      <dgm:prSet presAssocID="{BEF3BE01-AD02-4091-9CC3-67F35E9A257C}" presName="sibTrans" presStyleLbl="sibTrans2D1" presStyleIdx="0" presStyleCnt="0"/>
      <dgm:spPr/>
      <dgm:t>
        <a:bodyPr/>
        <a:lstStyle/>
        <a:p>
          <a:pPr rtl="1"/>
          <a:endParaRPr lang="ar-SA"/>
        </a:p>
      </dgm:t>
    </dgm:pt>
    <dgm:pt modelId="{68A87C91-1CA3-478C-A36D-D6226C9E5C25}" type="pres">
      <dgm:prSet presAssocID="{5DF610EC-8B7E-466E-AA79-98AA3D9967DA}" presName="compNode" presStyleCnt="0"/>
      <dgm:spPr/>
      <dgm:t>
        <a:bodyPr/>
        <a:lstStyle/>
        <a:p>
          <a:pPr rtl="1"/>
          <a:endParaRPr lang="ar-SA"/>
        </a:p>
      </dgm:t>
    </dgm:pt>
    <dgm:pt modelId="{7655B143-5B7E-4545-8067-A0ABCFD0A0D5}" type="pres">
      <dgm:prSet presAssocID="{5DF610EC-8B7E-466E-AA79-98AA3D9967DA}" presName="bkgdShape" presStyleLbl="node1" presStyleIdx="4" presStyleCnt="5"/>
      <dgm:spPr/>
      <dgm:t>
        <a:bodyPr/>
        <a:lstStyle/>
        <a:p>
          <a:pPr rtl="1"/>
          <a:endParaRPr lang="ar-SA"/>
        </a:p>
      </dgm:t>
    </dgm:pt>
    <dgm:pt modelId="{14E8FC66-EE7E-49C6-8E85-32B5A6D183DC}" type="pres">
      <dgm:prSet presAssocID="{5DF610EC-8B7E-466E-AA79-98AA3D9967DA}" presName="nodeTx" presStyleLbl="node1" presStyleIdx="4" presStyleCnt="5">
        <dgm:presLayoutVars>
          <dgm:bulletEnabled val="1"/>
        </dgm:presLayoutVars>
      </dgm:prSet>
      <dgm:spPr/>
      <dgm:t>
        <a:bodyPr/>
        <a:lstStyle/>
        <a:p>
          <a:pPr rtl="1"/>
          <a:endParaRPr lang="ar-SA"/>
        </a:p>
      </dgm:t>
    </dgm:pt>
    <dgm:pt modelId="{154BF947-6DE6-4FD2-9BA3-817AF7CE07BE}" type="pres">
      <dgm:prSet presAssocID="{5DF610EC-8B7E-466E-AA79-98AA3D9967DA}" presName="invisiNode" presStyleLbl="node1" presStyleIdx="4" presStyleCnt="5"/>
      <dgm:spPr/>
      <dgm:t>
        <a:bodyPr/>
        <a:lstStyle/>
        <a:p>
          <a:pPr rtl="1"/>
          <a:endParaRPr lang="ar-SA"/>
        </a:p>
      </dgm:t>
    </dgm:pt>
    <dgm:pt modelId="{9E41D5A1-BAD4-4D1B-B89E-276576CD4489}" type="pres">
      <dgm:prSet presAssocID="{5DF610EC-8B7E-466E-AA79-98AA3D9967DA}" presName="imagNode" presStyleLbl="fgImgPlace1" presStyleIdx="4" presStyleCnt="5"/>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17000" b="-17000"/>
          </a:stretch>
        </a:blipFill>
      </dgm:spPr>
      <dgm:t>
        <a:bodyPr/>
        <a:lstStyle/>
        <a:p>
          <a:pPr rtl="1"/>
          <a:endParaRPr lang="ar-SA"/>
        </a:p>
      </dgm:t>
    </dgm:pt>
  </dgm:ptLst>
  <dgm:cxnLst>
    <dgm:cxn modelId="{40F0D0D0-9EA2-4BD0-88BF-DC2D1278832E}" type="presOf" srcId="{454D741B-3794-4EFD-A8C2-3100F451A32E}" destId="{6EC9361C-EB40-47DD-AF23-699A84EA362E}" srcOrd="0" destOrd="0" presId="urn:microsoft.com/office/officeart/2005/8/layout/hList7"/>
    <dgm:cxn modelId="{8D4346EE-5FEA-43C0-98B8-B664A54A5F2A}" type="presOf" srcId="{25877EDA-42A7-4920-8598-59B938051793}" destId="{0274CC93-AABD-4EE4-BD9D-666E723B1151}" srcOrd="0" destOrd="0" presId="urn:microsoft.com/office/officeart/2005/8/layout/hList7"/>
    <dgm:cxn modelId="{D03C8FB9-BD41-405B-A2FA-1444D240D556}" type="presOf" srcId="{25877EDA-42A7-4920-8598-59B938051793}" destId="{58284D1B-CD09-4939-9C42-6154B48EAE95}" srcOrd="1" destOrd="0" presId="urn:microsoft.com/office/officeart/2005/8/layout/hList7"/>
    <dgm:cxn modelId="{FA7D6545-742A-4B7B-AB13-FA3E68FFBA1B}" type="presOf" srcId="{C3BB3EEA-7293-49C6-8685-4F40123426B5}" destId="{31D8DC9F-B7EB-480A-9ABC-C45DB8741610}" srcOrd="0" destOrd="0" presId="urn:microsoft.com/office/officeart/2005/8/layout/hList7"/>
    <dgm:cxn modelId="{4DD512A3-42C4-4E86-9616-01D06FD98F1E}" type="presOf" srcId="{0EDD5B73-D982-49CB-8D45-5C366DFD13A5}" destId="{2D6457F9-C0FB-4915-8E9B-EA6ED2BBC5D5}" srcOrd="1" destOrd="0" presId="urn:microsoft.com/office/officeart/2005/8/layout/hList7"/>
    <dgm:cxn modelId="{B93304E1-4358-4028-B437-E685843037BF}" srcId="{C3BB3EEA-7293-49C6-8685-4F40123426B5}" destId="{25877EDA-42A7-4920-8598-59B938051793}" srcOrd="3" destOrd="0" parTransId="{6450DC1E-97EA-4C8C-96F0-E190B024C24A}" sibTransId="{BEF3BE01-AD02-4091-9CC3-67F35E9A257C}"/>
    <dgm:cxn modelId="{E3DC5E73-E7FB-4B45-9642-E4BB67345B93}" type="presOf" srcId="{20B8C99D-2AB9-4AF3-B8A2-19EFF1B9B817}" destId="{F5EDEE80-6E86-4968-B78F-0D50934DB072}" srcOrd="0" destOrd="0" presId="urn:microsoft.com/office/officeart/2005/8/layout/hList7"/>
    <dgm:cxn modelId="{301A6800-2653-450A-9D7F-B0D5F7D0FDE5}" srcId="{C3BB3EEA-7293-49C6-8685-4F40123426B5}" destId="{A1B78495-4420-469F-ABC7-415791F8249F}" srcOrd="2" destOrd="0" parTransId="{B9DCFDFE-9539-4CE3-9AFE-08BB665F4A5B}" sibTransId="{454D741B-3794-4EFD-A8C2-3100F451A32E}"/>
    <dgm:cxn modelId="{FE436B25-57B3-402E-9733-D9AF117A83F9}" type="presOf" srcId="{0EDD5B73-D982-49CB-8D45-5C366DFD13A5}" destId="{6A52C59F-E10B-4800-BAD4-706D8BC7D883}" srcOrd="0" destOrd="0" presId="urn:microsoft.com/office/officeart/2005/8/layout/hList7"/>
    <dgm:cxn modelId="{6A8A2447-9194-4250-ACFE-E1D3E654C384}" type="presOf" srcId="{BEF3BE01-AD02-4091-9CC3-67F35E9A257C}" destId="{D79CCE7F-B37F-4311-A31D-0165B06CF35D}" srcOrd="0" destOrd="0" presId="urn:microsoft.com/office/officeart/2005/8/layout/hList7"/>
    <dgm:cxn modelId="{DD3E1824-2874-4CEA-9F70-BDDB810D5AD1}" type="presOf" srcId="{879C279D-4A26-4B7C-B7EA-F53A9E21C71A}" destId="{8DFFB778-12C5-465A-9C7E-8B08CE72A77D}" srcOrd="0" destOrd="0" presId="urn:microsoft.com/office/officeart/2005/8/layout/hList7"/>
    <dgm:cxn modelId="{F3176957-4C65-454F-B2E2-0E3A133B212E}" type="presOf" srcId="{A1B78495-4420-469F-ABC7-415791F8249F}" destId="{E23BC9DA-3ABF-4C31-AC77-91723ABB2912}" srcOrd="0" destOrd="0" presId="urn:microsoft.com/office/officeart/2005/8/layout/hList7"/>
    <dgm:cxn modelId="{24FE9EF7-36E6-4490-ACAD-F66A51A94CD5}" type="presOf" srcId="{5DF610EC-8B7E-466E-AA79-98AA3D9967DA}" destId="{7655B143-5B7E-4545-8067-A0ABCFD0A0D5}" srcOrd="0" destOrd="0" presId="urn:microsoft.com/office/officeart/2005/8/layout/hList7"/>
    <dgm:cxn modelId="{CB3F20E5-2017-4A34-99B3-FAAB993377FA}" type="presOf" srcId="{879C279D-4A26-4B7C-B7EA-F53A9E21C71A}" destId="{3CD3DC8C-B44F-43E6-885F-17EA479BC5E7}" srcOrd="1" destOrd="0" presId="urn:microsoft.com/office/officeart/2005/8/layout/hList7"/>
    <dgm:cxn modelId="{DE74981C-F53E-4084-AC71-A5935DD9D16E}" srcId="{C3BB3EEA-7293-49C6-8685-4F40123426B5}" destId="{5DF610EC-8B7E-466E-AA79-98AA3D9967DA}" srcOrd="4" destOrd="0" parTransId="{ADA02F15-B759-4D46-8606-9FABDF85A722}" sibTransId="{F2F1FFAD-F490-4D4B-97BC-0E85786BD448}"/>
    <dgm:cxn modelId="{4B56C3F9-026F-4F5F-97AD-A7557C5B61F5}" srcId="{C3BB3EEA-7293-49C6-8685-4F40123426B5}" destId="{0EDD5B73-D982-49CB-8D45-5C366DFD13A5}" srcOrd="1" destOrd="0" parTransId="{83148058-D2D9-4FFF-8621-C2ACF105737F}" sibTransId="{20B8C99D-2AB9-4AF3-B8A2-19EFF1B9B817}"/>
    <dgm:cxn modelId="{43147CBF-1ECE-431B-8277-E15427287486}" type="presOf" srcId="{DC15B4A5-0217-4B95-B7F5-39803B1416C6}" destId="{B1A5EDED-D7D9-4A30-8750-C5605E23BEC8}" srcOrd="0" destOrd="0" presId="urn:microsoft.com/office/officeart/2005/8/layout/hList7"/>
    <dgm:cxn modelId="{EC91C092-C4C8-406C-AD49-1E8B477AB0DB}" type="presOf" srcId="{A1B78495-4420-469F-ABC7-415791F8249F}" destId="{653025D1-63A0-4ACE-8094-D2A2ECD3AC81}" srcOrd="1" destOrd="0" presId="urn:microsoft.com/office/officeart/2005/8/layout/hList7"/>
    <dgm:cxn modelId="{F4EEC334-EEA8-4660-821C-2FAE0B28F7FB}" srcId="{C3BB3EEA-7293-49C6-8685-4F40123426B5}" destId="{879C279D-4A26-4B7C-B7EA-F53A9E21C71A}" srcOrd="0" destOrd="0" parTransId="{5FC8128E-CD07-4F47-9A02-E3D718C0FD45}" sibTransId="{DC15B4A5-0217-4B95-B7F5-39803B1416C6}"/>
    <dgm:cxn modelId="{FB96E593-5EF5-45D7-97D7-B4E2D48BAE57}" type="presOf" srcId="{5DF610EC-8B7E-466E-AA79-98AA3D9967DA}" destId="{14E8FC66-EE7E-49C6-8E85-32B5A6D183DC}" srcOrd="1" destOrd="0" presId="urn:microsoft.com/office/officeart/2005/8/layout/hList7"/>
    <dgm:cxn modelId="{D450948A-334C-491A-86F4-9473FA35AF2A}" type="presParOf" srcId="{31D8DC9F-B7EB-480A-9ABC-C45DB8741610}" destId="{FB4DBAD5-F85B-44E1-8145-97981508782B}" srcOrd="0" destOrd="0" presId="urn:microsoft.com/office/officeart/2005/8/layout/hList7"/>
    <dgm:cxn modelId="{69332044-9C51-4EC0-8724-ED09C4707F6D}" type="presParOf" srcId="{31D8DC9F-B7EB-480A-9ABC-C45DB8741610}" destId="{F7265BA3-1D26-48CA-ADC7-7637169ABA8A}" srcOrd="1" destOrd="0" presId="urn:microsoft.com/office/officeart/2005/8/layout/hList7"/>
    <dgm:cxn modelId="{EAC4B424-58C7-4DDC-AC0D-7E1671F78360}" type="presParOf" srcId="{F7265BA3-1D26-48CA-ADC7-7637169ABA8A}" destId="{9849624F-B287-477D-956B-6DFFD590C401}" srcOrd="0" destOrd="0" presId="urn:microsoft.com/office/officeart/2005/8/layout/hList7"/>
    <dgm:cxn modelId="{0D588180-C337-4D33-A6B8-76682B631F2D}" type="presParOf" srcId="{9849624F-B287-477D-956B-6DFFD590C401}" destId="{8DFFB778-12C5-465A-9C7E-8B08CE72A77D}" srcOrd="0" destOrd="0" presId="urn:microsoft.com/office/officeart/2005/8/layout/hList7"/>
    <dgm:cxn modelId="{563AD642-1144-4B18-95B9-BDFE376D7548}" type="presParOf" srcId="{9849624F-B287-477D-956B-6DFFD590C401}" destId="{3CD3DC8C-B44F-43E6-885F-17EA479BC5E7}" srcOrd="1" destOrd="0" presId="urn:microsoft.com/office/officeart/2005/8/layout/hList7"/>
    <dgm:cxn modelId="{B251106E-0BBC-431D-BEF8-AE9AFFA20839}" type="presParOf" srcId="{9849624F-B287-477D-956B-6DFFD590C401}" destId="{746017EC-EDE1-468D-9D6A-05ECF232F6F2}" srcOrd="2" destOrd="0" presId="urn:microsoft.com/office/officeart/2005/8/layout/hList7"/>
    <dgm:cxn modelId="{9A93B1B8-CBA5-43C6-B32E-47133DEABF9E}" type="presParOf" srcId="{9849624F-B287-477D-956B-6DFFD590C401}" destId="{51FF006B-3B76-401D-8F9E-3952F41AF63D}" srcOrd="3" destOrd="0" presId="urn:microsoft.com/office/officeart/2005/8/layout/hList7"/>
    <dgm:cxn modelId="{8D365A42-4639-450A-8C55-22606A4FFD54}" type="presParOf" srcId="{F7265BA3-1D26-48CA-ADC7-7637169ABA8A}" destId="{B1A5EDED-D7D9-4A30-8750-C5605E23BEC8}" srcOrd="1" destOrd="0" presId="urn:microsoft.com/office/officeart/2005/8/layout/hList7"/>
    <dgm:cxn modelId="{67F2C23D-3684-42F9-88D4-736649AB28A2}" type="presParOf" srcId="{F7265BA3-1D26-48CA-ADC7-7637169ABA8A}" destId="{FE64E6C3-C595-4AEA-87A7-DAB11F92A8ED}" srcOrd="2" destOrd="0" presId="urn:microsoft.com/office/officeart/2005/8/layout/hList7"/>
    <dgm:cxn modelId="{33B1CA32-46E5-437F-9563-29FB571CF1FB}" type="presParOf" srcId="{FE64E6C3-C595-4AEA-87A7-DAB11F92A8ED}" destId="{6A52C59F-E10B-4800-BAD4-706D8BC7D883}" srcOrd="0" destOrd="0" presId="urn:microsoft.com/office/officeart/2005/8/layout/hList7"/>
    <dgm:cxn modelId="{A7200A47-671E-4251-A86C-B97519318D2B}" type="presParOf" srcId="{FE64E6C3-C595-4AEA-87A7-DAB11F92A8ED}" destId="{2D6457F9-C0FB-4915-8E9B-EA6ED2BBC5D5}" srcOrd="1" destOrd="0" presId="urn:microsoft.com/office/officeart/2005/8/layout/hList7"/>
    <dgm:cxn modelId="{4CABC80A-955F-420C-9E6D-B81382015E82}" type="presParOf" srcId="{FE64E6C3-C595-4AEA-87A7-DAB11F92A8ED}" destId="{480460F0-FBD3-4229-B329-FC235C40EF14}" srcOrd="2" destOrd="0" presId="urn:microsoft.com/office/officeart/2005/8/layout/hList7"/>
    <dgm:cxn modelId="{DF0EFC81-F225-42A5-9558-CB2FD3D24FFA}" type="presParOf" srcId="{FE64E6C3-C595-4AEA-87A7-DAB11F92A8ED}" destId="{22D0DDE4-219F-4C41-A8FB-21C422DCB7D7}" srcOrd="3" destOrd="0" presId="urn:microsoft.com/office/officeart/2005/8/layout/hList7"/>
    <dgm:cxn modelId="{1254EBB1-AC04-4A24-A4DA-0A353B355588}" type="presParOf" srcId="{F7265BA3-1D26-48CA-ADC7-7637169ABA8A}" destId="{F5EDEE80-6E86-4968-B78F-0D50934DB072}" srcOrd="3" destOrd="0" presId="urn:microsoft.com/office/officeart/2005/8/layout/hList7"/>
    <dgm:cxn modelId="{23293D3B-1170-425D-9322-7478B8F8CF19}" type="presParOf" srcId="{F7265BA3-1D26-48CA-ADC7-7637169ABA8A}" destId="{75AFE874-E22F-49D5-8315-0E9633BDE5F1}" srcOrd="4" destOrd="0" presId="urn:microsoft.com/office/officeart/2005/8/layout/hList7"/>
    <dgm:cxn modelId="{106B9CB4-C1C1-4089-87C0-5E945C0A903B}" type="presParOf" srcId="{75AFE874-E22F-49D5-8315-0E9633BDE5F1}" destId="{E23BC9DA-3ABF-4C31-AC77-91723ABB2912}" srcOrd="0" destOrd="0" presId="urn:microsoft.com/office/officeart/2005/8/layout/hList7"/>
    <dgm:cxn modelId="{DA18EF4D-4280-400F-A1DD-7795EED3F427}" type="presParOf" srcId="{75AFE874-E22F-49D5-8315-0E9633BDE5F1}" destId="{653025D1-63A0-4ACE-8094-D2A2ECD3AC81}" srcOrd="1" destOrd="0" presId="urn:microsoft.com/office/officeart/2005/8/layout/hList7"/>
    <dgm:cxn modelId="{09B27E41-14BB-4971-8205-C88CF105BFA6}" type="presParOf" srcId="{75AFE874-E22F-49D5-8315-0E9633BDE5F1}" destId="{51108E69-6E16-4695-9F9B-AAA173FCDB5D}" srcOrd="2" destOrd="0" presId="urn:microsoft.com/office/officeart/2005/8/layout/hList7"/>
    <dgm:cxn modelId="{7366A2F1-80BE-4BB3-ACA8-EAA614CAB7C2}" type="presParOf" srcId="{75AFE874-E22F-49D5-8315-0E9633BDE5F1}" destId="{FAE8A67A-8CDB-46E5-A987-57B85A967A8A}" srcOrd="3" destOrd="0" presId="urn:microsoft.com/office/officeart/2005/8/layout/hList7"/>
    <dgm:cxn modelId="{F7B60DEC-F6E9-457F-A88F-FAD6B345C4EA}" type="presParOf" srcId="{F7265BA3-1D26-48CA-ADC7-7637169ABA8A}" destId="{6EC9361C-EB40-47DD-AF23-699A84EA362E}" srcOrd="5" destOrd="0" presId="urn:microsoft.com/office/officeart/2005/8/layout/hList7"/>
    <dgm:cxn modelId="{4FCD0BC0-E7EF-4E9C-AF4E-782152A1B039}" type="presParOf" srcId="{F7265BA3-1D26-48CA-ADC7-7637169ABA8A}" destId="{96ABED3F-DCF6-4E5D-B55E-858B3D342F28}" srcOrd="6" destOrd="0" presId="urn:microsoft.com/office/officeart/2005/8/layout/hList7"/>
    <dgm:cxn modelId="{A176E0C0-7F11-4811-BAFA-591D2FBAD15A}" type="presParOf" srcId="{96ABED3F-DCF6-4E5D-B55E-858B3D342F28}" destId="{0274CC93-AABD-4EE4-BD9D-666E723B1151}" srcOrd="0" destOrd="0" presId="urn:microsoft.com/office/officeart/2005/8/layout/hList7"/>
    <dgm:cxn modelId="{62F9953A-CD39-4BD8-9BD9-979E2A92A310}" type="presParOf" srcId="{96ABED3F-DCF6-4E5D-B55E-858B3D342F28}" destId="{58284D1B-CD09-4939-9C42-6154B48EAE95}" srcOrd="1" destOrd="0" presId="urn:microsoft.com/office/officeart/2005/8/layout/hList7"/>
    <dgm:cxn modelId="{4760D9E1-FD18-4CFB-ADE7-41DA372497D1}" type="presParOf" srcId="{96ABED3F-DCF6-4E5D-B55E-858B3D342F28}" destId="{028E6E4F-18B1-4AED-8DBA-847B17B70A5E}" srcOrd="2" destOrd="0" presId="urn:microsoft.com/office/officeart/2005/8/layout/hList7"/>
    <dgm:cxn modelId="{5FAD0D6D-C7A0-4F33-B404-3DF3AD9F4633}" type="presParOf" srcId="{96ABED3F-DCF6-4E5D-B55E-858B3D342F28}" destId="{D8179BCF-F5F3-4754-B77C-6AFE4D08522C}" srcOrd="3" destOrd="0" presId="urn:microsoft.com/office/officeart/2005/8/layout/hList7"/>
    <dgm:cxn modelId="{63317ABD-698B-4C36-85B0-0B247E8B17FD}" type="presParOf" srcId="{F7265BA3-1D26-48CA-ADC7-7637169ABA8A}" destId="{D79CCE7F-B37F-4311-A31D-0165B06CF35D}" srcOrd="7" destOrd="0" presId="urn:microsoft.com/office/officeart/2005/8/layout/hList7"/>
    <dgm:cxn modelId="{1960179F-3DE2-45F1-BB65-693CE5489689}" type="presParOf" srcId="{F7265BA3-1D26-48CA-ADC7-7637169ABA8A}" destId="{68A87C91-1CA3-478C-A36D-D6226C9E5C25}" srcOrd="8" destOrd="0" presId="urn:microsoft.com/office/officeart/2005/8/layout/hList7"/>
    <dgm:cxn modelId="{BA3A0CC4-887F-41E8-BE82-4041A7245554}" type="presParOf" srcId="{68A87C91-1CA3-478C-A36D-D6226C9E5C25}" destId="{7655B143-5B7E-4545-8067-A0ABCFD0A0D5}" srcOrd="0" destOrd="0" presId="urn:microsoft.com/office/officeart/2005/8/layout/hList7"/>
    <dgm:cxn modelId="{5F4746D8-FD23-4F2E-8590-FB36F6D74A35}" type="presParOf" srcId="{68A87C91-1CA3-478C-A36D-D6226C9E5C25}" destId="{14E8FC66-EE7E-49C6-8E85-32B5A6D183DC}" srcOrd="1" destOrd="0" presId="urn:microsoft.com/office/officeart/2005/8/layout/hList7"/>
    <dgm:cxn modelId="{90EF3C71-7500-45C0-ABB4-B4176973ECC4}" type="presParOf" srcId="{68A87C91-1CA3-478C-A36D-D6226C9E5C25}" destId="{154BF947-6DE6-4FD2-9BA3-817AF7CE07BE}" srcOrd="2" destOrd="0" presId="urn:microsoft.com/office/officeart/2005/8/layout/hList7"/>
    <dgm:cxn modelId="{0AC63B39-14BE-4787-8023-011046BBEDA9}" type="presParOf" srcId="{68A87C91-1CA3-478C-A36D-D6226C9E5C25}" destId="{9E41D5A1-BAD4-4D1B-B89E-276576CD4489}" srcOrd="3" destOrd="0" presId="urn:microsoft.com/office/officeart/2005/8/layout/hList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AB8FA10-0691-4685-A13A-F2DCBCB62B3D}"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08EF9DAE-96CE-42D7-A6BC-DF3D710D6039}">
      <dgm:prSet custT="1"/>
      <dgm:spPr/>
      <dgm:t>
        <a:bodyPr/>
        <a:lstStyle/>
        <a:p>
          <a:pPr algn="ctr" rtl="0"/>
          <a:r>
            <a:rPr lang="en-US" sz="4600" b="1" dirty="0" smtClean="0"/>
            <a:t>Heat Transfer coefficients</a:t>
          </a:r>
          <a:br>
            <a:rPr lang="en-US" sz="4600" b="1" dirty="0" smtClean="0"/>
          </a:br>
          <a:r>
            <a:rPr lang="en-US" sz="4600" b="1" dirty="0" smtClean="0"/>
            <a:t>(U    (</a:t>
          </a:r>
          <a:r>
            <a:rPr lang="en-US" sz="4600" dirty="0" smtClean="0"/>
            <a:t>W\m</a:t>
          </a:r>
          <a:r>
            <a:rPr lang="en-US" sz="4600" baseline="30000" dirty="0" smtClean="0"/>
            <a:t>2</a:t>
          </a:r>
          <a:r>
            <a:rPr lang="en-US" sz="4600" dirty="0" smtClean="0"/>
            <a:t>. C)</a:t>
          </a:r>
          <a:r>
            <a:rPr lang="en-US" sz="4600" b="1" dirty="0" smtClean="0"/>
            <a:t>)</a:t>
          </a:r>
          <a:r>
            <a:rPr lang="ar-SA" sz="2600" b="1" dirty="0" smtClean="0"/>
            <a:t/>
          </a:r>
          <a:br>
            <a:rPr lang="ar-SA" sz="2600" b="1" dirty="0" smtClean="0"/>
          </a:br>
          <a:endParaRPr lang="ar-SA" sz="2600" dirty="0"/>
        </a:p>
      </dgm:t>
    </dgm:pt>
    <dgm:pt modelId="{5E562BD5-402B-472A-81D3-AD16A2AEF1BC}" type="parTrans" cxnId="{43058582-9C87-4DFF-80E2-B22271C9EE3A}">
      <dgm:prSet/>
      <dgm:spPr/>
      <dgm:t>
        <a:bodyPr/>
        <a:lstStyle/>
        <a:p>
          <a:pPr rtl="1"/>
          <a:endParaRPr lang="ar-SA"/>
        </a:p>
      </dgm:t>
    </dgm:pt>
    <dgm:pt modelId="{47223D53-72EF-48B9-BD21-D005356AB4DE}" type="sibTrans" cxnId="{43058582-9C87-4DFF-80E2-B22271C9EE3A}">
      <dgm:prSet/>
      <dgm:spPr/>
      <dgm:t>
        <a:bodyPr/>
        <a:lstStyle/>
        <a:p>
          <a:pPr rtl="1"/>
          <a:endParaRPr lang="ar-SA"/>
        </a:p>
      </dgm:t>
    </dgm:pt>
    <dgm:pt modelId="{431207E7-AC97-4854-9E36-FEC51B528C35}" type="pres">
      <dgm:prSet presAssocID="{1AB8FA10-0691-4685-A13A-F2DCBCB62B3D}" presName="linear" presStyleCnt="0">
        <dgm:presLayoutVars>
          <dgm:animLvl val="lvl"/>
          <dgm:resizeHandles val="exact"/>
        </dgm:presLayoutVars>
      </dgm:prSet>
      <dgm:spPr/>
      <dgm:t>
        <a:bodyPr/>
        <a:lstStyle/>
        <a:p>
          <a:pPr rtl="1"/>
          <a:endParaRPr lang="ar-SA"/>
        </a:p>
      </dgm:t>
    </dgm:pt>
    <dgm:pt modelId="{8CD354A6-9022-4E3C-A095-6E0A38626737}" type="pres">
      <dgm:prSet presAssocID="{08EF9DAE-96CE-42D7-A6BC-DF3D710D6039}" presName="parentText" presStyleLbl="node1" presStyleIdx="0" presStyleCnt="1" custScaleY="267491" custLinFactNeighborX="69" custLinFactNeighborY="-10733">
        <dgm:presLayoutVars>
          <dgm:chMax val="0"/>
          <dgm:bulletEnabled val="1"/>
        </dgm:presLayoutVars>
      </dgm:prSet>
      <dgm:spPr/>
      <dgm:t>
        <a:bodyPr/>
        <a:lstStyle/>
        <a:p>
          <a:pPr rtl="1"/>
          <a:endParaRPr lang="ar-SA"/>
        </a:p>
      </dgm:t>
    </dgm:pt>
  </dgm:ptLst>
  <dgm:cxnLst>
    <dgm:cxn modelId="{43058582-9C87-4DFF-80E2-B22271C9EE3A}" srcId="{1AB8FA10-0691-4685-A13A-F2DCBCB62B3D}" destId="{08EF9DAE-96CE-42D7-A6BC-DF3D710D6039}" srcOrd="0" destOrd="0" parTransId="{5E562BD5-402B-472A-81D3-AD16A2AEF1BC}" sibTransId="{47223D53-72EF-48B9-BD21-D005356AB4DE}"/>
    <dgm:cxn modelId="{A7BB967B-B2F0-4A08-BD1A-FBE01B659098}" type="presOf" srcId="{1AB8FA10-0691-4685-A13A-F2DCBCB62B3D}" destId="{431207E7-AC97-4854-9E36-FEC51B528C35}" srcOrd="0" destOrd="0" presId="urn:microsoft.com/office/officeart/2005/8/layout/vList2"/>
    <dgm:cxn modelId="{06B42B8C-C88A-47F0-A0DF-4FAD198BAD89}" type="presOf" srcId="{08EF9DAE-96CE-42D7-A6BC-DF3D710D6039}" destId="{8CD354A6-9022-4E3C-A095-6E0A38626737}" srcOrd="0" destOrd="0" presId="urn:microsoft.com/office/officeart/2005/8/layout/vList2"/>
    <dgm:cxn modelId="{1B09FD96-E5A8-441E-8B56-AA09EAA249F4}" type="presParOf" srcId="{431207E7-AC97-4854-9E36-FEC51B528C35}" destId="{8CD354A6-9022-4E3C-A095-6E0A386267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34E827A-76F0-419D-8E14-AD0FDD585E7D}"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8EAA77DE-9CF6-48C8-8463-DEF5F998759B}">
      <dgm:prSet/>
      <dgm:spPr/>
      <dgm:t>
        <a:bodyPr/>
        <a:lstStyle/>
        <a:p>
          <a:pPr rtl="0"/>
          <a:r>
            <a:rPr lang="en-US" dirty="0" smtClean="0"/>
            <a:t>This picture shows the components of the ceiling…………………….U = 0.83788 W\m</a:t>
          </a:r>
          <a:r>
            <a:rPr lang="en-US" baseline="30000" dirty="0" smtClean="0"/>
            <a:t>2</a:t>
          </a:r>
          <a:r>
            <a:rPr lang="en-US" dirty="0" smtClean="0"/>
            <a:t>. C</a:t>
          </a:r>
          <a:r>
            <a:rPr lang="en-US" baseline="30000" dirty="0" smtClean="0"/>
            <a:t>   </a:t>
          </a:r>
          <a:endParaRPr lang="ar-SA" dirty="0"/>
        </a:p>
      </dgm:t>
    </dgm:pt>
    <dgm:pt modelId="{9EFB8500-6330-4D24-8371-A5222DA42E4C}" type="parTrans" cxnId="{02EBE5ED-E442-4307-93FF-83CCBCA6FACF}">
      <dgm:prSet/>
      <dgm:spPr/>
      <dgm:t>
        <a:bodyPr/>
        <a:lstStyle/>
        <a:p>
          <a:pPr rtl="1"/>
          <a:endParaRPr lang="ar-SA"/>
        </a:p>
      </dgm:t>
    </dgm:pt>
    <dgm:pt modelId="{9D18119C-EA04-46F6-ABE3-05D2656F3D23}" type="sibTrans" cxnId="{02EBE5ED-E442-4307-93FF-83CCBCA6FACF}">
      <dgm:prSet/>
      <dgm:spPr/>
      <dgm:t>
        <a:bodyPr/>
        <a:lstStyle/>
        <a:p>
          <a:pPr rtl="1"/>
          <a:endParaRPr lang="ar-SA"/>
        </a:p>
      </dgm:t>
    </dgm:pt>
    <dgm:pt modelId="{DF8DED1E-1F9F-4FF7-BA00-DB86D12968DB}" type="pres">
      <dgm:prSet presAssocID="{A34E827A-76F0-419D-8E14-AD0FDD585E7D}" presName="linear" presStyleCnt="0">
        <dgm:presLayoutVars>
          <dgm:animLvl val="lvl"/>
          <dgm:resizeHandles val="exact"/>
        </dgm:presLayoutVars>
      </dgm:prSet>
      <dgm:spPr/>
      <dgm:t>
        <a:bodyPr/>
        <a:lstStyle/>
        <a:p>
          <a:pPr rtl="1"/>
          <a:endParaRPr lang="ar-SA"/>
        </a:p>
      </dgm:t>
    </dgm:pt>
    <dgm:pt modelId="{031CFF07-4940-4FD2-AF41-5F66C075DAB6}" type="pres">
      <dgm:prSet presAssocID="{8EAA77DE-9CF6-48C8-8463-DEF5F998759B}" presName="parentText" presStyleLbl="node1" presStyleIdx="0" presStyleCnt="1" custLinFactNeighborY="-30582">
        <dgm:presLayoutVars>
          <dgm:chMax val="0"/>
          <dgm:bulletEnabled val="1"/>
        </dgm:presLayoutVars>
      </dgm:prSet>
      <dgm:spPr/>
      <dgm:t>
        <a:bodyPr/>
        <a:lstStyle/>
        <a:p>
          <a:pPr rtl="1"/>
          <a:endParaRPr lang="ar-SA"/>
        </a:p>
      </dgm:t>
    </dgm:pt>
  </dgm:ptLst>
  <dgm:cxnLst>
    <dgm:cxn modelId="{02EBE5ED-E442-4307-93FF-83CCBCA6FACF}" srcId="{A34E827A-76F0-419D-8E14-AD0FDD585E7D}" destId="{8EAA77DE-9CF6-48C8-8463-DEF5F998759B}" srcOrd="0" destOrd="0" parTransId="{9EFB8500-6330-4D24-8371-A5222DA42E4C}" sibTransId="{9D18119C-EA04-46F6-ABE3-05D2656F3D23}"/>
    <dgm:cxn modelId="{CB1B3F7C-EA13-47B5-92A9-1BD238E2870B}" type="presOf" srcId="{A34E827A-76F0-419D-8E14-AD0FDD585E7D}" destId="{DF8DED1E-1F9F-4FF7-BA00-DB86D12968DB}" srcOrd="0" destOrd="0" presId="urn:microsoft.com/office/officeart/2005/8/layout/vList2"/>
    <dgm:cxn modelId="{A4C20FC6-C8AD-4C77-B0D0-464E8FCEAF5A}" type="presOf" srcId="{8EAA77DE-9CF6-48C8-8463-DEF5F998759B}" destId="{031CFF07-4940-4FD2-AF41-5F66C075DAB6}" srcOrd="0" destOrd="0" presId="urn:microsoft.com/office/officeart/2005/8/layout/vList2"/>
    <dgm:cxn modelId="{4918CAA5-CE55-4B63-A81A-18E3124934FB}" type="presParOf" srcId="{DF8DED1E-1F9F-4FF7-BA00-DB86D12968DB}" destId="{031CFF07-4940-4FD2-AF41-5F66C075DAB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7B82D0D-692D-4BFF-858A-59BDEA110F6E}"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684FCEC5-B2B8-4332-A0C1-3F64DE78602D}">
      <dgm:prSet/>
      <dgm:spPr/>
      <dgm:t>
        <a:bodyPr/>
        <a:lstStyle/>
        <a:p>
          <a:pPr rtl="0"/>
          <a:r>
            <a:rPr lang="en-US" smtClean="0"/>
            <a:t>Windows double glasses with aluminum material type, wind speed more than 5 m/s then U</a:t>
          </a:r>
          <a:r>
            <a:rPr lang="en-US" baseline="-25000" smtClean="0"/>
            <a:t>window </a:t>
          </a:r>
          <a:r>
            <a:rPr lang="en-US" smtClean="0"/>
            <a:t>= 3.5 W/m</a:t>
          </a:r>
          <a:r>
            <a:rPr lang="en-US" baseline="30000" smtClean="0"/>
            <a:t>2</a:t>
          </a:r>
          <a:r>
            <a:rPr lang="en-US" smtClean="0"/>
            <a:t>.C</a:t>
          </a:r>
          <a:endParaRPr lang="ar-SA"/>
        </a:p>
      </dgm:t>
    </dgm:pt>
    <dgm:pt modelId="{A117DF25-C07C-444B-9FF8-8A988374EE00}" type="parTrans" cxnId="{C99E5820-B598-41FC-B32B-F17291C85607}">
      <dgm:prSet/>
      <dgm:spPr/>
      <dgm:t>
        <a:bodyPr/>
        <a:lstStyle/>
        <a:p>
          <a:pPr rtl="1"/>
          <a:endParaRPr lang="ar-SA"/>
        </a:p>
      </dgm:t>
    </dgm:pt>
    <dgm:pt modelId="{E3B45DFB-8122-4603-875F-5684D3E8F9DA}" type="sibTrans" cxnId="{C99E5820-B598-41FC-B32B-F17291C85607}">
      <dgm:prSet/>
      <dgm:spPr/>
      <dgm:t>
        <a:bodyPr/>
        <a:lstStyle/>
        <a:p>
          <a:pPr rtl="1"/>
          <a:endParaRPr lang="ar-SA"/>
        </a:p>
      </dgm:t>
    </dgm:pt>
    <dgm:pt modelId="{9A8D6570-45E5-4F77-8409-1E19AB590081}" type="pres">
      <dgm:prSet presAssocID="{A7B82D0D-692D-4BFF-858A-59BDEA110F6E}" presName="linear" presStyleCnt="0">
        <dgm:presLayoutVars>
          <dgm:animLvl val="lvl"/>
          <dgm:resizeHandles val="exact"/>
        </dgm:presLayoutVars>
      </dgm:prSet>
      <dgm:spPr/>
      <dgm:t>
        <a:bodyPr/>
        <a:lstStyle/>
        <a:p>
          <a:pPr rtl="1"/>
          <a:endParaRPr lang="ar-SA"/>
        </a:p>
      </dgm:t>
    </dgm:pt>
    <dgm:pt modelId="{D1421D34-4FBD-4C52-BA44-9EB31673B54D}" type="pres">
      <dgm:prSet presAssocID="{684FCEC5-B2B8-4332-A0C1-3F64DE78602D}" presName="parentText" presStyleLbl="node1" presStyleIdx="0" presStyleCnt="1" custScaleY="115767">
        <dgm:presLayoutVars>
          <dgm:chMax val="0"/>
          <dgm:bulletEnabled val="1"/>
        </dgm:presLayoutVars>
      </dgm:prSet>
      <dgm:spPr/>
      <dgm:t>
        <a:bodyPr/>
        <a:lstStyle/>
        <a:p>
          <a:pPr rtl="1"/>
          <a:endParaRPr lang="ar-SA"/>
        </a:p>
      </dgm:t>
    </dgm:pt>
  </dgm:ptLst>
  <dgm:cxnLst>
    <dgm:cxn modelId="{A2FC6731-31B7-4BDF-A43B-3E4EBC36DB87}" type="presOf" srcId="{A7B82D0D-692D-4BFF-858A-59BDEA110F6E}" destId="{9A8D6570-45E5-4F77-8409-1E19AB590081}" srcOrd="0" destOrd="0" presId="urn:microsoft.com/office/officeart/2005/8/layout/vList2"/>
    <dgm:cxn modelId="{F27786B6-C4BA-4413-A894-F9A887E03F77}" type="presOf" srcId="{684FCEC5-B2B8-4332-A0C1-3F64DE78602D}" destId="{D1421D34-4FBD-4C52-BA44-9EB31673B54D}" srcOrd="0" destOrd="0" presId="urn:microsoft.com/office/officeart/2005/8/layout/vList2"/>
    <dgm:cxn modelId="{C99E5820-B598-41FC-B32B-F17291C85607}" srcId="{A7B82D0D-692D-4BFF-858A-59BDEA110F6E}" destId="{684FCEC5-B2B8-4332-A0C1-3F64DE78602D}" srcOrd="0" destOrd="0" parTransId="{A117DF25-C07C-444B-9FF8-8A988374EE00}" sibTransId="{E3B45DFB-8122-4603-875F-5684D3E8F9DA}"/>
    <dgm:cxn modelId="{70DAAB48-D34E-4F99-AB50-791251CCCF58}" type="presParOf" srcId="{9A8D6570-45E5-4F77-8409-1E19AB590081}" destId="{D1421D34-4FBD-4C52-BA44-9EB31673B54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AB8FA10-0691-4685-A13A-F2DCBCB62B3D}"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08EF9DAE-96CE-42D7-A6BC-DF3D710D6039}">
      <dgm:prSet custT="1"/>
      <dgm:spPr/>
      <dgm:t>
        <a:bodyPr/>
        <a:lstStyle/>
        <a:p>
          <a:pPr algn="ctr" rtl="0"/>
          <a:r>
            <a:rPr lang="en-US" sz="4600" b="1" dirty="0" smtClean="0"/>
            <a:t>Heat Transfer coefficients</a:t>
          </a:r>
          <a:br>
            <a:rPr lang="en-US" sz="4600" b="1" dirty="0" smtClean="0"/>
          </a:br>
          <a:r>
            <a:rPr lang="en-US" sz="4600" b="1" dirty="0" smtClean="0"/>
            <a:t>(U    (</a:t>
          </a:r>
          <a:r>
            <a:rPr lang="en-US" sz="4600" dirty="0" smtClean="0"/>
            <a:t>W\m</a:t>
          </a:r>
          <a:r>
            <a:rPr lang="en-US" sz="4600" baseline="30000" dirty="0" smtClean="0"/>
            <a:t>2</a:t>
          </a:r>
          <a:r>
            <a:rPr lang="en-US" sz="4600" dirty="0" smtClean="0"/>
            <a:t>. C</a:t>
          </a:r>
          <a:r>
            <a:rPr lang="en-US" sz="4600" b="1" dirty="0" smtClean="0"/>
            <a:t>))</a:t>
          </a:r>
          <a:r>
            <a:rPr lang="ar-SA" sz="2600" b="1" dirty="0" smtClean="0"/>
            <a:t/>
          </a:r>
          <a:br>
            <a:rPr lang="ar-SA" sz="2600" b="1" dirty="0" smtClean="0"/>
          </a:br>
          <a:endParaRPr lang="ar-SA" sz="2600" dirty="0"/>
        </a:p>
      </dgm:t>
    </dgm:pt>
    <dgm:pt modelId="{5E562BD5-402B-472A-81D3-AD16A2AEF1BC}" type="parTrans" cxnId="{43058582-9C87-4DFF-80E2-B22271C9EE3A}">
      <dgm:prSet/>
      <dgm:spPr/>
      <dgm:t>
        <a:bodyPr/>
        <a:lstStyle/>
        <a:p>
          <a:pPr rtl="1"/>
          <a:endParaRPr lang="ar-SA"/>
        </a:p>
      </dgm:t>
    </dgm:pt>
    <dgm:pt modelId="{47223D53-72EF-48B9-BD21-D005356AB4DE}" type="sibTrans" cxnId="{43058582-9C87-4DFF-80E2-B22271C9EE3A}">
      <dgm:prSet/>
      <dgm:spPr/>
      <dgm:t>
        <a:bodyPr/>
        <a:lstStyle/>
        <a:p>
          <a:pPr rtl="1"/>
          <a:endParaRPr lang="ar-SA"/>
        </a:p>
      </dgm:t>
    </dgm:pt>
    <dgm:pt modelId="{431207E7-AC97-4854-9E36-FEC51B528C35}" type="pres">
      <dgm:prSet presAssocID="{1AB8FA10-0691-4685-A13A-F2DCBCB62B3D}" presName="linear" presStyleCnt="0">
        <dgm:presLayoutVars>
          <dgm:animLvl val="lvl"/>
          <dgm:resizeHandles val="exact"/>
        </dgm:presLayoutVars>
      </dgm:prSet>
      <dgm:spPr/>
      <dgm:t>
        <a:bodyPr/>
        <a:lstStyle/>
        <a:p>
          <a:pPr rtl="1"/>
          <a:endParaRPr lang="ar-SA"/>
        </a:p>
      </dgm:t>
    </dgm:pt>
    <dgm:pt modelId="{8CD354A6-9022-4E3C-A095-6E0A38626737}" type="pres">
      <dgm:prSet presAssocID="{08EF9DAE-96CE-42D7-A6BC-DF3D710D6039}" presName="parentText" presStyleLbl="node1" presStyleIdx="0" presStyleCnt="1" custScaleY="265562" custLinFactNeighborY="-2523">
        <dgm:presLayoutVars>
          <dgm:chMax val="0"/>
          <dgm:bulletEnabled val="1"/>
        </dgm:presLayoutVars>
      </dgm:prSet>
      <dgm:spPr/>
      <dgm:t>
        <a:bodyPr/>
        <a:lstStyle/>
        <a:p>
          <a:pPr rtl="1"/>
          <a:endParaRPr lang="ar-SA"/>
        </a:p>
      </dgm:t>
    </dgm:pt>
  </dgm:ptLst>
  <dgm:cxnLst>
    <dgm:cxn modelId="{43058582-9C87-4DFF-80E2-B22271C9EE3A}" srcId="{1AB8FA10-0691-4685-A13A-F2DCBCB62B3D}" destId="{08EF9DAE-96CE-42D7-A6BC-DF3D710D6039}" srcOrd="0" destOrd="0" parTransId="{5E562BD5-402B-472A-81D3-AD16A2AEF1BC}" sibTransId="{47223D53-72EF-48B9-BD21-D005356AB4DE}"/>
    <dgm:cxn modelId="{EF509971-EC8B-46CC-B688-E5E97AE4AF62}" type="presOf" srcId="{08EF9DAE-96CE-42D7-A6BC-DF3D710D6039}" destId="{8CD354A6-9022-4E3C-A095-6E0A38626737}" srcOrd="0" destOrd="0" presId="urn:microsoft.com/office/officeart/2005/8/layout/vList2"/>
    <dgm:cxn modelId="{2B1BF02F-E59D-4201-A2A5-06F0C0770C9B}" type="presOf" srcId="{1AB8FA10-0691-4685-A13A-F2DCBCB62B3D}" destId="{431207E7-AC97-4854-9E36-FEC51B528C35}" srcOrd="0" destOrd="0" presId="urn:microsoft.com/office/officeart/2005/8/layout/vList2"/>
    <dgm:cxn modelId="{66D71B12-343F-42C4-91D0-D5ED4736F958}" type="presParOf" srcId="{431207E7-AC97-4854-9E36-FEC51B528C35}" destId="{8CD354A6-9022-4E3C-A095-6E0A3862673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60DD97E-E05E-45AE-A468-21DC0A749BB0}"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C2E0A840-4495-4F5E-AFBE-974AD880ECC4}">
      <dgm:prSet/>
      <dgm:spPr/>
      <dgm:t>
        <a:bodyPr/>
        <a:lstStyle/>
        <a:p>
          <a:pPr rtl="0"/>
          <a:r>
            <a:rPr lang="en-US" dirty="0" smtClean="0"/>
            <a:t>Doors with wood material type  ………… </a:t>
          </a:r>
          <a:r>
            <a:rPr lang="en-US" dirty="0" err="1" smtClean="0"/>
            <a:t>U</a:t>
          </a:r>
          <a:r>
            <a:rPr lang="en-US" baseline="-25000" dirty="0" err="1" smtClean="0"/>
            <a:t>door</a:t>
          </a:r>
          <a:r>
            <a:rPr lang="en-US" baseline="-25000" dirty="0" smtClean="0"/>
            <a:t> </a:t>
          </a:r>
          <a:r>
            <a:rPr lang="en-US" dirty="0" smtClean="0"/>
            <a:t>= 2.4 W/m</a:t>
          </a:r>
          <a:r>
            <a:rPr lang="en-US" baseline="30000" dirty="0" smtClean="0"/>
            <a:t>2</a:t>
          </a:r>
          <a:r>
            <a:rPr lang="en-US" dirty="0" smtClean="0"/>
            <a:t>.C </a:t>
          </a:r>
          <a:endParaRPr lang="ar-SA" dirty="0"/>
        </a:p>
      </dgm:t>
    </dgm:pt>
    <dgm:pt modelId="{2E7A08D8-2BF0-45D7-98FF-CF2109B36A20}" type="parTrans" cxnId="{DAE7AF6D-3EF1-4674-AFC9-6E4D0CD4C14B}">
      <dgm:prSet/>
      <dgm:spPr/>
      <dgm:t>
        <a:bodyPr/>
        <a:lstStyle/>
        <a:p>
          <a:pPr rtl="1"/>
          <a:endParaRPr lang="ar-SA"/>
        </a:p>
      </dgm:t>
    </dgm:pt>
    <dgm:pt modelId="{D746021E-6EBF-4D6C-9950-139BD25C5D1F}" type="sibTrans" cxnId="{DAE7AF6D-3EF1-4674-AFC9-6E4D0CD4C14B}">
      <dgm:prSet/>
      <dgm:spPr/>
      <dgm:t>
        <a:bodyPr/>
        <a:lstStyle/>
        <a:p>
          <a:pPr rtl="1"/>
          <a:endParaRPr lang="ar-SA"/>
        </a:p>
      </dgm:t>
    </dgm:pt>
    <dgm:pt modelId="{F18CFFD8-2930-4765-A2E5-6C6B1D91F071}" type="pres">
      <dgm:prSet presAssocID="{460DD97E-E05E-45AE-A468-21DC0A749BB0}" presName="linear" presStyleCnt="0">
        <dgm:presLayoutVars>
          <dgm:animLvl val="lvl"/>
          <dgm:resizeHandles val="exact"/>
        </dgm:presLayoutVars>
      </dgm:prSet>
      <dgm:spPr/>
      <dgm:t>
        <a:bodyPr/>
        <a:lstStyle/>
        <a:p>
          <a:pPr rtl="1"/>
          <a:endParaRPr lang="ar-SA"/>
        </a:p>
      </dgm:t>
    </dgm:pt>
    <dgm:pt modelId="{591008F6-EEC1-4021-B719-692EF1688DB2}" type="pres">
      <dgm:prSet presAssocID="{C2E0A840-4495-4F5E-AFBE-974AD880ECC4}" presName="parentText" presStyleLbl="node1" presStyleIdx="0" presStyleCnt="1" custScaleY="162821">
        <dgm:presLayoutVars>
          <dgm:chMax val="0"/>
          <dgm:bulletEnabled val="1"/>
        </dgm:presLayoutVars>
      </dgm:prSet>
      <dgm:spPr/>
      <dgm:t>
        <a:bodyPr/>
        <a:lstStyle/>
        <a:p>
          <a:pPr rtl="1"/>
          <a:endParaRPr lang="ar-SA"/>
        </a:p>
      </dgm:t>
    </dgm:pt>
  </dgm:ptLst>
  <dgm:cxnLst>
    <dgm:cxn modelId="{B7A09F35-2A80-44E9-92A1-EAA688217276}" type="presOf" srcId="{C2E0A840-4495-4F5E-AFBE-974AD880ECC4}" destId="{591008F6-EEC1-4021-B719-692EF1688DB2}" srcOrd="0" destOrd="0" presId="urn:microsoft.com/office/officeart/2005/8/layout/vList2"/>
    <dgm:cxn modelId="{DAE7AF6D-3EF1-4674-AFC9-6E4D0CD4C14B}" srcId="{460DD97E-E05E-45AE-A468-21DC0A749BB0}" destId="{C2E0A840-4495-4F5E-AFBE-974AD880ECC4}" srcOrd="0" destOrd="0" parTransId="{2E7A08D8-2BF0-45D7-98FF-CF2109B36A20}" sibTransId="{D746021E-6EBF-4D6C-9950-139BD25C5D1F}"/>
    <dgm:cxn modelId="{E55BF109-F560-4AA7-B146-EF2CC1DA5FB6}" type="presOf" srcId="{460DD97E-E05E-45AE-A468-21DC0A749BB0}" destId="{F18CFFD8-2930-4765-A2E5-6C6B1D91F071}" srcOrd="0" destOrd="0" presId="urn:microsoft.com/office/officeart/2005/8/layout/vList2"/>
    <dgm:cxn modelId="{CB247135-D631-4BF6-B440-E6ACF9414B8B}" type="presParOf" srcId="{F18CFFD8-2930-4765-A2E5-6C6B1D91F071}" destId="{591008F6-EEC1-4021-B719-692EF1688DB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AB8FA10-0691-4685-A13A-F2DCBCB62B3D}"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08EF9DAE-96CE-42D7-A6BC-DF3D710D6039}">
      <dgm:prSet custT="1"/>
      <dgm:spPr/>
      <dgm:t>
        <a:bodyPr/>
        <a:lstStyle/>
        <a:p>
          <a:pPr algn="ctr" rtl="0"/>
          <a:r>
            <a:rPr lang="en-US" sz="4600" b="1" dirty="0" smtClean="0"/>
            <a:t>Heat Transfer coefficients</a:t>
          </a:r>
          <a:br>
            <a:rPr lang="en-US" sz="4600" b="1" dirty="0" smtClean="0"/>
          </a:br>
          <a:r>
            <a:rPr lang="en-US" sz="4600" b="1" dirty="0" smtClean="0"/>
            <a:t>(U   (</a:t>
          </a:r>
          <a:r>
            <a:rPr lang="en-US" sz="4600" dirty="0" smtClean="0"/>
            <a:t>W\m</a:t>
          </a:r>
          <a:r>
            <a:rPr lang="en-US" sz="4600" baseline="30000" dirty="0" smtClean="0"/>
            <a:t>2</a:t>
          </a:r>
          <a:r>
            <a:rPr lang="en-US" sz="4600" dirty="0" smtClean="0"/>
            <a:t>. C</a:t>
          </a:r>
          <a:r>
            <a:rPr lang="en-US" sz="4600" b="1" dirty="0" smtClean="0"/>
            <a:t>))</a:t>
          </a:r>
          <a:r>
            <a:rPr lang="ar-SA" sz="2600" b="1" dirty="0" smtClean="0"/>
            <a:t/>
          </a:r>
          <a:br>
            <a:rPr lang="ar-SA" sz="2600" b="1" dirty="0" smtClean="0"/>
          </a:br>
          <a:endParaRPr lang="ar-SA" sz="2600" dirty="0"/>
        </a:p>
      </dgm:t>
    </dgm:pt>
    <dgm:pt modelId="{5E562BD5-402B-472A-81D3-AD16A2AEF1BC}" type="parTrans" cxnId="{43058582-9C87-4DFF-80E2-B22271C9EE3A}">
      <dgm:prSet/>
      <dgm:spPr/>
      <dgm:t>
        <a:bodyPr/>
        <a:lstStyle/>
        <a:p>
          <a:pPr rtl="1"/>
          <a:endParaRPr lang="ar-SA"/>
        </a:p>
      </dgm:t>
    </dgm:pt>
    <dgm:pt modelId="{47223D53-72EF-48B9-BD21-D005356AB4DE}" type="sibTrans" cxnId="{43058582-9C87-4DFF-80E2-B22271C9EE3A}">
      <dgm:prSet/>
      <dgm:spPr/>
      <dgm:t>
        <a:bodyPr/>
        <a:lstStyle/>
        <a:p>
          <a:pPr rtl="1"/>
          <a:endParaRPr lang="ar-SA"/>
        </a:p>
      </dgm:t>
    </dgm:pt>
    <dgm:pt modelId="{431207E7-AC97-4854-9E36-FEC51B528C35}" type="pres">
      <dgm:prSet presAssocID="{1AB8FA10-0691-4685-A13A-F2DCBCB62B3D}" presName="linear" presStyleCnt="0">
        <dgm:presLayoutVars>
          <dgm:animLvl val="lvl"/>
          <dgm:resizeHandles val="exact"/>
        </dgm:presLayoutVars>
      </dgm:prSet>
      <dgm:spPr/>
      <dgm:t>
        <a:bodyPr/>
        <a:lstStyle/>
        <a:p>
          <a:pPr rtl="1"/>
          <a:endParaRPr lang="ar-SA"/>
        </a:p>
      </dgm:t>
    </dgm:pt>
    <dgm:pt modelId="{8CD354A6-9022-4E3C-A095-6E0A38626737}" type="pres">
      <dgm:prSet presAssocID="{08EF9DAE-96CE-42D7-A6BC-DF3D710D6039}" presName="parentText" presStyleLbl="node1" presStyleIdx="0" presStyleCnt="1" custScaleY="233706">
        <dgm:presLayoutVars>
          <dgm:chMax val="0"/>
          <dgm:bulletEnabled val="1"/>
        </dgm:presLayoutVars>
      </dgm:prSet>
      <dgm:spPr/>
      <dgm:t>
        <a:bodyPr/>
        <a:lstStyle/>
        <a:p>
          <a:pPr rtl="1"/>
          <a:endParaRPr lang="ar-SA"/>
        </a:p>
      </dgm:t>
    </dgm:pt>
  </dgm:ptLst>
  <dgm:cxnLst>
    <dgm:cxn modelId="{DC7DC608-042D-4953-84FA-1FEB3913C9E2}" type="presOf" srcId="{08EF9DAE-96CE-42D7-A6BC-DF3D710D6039}" destId="{8CD354A6-9022-4E3C-A095-6E0A38626737}" srcOrd="0" destOrd="0" presId="urn:microsoft.com/office/officeart/2005/8/layout/vList2"/>
    <dgm:cxn modelId="{43058582-9C87-4DFF-80E2-B22271C9EE3A}" srcId="{1AB8FA10-0691-4685-A13A-F2DCBCB62B3D}" destId="{08EF9DAE-96CE-42D7-A6BC-DF3D710D6039}" srcOrd="0" destOrd="0" parTransId="{5E562BD5-402B-472A-81D3-AD16A2AEF1BC}" sibTransId="{47223D53-72EF-48B9-BD21-D005356AB4DE}"/>
    <dgm:cxn modelId="{C339AE56-02E1-4B9A-BDDD-E6082DAF9E65}" type="presOf" srcId="{1AB8FA10-0691-4685-A13A-F2DCBCB62B3D}" destId="{431207E7-AC97-4854-9E36-FEC51B528C35}" srcOrd="0" destOrd="0" presId="urn:microsoft.com/office/officeart/2005/8/layout/vList2"/>
    <dgm:cxn modelId="{7CAE2C03-B01A-4712-8162-C3C393AABA3D}" type="presParOf" srcId="{431207E7-AC97-4854-9E36-FEC51B528C35}" destId="{8CD354A6-9022-4E3C-A095-6E0A3862673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83F5373-60DE-4821-BF17-12449E8CECA4}" type="doc">
      <dgm:prSet loTypeId="urn:microsoft.com/office/officeart/2005/8/layout/vList5" loCatId="list" qsTypeId="urn:microsoft.com/office/officeart/2005/8/quickstyle/3d1" qsCatId="3D" csTypeId="urn:microsoft.com/office/officeart/2005/8/colors/accent1_2" csCatId="accent1" phldr="1"/>
      <dgm:spPr/>
      <dgm:t>
        <a:bodyPr/>
        <a:lstStyle/>
        <a:p>
          <a:pPr rtl="1"/>
          <a:endParaRPr lang="ar-SA"/>
        </a:p>
      </dgm:t>
    </dgm:pt>
    <dgm:pt modelId="{583C2041-6131-4A3F-850C-520D732EF7DB}">
      <dgm:prSet/>
      <dgm:spPr/>
      <dgm:t>
        <a:bodyPr/>
        <a:lstStyle/>
        <a:p>
          <a:pPr rtl="0"/>
          <a:r>
            <a:rPr lang="en-US" dirty="0" smtClean="0"/>
            <a:t>The main heat losses through a building comes from :</a:t>
          </a:r>
          <a:endParaRPr lang="ar-SA" dirty="0"/>
        </a:p>
      </dgm:t>
    </dgm:pt>
    <dgm:pt modelId="{048EA43E-4255-46F8-B7D0-5711074E836D}" type="parTrans" cxnId="{20F941B9-B874-42C8-BA67-5A7735C1F336}">
      <dgm:prSet/>
      <dgm:spPr/>
      <dgm:t>
        <a:bodyPr/>
        <a:lstStyle/>
        <a:p>
          <a:pPr rtl="1"/>
          <a:endParaRPr lang="ar-SA"/>
        </a:p>
      </dgm:t>
    </dgm:pt>
    <dgm:pt modelId="{D3C73E7D-3A81-433C-BC65-1E7F5D7D4F50}" type="sibTrans" cxnId="{20F941B9-B874-42C8-BA67-5A7735C1F336}">
      <dgm:prSet/>
      <dgm:spPr/>
      <dgm:t>
        <a:bodyPr/>
        <a:lstStyle/>
        <a:p>
          <a:pPr rtl="1"/>
          <a:endParaRPr lang="ar-SA"/>
        </a:p>
      </dgm:t>
    </dgm:pt>
    <dgm:pt modelId="{FAF7E546-ED0B-4E2F-BD16-9FA7EB092B78}">
      <dgm:prSet/>
      <dgm:spPr/>
      <dgm:t>
        <a:bodyPr/>
        <a:lstStyle/>
        <a:p>
          <a:pPr rtl="0"/>
          <a:r>
            <a:rPr lang="en-US" smtClean="0"/>
            <a:t>External wall</a:t>
          </a:r>
          <a:endParaRPr lang="ar-SA"/>
        </a:p>
      </dgm:t>
    </dgm:pt>
    <dgm:pt modelId="{8B30D325-7AC3-41E8-9DD8-16A4EF5EBE51}" type="parTrans" cxnId="{1ED5B360-8312-4B25-BD94-7B3CB6FA34E1}">
      <dgm:prSet/>
      <dgm:spPr/>
      <dgm:t>
        <a:bodyPr/>
        <a:lstStyle/>
        <a:p>
          <a:pPr rtl="1"/>
          <a:endParaRPr lang="ar-SA"/>
        </a:p>
      </dgm:t>
    </dgm:pt>
    <dgm:pt modelId="{0D3BB5E1-673F-453B-B039-77817F77BF19}" type="sibTrans" cxnId="{1ED5B360-8312-4B25-BD94-7B3CB6FA34E1}">
      <dgm:prSet/>
      <dgm:spPr/>
      <dgm:t>
        <a:bodyPr/>
        <a:lstStyle/>
        <a:p>
          <a:pPr rtl="1"/>
          <a:endParaRPr lang="ar-SA"/>
        </a:p>
      </dgm:t>
    </dgm:pt>
    <dgm:pt modelId="{809C5F9E-68F8-4125-857E-008B16A1A28F}">
      <dgm:prSet/>
      <dgm:spPr/>
      <dgm:t>
        <a:bodyPr/>
        <a:lstStyle/>
        <a:p>
          <a:pPr rtl="0"/>
          <a:r>
            <a:rPr lang="en-US" smtClean="0"/>
            <a:t>Internal wall</a:t>
          </a:r>
          <a:endParaRPr lang="ar-SA"/>
        </a:p>
      </dgm:t>
    </dgm:pt>
    <dgm:pt modelId="{69DCE840-DEAF-4417-906C-F5E05AF33EF6}" type="parTrans" cxnId="{1C17BB9A-AA19-4406-8FA6-16A5DA7620DC}">
      <dgm:prSet/>
      <dgm:spPr/>
      <dgm:t>
        <a:bodyPr/>
        <a:lstStyle/>
        <a:p>
          <a:pPr rtl="1"/>
          <a:endParaRPr lang="ar-SA"/>
        </a:p>
      </dgm:t>
    </dgm:pt>
    <dgm:pt modelId="{0BDF92C5-CE55-4341-A9D5-1E526F432753}" type="sibTrans" cxnId="{1C17BB9A-AA19-4406-8FA6-16A5DA7620DC}">
      <dgm:prSet/>
      <dgm:spPr/>
      <dgm:t>
        <a:bodyPr/>
        <a:lstStyle/>
        <a:p>
          <a:pPr rtl="1"/>
          <a:endParaRPr lang="ar-SA"/>
        </a:p>
      </dgm:t>
    </dgm:pt>
    <dgm:pt modelId="{59AC1CE2-267A-435B-8CAC-C92738F27D35}">
      <dgm:prSet/>
      <dgm:spPr/>
      <dgm:t>
        <a:bodyPr/>
        <a:lstStyle/>
        <a:p>
          <a:pPr rtl="0"/>
          <a:r>
            <a:rPr lang="en-US" smtClean="0"/>
            <a:t>Ceiling  and floor</a:t>
          </a:r>
          <a:endParaRPr lang="ar-SA"/>
        </a:p>
      </dgm:t>
    </dgm:pt>
    <dgm:pt modelId="{01B43BC9-7F86-4959-AA46-076DB48CF99A}" type="parTrans" cxnId="{C8E67857-F79C-4A64-8226-D199FD277E20}">
      <dgm:prSet/>
      <dgm:spPr/>
      <dgm:t>
        <a:bodyPr/>
        <a:lstStyle/>
        <a:p>
          <a:pPr rtl="1"/>
          <a:endParaRPr lang="ar-SA"/>
        </a:p>
      </dgm:t>
    </dgm:pt>
    <dgm:pt modelId="{FA6133B3-62AE-4DCE-B9EE-1FDDBEAEAA12}" type="sibTrans" cxnId="{C8E67857-F79C-4A64-8226-D199FD277E20}">
      <dgm:prSet/>
      <dgm:spPr/>
      <dgm:t>
        <a:bodyPr/>
        <a:lstStyle/>
        <a:p>
          <a:pPr rtl="1"/>
          <a:endParaRPr lang="ar-SA"/>
        </a:p>
      </dgm:t>
    </dgm:pt>
    <dgm:pt modelId="{F8B82099-4EF7-4194-88A6-B63E5D498CC3}">
      <dgm:prSet/>
      <dgm:spPr/>
      <dgm:t>
        <a:bodyPr/>
        <a:lstStyle/>
        <a:p>
          <a:pPr rtl="0"/>
          <a:r>
            <a:rPr lang="en-US" dirty="0" smtClean="0"/>
            <a:t>Window and doors</a:t>
          </a:r>
          <a:endParaRPr lang="ar-SA" dirty="0"/>
        </a:p>
      </dgm:t>
    </dgm:pt>
    <dgm:pt modelId="{E4BACF04-C51B-4302-B5B1-B743CEA3138D}" type="parTrans" cxnId="{6B42E90D-E1F4-47A6-94CE-4343E421ABCF}">
      <dgm:prSet/>
      <dgm:spPr/>
      <dgm:t>
        <a:bodyPr/>
        <a:lstStyle/>
        <a:p>
          <a:pPr rtl="1"/>
          <a:endParaRPr lang="ar-SA"/>
        </a:p>
      </dgm:t>
    </dgm:pt>
    <dgm:pt modelId="{9DA244A9-E727-4D0A-9128-F1BB2C454FED}" type="sibTrans" cxnId="{6B42E90D-E1F4-47A6-94CE-4343E421ABCF}">
      <dgm:prSet/>
      <dgm:spPr/>
      <dgm:t>
        <a:bodyPr/>
        <a:lstStyle/>
        <a:p>
          <a:pPr rtl="1"/>
          <a:endParaRPr lang="ar-SA"/>
        </a:p>
      </dgm:t>
    </dgm:pt>
    <dgm:pt modelId="{AEA623C7-51CE-4F5E-8481-1F784ABA898C}">
      <dgm:prSet/>
      <dgm:spPr/>
      <dgm:t>
        <a:bodyPr/>
        <a:lstStyle/>
        <a:p>
          <a:pPr rtl="0"/>
          <a:r>
            <a:rPr lang="en-US" dirty="0" smtClean="0"/>
            <a:t>Ventilation and Infiltration</a:t>
          </a:r>
          <a:endParaRPr lang="ar-SA" dirty="0"/>
        </a:p>
      </dgm:t>
    </dgm:pt>
    <dgm:pt modelId="{0E866C2F-49D6-4441-8A44-2A7A16E9A9BE}" type="parTrans" cxnId="{F35CDA8F-CA32-407B-BFA1-C6355C9B6EEA}">
      <dgm:prSet/>
      <dgm:spPr/>
      <dgm:t>
        <a:bodyPr/>
        <a:lstStyle/>
        <a:p>
          <a:pPr rtl="1"/>
          <a:endParaRPr lang="ar-SA"/>
        </a:p>
      </dgm:t>
    </dgm:pt>
    <dgm:pt modelId="{3E060A7F-04A0-4F08-A781-6DF120C05DF5}" type="sibTrans" cxnId="{F35CDA8F-CA32-407B-BFA1-C6355C9B6EEA}">
      <dgm:prSet/>
      <dgm:spPr/>
      <dgm:t>
        <a:bodyPr/>
        <a:lstStyle/>
        <a:p>
          <a:pPr rtl="1"/>
          <a:endParaRPr lang="ar-SA"/>
        </a:p>
      </dgm:t>
    </dgm:pt>
    <dgm:pt modelId="{0270D18C-FFBD-4F21-B006-78F782D96F36}" type="pres">
      <dgm:prSet presAssocID="{483F5373-60DE-4821-BF17-12449E8CECA4}" presName="Name0" presStyleCnt="0">
        <dgm:presLayoutVars>
          <dgm:dir/>
          <dgm:animLvl val="lvl"/>
          <dgm:resizeHandles val="exact"/>
        </dgm:presLayoutVars>
      </dgm:prSet>
      <dgm:spPr/>
      <dgm:t>
        <a:bodyPr/>
        <a:lstStyle/>
        <a:p>
          <a:pPr rtl="1"/>
          <a:endParaRPr lang="ar-SA"/>
        </a:p>
      </dgm:t>
    </dgm:pt>
    <dgm:pt modelId="{A5BB2132-5DA8-4F2F-8D09-EA20BDA782B5}" type="pres">
      <dgm:prSet presAssocID="{583C2041-6131-4A3F-850C-520D732EF7DB}" presName="linNode" presStyleCnt="0"/>
      <dgm:spPr/>
      <dgm:t>
        <a:bodyPr/>
        <a:lstStyle/>
        <a:p>
          <a:pPr rtl="1"/>
          <a:endParaRPr lang="ar-SA"/>
        </a:p>
      </dgm:t>
    </dgm:pt>
    <dgm:pt modelId="{EF46CEDD-57EE-468A-8D44-749997A21E29}" type="pres">
      <dgm:prSet presAssocID="{583C2041-6131-4A3F-850C-520D732EF7DB}" presName="parentText" presStyleLbl="node1" presStyleIdx="0" presStyleCnt="1">
        <dgm:presLayoutVars>
          <dgm:chMax val="1"/>
          <dgm:bulletEnabled val="1"/>
        </dgm:presLayoutVars>
      </dgm:prSet>
      <dgm:spPr/>
      <dgm:t>
        <a:bodyPr/>
        <a:lstStyle/>
        <a:p>
          <a:pPr rtl="1"/>
          <a:endParaRPr lang="ar-SA"/>
        </a:p>
      </dgm:t>
    </dgm:pt>
    <dgm:pt modelId="{D75D9DF9-3257-40ED-9A35-6B12F6D61823}" type="pres">
      <dgm:prSet presAssocID="{583C2041-6131-4A3F-850C-520D732EF7DB}" presName="descendantText" presStyleLbl="alignAccFollowNode1" presStyleIdx="0" presStyleCnt="1">
        <dgm:presLayoutVars>
          <dgm:bulletEnabled val="1"/>
        </dgm:presLayoutVars>
      </dgm:prSet>
      <dgm:spPr/>
      <dgm:t>
        <a:bodyPr/>
        <a:lstStyle/>
        <a:p>
          <a:pPr rtl="1"/>
          <a:endParaRPr lang="ar-SA"/>
        </a:p>
      </dgm:t>
    </dgm:pt>
  </dgm:ptLst>
  <dgm:cxnLst>
    <dgm:cxn modelId="{1C17BB9A-AA19-4406-8FA6-16A5DA7620DC}" srcId="{583C2041-6131-4A3F-850C-520D732EF7DB}" destId="{809C5F9E-68F8-4125-857E-008B16A1A28F}" srcOrd="1" destOrd="0" parTransId="{69DCE840-DEAF-4417-906C-F5E05AF33EF6}" sibTransId="{0BDF92C5-CE55-4341-A9D5-1E526F432753}"/>
    <dgm:cxn modelId="{F35CDA8F-CA32-407B-BFA1-C6355C9B6EEA}" srcId="{583C2041-6131-4A3F-850C-520D732EF7DB}" destId="{AEA623C7-51CE-4F5E-8481-1F784ABA898C}" srcOrd="4" destOrd="0" parTransId="{0E866C2F-49D6-4441-8A44-2A7A16E9A9BE}" sibTransId="{3E060A7F-04A0-4F08-A781-6DF120C05DF5}"/>
    <dgm:cxn modelId="{9397F8D8-7E4C-4398-91EC-9E2564F1FBBF}" type="presOf" srcId="{809C5F9E-68F8-4125-857E-008B16A1A28F}" destId="{D75D9DF9-3257-40ED-9A35-6B12F6D61823}" srcOrd="0" destOrd="1" presId="urn:microsoft.com/office/officeart/2005/8/layout/vList5"/>
    <dgm:cxn modelId="{5DF24DA7-3A23-41B9-AADB-C7F443999BAD}" type="presOf" srcId="{AEA623C7-51CE-4F5E-8481-1F784ABA898C}" destId="{D75D9DF9-3257-40ED-9A35-6B12F6D61823}" srcOrd="0" destOrd="4" presId="urn:microsoft.com/office/officeart/2005/8/layout/vList5"/>
    <dgm:cxn modelId="{84C8EEAA-1445-4399-822B-A1073F6E01EC}" type="presOf" srcId="{59AC1CE2-267A-435B-8CAC-C92738F27D35}" destId="{D75D9DF9-3257-40ED-9A35-6B12F6D61823}" srcOrd="0" destOrd="2" presId="urn:microsoft.com/office/officeart/2005/8/layout/vList5"/>
    <dgm:cxn modelId="{15E05DE5-E48A-44DB-83DA-2809B91C67A9}" type="presOf" srcId="{FAF7E546-ED0B-4E2F-BD16-9FA7EB092B78}" destId="{D75D9DF9-3257-40ED-9A35-6B12F6D61823}" srcOrd="0" destOrd="0" presId="urn:microsoft.com/office/officeart/2005/8/layout/vList5"/>
    <dgm:cxn modelId="{C8E67857-F79C-4A64-8226-D199FD277E20}" srcId="{583C2041-6131-4A3F-850C-520D732EF7DB}" destId="{59AC1CE2-267A-435B-8CAC-C92738F27D35}" srcOrd="2" destOrd="0" parTransId="{01B43BC9-7F86-4959-AA46-076DB48CF99A}" sibTransId="{FA6133B3-62AE-4DCE-B9EE-1FDDBEAEAA12}"/>
    <dgm:cxn modelId="{6CFBC99F-38E0-480C-909D-AF50131A1994}" type="presOf" srcId="{583C2041-6131-4A3F-850C-520D732EF7DB}" destId="{EF46CEDD-57EE-468A-8D44-749997A21E29}" srcOrd="0" destOrd="0" presId="urn:microsoft.com/office/officeart/2005/8/layout/vList5"/>
    <dgm:cxn modelId="{1ED5B360-8312-4B25-BD94-7B3CB6FA34E1}" srcId="{583C2041-6131-4A3F-850C-520D732EF7DB}" destId="{FAF7E546-ED0B-4E2F-BD16-9FA7EB092B78}" srcOrd="0" destOrd="0" parTransId="{8B30D325-7AC3-41E8-9DD8-16A4EF5EBE51}" sibTransId="{0D3BB5E1-673F-453B-B039-77817F77BF19}"/>
    <dgm:cxn modelId="{DE11CA55-D292-46F4-85CE-02E1E12239C0}" type="presOf" srcId="{483F5373-60DE-4821-BF17-12449E8CECA4}" destId="{0270D18C-FFBD-4F21-B006-78F782D96F36}" srcOrd="0" destOrd="0" presId="urn:microsoft.com/office/officeart/2005/8/layout/vList5"/>
    <dgm:cxn modelId="{84089E3F-5095-4492-BCBA-E8B2C29957AF}" type="presOf" srcId="{F8B82099-4EF7-4194-88A6-B63E5D498CC3}" destId="{D75D9DF9-3257-40ED-9A35-6B12F6D61823}" srcOrd="0" destOrd="3" presId="urn:microsoft.com/office/officeart/2005/8/layout/vList5"/>
    <dgm:cxn modelId="{20F941B9-B874-42C8-BA67-5A7735C1F336}" srcId="{483F5373-60DE-4821-BF17-12449E8CECA4}" destId="{583C2041-6131-4A3F-850C-520D732EF7DB}" srcOrd="0" destOrd="0" parTransId="{048EA43E-4255-46F8-B7D0-5711074E836D}" sibTransId="{D3C73E7D-3A81-433C-BC65-1E7F5D7D4F50}"/>
    <dgm:cxn modelId="{6B42E90D-E1F4-47A6-94CE-4343E421ABCF}" srcId="{583C2041-6131-4A3F-850C-520D732EF7DB}" destId="{F8B82099-4EF7-4194-88A6-B63E5D498CC3}" srcOrd="3" destOrd="0" parTransId="{E4BACF04-C51B-4302-B5B1-B743CEA3138D}" sibTransId="{9DA244A9-E727-4D0A-9128-F1BB2C454FED}"/>
    <dgm:cxn modelId="{6E0231A2-8B53-47D0-AB8B-C2220ED032E1}" type="presParOf" srcId="{0270D18C-FFBD-4F21-B006-78F782D96F36}" destId="{A5BB2132-5DA8-4F2F-8D09-EA20BDA782B5}" srcOrd="0" destOrd="0" presId="urn:microsoft.com/office/officeart/2005/8/layout/vList5"/>
    <dgm:cxn modelId="{236DC881-3E10-4FDD-993D-EF33CBAC740A}" type="presParOf" srcId="{A5BB2132-5DA8-4F2F-8D09-EA20BDA782B5}" destId="{EF46CEDD-57EE-468A-8D44-749997A21E29}" srcOrd="0" destOrd="0" presId="urn:microsoft.com/office/officeart/2005/8/layout/vList5"/>
    <dgm:cxn modelId="{741CE47A-BEDB-4397-B569-0E344F799420}" type="presParOf" srcId="{A5BB2132-5DA8-4F2F-8D09-EA20BDA782B5}" destId="{D75D9DF9-3257-40ED-9A35-6B12F6D61823}"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D4D394F-430D-440F-9BD0-F6B80EF298B4}"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A4116465-B8D4-47A9-B104-AB48E6D08FD7}">
      <dgm:prSet custT="1"/>
      <dgm:spPr/>
      <dgm:t>
        <a:bodyPr/>
        <a:lstStyle/>
        <a:p>
          <a:pPr algn="ctr" rtl="0"/>
          <a:r>
            <a:rPr lang="en-US" sz="4800" b="1" dirty="0" smtClean="0"/>
            <a:t>Heating load </a:t>
          </a:r>
          <a:r>
            <a:rPr lang="en-US" sz="4600" b="1" dirty="0" smtClean="0"/>
            <a:t>principle</a:t>
          </a:r>
          <a:r>
            <a:rPr lang="en-US" sz="4800" b="1" dirty="0" smtClean="0"/>
            <a:t>  </a:t>
          </a:r>
          <a:endParaRPr lang="ar-SA" sz="4800" dirty="0"/>
        </a:p>
      </dgm:t>
    </dgm:pt>
    <dgm:pt modelId="{54E53BDB-2F89-4573-97D1-2958372E34D6}" type="parTrans" cxnId="{A7166BD1-DE23-4F05-91B0-9A3E9AB1981A}">
      <dgm:prSet/>
      <dgm:spPr/>
      <dgm:t>
        <a:bodyPr/>
        <a:lstStyle/>
        <a:p>
          <a:pPr rtl="1"/>
          <a:endParaRPr lang="ar-SA"/>
        </a:p>
      </dgm:t>
    </dgm:pt>
    <dgm:pt modelId="{41AB8741-6CB6-4D42-83BB-39CC07DCB5A9}" type="sibTrans" cxnId="{A7166BD1-DE23-4F05-91B0-9A3E9AB1981A}">
      <dgm:prSet/>
      <dgm:spPr/>
      <dgm:t>
        <a:bodyPr/>
        <a:lstStyle/>
        <a:p>
          <a:pPr rtl="1"/>
          <a:endParaRPr lang="ar-SA"/>
        </a:p>
      </dgm:t>
    </dgm:pt>
    <dgm:pt modelId="{29DFC726-155E-4616-A031-FA58AC44E670}" type="pres">
      <dgm:prSet presAssocID="{9D4D394F-430D-440F-9BD0-F6B80EF298B4}" presName="linear" presStyleCnt="0">
        <dgm:presLayoutVars>
          <dgm:animLvl val="lvl"/>
          <dgm:resizeHandles val="exact"/>
        </dgm:presLayoutVars>
      </dgm:prSet>
      <dgm:spPr/>
      <dgm:t>
        <a:bodyPr/>
        <a:lstStyle/>
        <a:p>
          <a:pPr rtl="1"/>
          <a:endParaRPr lang="ar-SA"/>
        </a:p>
      </dgm:t>
    </dgm:pt>
    <dgm:pt modelId="{A905C8E5-7210-4387-B960-9B47104CC753}" type="pres">
      <dgm:prSet presAssocID="{A4116465-B8D4-47A9-B104-AB48E6D08FD7}" presName="parentText" presStyleLbl="node1" presStyleIdx="0" presStyleCnt="1" custScaleY="131509">
        <dgm:presLayoutVars>
          <dgm:chMax val="0"/>
          <dgm:bulletEnabled val="1"/>
        </dgm:presLayoutVars>
      </dgm:prSet>
      <dgm:spPr/>
      <dgm:t>
        <a:bodyPr/>
        <a:lstStyle/>
        <a:p>
          <a:pPr rtl="1"/>
          <a:endParaRPr lang="ar-SA"/>
        </a:p>
      </dgm:t>
    </dgm:pt>
  </dgm:ptLst>
  <dgm:cxnLst>
    <dgm:cxn modelId="{A7166BD1-DE23-4F05-91B0-9A3E9AB1981A}" srcId="{9D4D394F-430D-440F-9BD0-F6B80EF298B4}" destId="{A4116465-B8D4-47A9-B104-AB48E6D08FD7}" srcOrd="0" destOrd="0" parTransId="{54E53BDB-2F89-4573-97D1-2958372E34D6}" sibTransId="{41AB8741-6CB6-4D42-83BB-39CC07DCB5A9}"/>
    <dgm:cxn modelId="{51D6A5B3-F207-48F9-8B68-77C9C55B79FB}" type="presOf" srcId="{A4116465-B8D4-47A9-B104-AB48E6D08FD7}" destId="{A905C8E5-7210-4387-B960-9B47104CC753}" srcOrd="0" destOrd="0" presId="urn:microsoft.com/office/officeart/2005/8/layout/vList2"/>
    <dgm:cxn modelId="{828BFB99-A8E0-42BB-8706-E9686DEA5D10}" type="presOf" srcId="{9D4D394F-430D-440F-9BD0-F6B80EF298B4}" destId="{29DFC726-155E-4616-A031-FA58AC44E670}" srcOrd="0" destOrd="0" presId="urn:microsoft.com/office/officeart/2005/8/layout/vList2"/>
    <dgm:cxn modelId="{8257EF41-E95A-440F-AD12-D9910926CDCF}" type="presParOf" srcId="{29DFC726-155E-4616-A031-FA58AC44E670}" destId="{A905C8E5-7210-4387-B960-9B47104CC753}"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D4D394F-430D-440F-9BD0-F6B80EF298B4}"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A4116465-B8D4-47A9-B104-AB48E6D08FD7}">
      <dgm:prSet custT="1"/>
      <dgm:spPr/>
      <dgm:t>
        <a:bodyPr/>
        <a:lstStyle/>
        <a:p>
          <a:pPr algn="ctr" rtl="0"/>
          <a:r>
            <a:rPr lang="en-US" sz="4600" b="1" dirty="0" smtClean="0"/>
            <a:t>Heating load principle  </a:t>
          </a:r>
          <a:endParaRPr lang="ar-SA" sz="4600" dirty="0"/>
        </a:p>
      </dgm:t>
    </dgm:pt>
    <dgm:pt modelId="{54E53BDB-2F89-4573-97D1-2958372E34D6}" type="parTrans" cxnId="{A7166BD1-DE23-4F05-91B0-9A3E9AB1981A}">
      <dgm:prSet/>
      <dgm:spPr/>
      <dgm:t>
        <a:bodyPr/>
        <a:lstStyle/>
        <a:p>
          <a:pPr rtl="1"/>
          <a:endParaRPr lang="ar-SA"/>
        </a:p>
      </dgm:t>
    </dgm:pt>
    <dgm:pt modelId="{41AB8741-6CB6-4D42-83BB-39CC07DCB5A9}" type="sibTrans" cxnId="{A7166BD1-DE23-4F05-91B0-9A3E9AB1981A}">
      <dgm:prSet/>
      <dgm:spPr/>
      <dgm:t>
        <a:bodyPr/>
        <a:lstStyle/>
        <a:p>
          <a:pPr rtl="1"/>
          <a:endParaRPr lang="ar-SA"/>
        </a:p>
      </dgm:t>
    </dgm:pt>
    <dgm:pt modelId="{29DFC726-155E-4616-A031-FA58AC44E670}" type="pres">
      <dgm:prSet presAssocID="{9D4D394F-430D-440F-9BD0-F6B80EF298B4}" presName="linear" presStyleCnt="0">
        <dgm:presLayoutVars>
          <dgm:animLvl val="lvl"/>
          <dgm:resizeHandles val="exact"/>
        </dgm:presLayoutVars>
      </dgm:prSet>
      <dgm:spPr/>
      <dgm:t>
        <a:bodyPr/>
        <a:lstStyle/>
        <a:p>
          <a:pPr rtl="1"/>
          <a:endParaRPr lang="ar-SA"/>
        </a:p>
      </dgm:t>
    </dgm:pt>
    <dgm:pt modelId="{A905C8E5-7210-4387-B960-9B47104CC753}" type="pres">
      <dgm:prSet presAssocID="{A4116465-B8D4-47A9-B104-AB48E6D08FD7}" presName="parentText" presStyleLbl="node1" presStyleIdx="0" presStyleCnt="1" custScaleY="100095">
        <dgm:presLayoutVars>
          <dgm:chMax val="0"/>
          <dgm:bulletEnabled val="1"/>
        </dgm:presLayoutVars>
      </dgm:prSet>
      <dgm:spPr/>
      <dgm:t>
        <a:bodyPr/>
        <a:lstStyle/>
        <a:p>
          <a:pPr rtl="1"/>
          <a:endParaRPr lang="ar-SA"/>
        </a:p>
      </dgm:t>
    </dgm:pt>
  </dgm:ptLst>
  <dgm:cxnLst>
    <dgm:cxn modelId="{A7166BD1-DE23-4F05-91B0-9A3E9AB1981A}" srcId="{9D4D394F-430D-440F-9BD0-F6B80EF298B4}" destId="{A4116465-B8D4-47A9-B104-AB48E6D08FD7}" srcOrd="0" destOrd="0" parTransId="{54E53BDB-2F89-4573-97D1-2958372E34D6}" sibTransId="{41AB8741-6CB6-4D42-83BB-39CC07DCB5A9}"/>
    <dgm:cxn modelId="{2A12FF59-D094-4783-BF33-A4CF3E480FEC}" type="presOf" srcId="{A4116465-B8D4-47A9-B104-AB48E6D08FD7}" destId="{A905C8E5-7210-4387-B960-9B47104CC753}" srcOrd="0" destOrd="0" presId="urn:microsoft.com/office/officeart/2005/8/layout/vList2"/>
    <dgm:cxn modelId="{C6337C16-690A-41AB-9854-A864460ADF8F}" type="presOf" srcId="{9D4D394F-430D-440F-9BD0-F6B80EF298B4}" destId="{29DFC726-155E-4616-A031-FA58AC44E670}" srcOrd="0" destOrd="0" presId="urn:microsoft.com/office/officeart/2005/8/layout/vList2"/>
    <dgm:cxn modelId="{1151163F-B6B2-4376-BFFD-36AFF878FC2E}" type="presParOf" srcId="{29DFC726-155E-4616-A031-FA58AC44E670}" destId="{A905C8E5-7210-4387-B960-9B47104CC75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802B8C5-92F6-4BF2-8A9A-8FCD26E900AA}" type="doc">
      <dgm:prSet loTypeId="urn:microsoft.com/office/officeart/2005/8/layout/vList5" loCatId="list" qsTypeId="urn:microsoft.com/office/officeart/2005/8/quickstyle/3d1" qsCatId="3D" csTypeId="urn:microsoft.com/office/officeart/2005/8/colors/accent1_2" csCatId="accent1" phldr="1"/>
      <dgm:spPr/>
      <dgm:t>
        <a:bodyPr/>
        <a:lstStyle/>
        <a:p>
          <a:pPr rtl="1"/>
          <a:endParaRPr lang="ar-SA"/>
        </a:p>
      </dgm:t>
    </dgm:pt>
    <dgm:pt modelId="{EA6B314A-2E48-4122-A5C5-FEDFF3548D92}">
      <dgm:prSet/>
      <dgm:spPr/>
      <dgm:t>
        <a:bodyPr/>
        <a:lstStyle/>
        <a:p>
          <a:pPr rtl="0"/>
          <a:r>
            <a:rPr lang="en-US" b="1" dirty="0" smtClean="0"/>
            <a:t>Heat loss occurs by several mechanisms</a:t>
          </a:r>
          <a:endParaRPr lang="ar-SA" dirty="0"/>
        </a:p>
      </dgm:t>
    </dgm:pt>
    <dgm:pt modelId="{5912FCE9-2C1C-464F-A1C3-0BF8F012F060}" type="parTrans" cxnId="{D8915CCD-A606-4848-BF7E-E8716081FBD9}">
      <dgm:prSet/>
      <dgm:spPr/>
      <dgm:t>
        <a:bodyPr/>
        <a:lstStyle/>
        <a:p>
          <a:pPr rtl="1"/>
          <a:endParaRPr lang="ar-SA"/>
        </a:p>
      </dgm:t>
    </dgm:pt>
    <dgm:pt modelId="{B7376054-F4A8-4AFD-B41A-153508F135EF}" type="sibTrans" cxnId="{D8915CCD-A606-4848-BF7E-E8716081FBD9}">
      <dgm:prSet/>
      <dgm:spPr/>
      <dgm:t>
        <a:bodyPr/>
        <a:lstStyle/>
        <a:p>
          <a:pPr rtl="1"/>
          <a:endParaRPr lang="ar-SA"/>
        </a:p>
      </dgm:t>
    </dgm:pt>
    <dgm:pt modelId="{28DC490B-8DA0-4036-AC6B-2223DA4C9A81}">
      <dgm:prSet/>
      <dgm:spPr/>
      <dgm:t>
        <a:bodyPr/>
        <a:lstStyle/>
        <a:p>
          <a:pPr rtl="0"/>
          <a:r>
            <a:rPr lang="en-US" b="0" dirty="0" smtClean="0"/>
            <a:t>Conduction: Mainly through external, internal wall and ceiling. </a:t>
          </a:r>
          <a:endParaRPr lang="ar-SA" b="0" dirty="0"/>
        </a:p>
      </dgm:t>
    </dgm:pt>
    <dgm:pt modelId="{A3D32358-B040-4DCB-A692-37640F443820}" type="parTrans" cxnId="{9C04B796-9CDC-4A4C-A6E1-7815BE4C3A65}">
      <dgm:prSet/>
      <dgm:spPr/>
      <dgm:t>
        <a:bodyPr/>
        <a:lstStyle/>
        <a:p>
          <a:pPr rtl="1"/>
          <a:endParaRPr lang="ar-SA"/>
        </a:p>
      </dgm:t>
    </dgm:pt>
    <dgm:pt modelId="{1A4BF5A3-DD10-4023-B62C-7D31C63E11DD}" type="sibTrans" cxnId="{9C04B796-9CDC-4A4C-A6E1-7815BE4C3A65}">
      <dgm:prSet/>
      <dgm:spPr/>
      <dgm:t>
        <a:bodyPr/>
        <a:lstStyle/>
        <a:p>
          <a:pPr rtl="1"/>
          <a:endParaRPr lang="ar-SA"/>
        </a:p>
      </dgm:t>
    </dgm:pt>
    <dgm:pt modelId="{FE704B63-3E04-4762-8C47-EA617B73A366}">
      <dgm:prSet/>
      <dgm:spPr/>
      <dgm:t>
        <a:bodyPr/>
        <a:lstStyle/>
        <a:p>
          <a:pPr rtl="0"/>
          <a:r>
            <a:rPr lang="en-US" b="0" dirty="0" smtClean="0"/>
            <a:t>Convection: Due ventilation and infiltration.</a:t>
          </a:r>
          <a:endParaRPr lang="ar-SA" b="0" dirty="0"/>
        </a:p>
      </dgm:t>
    </dgm:pt>
    <dgm:pt modelId="{520D9A92-D0AD-408E-9165-E457A0E087A2}" type="parTrans" cxnId="{1F9EDB78-CBAD-40C4-9AB3-903BE17D31DB}">
      <dgm:prSet/>
      <dgm:spPr/>
      <dgm:t>
        <a:bodyPr/>
        <a:lstStyle/>
        <a:p>
          <a:pPr rtl="1"/>
          <a:endParaRPr lang="ar-SA"/>
        </a:p>
      </dgm:t>
    </dgm:pt>
    <dgm:pt modelId="{EBC4129A-CC0F-4B06-B366-41E58266574C}" type="sibTrans" cxnId="{1F9EDB78-CBAD-40C4-9AB3-903BE17D31DB}">
      <dgm:prSet/>
      <dgm:spPr/>
      <dgm:t>
        <a:bodyPr/>
        <a:lstStyle/>
        <a:p>
          <a:pPr rtl="1"/>
          <a:endParaRPr lang="ar-SA"/>
        </a:p>
      </dgm:t>
    </dgm:pt>
    <dgm:pt modelId="{D3BEC55D-5FC6-42D3-94C1-C54E881961A1}">
      <dgm:prSet/>
      <dgm:spPr/>
      <dgm:t>
        <a:bodyPr/>
        <a:lstStyle/>
        <a:p>
          <a:pPr rtl="0"/>
          <a:r>
            <a:rPr lang="en-US" b="0" dirty="0" smtClean="0"/>
            <a:t>Radiation: Mainly by sun</a:t>
          </a:r>
          <a:endParaRPr lang="ar-SA" b="0" dirty="0"/>
        </a:p>
      </dgm:t>
    </dgm:pt>
    <dgm:pt modelId="{52674121-25A3-4B5C-AB26-210FDDB31ABB}" type="parTrans" cxnId="{6A252F9E-3592-4000-B7A6-E0FB162DD023}">
      <dgm:prSet/>
      <dgm:spPr/>
      <dgm:t>
        <a:bodyPr/>
        <a:lstStyle/>
        <a:p>
          <a:pPr rtl="1"/>
          <a:endParaRPr lang="ar-SA"/>
        </a:p>
      </dgm:t>
    </dgm:pt>
    <dgm:pt modelId="{8368386E-5351-487A-88FF-5D1EE92379BB}" type="sibTrans" cxnId="{6A252F9E-3592-4000-B7A6-E0FB162DD023}">
      <dgm:prSet/>
      <dgm:spPr/>
      <dgm:t>
        <a:bodyPr/>
        <a:lstStyle/>
        <a:p>
          <a:pPr rtl="1"/>
          <a:endParaRPr lang="ar-SA"/>
        </a:p>
      </dgm:t>
    </dgm:pt>
    <dgm:pt modelId="{A4B15C8D-C139-4EE8-88DB-68892B07F638}">
      <dgm:prSet/>
      <dgm:spPr/>
      <dgm:t>
        <a:bodyPr/>
        <a:lstStyle/>
        <a:p>
          <a:pPr rtl="0"/>
          <a:r>
            <a:rPr lang="en-US" b="0" dirty="0" smtClean="0"/>
            <a:t>Evaporation: by human</a:t>
          </a:r>
          <a:endParaRPr lang="ar-SA" b="0" dirty="0"/>
        </a:p>
      </dgm:t>
    </dgm:pt>
    <dgm:pt modelId="{C3DCA16C-F9A9-48E3-9DA3-082F837D3C69}" type="parTrans" cxnId="{BCE802E7-A5AA-4B09-95F1-CA0B917C4A47}">
      <dgm:prSet/>
      <dgm:spPr/>
      <dgm:t>
        <a:bodyPr/>
        <a:lstStyle/>
        <a:p>
          <a:pPr rtl="1"/>
          <a:endParaRPr lang="ar-SA"/>
        </a:p>
      </dgm:t>
    </dgm:pt>
    <dgm:pt modelId="{2458EFD3-F0CA-48B6-A6DC-024A80CE524C}" type="sibTrans" cxnId="{BCE802E7-A5AA-4B09-95F1-CA0B917C4A47}">
      <dgm:prSet/>
      <dgm:spPr/>
      <dgm:t>
        <a:bodyPr/>
        <a:lstStyle/>
        <a:p>
          <a:pPr rtl="1"/>
          <a:endParaRPr lang="ar-SA"/>
        </a:p>
      </dgm:t>
    </dgm:pt>
    <dgm:pt modelId="{0B6075BE-2BFC-4EA7-A150-57E9CAD91AFD}" type="pres">
      <dgm:prSet presAssocID="{C802B8C5-92F6-4BF2-8A9A-8FCD26E900AA}" presName="Name0" presStyleCnt="0">
        <dgm:presLayoutVars>
          <dgm:dir/>
          <dgm:animLvl val="lvl"/>
          <dgm:resizeHandles val="exact"/>
        </dgm:presLayoutVars>
      </dgm:prSet>
      <dgm:spPr/>
      <dgm:t>
        <a:bodyPr/>
        <a:lstStyle/>
        <a:p>
          <a:pPr rtl="1"/>
          <a:endParaRPr lang="ar-SA"/>
        </a:p>
      </dgm:t>
    </dgm:pt>
    <dgm:pt modelId="{713B23D6-BC90-452D-A0CD-25FB3E507332}" type="pres">
      <dgm:prSet presAssocID="{EA6B314A-2E48-4122-A5C5-FEDFF3548D92}" presName="linNode" presStyleCnt="0"/>
      <dgm:spPr/>
      <dgm:t>
        <a:bodyPr/>
        <a:lstStyle/>
        <a:p>
          <a:pPr rtl="1"/>
          <a:endParaRPr lang="ar-SA"/>
        </a:p>
      </dgm:t>
    </dgm:pt>
    <dgm:pt modelId="{D04EDBFA-A458-4641-912D-20ED891B6046}" type="pres">
      <dgm:prSet presAssocID="{EA6B314A-2E48-4122-A5C5-FEDFF3548D92}" presName="parentText" presStyleLbl="node1" presStyleIdx="0" presStyleCnt="1">
        <dgm:presLayoutVars>
          <dgm:chMax val="1"/>
          <dgm:bulletEnabled val="1"/>
        </dgm:presLayoutVars>
      </dgm:prSet>
      <dgm:spPr/>
      <dgm:t>
        <a:bodyPr/>
        <a:lstStyle/>
        <a:p>
          <a:pPr rtl="1"/>
          <a:endParaRPr lang="ar-SA"/>
        </a:p>
      </dgm:t>
    </dgm:pt>
    <dgm:pt modelId="{E28960A8-342A-435B-B9C0-8CDA7418BE55}" type="pres">
      <dgm:prSet presAssocID="{EA6B314A-2E48-4122-A5C5-FEDFF3548D92}" presName="descendantText" presStyleLbl="alignAccFollowNode1" presStyleIdx="0" presStyleCnt="1">
        <dgm:presLayoutVars>
          <dgm:bulletEnabled val="1"/>
        </dgm:presLayoutVars>
      </dgm:prSet>
      <dgm:spPr/>
      <dgm:t>
        <a:bodyPr/>
        <a:lstStyle/>
        <a:p>
          <a:pPr rtl="1"/>
          <a:endParaRPr lang="ar-SA"/>
        </a:p>
      </dgm:t>
    </dgm:pt>
  </dgm:ptLst>
  <dgm:cxnLst>
    <dgm:cxn modelId="{A54B48AF-ACCC-4815-8BA2-F558C9575038}" type="presOf" srcId="{A4B15C8D-C139-4EE8-88DB-68892B07F638}" destId="{E28960A8-342A-435B-B9C0-8CDA7418BE55}" srcOrd="0" destOrd="3" presId="urn:microsoft.com/office/officeart/2005/8/layout/vList5"/>
    <dgm:cxn modelId="{E0C62E14-4A16-40BF-8B5A-8195E372CD7C}" type="presOf" srcId="{D3BEC55D-5FC6-42D3-94C1-C54E881961A1}" destId="{E28960A8-342A-435B-B9C0-8CDA7418BE55}" srcOrd="0" destOrd="2" presId="urn:microsoft.com/office/officeart/2005/8/layout/vList5"/>
    <dgm:cxn modelId="{293E0185-11E2-489E-B4A1-FEC964B9D28E}" type="presOf" srcId="{EA6B314A-2E48-4122-A5C5-FEDFF3548D92}" destId="{D04EDBFA-A458-4641-912D-20ED891B6046}" srcOrd="0" destOrd="0" presId="urn:microsoft.com/office/officeart/2005/8/layout/vList5"/>
    <dgm:cxn modelId="{6A252F9E-3592-4000-B7A6-E0FB162DD023}" srcId="{EA6B314A-2E48-4122-A5C5-FEDFF3548D92}" destId="{D3BEC55D-5FC6-42D3-94C1-C54E881961A1}" srcOrd="2" destOrd="0" parTransId="{52674121-25A3-4B5C-AB26-210FDDB31ABB}" sibTransId="{8368386E-5351-487A-88FF-5D1EE92379BB}"/>
    <dgm:cxn modelId="{7653E506-BB64-4C85-9B14-A3D56CEDF6B7}" type="presOf" srcId="{FE704B63-3E04-4762-8C47-EA617B73A366}" destId="{E28960A8-342A-435B-B9C0-8CDA7418BE55}" srcOrd="0" destOrd="1" presId="urn:microsoft.com/office/officeart/2005/8/layout/vList5"/>
    <dgm:cxn modelId="{9C04B796-9CDC-4A4C-A6E1-7815BE4C3A65}" srcId="{EA6B314A-2E48-4122-A5C5-FEDFF3548D92}" destId="{28DC490B-8DA0-4036-AC6B-2223DA4C9A81}" srcOrd="0" destOrd="0" parTransId="{A3D32358-B040-4DCB-A692-37640F443820}" sibTransId="{1A4BF5A3-DD10-4023-B62C-7D31C63E11DD}"/>
    <dgm:cxn modelId="{1F9EDB78-CBAD-40C4-9AB3-903BE17D31DB}" srcId="{EA6B314A-2E48-4122-A5C5-FEDFF3548D92}" destId="{FE704B63-3E04-4762-8C47-EA617B73A366}" srcOrd="1" destOrd="0" parTransId="{520D9A92-D0AD-408E-9165-E457A0E087A2}" sibTransId="{EBC4129A-CC0F-4B06-B366-41E58266574C}"/>
    <dgm:cxn modelId="{58CD1DE0-7F04-4A79-BE96-CF141C12DBD0}" type="presOf" srcId="{C802B8C5-92F6-4BF2-8A9A-8FCD26E900AA}" destId="{0B6075BE-2BFC-4EA7-A150-57E9CAD91AFD}" srcOrd="0" destOrd="0" presId="urn:microsoft.com/office/officeart/2005/8/layout/vList5"/>
    <dgm:cxn modelId="{4F928834-F1F3-40AD-957A-6215F85E8A56}" type="presOf" srcId="{28DC490B-8DA0-4036-AC6B-2223DA4C9A81}" destId="{E28960A8-342A-435B-B9C0-8CDA7418BE55}" srcOrd="0" destOrd="0" presId="urn:microsoft.com/office/officeart/2005/8/layout/vList5"/>
    <dgm:cxn modelId="{D8915CCD-A606-4848-BF7E-E8716081FBD9}" srcId="{C802B8C5-92F6-4BF2-8A9A-8FCD26E900AA}" destId="{EA6B314A-2E48-4122-A5C5-FEDFF3548D92}" srcOrd="0" destOrd="0" parTransId="{5912FCE9-2C1C-464F-A1C3-0BF8F012F060}" sibTransId="{B7376054-F4A8-4AFD-B41A-153508F135EF}"/>
    <dgm:cxn modelId="{BCE802E7-A5AA-4B09-95F1-CA0B917C4A47}" srcId="{EA6B314A-2E48-4122-A5C5-FEDFF3548D92}" destId="{A4B15C8D-C139-4EE8-88DB-68892B07F638}" srcOrd="3" destOrd="0" parTransId="{C3DCA16C-F9A9-48E3-9DA3-082F837D3C69}" sibTransId="{2458EFD3-F0CA-48B6-A6DC-024A80CE524C}"/>
    <dgm:cxn modelId="{7E99ABC4-9878-4DD9-BF77-6384EB6D2951}" type="presParOf" srcId="{0B6075BE-2BFC-4EA7-A150-57E9CAD91AFD}" destId="{713B23D6-BC90-452D-A0CD-25FB3E507332}" srcOrd="0" destOrd="0" presId="urn:microsoft.com/office/officeart/2005/8/layout/vList5"/>
    <dgm:cxn modelId="{B7B50AC8-760E-4B90-AA3C-0C974673B7AE}" type="presParOf" srcId="{713B23D6-BC90-452D-A0CD-25FB3E507332}" destId="{D04EDBFA-A458-4641-912D-20ED891B6046}" srcOrd="0" destOrd="0" presId="urn:microsoft.com/office/officeart/2005/8/layout/vList5"/>
    <dgm:cxn modelId="{81F15D07-4CEA-477C-AA0B-CE08F937CFA3}" type="presParOf" srcId="{713B23D6-BC90-452D-A0CD-25FB3E507332}" destId="{E28960A8-342A-435B-B9C0-8CDA7418BE55}"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A0DF77-0C48-4B6C-8E99-037080EB2393}" type="doc">
      <dgm:prSet loTypeId="urn:microsoft.com/office/officeart/2005/8/layout/process1" loCatId="process" qsTypeId="urn:microsoft.com/office/officeart/2005/8/quickstyle/simple1" qsCatId="simple" csTypeId="urn:microsoft.com/office/officeart/2005/8/colors/accent1_2" csCatId="accent1"/>
      <dgm:spPr/>
      <dgm:t>
        <a:bodyPr/>
        <a:lstStyle/>
        <a:p>
          <a:pPr rtl="1"/>
          <a:endParaRPr lang="ar-SA"/>
        </a:p>
      </dgm:t>
    </dgm:pt>
    <dgm:pt modelId="{72A47A41-354A-494B-B6AD-44664198BFAF}">
      <dgm:prSet custT="1"/>
      <dgm:spPr/>
      <dgm:t>
        <a:bodyPr/>
        <a:lstStyle/>
        <a:p>
          <a:pPr rtl="1"/>
          <a:r>
            <a:rPr lang="en-US" sz="1800" b="1" dirty="0" smtClean="0"/>
            <a:t>Supervisor:                                      </a:t>
          </a:r>
          <a:endParaRPr lang="ar-SA" sz="1800" dirty="0"/>
        </a:p>
      </dgm:t>
    </dgm:pt>
    <dgm:pt modelId="{786DBE32-2453-4CDC-91D1-B0E5654CD03D}" type="parTrans" cxnId="{20CFE094-8BB5-47A9-9D46-C4913564DAB1}">
      <dgm:prSet/>
      <dgm:spPr/>
      <dgm:t>
        <a:bodyPr/>
        <a:lstStyle/>
        <a:p>
          <a:pPr rtl="1"/>
          <a:endParaRPr lang="ar-SA"/>
        </a:p>
      </dgm:t>
    </dgm:pt>
    <dgm:pt modelId="{0B59EBB6-349E-4B8D-9243-26F5D4748709}" type="sibTrans" cxnId="{20CFE094-8BB5-47A9-9D46-C4913564DAB1}">
      <dgm:prSet/>
      <dgm:spPr/>
      <dgm:t>
        <a:bodyPr/>
        <a:lstStyle/>
        <a:p>
          <a:pPr rtl="1"/>
          <a:endParaRPr lang="ar-SA"/>
        </a:p>
      </dgm:t>
    </dgm:pt>
    <dgm:pt modelId="{17DA8FFE-B78E-4B39-B9B4-774664BC2C4F}">
      <dgm:prSet/>
      <dgm:spPr/>
      <dgm:t>
        <a:bodyPr/>
        <a:lstStyle/>
        <a:p>
          <a:pPr rtl="1"/>
          <a:r>
            <a:rPr lang="en-US" b="1" dirty="0" smtClean="0"/>
            <a:t>Eng. </a:t>
          </a:r>
          <a:r>
            <a:rPr lang="en-US" b="1" dirty="0" err="1" smtClean="0"/>
            <a:t>Ramez</a:t>
          </a:r>
          <a:r>
            <a:rPr lang="en-US" b="1" dirty="0" smtClean="0"/>
            <a:t> AL- </a:t>
          </a:r>
          <a:r>
            <a:rPr lang="en-US" b="1" dirty="0" err="1" smtClean="0"/>
            <a:t>Khaldi</a:t>
          </a:r>
          <a:r>
            <a:rPr lang="en-US" b="1" dirty="0" smtClean="0"/>
            <a:t> </a:t>
          </a:r>
          <a:endParaRPr lang="ar-SA" dirty="0"/>
        </a:p>
      </dgm:t>
    </dgm:pt>
    <dgm:pt modelId="{EF126EC3-9084-469C-AC21-2DE69D4E2C01}" type="parTrans" cxnId="{1318CC97-DCD9-456B-91B8-C5B07D9DAC88}">
      <dgm:prSet/>
      <dgm:spPr/>
      <dgm:t>
        <a:bodyPr/>
        <a:lstStyle/>
        <a:p>
          <a:pPr rtl="1"/>
          <a:endParaRPr lang="ar-SA"/>
        </a:p>
      </dgm:t>
    </dgm:pt>
    <dgm:pt modelId="{986B146C-A518-4401-AE02-133C52F7E776}" type="sibTrans" cxnId="{1318CC97-DCD9-456B-91B8-C5B07D9DAC88}">
      <dgm:prSet/>
      <dgm:spPr/>
      <dgm:t>
        <a:bodyPr/>
        <a:lstStyle/>
        <a:p>
          <a:pPr rtl="1"/>
          <a:endParaRPr lang="ar-SA"/>
        </a:p>
      </dgm:t>
    </dgm:pt>
    <dgm:pt modelId="{E5C4BF8B-3A78-4215-AC04-38D25D07BE22}" type="pres">
      <dgm:prSet presAssocID="{45A0DF77-0C48-4B6C-8E99-037080EB2393}" presName="Name0" presStyleCnt="0">
        <dgm:presLayoutVars>
          <dgm:dir/>
          <dgm:resizeHandles val="exact"/>
        </dgm:presLayoutVars>
      </dgm:prSet>
      <dgm:spPr/>
      <dgm:t>
        <a:bodyPr/>
        <a:lstStyle/>
        <a:p>
          <a:pPr rtl="1"/>
          <a:endParaRPr lang="ar-SA"/>
        </a:p>
      </dgm:t>
    </dgm:pt>
    <dgm:pt modelId="{8F58E601-1812-4F75-B829-3CE2F26B42A9}" type="pres">
      <dgm:prSet presAssocID="{72A47A41-354A-494B-B6AD-44664198BFAF}" presName="node" presStyleLbl="node1" presStyleIdx="0" presStyleCnt="2">
        <dgm:presLayoutVars>
          <dgm:bulletEnabled val="1"/>
        </dgm:presLayoutVars>
      </dgm:prSet>
      <dgm:spPr/>
      <dgm:t>
        <a:bodyPr/>
        <a:lstStyle/>
        <a:p>
          <a:pPr rtl="1"/>
          <a:endParaRPr lang="ar-SA"/>
        </a:p>
      </dgm:t>
    </dgm:pt>
    <dgm:pt modelId="{3291F2FA-9F4A-42EB-8886-11D84ED30B52}" type="pres">
      <dgm:prSet presAssocID="{0B59EBB6-349E-4B8D-9243-26F5D4748709}" presName="sibTrans" presStyleLbl="sibTrans2D1" presStyleIdx="0" presStyleCnt="1" custLinFactNeighborX="4700" custLinFactNeighborY="10508"/>
      <dgm:spPr/>
      <dgm:t>
        <a:bodyPr/>
        <a:lstStyle/>
        <a:p>
          <a:pPr rtl="1"/>
          <a:endParaRPr lang="ar-SA"/>
        </a:p>
      </dgm:t>
    </dgm:pt>
    <dgm:pt modelId="{468B1627-B7FB-4B32-B0D7-FDCE4D49553C}" type="pres">
      <dgm:prSet presAssocID="{0B59EBB6-349E-4B8D-9243-26F5D4748709}" presName="connectorText" presStyleLbl="sibTrans2D1" presStyleIdx="0" presStyleCnt="1"/>
      <dgm:spPr/>
      <dgm:t>
        <a:bodyPr/>
        <a:lstStyle/>
        <a:p>
          <a:pPr rtl="1"/>
          <a:endParaRPr lang="ar-SA"/>
        </a:p>
      </dgm:t>
    </dgm:pt>
    <dgm:pt modelId="{1B41E00C-AA86-4936-9243-8F35471F4455}" type="pres">
      <dgm:prSet presAssocID="{17DA8FFE-B78E-4B39-B9B4-774664BC2C4F}" presName="node" presStyleLbl="node1" presStyleIdx="1" presStyleCnt="2">
        <dgm:presLayoutVars>
          <dgm:bulletEnabled val="1"/>
        </dgm:presLayoutVars>
      </dgm:prSet>
      <dgm:spPr/>
      <dgm:t>
        <a:bodyPr/>
        <a:lstStyle/>
        <a:p>
          <a:pPr rtl="1"/>
          <a:endParaRPr lang="ar-SA"/>
        </a:p>
      </dgm:t>
    </dgm:pt>
  </dgm:ptLst>
  <dgm:cxnLst>
    <dgm:cxn modelId="{48857CA1-493E-4DBE-BD0E-4D1D04BF6AD1}" type="presOf" srcId="{0B59EBB6-349E-4B8D-9243-26F5D4748709}" destId="{468B1627-B7FB-4B32-B0D7-FDCE4D49553C}" srcOrd="1" destOrd="0" presId="urn:microsoft.com/office/officeart/2005/8/layout/process1"/>
    <dgm:cxn modelId="{F49CCAA4-F711-437C-A26B-F03221FC38AA}" type="presOf" srcId="{0B59EBB6-349E-4B8D-9243-26F5D4748709}" destId="{3291F2FA-9F4A-42EB-8886-11D84ED30B52}" srcOrd="0" destOrd="0" presId="urn:microsoft.com/office/officeart/2005/8/layout/process1"/>
    <dgm:cxn modelId="{6D2B75E4-5E9E-441D-A480-D52D33636E0F}" type="presOf" srcId="{45A0DF77-0C48-4B6C-8E99-037080EB2393}" destId="{E5C4BF8B-3A78-4215-AC04-38D25D07BE22}" srcOrd="0" destOrd="0" presId="urn:microsoft.com/office/officeart/2005/8/layout/process1"/>
    <dgm:cxn modelId="{F0B00195-B628-4D88-A958-DA1266E9075E}" type="presOf" srcId="{72A47A41-354A-494B-B6AD-44664198BFAF}" destId="{8F58E601-1812-4F75-B829-3CE2F26B42A9}" srcOrd="0" destOrd="0" presId="urn:microsoft.com/office/officeart/2005/8/layout/process1"/>
    <dgm:cxn modelId="{2F67110C-A528-494B-AE98-5F118D333B23}" type="presOf" srcId="{17DA8FFE-B78E-4B39-B9B4-774664BC2C4F}" destId="{1B41E00C-AA86-4936-9243-8F35471F4455}" srcOrd="0" destOrd="0" presId="urn:microsoft.com/office/officeart/2005/8/layout/process1"/>
    <dgm:cxn modelId="{1318CC97-DCD9-456B-91B8-C5B07D9DAC88}" srcId="{45A0DF77-0C48-4B6C-8E99-037080EB2393}" destId="{17DA8FFE-B78E-4B39-B9B4-774664BC2C4F}" srcOrd="1" destOrd="0" parTransId="{EF126EC3-9084-469C-AC21-2DE69D4E2C01}" sibTransId="{986B146C-A518-4401-AE02-133C52F7E776}"/>
    <dgm:cxn modelId="{20CFE094-8BB5-47A9-9D46-C4913564DAB1}" srcId="{45A0DF77-0C48-4B6C-8E99-037080EB2393}" destId="{72A47A41-354A-494B-B6AD-44664198BFAF}" srcOrd="0" destOrd="0" parTransId="{786DBE32-2453-4CDC-91D1-B0E5654CD03D}" sibTransId="{0B59EBB6-349E-4B8D-9243-26F5D4748709}"/>
    <dgm:cxn modelId="{ECD5E7B0-9BEA-4D9B-A90E-5B1BF9414D6B}" type="presParOf" srcId="{E5C4BF8B-3A78-4215-AC04-38D25D07BE22}" destId="{8F58E601-1812-4F75-B829-3CE2F26B42A9}" srcOrd="0" destOrd="0" presId="urn:microsoft.com/office/officeart/2005/8/layout/process1"/>
    <dgm:cxn modelId="{9336548B-1732-400E-B86D-13FB5B11AE65}" type="presParOf" srcId="{E5C4BF8B-3A78-4215-AC04-38D25D07BE22}" destId="{3291F2FA-9F4A-42EB-8886-11D84ED30B52}" srcOrd="1" destOrd="0" presId="urn:microsoft.com/office/officeart/2005/8/layout/process1"/>
    <dgm:cxn modelId="{C625B097-7072-4B07-AC22-C253C6311AF8}" type="presParOf" srcId="{3291F2FA-9F4A-42EB-8886-11D84ED30B52}" destId="{468B1627-B7FB-4B32-B0D7-FDCE4D49553C}" srcOrd="0" destOrd="0" presId="urn:microsoft.com/office/officeart/2005/8/layout/process1"/>
    <dgm:cxn modelId="{2AC5427D-0ED6-4B64-A2D5-C303285B0389}" type="presParOf" srcId="{E5C4BF8B-3A78-4215-AC04-38D25D07BE22}" destId="{1B41E00C-AA86-4936-9243-8F35471F4455}" srcOrd="2"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D4D394F-430D-440F-9BD0-F6B80EF298B4}"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A4116465-B8D4-47A9-B104-AB48E6D08FD7}">
      <dgm:prSet custT="1"/>
      <dgm:spPr/>
      <dgm:t>
        <a:bodyPr/>
        <a:lstStyle/>
        <a:p>
          <a:pPr algn="ctr" rtl="0"/>
          <a:r>
            <a:rPr lang="en-US" sz="4600" b="1" dirty="0" smtClean="0"/>
            <a:t>Heating load principle  </a:t>
          </a:r>
          <a:endParaRPr lang="ar-SA" sz="4600" dirty="0"/>
        </a:p>
      </dgm:t>
    </dgm:pt>
    <dgm:pt modelId="{54E53BDB-2F89-4573-97D1-2958372E34D6}" type="parTrans" cxnId="{A7166BD1-DE23-4F05-91B0-9A3E9AB1981A}">
      <dgm:prSet/>
      <dgm:spPr/>
      <dgm:t>
        <a:bodyPr/>
        <a:lstStyle/>
        <a:p>
          <a:pPr rtl="1"/>
          <a:endParaRPr lang="ar-SA"/>
        </a:p>
      </dgm:t>
    </dgm:pt>
    <dgm:pt modelId="{41AB8741-6CB6-4D42-83BB-39CC07DCB5A9}" type="sibTrans" cxnId="{A7166BD1-DE23-4F05-91B0-9A3E9AB1981A}">
      <dgm:prSet/>
      <dgm:spPr/>
      <dgm:t>
        <a:bodyPr/>
        <a:lstStyle/>
        <a:p>
          <a:pPr rtl="1"/>
          <a:endParaRPr lang="ar-SA"/>
        </a:p>
      </dgm:t>
    </dgm:pt>
    <dgm:pt modelId="{29DFC726-155E-4616-A031-FA58AC44E670}" type="pres">
      <dgm:prSet presAssocID="{9D4D394F-430D-440F-9BD0-F6B80EF298B4}" presName="linear" presStyleCnt="0">
        <dgm:presLayoutVars>
          <dgm:animLvl val="lvl"/>
          <dgm:resizeHandles val="exact"/>
        </dgm:presLayoutVars>
      </dgm:prSet>
      <dgm:spPr/>
      <dgm:t>
        <a:bodyPr/>
        <a:lstStyle/>
        <a:p>
          <a:pPr rtl="1"/>
          <a:endParaRPr lang="ar-SA"/>
        </a:p>
      </dgm:t>
    </dgm:pt>
    <dgm:pt modelId="{A905C8E5-7210-4387-B960-9B47104CC753}" type="pres">
      <dgm:prSet presAssocID="{A4116465-B8D4-47A9-B104-AB48E6D08FD7}" presName="parentText" presStyleLbl="node1" presStyleIdx="0" presStyleCnt="1">
        <dgm:presLayoutVars>
          <dgm:chMax val="0"/>
          <dgm:bulletEnabled val="1"/>
        </dgm:presLayoutVars>
      </dgm:prSet>
      <dgm:spPr/>
      <dgm:t>
        <a:bodyPr/>
        <a:lstStyle/>
        <a:p>
          <a:pPr rtl="1"/>
          <a:endParaRPr lang="ar-SA"/>
        </a:p>
      </dgm:t>
    </dgm:pt>
  </dgm:ptLst>
  <dgm:cxnLst>
    <dgm:cxn modelId="{FA74E09B-648C-4D17-97E6-4CF3350A9E01}" type="presOf" srcId="{A4116465-B8D4-47A9-B104-AB48E6D08FD7}" destId="{A905C8E5-7210-4387-B960-9B47104CC753}" srcOrd="0" destOrd="0" presId="urn:microsoft.com/office/officeart/2005/8/layout/vList2"/>
    <dgm:cxn modelId="{A7166BD1-DE23-4F05-91B0-9A3E9AB1981A}" srcId="{9D4D394F-430D-440F-9BD0-F6B80EF298B4}" destId="{A4116465-B8D4-47A9-B104-AB48E6D08FD7}" srcOrd="0" destOrd="0" parTransId="{54E53BDB-2F89-4573-97D1-2958372E34D6}" sibTransId="{41AB8741-6CB6-4D42-83BB-39CC07DCB5A9}"/>
    <dgm:cxn modelId="{79402CF1-FEFB-4350-A79C-650EC1D459B6}" type="presOf" srcId="{9D4D394F-430D-440F-9BD0-F6B80EF298B4}" destId="{29DFC726-155E-4616-A031-FA58AC44E670}" srcOrd="0" destOrd="0" presId="urn:microsoft.com/office/officeart/2005/8/layout/vList2"/>
    <dgm:cxn modelId="{36E28AD0-33FA-47CE-A434-BAC69EEFDE9A}" type="presParOf" srcId="{29DFC726-155E-4616-A031-FA58AC44E670}" destId="{A905C8E5-7210-4387-B960-9B47104CC75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0E15BB8-0ED2-48C0-92AA-C2BE6E983867}" type="doc">
      <dgm:prSet loTypeId="urn:microsoft.com/office/officeart/2005/8/layout/vList5" loCatId="list" qsTypeId="urn:microsoft.com/office/officeart/2005/8/quickstyle/3d1" qsCatId="3D" csTypeId="urn:microsoft.com/office/officeart/2005/8/colors/accent1_2" csCatId="accent1" phldr="1"/>
      <dgm:spPr/>
      <dgm:t>
        <a:bodyPr/>
        <a:lstStyle/>
        <a:p>
          <a:pPr rtl="1"/>
          <a:endParaRPr lang="ar-SA"/>
        </a:p>
      </dgm:t>
    </dgm:pt>
    <dgm:pt modelId="{89664FDC-E19F-49CB-B7B9-71968B7A7A87}">
      <dgm:prSet/>
      <dgm:spPr/>
      <dgm:t>
        <a:bodyPr/>
        <a:lstStyle/>
        <a:p>
          <a:pPr rtl="0"/>
          <a:r>
            <a:rPr lang="en-US" dirty="0" smtClean="0"/>
            <a:t>From the Palestinian code the inside and outside design conditions for winter heating in Ramallah city are:</a:t>
          </a:r>
          <a:endParaRPr lang="ar-SA" dirty="0"/>
        </a:p>
      </dgm:t>
    </dgm:pt>
    <dgm:pt modelId="{8145EFD7-9060-4694-8A31-CFA8D00CC186}" type="parTrans" cxnId="{826D3C9C-2A21-4EA7-AE35-51639358870C}">
      <dgm:prSet/>
      <dgm:spPr/>
      <dgm:t>
        <a:bodyPr/>
        <a:lstStyle/>
        <a:p>
          <a:pPr rtl="1"/>
          <a:endParaRPr lang="ar-SA"/>
        </a:p>
      </dgm:t>
    </dgm:pt>
    <dgm:pt modelId="{BE40B986-EA05-47F9-875B-0720653E53EE}" type="sibTrans" cxnId="{826D3C9C-2A21-4EA7-AE35-51639358870C}">
      <dgm:prSet/>
      <dgm:spPr/>
      <dgm:t>
        <a:bodyPr/>
        <a:lstStyle/>
        <a:p>
          <a:pPr rtl="1"/>
          <a:endParaRPr lang="ar-SA"/>
        </a:p>
      </dgm:t>
    </dgm:pt>
    <dgm:pt modelId="{12CE5330-D653-4759-BC1E-9B608305DDA1}">
      <dgm:prSet/>
      <dgm:spPr/>
      <dgm:t>
        <a:bodyPr/>
        <a:lstStyle/>
        <a:p>
          <a:pPr rtl="0"/>
          <a:r>
            <a:rPr lang="en-US" dirty="0" smtClean="0"/>
            <a:t>Outside design condition</a:t>
          </a:r>
          <a:endParaRPr lang="ar-SA" dirty="0"/>
        </a:p>
      </dgm:t>
    </dgm:pt>
    <dgm:pt modelId="{88355C21-CC94-4D9B-BFE1-6288FA9F8A3D}" type="parTrans" cxnId="{07080A02-12AD-46C0-B521-791C3790454B}">
      <dgm:prSet/>
      <dgm:spPr/>
      <dgm:t>
        <a:bodyPr/>
        <a:lstStyle/>
        <a:p>
          <a:pPr rtl="1"/>
          <a:endParaRPr lang="ar-SA"/>
        </a:p>
      </dgm:t>
    </dgm:pt>
    <dgm:pt modelId="{A37250FE-3DB7-4D35-9E98-D43A8DBF4BDD}" type="sibTrans" cxnId="{07080A02-12AD-46C0-B521-791C3790454B}">
      <dgm:prSet/>
      <dgm:spPr/>
      <dgm:t>
        <a:bodyPr/>
        <a:lstStyle/>
        <a:p>
          <a:pPr rtl="1"/>
          <a:endParaRPr lang="ar-SA"/>
        </a:p>
      </dgm:t>
    </dgm:pt>
    <dgm:pt modelId="{6DF2D6F5-7F10-4003-AB39-B9F276D7CB7A}">
      <dgm:prSet/>
      <dgm:spPr/>
      <dgm:t>
        <a:bodyPr/>
        <a:lstStyle/>
        <a:p>
          <a:pPr rtl="0"/>
          <a:r>
            <a:rPr lang="en-US" dirty="0" smtClean="0"/>
            <a:t>T</a:t>
          </a:r>
          <a:r>
            <a:rPr lang="en-US" baseline="-25000" dirty="0" smtClean="0"/>
            <a:t>o</a:t>
          </a:r>
          <a:r>
            <a:rPr lang="en-US" dirty="0" smtClean="0"/>
            <a:t> = 4.7 C.</a:t>
          </a:r>
          <a:endParaRPr lang="ar-SA" dirty="0"/>
        </a:p>
      </dgm:t>
    </dgm:pt>
    <dgm:pt modelId="{3F4853EF-D36D-4B26-8E68-1BD8AA95C28D}" type="parTrans" cxnId="{656A7D16-EFCC-4EA6-962C-0F102DFA92EE}">
      <dgm:prSet/>
      <dgm:spPr/>
      <dgm:t>
        <a:bodyPr/>
        <a:lstStyle/>
        <a:p>
          <a:pPr rtl="1"/>
          <a:endParaRPr lang="ar-SA"/>
        </a:p>
      </dgm:t>
    </dgm:pt>
    <dgm:pt modelId="{86E02334-0E67-4F25-8B52-3E20B5B72387}" type="sibTrans" cxnId="{656A7D16-EFCC-4EA6-962C-0F102DFA92EE}">
      <dgm:prSet/>
      <dgm:spPr/>
      <dgm:t>
        <a:bodyPr/>
        <a:lstStyle/>
        <a:p>
          <a:pPr rtl="1"/>
          <a:endParaRPr lang="ar-SA"/>
        </a:p>
      </dgm:t>
    </dgm:pt>
    <dgm:pt modelId="{3BFF25F8-E564-4269-A2D2-D188158358EE}">
      <dgm:prSet/>
      <dgm:spPr/>
      <dgm:t>
        <a:bodyPr/>
        <a:lstStyle/>
        <a:p>
          <a:pPr rtl="0"/>
          <a:r>
            <a:rPr lang="en-US" dirty="0" smtClean="0"/>
            <a:t>Relative humidity = 70%</a:t>
          </a:r>
          <a:endParaRPr lang="ar-SA" dirty="0"/>
        </a:p>
      </dgm:t>
    </dgm:pt>
    <dgm:pt modelId="{F35A6B82-7D6E-4E08-A5B8-9E3AEB3FE1F7}" type="parTrans" cxnId="{6DCF885C-AAA0-4FDE-BF23-A61091E7DDC5}">
      <dgm:prSet/>
      <dgm:spPr/>
      <dgm:t>
        <a:bodyPr/>
        <a:lstStyle/>
        <a:p>
          <a:pPr rtl="1"/>
          <a:endParaRPr lang="ar-SA"/>
        </a:p>
      </dgm:t>
    </dgm:pt>
    <dgm:pt modelId="{037DE57A-5EF6-46D8-96D9-BF0857801741}" type="sibTrans" cxnId="{6DCF885C-AAA0-4FDE-BF23-A61091E7DDC5}">
      <dgm:prSet/>
      <dgm:spPr/>
      <dgm:t>
        <a:bodyPr/>
        <a:lstStyle/>
        <a:p>
          <a:pPr rtl="1"/>
          <a:endParaRPr lang="ar-SA"/>
        </a:p>
      </dgm:t>
    </dgm:pt>
    <dgm:pt modelId="{203CF4F9-EE5B-4DAA-AA30-E1994EB609E7}">
      <dgm:prSet/>
      <dgm:spPr/>
      <dgm:t>
        <a:bodyPr/>
        <a:lstStyle/>
        <a:p>
          <a:pPr rtl="0"/>
          <a:r>
            <a:rPr lang="en-US" smtClean="0"/>
            <a:t>Inside design condition</a:t>
          </a:r>
          <a:endParaRPr lang="ar-SA"/>
        </a:p>
      </dgm:t>
    </dgm:pt>
    <dgm:pt modelId="{5FB7C417-5FBF-44AE-84F5-1CB17912FAF8}" type="parTrans" cxnId="{2CE15EFC-8468-4A45-83C1-502B45A55D42}">
      <dgm:prSet/>
      <dgm:spPr/>
      <dgm:t>
        <a:bodyPr/>
        <a:lstStyle/>
        <a:p>
          <a:pPr rtl="1"/>
          <a:endParaRPr lang="ar-SA"/>
        </a:p>
      </dgm:t>
    </dgm:pt>
    <dgm:pt modelId="{CC1196CB-3130-429C-A186-D394B5DEDD0A}" type="sibTrans" cxnId="{2CE15EFC-8468-4A45-83C1-502B45A55D42}">
      <dgm:prSet/>
      <dgm:spPr/>
      <dgm:t>
        <a:bodyPr/>
        <a:lstStyle/>
        <a:p>
          <a:pPr rtl="1"/>
          <a:endParaRPr lang="ar-SA"/>
        </a:p>
      </dgm:t>
    </dgm:pt>
    <dgm:pt modelId="{FF4FAD8A-3D8E-495E-A2BC-5036FAA92EC3}">
      <dgm:prSet/>
      <dgm:spPr/>
      <dgm:t>
        <a:bodyPr/>
        <a:lstStyle/>
        <a:p>
          <a:pPr rtl="0"/>
          <a:r>
            <a:rPr lang="en-US" dirty="0" smtClean="0"/>
            <a:t>T</a:t>
          </a:r>
          <a:r>
            <a:rPr lang="en-US" baseline="-25000" dirty="0" smtClean="0"/>
            <a:t>i</a:t>
          </a:r>
          <a:r>
            <a:rPr lang="en-US" dirty="0" smtClean="0"/>
            <a:t> = 22 C.</a:t>
          </a:r>
          <a:endParaRPr lang="ar-SA" dirty="0"/>
        </a:p>
      </dgm:t>
    </dgm:pt>
    <dgm:pt modelId="{2E184DD6-D1B3-4FBA-8215-62651A434B96}" type="parTrans" cxnId="{E5B856EE-C5B5-4E41-9B1F-7F68984F649E}">
      <dgm:prSet/>
      <dgm:spPr/>
      <dgm:t>
        <a:bodyPr/>
        <a:lstStyle/>
        <a:p>
          <a:pPr rtl="1"/>
          <a:endParaRPr lang="ar-SA"/>
        </a:p>
      </dgm:t>
    </dgm:pt>
    <dgm:pt modelId="{CE7E2FCE-0303-467D-A152-6630E0A6F3C1}" type="sibTrans" cxnId="{E5B856EE-C5B5-4E41-9B1F-7F68984F649E}">
      <dgm:prSet/>
      <dgm:spPr/>
      <dgm:t>
        <a:bodyPr/>
        <a:lstStyle/>
        <a:p>
          <a:pPr rtl="1"/>
          <a:endParaRPr lang="ar-SA"/>
        </a:p>
      </dgm:t>
    </dgm:pt>
    <dgm:pt modelId="{2D05BBB0-ED3C-457B-9D3D-03552C932BBF}">
      <dgm:prSet/>
      <dgm:spPr/>
      <dgm:t>
        <a:bodyPr/>
        <a:lstStyle/>
        <a:p>
          <a:pPr rtl="0"/>
          <a:r>
            <a:rPr lang="en-US" smtClean="0"/>
            <a:t>Relative humidity = 50%.</a:t>
          </a:r>
          <a:endParaRPr lang="ar-SA"/>
        </a:p>
      </dgm:t>
    </dgm:pt>
    <dgm:pt modelId="{BE764824-B974-42B3-9FF7-18CFDA01513B}" type="parTrans" cxnId="{A831CA90-2DC5-445F-8C30-9B76E7D07C75}">
      <dgm:prSet/>
      <dgm:spPr/>
      <dgm:t>
        <a:bodyPr/>
        <a:lstStyle/>
        <a:p>
          <a:pPr rtl="1"/>
          <a:endParaRPr lang="ar-SA"/>
        </a:p>
      </dgm:t>
    </dgm:pt>
    <dgm:pt modelId="{E9978D0B-242D-487E-AECD-3CA3680250D0}" type="sibTrans" cxnId="{A831CA90-2DC5-445F-8C30-9B76E7D07C75}">
      <dgm:prSet/>
      <dgm:spPr/>
      <dgm:t>
        <a:bodyPr/>
        <a:lstStyle/>
        <a:p>
          <a:pPr rtl="1"/>
          <a:endParaRPr lang="ar-SA"/>
        </a:p>
      </dgm:t>
    </dgm:pt>
    <dgm:pt modelId="{A0FF45C6-672E-4771-BA7B-2A7CA446DC1B}" type="pres">
      <dgm:prSet presAssocID="{60E15BB8-0ED2-48C0-92AA-C2BE6E983867}" presName="Name0" presStyleCnt="0">
        <dgm:presLayoutVars>
          <dgm:dir/>
          <dgm:animLvl val="lvl"/>
          <dgm:resizeHandles val="exact"/>
        </dgm:presLayoutVars>
      </dgm:prSet>
      <dgm:spPr/>
      <dgm:t>
        <a:bodyPr/>
        <a:lstStyle/>
        <a:p>
          <a:pPr rtl="1"/>
          <a:endParaRPr lang="ar-SA"/>
        </a:p>
      </dgm:t>
    </dgm:pt>
    <dgm:pt modelId="{EF7332AC-369D-4587-B0D1-036E7B2F7269}" type="pres">
      <dgm:prSet presAssocID="{89664FDC-E19F-49CB-B7B9-71968B7A7A87}" presName="linNode" presStyleCnt="0"/>
      <dgm:spPr/>
      <dgm:t>
        <a:bodyPr/>
        <a:lstStyle/>
        <a:p>
          <a:pPr rtl="1"/>
          <a:endParaRPr lang="ar-SA"/>
        </a:p>
      </dgm:t>
    </dgm:pt>
    <dgm:pt modelId="{5CC96D9C-9F94-4510-AEDC-8A80B447B609}" type="pres">
      <dgm:prSet presAssocID="{89664FDC-E19F-49CB-B7B9-71968B7A7A87}" presName="parentText" presStyleLbl="node1" presStyleIdx="0" presStyleCnt="1" custLinFactNeighborY="7273">
        <dgm:presLayoutVars>
          <dgm:chMax val="1"/>
          <dgm:bulletEnabled val="1"/>
        </dgm:presLayoutVars>
      </dgm:prSet>
      <dgm:spPr/>
      <dgm:t>
        <a:bodyPr/>
        <a:lstStyle/>
        <a:p>
          <a:pPr rtl="1"/>
          <a:endParaRPr lang="ar-SA"/>
        </a:p>
      </dgm:t>
    </dgm:pt>
    <dgm:pt modelId="{7D507680-E8D4-4022-B5DA-4430A5FE305F}" type="pres">
      <dgm:prSet presAssocID="{89664FDC-E19F-49CB-B7B9-71968B7A7A87}" presName="descendantText" presStyleLbl="alignAccFollowNode1" presStyleIdx="0" presStyleCnt="1">
        <dgm:presLayoutVars>
          <dgm:bulletEnabled val="1"/>
        </dgm:presLayoutVars>
      </dgm:prSet>
      <dgm:spPr/>
      <dgm:t>
        <a:bodyPr/>
        <a:lstStyle/>
        <a:p>
          <a:pPr rtl="1"/>
          <a:endParaRPr lang="ar-SA"/>
        </a:p>
      </dgm:t>
    </dgm:pt>
  </dgm:ptLst>
  <dgm:cxnLst>
    <dgm:cxn modelId="{07080A02-12AD-46C0-B521-791C3790454B}" srcId="{89664FDC-E19F-49CB-B7B9-71968B7A7A87}" destId="{12CE5330-D653-4759-BC1E-9B608305DDA1}" srcOrd="0" destOrd="0" parTransId="{88355C21-CC94-4D9B-BFE1-6288FA9F8A3D}" sibTransId="{A37250FE-3DB7-4D35-9E98-D43A8DBF4BDD}"/>
    <dgm:cxn modelId="{C5B94F29-BB87-48FF-9D68-E0C33CEB414F}" type="presOf" srcId="{89664FDC-E19F-49CB-B7B9-71968B7A7A87}" destId="{5CC96D9C-9F94-4510-AEDC-8A80B447B609}" srcOrd="0" destOrd="0" presId="urn:microsoft.com/office/officeart/2005/8/layout/vList5"/>
    <dgm:cxn modelId="{A831CA90-2DC5-445F-8C30-9B76E7D07C75}" srcId="{89664FDC-E19F-49CB-B7B9-71968B7A7A87}" destId="{2D05BBB0-ED3C-457B-9D3D-03552C932BBF}" srcOrd="5" destOrd="0" parTransId="{BE764824-B974-42B3-9FF7-18CFDA01513B}" sibTransId="{E9978D0B-242D-487E-AECD-3CA3680250D0}"/>
    <dgm:cxn modelId="{C460C477-23BD-4EAF-97AE-14049F9AD01C}" type="presOf" srcId="{203CF4F9-EE5B-4DAA-AA30-E1994EB609E7}" destId="{7D507680-E8D4-4022-B5DA-4430A5FE305F}" srcOrd="0" destOrd="3" presId="urn:microsoft.com/office/officeart/2005/8/layout/vList5"/>
    <dgm:cxn modelId="{656A7D16-EFCC-4EA6-962C-0F102DFA92EE}" srcId="{89664FDC-E19F-49CB-B7B9-71968B7A7A87}" destId="{6DF2D6F5-7F10-4003-AB39-B9F276D7CB7A}" srcOrd="1" destOrd="0" parTransId="{3F4853EF-D36D-4B26-8E68-1BD8AA95C28D}" sibTransId="{86E02334-0E67-4F25-8B52-3E20B5B72387}"/>
    <dgm:cxn modelId="{68132C33-AF2E-4A7D-B57B-29F27BF5315B}" type="presOf" srcId="{FF4FAD8A-3D8E-495E-A2BC-5036FAA92EC3}" destId="{7D507680-E8D4-4022-B5DA-4430A5FE305F}" srcOrd="0" destOrd="4" presId="urn:microsoft.com/office/officeart/2005/8/layout/vList5"/>
    <dgm:cxn modelId="{6DCF885C-AAA0-4FDE-BF23-A61091E7DDC5}" srcId="{89664FDC-E19F-49CB-B7B9-71968B7A7A87}" destId="{3BFF25F8-E564-4269-A2D2-D188158358EE}" srcOrd="2" destOrd="0" parTransId="{F35A6B82-7D6E-4E08-A5B8-9E3AEB3FE1F7}" sibTransId="{037DE57A-5EF6-46D8-96D9-BF0857801741}"/>
    <dgm:cxn modelId="{9072E1C4-07EB-4D91-A204-B0729D90FFE8}" type="presOf" srcId="{12CE5330-D653-4759-BC1E-9B608305DDA1}" destId="{7D507680-E8D4-4022-B5DA-4430A5FE305F}" srcOrd="0" destOrd="0" presId="urn:microsoft.com/office/officeart/2005/8/layout/vList5"/>
    <dgm:cxn modelId="{826D3C9C-2A21-4EA7-AE35-51639358870C}" srcId="{60E15BB8-0ED2-48C0-92AA-C2BE6E983867}" destId="{89664FDC-E19F-49CB-B7B9-71968B7A7A87}" srcOrd="0" destOrd="0" parTransId="{8145EFD7-9060-4694-8A31-CFA8D00CC186}" sibTransId="{BE40B986-EA05-47F9-875B-0720653E53EE}"/>
    <dgm:cxn modelId="{A6064367-8252-4A20-B590-2E11A980395F}" type="presOf" srcId="{2D05BBB0-ED3C-457B-9D3D-03552C932BBF}" destId="{7D507680-E8D4-4022-B5DA-4430A5FE305F}" srcOrd="0" destOrd="5" presId="urn:microsoft.com/office/officeart/2005/8/layout/vList5"/>
    <dgm:cxn modelId="{A6728488-DD40-4C98-86AD-1ED87811D570}" type="presOf" srcId="{3BFF25F8-E564-4269-A2D2-D188158358EE}" destId="{7D507680-E8D4-4022-B5DA-4430A5FE305F}" srcOrd="0" destOrd="2" presId="urn:microsoft.com/office/officeart/2005/8/layout/vList5"/>
    <dgm:cxn modelId="{2CE15EFC-8468-4A45-83C1-502B45A55D42}" srcId="{89664FDC-E19F-49CB-B7B9-71968B7A7A87}" destId="{203CF4F9-EE5B-4DAA-AA30-E1994EB609E7}" srcOrd="3" destOrd="0" parTransId="{5FB7C417-5FBF-44AE-84F5-1CB17912FAF8}" sibTransId="{CC1196CB-3130-429C-A186-D394B5DEDD0A}"/>
    <dgm:cxn modelId="{EB9E6369-41B6-4EB8-A583-2195534B930F}" type="presOf" srcId="{60E15BB8-0ED2-48C0-92AA-C2BE6E983867}" destId="{A0FF45C6-672E-4771-BA7B-2A7CA446DC1B}" srcOrd="0" destOrd="0" presId="urn:microsoft.com/office/officeart/2005/8/layout/vList5"/>
    <dgm:cxn modelId="{496A870B-3806-4A0D-B9D5-447EEECCA198}" type="presOf" srcId="{6DF2D6F5-7F10-4003-AB39-B9F276D7CB7A}" destId="{7D507680-E8D4-4022-B5DA-4430A5FE305F}" srcOrd="0" destOrd="1" presId="urn:microsoft.com/office/officeart/2005/8/layout/vList5"/>
    <dgm:cxn modelId="{E5B856EE-C5B5-4E41-9B1F-7F68984F649E}" srcId="{89664FDC-E19F-49CB-B7B9-71968B7A7A87}" destId="{FF4FAD8A-3D8E-495E-A2BC-5036FAA92EC3}" srcOrd="4" destOrd="0" parTransId="{2E184DD6-D1B3-4FBA-8215-62651A434B96}" sibTransId="{CE7E2FCE-0303-467D-A152-6630E0A6F3C1}"/>
    <dgm:cxn modelId="{3B874939-5116-4768-8224-3F9347189B45}" type="presParOf" srcId="{A0FF45C6-672E-4771-BA7B-2A7CA446DC1B}" destId="{EF7332AC-369D-4587-B0D1-036E7B2F7269}" srcOrd="0" destOrd="0" presId="urn:microsoft.com/office/officeart/2005/8/layout/vList5"/>
    <dgm:cxn modelId="{0E40708E-9BD2-4CD8-99BA-9C46D223A361}" type="presParOf" srcId="{EF7332AC-369D-4587-B0D1-036E7B2F7269}" destId="{5CC96D9C-9F94-4510-AEDC-8A80B447B609}" srcOrd="0" destOrd="0" presId="urn:microsoft.com/office/officeart/2005/8/layout/vList5"/>
    <dgm:cxn modelId="{F11245FA-2F02-40D6-8E03-8D4FE4229D0A}" type="presParOf" srcId="{EF7332AC-369D-4587-B0D1-036E7B2F7269}" destId="{7D507680-E8D4-4022-B5DA-4430A5FE305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18612F31-D01A-4CF4-B651-4331862C7709}"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78454297-D300-4833-AA0F-64A2576383C1}">
      <dgm:prSet custT="1"/>
      <dgm:spPr/>
      <dgm:t>
        <a:bodyPr/>
        <a:lstStyle/>
        <a:p>
          <a:pPr rtl="0"/>
          <a:r>
            <a:rPr lang="en-US" sz="2400" dirty="0" smtClean="0"/>
            <a:t>Q = U * A * ΔT   ………………(heat loss through fixtures)</a:t>
          </a:r>
          <a:endParaRPr lang="ar-SA" sz="2400" dirty="0"/>
        </a:p>
      </dgm:t>
    </dgm:pt>
    <dgm:pt modelId="{655674F2-F700-4A21-981F-FA7D7628A826}" type="parTrans" cxnId="{25A8F540-4C41-42C7-AC68-703E1E8640A4}">
      <dgm:prSet/>
      <dgm:spPr/>
      <dgm:t>
        <a:bodyPr/>
        <a:lstStyle/>
        <a:p>
          <a:pPr rtl="1"/>
          <a:endParaRPr lang="ar-SA"/>
        </a:p>
      </dgm:t>
    </dgm:pt>
    <dgm:pt modelId="{223A9B19-D90C-400D-8D74-30EBF6B9506D}" type="sibTrans" cxnId="{25A8F540-4C41-42C7-AC68-703E1E8640A4}">
      <dgm:prSet/>
      <dgm:spPr/>
      <dgm:t>
        <a:bodyPr/>
        <a:lstStyle/>
        <a:p>
          <a:pPr rtl="1"/>
          <a:endParaRPr lang="ar-SA"/>
        </a:p>
      </dgm:t>
    </dgm:pt>
    <dgm:pt modelId="{0CB67BD2-8CFF-4C27-ABDA-53F87F4ECBBC}">
      <dgm:prSet custT="1"/>
      <dgm:spPr/>
      <dgm:t>
        <a:bodyPr/>
        <a:lstStyle/>
        <a:p>
          <a:pPr rtl="0"/>
          <a:r>
            <a:rPr lang="en-US" sz="2400" dirty="0" smtClean="0"/>
            <a:t>Where:</a:t>
          </a:r>
        </a:p>
        <a:p>
          <a:pPr rtl="0"/>
          <a:r>
            <a:rPr lang="en-US" sz="2400" dirty="0" smtClean="0"/>
            <a:t>Q: Is the sensible heat transfer </a:t>
          </a:r>
        </a:p>
        <a:p>
          <a:pPr rtl="0"/>
          <a:r>
            <a:rPr lang="en-US" sz="2400" dirty="0" smtClean="0"/>
            <a:t>U: Heat transfer coefficient</a:t>
          </a:r>
        </a:p>
        <a:p>
          <a:pPr rtl="0"/>
          <a:r>
            <a:rPr lang="en-US" sz="2400" dirty="0" smtClean="0"/>
            <a:t>A: Surface area</a:t>
          </a:r>
        </a:p>
        <a:p>
          <a:pPr rtl="0"/>
          <a:r>
            <a:rPr lang="en-US" sz="2400" dirty="0" smtClean="0"/>
            <a:t>ΔT: Temperature difference between inside and outside or between inside and unheated spaces or the floor temperature </a:t>
          </a:r>
          <a:endParaRPr lang="ar-SA" sz="2400" dirty="0"/>
        </a:p>
      </dgm:t>
    </dgm:pt>
    <dgm:pt modelId="{8E2C7F2D-C497-4FCC-A7EC-7A611630E3D3}" type="parTrans" cxnId="{E9C4FC6E-1C8E-43B3-9692-4714194F26CC}">
      <dgm:prSet/>
      <dgm:spPr/>
      <dgm:t>
        <a:bodyPr/>
        <a:lstStyle/>
        <a:p>
          <a:pPr rtl="1"/>
          <a:endParaRPr lang="ar-SA"/>
        </a:p>
      </dgm:t>
    </dgm:pt>
    <dgm:pt modelId="{E1ACB4A9-718A-498B-B609-843DDBE0A65A}" type="sibTrans" cxnId="{E9C4FC6E-1C8E-43B3-9692-4714194F26CC}">
      <dgm:prSet/>
      <dgm:spPr/>
      <dgm:t>
        <a:bodyPr/>
        <a:lstStyle/>
        <a:p>
          <a:pPr rtl="1"/>
          <a:endParaRPr lang="ar-SA"/>
        </a:p>
      </dgm:t>
    </dgm:pt>
    <dgm:pt modelId="{ABB803F9-2B1D-49CF-BCC2-94CEF3A207CB}">
      <dgm:prSet custT="1"/>
      <dgm:spPr/>
      <dgm:t>
        <a:bodyPr/>
        <a:lstStyle/>
        <a:p>
          <a:pPr rtl="0"/>
          <a:r>
            <a:rPr lang="en-US" sz="2000" dirty="0" err="1" smtClean="0"/>
            <a:t>T</a:t>
          </a:r>
          <a:r>
            <a:rPr lang="en-US" sz="2000" baseline="-25000" dirty="0" err="1" smtClean="0"/>
            <a:t>un</a:t>
          </a:r>
          <a:r>
            <a:rPr lang="en-US" sz="2000" dirty="0" smtClean="0"/>
            <a:t> = To + 0.5 (Tin – To) ……………………………..for unheated spaces</a:t>
          </a:r>
        </a:p>
        <a:p>
          <a:pPr rtl="0"/>
          <a:r>
            <a:rPr lang="en-US" sz="2000" dirty="0" err="1" smtClean="0"/>
            <a:t>Tun</a:t>
          </a:r>
          <a:r>
            <a:rPr lang="en-US" sz="2000" dirty="0" smtClean="0"/>
            <a:t> = To + (5→10)  ………………………………………for the floor</a:t>
          </a:r>
          <a:endParaRPr lang="ar-SA" sz="2000" dirty="0"/>
        </a:p>
      </dgm:t>
    </dgm:pt>
    <dgm:pt modelId="{A10F5DA0-2963-40AC-B167-3844D13E1DB5}" type="parTrans" cxnId="{58D21640-D603-430F-9837-0A8828C9FBC3}">
      <dgm:prSet/>
      <dgm:spPr/>
      <dgm:t>
        <a:bodyPr/>
        <a:lstStyle/>
        <a:p>
          <a:pPr rtl="1"/>
          <a:endParaRPr lang="ar-SA"/>
        </a:p>
      </dgm:t>
    </dgm:pt>
    <dgm:pt modelId="{799F6E8D-7227-4DFF-9477-06D52ED9E582}" type="sibTrans" cxnId="{58D21640-D603-430F-9837-0A8828C9FBC3}">
      <dgm:prSet/>
      <dgm:spPr/>
      <dgm:t>
        <a:bodyPr/>
        <a:lstStyle/>
        <a:p>
          <a:pPr rtl="1"/>
          <a:endParaRPr lang="ar-SA"/>
        </a:p>
      </dgm:t>
    </dgm:pt>
    <dgm:pt modelId="{BA351DA4-E0DF-485C-BF14-FA5279630C7D}" type="pres">
      <dgm:prSet presAssocID="{18612F31-D01A-4CF4-B651-4331862C7709}" presName="linear" presStyleCnt="0">
        <dgm:presLayoutVars>
          <dgm:animLvl val="lvl"/>
          <dgm:resizeHandles val="exact"/>
        </dgm:presLayoutVars>
      </dgm:prSet>
      <dgm:spPr/>
      <dgm:t>
        <a:bodyPr/>
        <a:lstStyle/>
        <a:p>
          <a:pPr rtl="1"/>
          <a:endParaRPr lang="ar-SA"/>
        </a:p>
      </dgm:t>
    </dgm:pt>
    <dgm:pt modelId="{63BEFCFA-9A9D-4D9C-8F03-9E4747993DCF}" type="pres">
      <dgm:prSet presAssocID="{78454297-D300-4833-AA0F-64A2576383C1}" presName="parentText" presStyleLbl="node1" presStyleIdx="0" presStyleCnt="3" custScaleY="35867" custLinFactY="-100000" custLinFactNeighborY="-105941">
        <dgm:presLayoutVars>
          <dgm:chMax val="0"/>
          <dgm:bulletEnabled val="1"/>
        </dgm:presLayoutVars>
      </dgm:prSet>
      <dgm:spPr/>
      <dgm:t>
        <a:bodyPr/>
        <a:lstStyle/>
        <a:p>
          <a:pPr rtl="1"/>
          <a:endParaRPr lang="ar-SA"/>
        </a:p>
      </dgm:t>
    </dgm:pt>
    <dgm:pt modelId="{47C7FAE0-8AC8-4FA9-A9C6-46F5B77F07B5}" type="pres">
      <dgm:prSet presAssocID="{223A9B19-D90C-400D-8D74-30EBF6B9506D}" presName="spacer" presStyleCnt="0"/>
      <dgm:spPr/>
      <dgm:t>
        <a:bodyPr/>
        <a:lstStyle/>
        <a:p>
          <a:pPr rtl="1"/>
          <a:endParaRPr lang="ar-SA"/>
        </a:p>
      </dgm:t>
    </dgm:pt>
    <dgm:pt modelId="{C8A9231C-B804-4906-8D5B-D755742C4B7A}" type="pres">
      <dgm:prSet presAssocID="{0CB67BD2-8CFF-4C27-ABDA-53F87F4ECBBC}" presName="parentText" presStyleLbl="node1" presStyleIdx="1" presStyleCnt="3" custScaleY="150127" custLinFactNeighborY="-54767">
        <dgm:presLayoutVars>
          <dgm:chMax val="0"/>
          <dgm:bulletEnabled val="1"/>
        </dgm:presLayoutVars>
      </dgm:prSet>
      <dgm:spPr/>
      <dgm:t>
        <a:bodyPr/>
        <a:lstStyle/>
        <a:p>
          <a:pPr rtl="1"/>
          <a:endParaRPr lang="ar-SA"/>
        </a:p>
      </dgm:t>
    </dgm:pt>
    <dgm:pt modelId="{63BA49BC-47D6-4E9E-8BB9-585F43BD3A8D}" type="pres">
      <dgm:prSet presAssocID="{E1ACB4A9-718A-498B-B609-843DDBE0A65A}" presName="spacer" presStyleCnt="0"/>
      <dgm:spPr/>
      <dgm:t>
        <a:bodyPr/>
        <a:lstStyle/>
        <a:p>
          <a:pPr rtl="1"/>
          <a:endParaRPr lang="ar-SA"/>
        </a:p>
      </dgm:t>
    </dgm:pt>
    <dgm:pt modelId="{BF0A48A8-E2C4-4AB9-B974-55425E1254C2}" type="pres">
      <dgm:prSet presAssocID="{ABB803F9-2B1D-49CF-BCC2-94CEF3A207CB}" presName="parentText" presStyleLbl="node1" presStyleIdx="2" presStyleCnt="3" custScaleY="51782" custLinFactY="4067" custLinFactNeighborY="100000">
        <dgm:presLayoutVars>
          <dgm:chMax val="0"/>
          <dgm:bulletEnabled val="1"/>
        </dgm:presLayoutVars>
      </dgm:prSet>
      <dgm:spPr/>
      <dgm:t>
        <a:bodyPr/>
        <a:lstStyle/>
        <a:p>
          <a:pPr rtl="1"/>
          <a:endParaRPr lang="ar-SA"/>
        </a:p>
      </dgm:t>
    </dgm:pt>
  </dgm:ptLst>
  <dgm:cxnLst>
    <dgm:cxn modelId="{683C35E1-6C95-44F9-A326-7BF8FE51E7BC}" type="presOf" srcId="{0CB67BD2-8CFF-4C27-ABDA-53F87F4ECBBC}" destId="{C8A9231C-B804-4906-8D5B-D755742C4B7A}" srcOrd="0" destOrd="0" presId="urn:microsoft.com/office/officeart/2005/8/layout/vList2"/>
    <dgm:cxn modelId="{1B569F49-B19A-4C86-B97E-89556E6DA48E}" type="presOf" srcId="{18612F31-D01A-4CF4-B651-4331862C7709}" destId="{BA351DA4-E0DF-485C-BF14-FA5279630C7D}" srcOrd="0" destOrd="0" presId="urn:microsoft.com/office/officeart/2005/8/layout/vList2"/>
    <dgm:cxn modelId="{58D21640-D603-430F-9837-0A8828C9FBC3}" srcId="{18612F31-D01A-4CF4-B651-4331862C7709}" destId="{ABB803F9-2B1D-49CF-BCC2-94CEF3A207CB}" srcOrd="2" destOrd="0" parTransId="{A10F5DA0-2963-40AC-B167-3844D13E1DB5}" sibTransId="{799F6E8D-7227-4DFF-9477-06D52ED9E582}"/>
    <dgm:cxn modelId="{6B4F8D4C-276B-454D-AB0C-55AFB0D22D1E}" type="presOf" srcId="{78454297-D300-4833-AA0F-64A2576383C1}" destId="{63BEFCFA-9A9D-4D9C-8F03-9E4747993DCF}" srcOrd="0" destOrd="0" presId="urn:microsoft.com/office/officeart/2005/8/layout/vList2"/>
    <dgm:cxn modelId="{E9C4FC6E-1C8E-43B3-9692-4714194F26CC}" srcId="{18612F31-D01A-4CF4-B651-4331862C7709}" destId="{0CB67BD2-8CFF-4C27-ABDA-53F87F4ECBBC}" srcOrd="1" destOrd="0" parTransId="{8E2C7F2D-C497-4FCC-A7EC-7A611630E3D3}" sibTransId="{E1ACB4A9-718A-498B-B609-843DDBE0A65A}"/>
    <dgm:cxn modelId="{25A8F540-4C41-42C7-AC68-703E1E8640A4}" srcId="{18612F31-D01A-4CF4-B651-4331862C7709}" destId="{78454297-D300-4833-AA0F-64A2576383C1}" srcOrd="0" destOrd="0" parTransId="{655674F2-F700-4A21-981F-FA7D7628A826}" sibTransId="{223A9B19-D90C-400D-8D74-30EBF6B9506D}"/>
    <dgm:cxn modelId="{D3903BC4-E42D-40B8-AB68-7165687298EF}" type="presOf" srcId="{ABB803F9-2B1D-49CF-BCC2-94CEF3A207CB}" destId="{BF0A48A8-E2C4-4AB9-B974-55425E1254C2}" srcOrd="0" destOrd="0" presId="urn:microsoft.com/office/officeart/2005/8/layout/vList2"/>
    <dgm:cxn modelId="{861D5507-B50D-454D-B921-ABE093191020}" type="presParOf" srcId="{BA351DA4-E0DF-485C-BF14-FA5279630C7D}" destId="{63BEFCFA-9A9D-4D9C-8F03-9E4747993DCF}" srcOrd="0" destOrd="0" presId="urn:microsoft.com/office/officeart/2005/8/layout/vList2"/>
    <dgm:cxn modelId="{D6379679-8BE4-4682-8588-58A656725AFE}" type="presParOf" srcId="{BA351DA4-E0DF-485C-BF14-FA5279630C7D}" destId="{47C7FAE0-8AC8-4FA9-A9C6-46F5B77F07B5}" srcOrd="1" destOrd="0" presId="urn:microsoft.com/office/officeart/2005/8/layout/vList2"/>
    <dgm:cxn modelId="{2470F158-1A22-44FA-99CB-E3D1CC1A5610}" type="presParOf" srcId="{BA351DA4-E0DF-485C-BF14-FA5279630C7D}" destId="{C8A9231C-B804-4906-8D5B-D755742C4B7A}" srcOrd="2" destOrd="0" presId="urn:microsoft.com/office/officeart/2005/8/layout/vList2"/>
    <dgm:cxn modelId="{F0844A83-4AD2-4EAD-9420-CAE3C9634912}" type="presParOf" srcId="{BA351DA4-E0DF-485C-BF14-FA5279630C7D}" destId="{63BA49BC-47D6-4E9E-8BB9-585F43BD3A8D}" srcOrd="3" destOrd="0" presId="urn:microsoft.com/office/officeart/2005/8/layout/vList2"/>
    <dgm:cxn modelId="{6C25F4AB-953B-4F1B-8ABA-993B5934E6F0}" type="presParOf" srcId="{BA351DA4-E0DF-485C-BF14-FA5279630C7D}" destId="{BF0A48A8-E2C4-4AB9-B974-55425E1254C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3A62EABD-B8BE-4A8B-A528-AFE46A320564}"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B54DDDC9-625D-457F-8C03-AE9ABABFDEFA}">
      <dgm:prSet custT="1"/>
      <dgm:spPr/>
      <dgm:t>
        <a:bodyPr/>
        <a:lstStyle/>
        <a:p>
          <a:pPr algn="l" rtl="0"/>
          <a:r>
            <a:rPr lang="en-US" sz="2600" dirty="0" smtClean="0"/>
            <a:t>Q</a:t>
          </a:r>
          <a:r>
            <a:rPr lang="en-US" sz="2600" baseline="-25000" dirty="0" smtClean="0"/>
            <a:t>s</a:t>
          </a:r>
          <a:r>
            <a:rPr lang="en-US" sz="2600" dirty="0" smtClean="0"/>
            <a:t> </a:t>
          </a:r>
          <a:r>
            <a:rPr lang="en-US" sz="2600" baseline="-25000" dirty="0" smtClean="0"/>
            <a:t>(</a:t>
          </a:r>
          <a:r>
            <a:rPr lang="en-US" sz="2600" baseline="-25000" dirty="0" err="1" smtClean="0"/>
            <a:t>vent,inf</a:t>
          </a:r>
          <a:r>
            <a:rPr lang="en-US" sz="2600" baseline="-25000" dirty="0" smtClean="0"/>
            <a:t>)</a:t>
          </a:r>
          <a:r>
            <a:rPr lang="en-US" sz="2600" dirty="0" smtClean="0"/>
            <a:t> = 1.2 * V * (T</a:t>
          </a:r>
          <a:r>
            <a:rPr lang="en-US" sz="2600" baseline="-25000" dirty="0" smtClean="0"/>
            <a:t>i</a:t>
          </a:r>
          <a:r>
            <a:rPr lang="en-US" sz="2600" dirty="0" smtClean="0"/>
            <a:t> – T</a:t>
          </a:r>
          <a:r>
            <a:rPr lang="en-US" sz="2600" baseline="-25000" dirty="0" smtClean="0"/>
            <a:t>o</a:t>
          </a:r>
          <a:r>
            <a:rPr lang="en-US" sz="2600" dirty="0" smtClean="0"/>
            <a:t>)</a:t>
          </a:r>
          <a:endParaRPr lang="ar-SA" sz="2600" dirty="0"/>
        </a:p>
      </dgm:t>
    </dgm:pt>
    <dgm:pt modelId="{775DD7EF-DDAA-4075-B785-2E99AD357322}" type="parTrans" cxnId="{ECED89A7-CB4E-49B7-B62A-B98327EF2263}">
      <dgm:prSet/>
      <dgm:spPr/>
      <dgm:t>
        <a:bodyPr/>
        <a:lstStyle/>
        <a:p>
          <a:pPr rtl="1"/>
          <a:endParaRPr lang="ar-SA"/>
        </a:p>
      </dgm:t>
    </dgm:pt>
    <dgm:pt modelId="{FD90339C-DD94-4212-AAAC-21A8B2E69621}" type="sibTrans" cxnId="{ECED89A7-CB4E-49B7-B62A-B98327EF2263}">
      <dgm:prSet/>
      <dgm:spPr/>
      <dgm:t>
        <a:bodyPr/>
        <a:lstStyle/>
        <a:p>
          <a:pPr rtl="1"/>
          <a:endParaRPr lang="ar-SA"/>
        </a:p>
      </dgm:t>
    </dgm:pt>
    <dgm:pt modelId="{F1DE73F7-0FBE-4D07-A241-1794715A5784}" type="pres">
      <dgm:prSet presAssocID="{3A62EABD-B8BE-4A8B-A528-AFE46A320564}" presName="linear" presStyleCnt="0">
        <dgm:presLayoutVars>
          <dgm:animLvl val="lvl"/>
          <dgm:resizeHandles val="exact"/>
        </dgm:presLayoutVars>
      </dgm:prSet>
      <dgm:spPr/>
      <dgm:t>
        <a:bodyPr/>
        <a:lstStyle/>
        <a:p>
          <a:pPr rtl="1"/>
          <a:endParaRPr lang="ar-SA"/>
        </a:p>
      </dgm:t>
    </dgm:pt>
    <dgm:pt modelId="{87D9376D-BA74-47B6-A5A6-70D08BB37C3D}" type="pres">
      <dgm:prSet presAssocID="{B54DDDC9-625D-457F-8C03-AE9ABABFDEFA}" presName="parentText" presStyleLbl="node1" presStyleIdx="0" presStyleCnt="1" custLinFactNeighborY="-11058">
        <dgm:presLayoutVars>
          <dgm:chMax val="0"/>
          <dgm:bulletEnabled val="1"/>
        </dgm:presLayoutVars>
      </dgm:prSet>
      <dgm:spPr/>
      <dgm:t>
        <a:bodyPr/>
        <a:lstStyle/>
        <a:p>
          <a:pPr rtl="1"/>
          <a:endParaRPr lang="ar-SA"/>
        </a:p>
      </dgm:t>
    </dgm:pt>
  </dgm:ptLst>
  <dgm:cxnLst>
    <dgm:cxn modelId="{17D0EC98-865C-4392-BA99-41D3E7D0B424}" type="presOf" srcId="{3A62EABD-B8BE-4A8B-A528-AFE46A320564}" destId="{F1DE73F7-0FBE-4D07-A241-1794715A5784}" srcOrd="0" destOrd="0" presId="urn:microsoft.com/office/officeart/2005/8/layout/vList2"/>
    <dgm:cxn modelId="{3D47CD10-4D47-42F4-BD3E-1FD15C976F2E}" type="presOf" srcId="{B54DDDC9-625D-457F-8C03-AE9ABABFDEFA}" destId="{87D9376D-BA74-47B6-A5A6-70D08BB37C3D}" srcOrd="0" destOrd="0" presId="urn:microsoft.com/office/officeart/2005/8/layout/vList2"/>
    <dgm:cxn modelId="{ECED89A7-CB4E-49B7-B62A-B98327EF2263}" srcId="{3A62EABD-B8BE-4A8B-A528-AFE46A320564}" destId="{B54DDDC9-625D-457F-8C03-AE9ABABFDEFA}" srcOrd="0" destOrd="0" parTransId="{775DD7EF-DDAA-4075-B785-2E99AD357322}" sibTransId="{FD90339C-DD94-4212-AAAC-21A8B2E69621}"/>
    <dgm:cxn modelId="{02E8CF0F-04F6-4664-BB1D-6F600F5234C9}" type="presParOf" srcId="{F1DE73F7-0FBE-4D07-A241-1794715A5784}" destId="{87D9376D-BA74-47B6-A5A6-70D08BB37C3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ABC21C07-7E96-4220-9BE9-F9FED2675BAF}"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8DCDC97D-094B-4869-B818-CEF56197FA2A}">
      <dgm:prSet/>
      <dgm:spPr/>
      <dgm:t>
        <a:bodyPr/>
        <a:lstStyle/>
        <a:p>
          <a:pPr rtl="0"/>
          <a:r>
            <a:rPr lang="en-US" b="1" dirty="0" smtClean="0"/>
            <a:t>Infiltration = ACH * A * ( 1000 / 3600 )     (L/S)</a:t>
          </a:r>
          <a:r>
            <a:rPr lang="en-US" dirty="0" smtClean="0"/>
            <a:t> </a:t>
          </a:r>
          <a:endParaRPr lang="ar-SA" dirty="0"/>
        </a:p>
      </dgm:t>
    </dgm:pt>
    <dgm:pt modelId="{BB672182-5A4C-4DF8-8CEF-ED936911358B}" type="parTrans" cxnId="{6E3D5FB5-AF49-4F22-A97F-1FD6D7582A3A}">
      <dgm:prSet/>
      <dgm:spPr/>
      <dgm:t>
        <a:bodyPr/>
        <a:lstStyle/>
        <a:p>
          <a:pPr rtl="1"/>
          <a:endParaRPr lang="ar-SA"/>
        </a:p>
      </dgm:t>
    </dgm:pt>
    <dgm:pt modelId="{30AB9282-9E30-45A8-94ED-5705FA838E19}" type="sibTrans" cxnId="{6E3D5FB5-AF49-4F22-A97F-1FD6D7582A3A}">
      <dgm:prSet/>
      <dgm:spPr/>
      <dgm:t>
        <a:bodyPr/>
        <a:lstStyle/>
        <a:p>
          <a:pPr rtl="1"/>
          <a:endParaRPr lang="ar-SA"/>
        </a:p>
      </dgm:t>
    </dgm:pt>
    <dgm:pt modelId="{7D96E371-7BED-403D-9F2D-BA4F6A4C85C0}">
      <dgm:prSet/>
      <dgm:spPr/>
      <dgm:t>
        <a:bodyPr/>
        <a:lstStyle/>
        <a:p>
          <a:pPr rtl="0"/>
          <a:r>
            <a:rPr lang="en-US" smtClean="0"/>
            <a:t>A: Area </a:t>
          </a:r>
          <a:endParaRPr lang="ar-SA"/>
        </a:p>
      </dgm:t>
    </dgm:pt>
    <dgm:pt modelId="{DC6B1A4D-2588-4C19-97B1-7CA676172FE8}" type="parTrans" cxnId="{7144B5AE-0E85-4CF6-B72E-351B90329007}">
      <dgm:prSet/>
      <dgm:spPr/>
      <dgm:t>
        <a:bodyPr/>
        <a:lstStyle/>
        <a:p>
          <a:pPr rtl="1"/>
          <a:endParaRPr lang="ar-SA"/>
        </a:p>
      </dgm:t>
    </dgm:pt>
    <dgm:pt modelId="{63923CA3-6591-49E0-8133-8D35D205FD72}" type="sibTrans" cxnId="{7144B5AE-0E85-4CF6-B72E-351B90329007}">
      <dgm:prSet/>
      <dgm:spPr/>
      <dgm:t>
        <a:bodyPr/>
        <a:lstStyle/>
        <a:p>
          <a:pPr rtl="1"/>
          <a:endParaRPr lang="ar-SA"/>
        </a:p>
      </dgm:t>
    </dgm:pt>
    <dgm:pt modelId="{8C1688A4-7687-4AF4-89E9-76BD106E59C9}">
      <dgm:prSet/>
      <dgm:spPr/>
      <dgm:t>
        <a:bodyPr/>
        <a:lstStyle/>
        <a:p>
          <a:pPr rtl="0"/>
          <a:r>
            <a:rPr lang="en-US" dirty="0" smtClean="0"/>
            <a:t>ACH: Air change per hour</a:t>
          </a:r>
          <a:endParaRPr lang="ar-SA" dirty="0"/>
        </a:p>
      </dgm:t>
    </dgm:pt>
    <dgm:pt modelId="{44AECA99-A158-4C53-9DD9-942D3AF5C16C}" type="parTrans" cxnId="{3888F3B8-E0C6-493A-A775-438280BCBDDC}">
      <dgm:prSet/>
      <dgm:spPr/>
      <dgm:t>
        <a:bodyPr/>
        <a:lstStyle/>
        <a:p>
          <a:pPr rtl="1"/>
          <a:endParaRPr lang="ar-SA"/>
        </a:p>
      </dgm:t>
    </dgm:pt>
    <dgm:pt modelId="{AE2B09EA-21CE-4AAE-832A-32186082B0DF}" type="sibTrans" cxnId="{3888F3B8-E0C6-493A-A775-438280BCBDDC}">
      <dgm:prSet/>
      <dgm:spPr/>
      <dgm:t>
        <a:bodyPr/>
        <a:lstStyle/>
        <a:p>
          <a:pPr rtl="1"/>
          <a:endParaRPr lang="ar-SA"/>
        </a:p>
      </dgm:t>
    </dgm:pt>
    <dgm:pt modelId="{B86595B4-44D8-4F2F-8F5E-45075C84AC11}" type="pres">
      <dgm:prSet presAssocID="{ABC21C07-7E96-4220-9BE9-F9FED2675BAF}" presName="linear" presStyleCnt="0">
        <dgm:presLayoutVars>
          <dgm:animLvl val="lvl"/>
          <dgm:resizeHandles val="exact"/>
        </dgm:presLayoutVars>
      </dgm:prSet>
      <dgm:spPr/>
      <dgm:t>
        <a:bodyPr/>
        <a:lstStyle/>
        <a:p>
          <a:pPr rtl="1"/>
          <a:endParaRPr lang="ar-SA"/>
        </a:p>
      </dgm:t>
    </dgm:pt>
    <dgm:pt modelId="{7D06A721-A6D9-4FA7-914A-48AB27B0E90A}" type="pres">
      <dgm:prSet presAssocID="{8DCDC97D-094B-4869-B818-CEF56197FA2A}" presName="parentText" presStyleLbl="node1" presStyleIdx="0" presStyleCnt="3" custLinFactNeighborY="-4167">
        <dgm:presLayoutVars>
          <dgm:chMax val="0"/>
          <dgm:bulletEnabled val="1"/>
        </dgm:presLayoutVars>
      </dgm:prSet>
      <dgm:spPr/>
      <dgm:t>
        <a:bodyPr/>
        <a:lstStyle/>
        <a:p>
          <a:pPr rtl="1"/>
          <a:endParaRPr lang="ar-SA"/>
        </a:p>
      </dgm:t>
    </dgm:pt>
    <dgm:pt modelId="{77D40E7D-1FC4-4422-936A-1196525A5E4F}" type="pres">
      <dgm:prSet presAssocID="{30AB9282-9E30-45A8-94ED-5705FA838E19}" presName="spacer" presStyleCnt="0"/>
      <dgm:spPr/>
    </dgm:pt>
    <dgm:pt modelId="{2F5E365E-56AC-4945-A9C0-889AB5784497}" type="pres">
      <dgm:prSet presAssocID="{7D96E371-7BED-403D-9F2D-BA4F6A4C85C0}" presName="parentText" presStyleLbl="node1" presStyleIdx="1" presStyleCnt="3" custLinFactNeighborY="-81139">
        <dgm:presLayoutVars>
          <dgm:chMax val="0"/>
          <dgm:bulletEnabled val="1"/>
        </dgm:presLayoutVars>
      </dgm:prSet>
      <dgm:spPr/>
      <dgm:t>
        <a:bodyPr/>
        <a:lstStyle/>
        <a:p>
          <a:pPr rtl="1"/>
          <a:endParaRPr lang="ar-SA"/>
        </a:p>
      </dgm:t>
    </dgm:pt>
    <dgm:pt modelId="{C97F54AF-82F8-4A12-A11A-0DCCD3BABBC3}" type="pres">
      <dgm:prSet presAssocID="{63923CA3-6591-49E0-8133-8D35D205FD72}" presName="spacer" presStyleCnt="0"/>
      <dgm:spPr/>
    </dgm:pt>
    <dgm:pt modelId="{21210A3A-7C70-46BE-B28A-FD0FE64044EF}" type="pres">
      <dgm:prSet presAssocID="{8C1688A4-7687-4AF4-89E9-76BD106E59C9}" presName="parentText" presStyleLbl="node1" presStyleIdx="2" presStyleCnt="3" custLinFactY="-7152" custLinFactNeighborY="-100000">
        <dgm:presLayoutVars>
          <dgm:chMax val="0"/>
          <dgm:bulletEnabled val="1"/>
        </dgm:presLayoutVars>
      </dgm:prSet>
      <dgm:spPr/>
      <dgm:t>
        <a:bodyPr/>
        <a:lstStyle/>
        <a:p>
          <a:pPr rtl="1"/>
          <a:endParaRPr lang="ar-SA"/>
        </a:p>
      </dgm:t>
    </dgm:pt>
  </dgm:ptLst>
  <dgm:cxnLst>
    <dgm:cxn modelId="{3888F3B8-E0C6-493A-A775-438280BCBDDC}" srcId="{ABC21C07-7E96-4220-9BE9-F9FED2675BAF}" destId="{8C1688A4-7687-4AF4-89E9-76BD106E59C9}" srcOrd="2" destOrd="0" parTransId="{44AECA99-A158-4C53-9DD9-942D3AF5C16C}" sibTransId="{AE2B09EA-21CE-4AAE-832A-32186082B0DF}"/>
    <dgm:cxn modelId="{EE679F45-526C-449D-AA20-279C5CF571A9}" type="presOf" srcId="{8DCDC97D-094B-4869-B818-CEF56197FA2A}" destId="{7D06A721-A6D9-4FA7-914A-48AB27B0E90A}" srcOrd="0" destOrd="0" presId="urn:microsoft.com/office/officeart/2005/8/layout/vList2"/>
    <dgm:cxn modelId="{14FDA1BD-06DD-4A44-B29B-A62D174A3425}" type="presOf" srcId="{7D96E371-7BED-403D-9F2D-BA4F6A4C85C0}" destId="{2F5E365E-56AC-4945-A9C0-889AB5784497}" srcOrd="0" destOrd="0" presId="urn:microsoft.com/office/officeart/2005/8/layout/vList2"/>
    <dgm:cxn modelId="{6E3D5FB5-AF49-4F22-A97F-1FD6D7582A3A}" srcId="{ABC21C07-7E96-4220-9BE9-F9FED2675BAF}" destId="{8DCDC97D-094B-4869-B818-CEF56197FA2A}" srcOrd="0" destOrd="0" parTransId="{BB672182-5A4C-4DF8-8CEF-ED936911358B}" sibTransId="{30AB9282-9E30-45A8-94ED-5705FA838E19}"/>
    <dgm:cxn modelId="{5A307C8D-35F9-432A-A29D-B8606AED74F8}" type="presOf" srcId="{ABC21C07-7E96-4220-9BE9-F9FED2675BAF}" destId="{B86595B4-44D8-4F2F-8F5E-45075C84AC11}" srcOrd="0" destOrd="0" presId="urn:microsoft.com/office/officeart/2005/8/layout/vList2"/>
    <dgm:cxn modelId="{494C2636-EDF0-477E-B4F5-B5C1C95D3EB6}" type="presOf" srcId="{8C1688A4-7687-4AF4-89E9-76BD106E59C9}" destId="{21210A3A-7C70-46BE-B28A-FD0FE64044EF}" srcOrd="0" destOrd="0" presId="urn:microsoft.com/office/officeart/2005/8/layout/vList2"/>
    <dgm:cxn modelId="{7144B5AE-0E85-4CF6-B72E-351B90329007}" srcId="{ABC21C07-7E96-4220-9BE9-F9FED2675BAF}" destId="{7D96E371-7BED-403D-9F2D-BA4F6A4C85C0}" srcOrd="1" destOrd="0" parTransId="{DC6B1A4D-2588-4C19-97B1-7CA676172FE8}" sibTransId="{63923CA3-6591-49E0-8133-8D35D205FD72}"/>
    <dgm:cxn modelId="{16763DFD-D53F-454E-A4AD-B732AA436882}" type="presParOf" srcId="{B86595B4-44D8-4F2F-8F5E-45075C84AC11}" destId="{7D06A721-A6D9-4FA7-914A-48AB27B0E90A}" srcOrd="0" destOrd="0" presId="urn:microsoft.com/office/officeart/2005/8/layout/vList2"/>
    <dgm:cxn modelId="{CFBE8457-4539-4214-87B3-09079D8CAA2C}" type="presParOf" srcId="{B86595B4-44D8-4F2F-8F5E-45075C84AC11}" destId="{77D40E7D-1FC4-4422-936A-1196525A5E4F}" srcOrd="1" destOrd="0" presId="urn:microsoft.com/office/officeart/2005/8/layout/vList2"/>
    <dgm:cxn modelId="{D2BF7B83-CAFC-4546-B107-B08998065E34}" type="presParOf" srcId="{B86595B4-44D8-4F2F-8F5E-45075C84AC11}" destId="{2F5E365E-56AC-4945-A9C0-889AB5784497}" srcOrd="2" destOrd="0" presId="urn:microsoft.com/office/officeart/2005/8/layout/vList2"/>
    <dgm:cxn modelId="{FEFE9294-CCDA-49B3-99F1-A85D6DC400D6}" type="presParOf" srcId="{B86595B4-44D8-4F2F-8F5E-45075C84AC11}" destId="{C97F54AF-82F8-4A12-A11A-0DCCD3BABBC3}" srcOrd="3" destOrd="0" presId="urn:microsoft.com/office/officeart/2005/8/layout/vList2"/>
    <dgm:cxn modelId="{A8F8F9D1-70ED-49B4-A675-FE663883225B}" type="presParOf" srcId="{B86595B4-44D8-4F2F-8F5E-45075C84AC11}" destId="{21210A3A-7C70-46BE-B28A-FD0FE64044EF}"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F09F6633-2E52-4D35-9AF9-051D3A83CBD6}"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FD1E8488-B0FD-4B4A-819E-5547A290C0D5}">
      <dgm:prSet/>
      <dgm:spPr/>
      <dgm:t>
        <a:bodyPr/>
        <a:lstStyle/>
        <a:p>
          <a:pPr rtl="0"/>
          <a:r>
            <a:rPr lang="en-US" b="1" dirty="0" smtClean="0"/>
            <a:t>Ventilation = n * value of ventilation (L/S)</a:t>
          </a:r>
          <a:endParaRPr lang="ar-SA" dirty="0"/>
        </a:p>
      </dgm:t>
    </dgm:pt>
    <dgm:pt modelId="{CB101F2E-31DF-46F5-9BEC-4CC520E145A1}" type="parTrans" cxnId="{2BBCF7E3-7B4B-4A74-B49F-35EEAE1B279A}">
      <dgm:prSet/>
      <dgm:spPr/>
      <dgm:t>
        <a:bodyPr/>
        <a:lstStyle/>
        <a:p>
          <a:pPr rtl="1"/>
          <a:endParaRPr lang="ar-SA"/>
        </a:p>
      </dgm:t>
    </dgm:pt>
    <dgm:pt modelId="{A827C22A-5EF8-42A7-99CE-69BDE0384835}" type="sibTrans" cxnId="{2BBCF7E3-7B4B-4A74-B49F-35EEAE1B279A}">
      <dgm:prSet/>
      <dgm:spPr/>
      <dgm:t>
        <a:bodyPr/>
        <a:lstStyle/>
        <a:p>
          <a:pPr rtl="1"/>
          <a:endParaRPr lang="ar-SA"/>
        </a:p>
      </dgm:t>
    </dgm:pt>
    <dgm:pt modelId="{7EDAD128-2CE0-43CD-B0FF-B7CC1D885EED}">
      <dgm:prSet/>
      <dgm:spPr/>
      <dgm:t>
        <a:bodyPr/>
        <a:lstStyle/>
        <a:p>
          <a:pPr rtl="0"/>
          <a:r>
            <a:rPr lang="en-US" dirty="0" smtClean="0"/>
            <a:t>Value of ventilation depends on the application type</a:t>
          </a:r>
          <a:endParaRPr lang="ar-SA" dirty="0"/>
        </a:p>
      </dgm:t>
    </dgm:pt>
    <dgm:pt modelId="{0FCC34C3-B220-409A-85A5-B03EE2AE4CBA}" type="parTrans" cxnId="{1C55CD6C-8136-4FF9-A3F4-36FCBBB989D2}">
      <dgm:prSet/>
      <dgm:spPr/>
      <dgm:t>
        <a:bodyPr/>
        <a:lstStyle/>
        <a:p>
          <a:pPr rtl="1"/>
          <a:endParaRPr lang="ar-SA"/>
        </a:p>
      </dgm:t>
    </dgm:pt>
    <dgm:pt modelId="{7973A2A7-21AE-45F1-B9F6-68ACBDE46B61}" type="sibTrans" cxnId="{1C55CD6C-8136-4FF9-A3F4-36FCBBB989D2}">
      <dgm:prSet/>
      <dgm:spPr/>
      <dgm:t>
        <a:bodyPr/>
        <a:lstStyle/>
        <a:p>
          <a:pPr rtl="1"/>
          <a:endParaRPr lang="ar-SA"/>
        </a:p>
      </dgm:t>
    </dgm:pt>
    <dgm:pt modelId="{4E0F8E07-1852-4C64-B7E1-0EC8CE3F3458}">
      <dgm:prSet/>
      <dgm:spPr/>
      <dgm:t>
        <a:bodyPr/>
        <a:lstStyle/>
        <a:p>
          <a:pPr rtl="0"/>
          <a:r>
            <a:rPr lang="en-US" dirty="0" smtClean="0"/>
            <a:t>n: number of occupants</a:t>
          </a:r>
          <a:endParaRPr lang="ar-SA" dirty="0"/>
        </a:p>
      </dgm:t>
    </dgm:pt>
    <dgm:pt modelId="{603D3629-49F8-42B3-A40F-37B98644C6DC}" type="parTrans" cxnId="{2EEFA7D6-3A24-4E9A-9810-0F141F48979A}">
      <dgm:prSet/>
      <dgm:spPr/>
      <dgm:t>
        <a:bodyPr/>
        <a:lstStyle/>
        <a:p>
          <a:pPr rtl="1"/>
          <a:endParaRPr lang="ar-SA"/>
        </a:p>
      </dgm:t>
    </dgm:pt>
    <dgm:pt modelId="{FFF387FD-21FB-43CC-B6B1-7AE75E96065E}" type="sibTrans" cxnId="{2EEFA7D6-3A24-4E9A-9810-0F141F48979A}">
      <dgm:prSet/>
      <dgm:spPr/>
      <dgm:t>
        <a:bodyPr/>
        <a:lstStyle/>
        <a:p>
          <a:pPr rtl="1"/>
          <a:endParaRPr lang="ar-SA"/>
        </a:p>
      </dgm:t>
    </dgm:pt>
    <dgm:pt modelId="{141CB554-035A-4DB2-A272-3081E67D67B5}" type="pres">
      <dgm:prSet presAssocID="{F09F6633-2E52-4D35-9AF9-051D3A83CBD6}" presName="linear" presStyleCnt="0">
        <dgm:presLayoutVars>
          <dgm:animLvl val="lvl"/>
          <dgm:resizeHandles val="exact"/>
        </dgm:presLayoutVars>
      </dgm:prSet>
      <dgm:spPr/>
      <dgm:t>
        <a:bodyPr/>
        <a:lstStyle/>
        <a:p>
          <a:pPr rtl="1"/>
          <a:endParaRPr lang="ar-SA"/>
        </a:p>
      </dgm:t>
    </dgm:pt>
    <dgm:pt modelId="{6ADA9AD0-FDBC-46FA-AB89-001E30C9876F}" type="pres">
      <dgm:prSet presAssocID="{FD1E8488-B0FD-4B4A-819E-5547A290C0D5}" presName="parentText" presStyleLbl="node1" presStyleIdx="0" presStyleCnt="3" custLinFactNeighborX="313" custLinFactNeighborY="74430">
        <dgm:presLayoutVars>
          <dgm:chMax val="0"/>
          <dgm:bulletEnabled val="1"/>
        </dgm:presLayoutVars>
      </dgm:prSet>
      <dgm:spPr/>
      <dgm:t>
        <a:bodyPr/>
        <a:lstStyle/>
        <a:p>
          <a:pPr rtl="1"/>
          <a:endParaRPr lang="ar-SA"/>
        </a:p>
      </dgm:t>
    </dgm:pt>
    <dgm:pt modelId="{F97DAE6E-8B25-4659-AE45-6951707F2F0C}" type="pres">
      <dgm:prSet presAssocID="{A827C22A-5EF8-42A7-99CE-69BDE0384835}" presName="spacer" presStyleCnt="0"/>
      <dgm:spPr/>
    </dgm:pt>
    <dgm:pt modelId="{B0B336D1-0596-49F2-BA87-C273E869F4B7}" type="pres">
      <dgm:prSet presAssocID="{7EDAD128-2CE0-43CD-B0FF-B7CC1D885EED}" presName="parentText" presStyleLbl="node1" presStyleIdx="1" presStyleCnt="3" custLinFactNeighborY="-82116">
        <dgm:presLayoutVars>
          <dgm:chMax val="0"/>
          <dgm:bulletEnabled val="1"/>
        </dgm:presLayoutVars>
      </dgm:prSet>
      <dgm:spPr/>
      <dgm:t>
        <a:bodyPr/>
        <a:lstStyle/>
        <a:p>
          <a:pPr rtl="1"/>
          <a:endParaRPr lang="ar-SA"/>
        </a:p>
      </dgm:t>
    </dgm:pt>
    <dgm:pt modelId="{516991E0-DBBF-46C8-B2F5-79FFEBD61323}" type="pres">
      <dgm:prSet presAssocID="{7973A2A7-21AE-45F1-B9F6-68ACBDE46B61}" presName="spacer" presStyleCnt="0"/>
      <dgm:spPr/>
    </dgm:pt>
    <dgm:pt modelId="{B13AD06A-CFBC-4488-9070-7FA81B419E49}" type="pres">
      <dgm:prSet presAssocID="{4E0F8E07-1852-4C64-B7E1-0EC8CE3F3458}" presName="parentText" presStyleLbl="node1" presStyleIdx="2" presStyleCnt="3" custLinFactY="-17066" custLinFactNeighborY="-100000">
        <dgm:presLayoutVars>
          <dgm:chMax val="0"/>
          <dgm:bulletEnabled val="1"/>
        </dgm:presLayoutVars>
      </dgm:prSet>
      <dgm:spPr/>
      <dgm:t>
        <a:bodyPr/>
        <a:lstStyle/>
        <a:p>
          <a:pPr rtl="1"/>
          <a:endParaRPr lang="ar-SA"/>
        </a:p>
      </dgm:t>
    </dgm:pt>
  </dgm:ptLst>
  <dgm:cxnLst>
    <dgm:cxn modelId="{B4149F60-58A5-4357-B621-B12DE7A3438B}" type="presOf" srcId="{F09F6633-2E52-4D35-9AF9-051D3A83CBD6}" destId="{141CB554-035A-4DB2-A272-3081E67D67B5}" srcOrd="0" destOrd="0" presId="urn:microsoft.com/office/officeart/2005/8/layout/vList2"/>
    <dgm:cxn modelId="{ED7B8F6C-F6C3-453F-B2EA-1317C41E05F1}" type="presOf" srcId="{FD1E8488-B0FD-4B4A-819E-5547A290C0D5}" destId="{6ADA9AD0-FDBC-46FA-AB89-001E30C9876F}" srcOrd="0" destOrd="0" presId="urn:microsoft.com/office/officeart/2005/8/layout/vList2"/>
    <dgm:cxn modelId="{2BBCF7E3-7B4B-4A74-B49F-35EEAE1B279A}" srcId="{F09F6633-2E52-4D35-9AF9-051D3A83CBD6}" destId="{FD1E8488-B0FD-4B4A-819E-5547A290C0D5}" srcOrd="0" destOrd="0" parTransId="{CB101F2E-31DF-46F5-9BEC-4CC520E145A1}" sibTransId="{A827C22A-5EF8-42A7-99CE-69BDE0384835}"/>
    <dgm:cxn modelId="{DA6FF7AB-C485-47A3-A50D-D8BD4D5672C7}" type="presOf" srcId="{7EDAD128-2CE0-43CD-B0FF-B7CC1D885EED}" destId="{B0B336D1-0596-49F2-BA87-C273E869F4B7}" srcOrd="0" destOrd="0" presId="urn:microsoft.com/office/officeart/2005/8/layout/vList2"/>
    <dgm:cxn modelId="{D44C5697-9406-42F2-A473-C6535E35B24E}" type="presOf" srcId="{4E0F8E07-1852-4C64-B7E1-0EC8CE3F3458}" destId="{B13AD06A-CFBC-4488-9070-7FA81B419E49}" srcOrd="0" destOrd="0" presId="urn:microsoft.com/office/officeart/2005/8/layout/vList2"/>
    <dgm:cxn modelId="{1C55CD6C-8136-4FF9-A3F4-36FCBBB989D2}" srcId="{F09F6633-2E52-4D35-9AF9-051D3A83CBD6}" destId="{7EDAD128-2CE0-43CD-B0FF-B7CC1D885EED}" srcOrd="1" destOrd="0" parTransId="{0FCC34C3-B220-409A-85A5-B03EE2AE4CBA}" sibTransId="{7973A2A7-21AE-45F1-B9F6-68ACBDE46B61}"/>
    <dgm:cxn modelId="{2EEFA7D6-3A24-4E9A-9810-0F141F48979A}" srcId="{F09F6633-2E52-4D35-9AF9-051D3A83CBD6}" destId="{4E0F8E07-1852-4C64-B7E1-0EC8CE3F3458}" srcOrd="2" destOrd="0" parTransId="{603D3629-49F8-42B3-A40F-37B98644C6DC}" sibTransId="{FFF387FD-21FB-43CC-B6B1-7AE75E96065E}"/>
    <dgm:cxn modelId="{8B003F7C-0C41-48CC-B428-E918A078F515}" type="presParOf" srcId="{141CB554-035A-4DB2-A272-3081E67D67B5}" destId="{6ADA9AD0-FDBC-46FA-AB89-001E30C9876F}" srcOrd="0" destOrd="0" presId="urn:microsoft.com/office/officeart/2005/8/layout/vList2"/>
    <dgm:cxn modelId="{040350E1-29BE-4A4A-967B-BB872DC4E513}" type="presParOf" srcId="{141CB554-035A-4DB2-A272-3081E67D67B5}" destId="{F97DAE6E-8B25-4659-AE45-6951707F2F0C}" srcOrd="1" destOrd="0" presId="urn:microsoft.com/office/officeart/2005/8/layout/vList2"/>
    <dgm:cxn modelId="{B7611DE7-AAAB-431E-A22B-19D000F3E0A1}" type="presParOf" srcId="{141CB554-035A-4DB2-A272-3081E67D67B5}" destId="{B0B336D1-0596-49F2-BA87-C273E869F4B7}" srcOrd="2" destOrd="0" presId="urn:microsoft.com/office/officeart/2005/8/layout/vList2"/>
    <dgm:cxn modelId="{6AECE93B-2A85-4357-9878-129AC6B40A67}" type="presParOf" srcId="{141CB554-035A-4DB2-A272-3081E67D67B5}" destId="{516991E0-DBBF-46C8-B2F5-79FFEBD61323}" srcOrd="3" destOrd="0" presId="urn:microsoft.com/office/officeart/2005/8/layout/vList2"/>
    <dgm:cxn modelId="{9A97804D-9828-4D6C-9407-8F100A08A678}" type="presParOf" srcId="{141CB554-035A-4DB2-A272-3081E67D67B5}" destId="{B13AD06A-CFBC-4488-9070-7FA81B419E49}" srcOrd="4"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2A3AFC7-BCF1-4742-AFF7-6C5602EEC499}"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19DDED8B-6ED3-4C1C-8201-252CC52BC3D9}">
      <dgm:prSet custT="1"/>
      <dgm:spPr/>
      <dgm:t>
        <a:bodyPr/>
        <a:lstStyle/>
        <a:p>
          <a:pPr rtl="0"/>
          <a:r>
            <a:rPr lang="en-US" sz="2600" dirty="0" smtClean="0"/>
            <a:t>Q domestic water =M</a:t>
          </a:r>
          <a:r>
            <a:rPr lang="en-US" sz="2600" baseline="-25000" dirty="0" smtClean="0"/>
            <a:t>w</a:t>
          </a:r>
          <a:r>
            <a:rPr lang="en-US" sz="2600" dirty="0" smtClean="0"/>
            <a:t> * </a:t>
          </a:r>
          <a:r>
            <a:rPr lang="en-US" sz="2600" dirty="0" err="1" smtClean="0"/>
            <a:t>C</a:t>
          </a:r>
          <a:r>
            <a:rPr lang="en-US" sz="2600" baseline="-25000" dirty="0" err="1" smtClean="0"/>
            <a:t>p</a:t>
          </a:r>
          <a:r>
            <a:rPr lang="en-US" sz="2600" dirty="0" smtClean="0"/>
            <a:t> * ((</a:t>
          </a:r>
          <a:r>
            <a:rPr lang="en-US" sz="2600" dirty="0" err="1" smtClean="0"/>
            <a:t>T</a:t>
          </a:r>
          <a:r>
            <a:rPr lang="en-US" sz="2600" baseline="-25000" dirty="0" err="1" smtClean="0"/>
            <a:t>h</a:t>
          </a:r>
          <a:r>
            <a:rPr lang="en-US" sz="2600" dirty="0" smtClean="0"/>
            <a:t> – T</a:t>
          </a:r>
          <a:r>
            <a:rPr lang="en-US" sz="2600" baseline="-25000" dirty="0" smtClean="0"/>
            <a:t>o</a:t>
          </a:r>
          <a:r>
            <a:rPr lang="en-US" sz="2600" dirty="0" smtClean="0"/>
            <a:t>) / </a:t>
          </a:r>
          <a:r>
            <a:rPr lang="en-US" sz="2600" dirty="0" err="1" smtClean="0"/>
            <a:t>Δt</a:t>
          </a:r>
          <a:r>
            <a:rPr lang="en-US" sz="2600" dirty="0" smtClean="0"/>
            <a:t>) </a:t>
          </a:r>
        </a:p>
        <a:p>
          <a:pPr rtl="0"/>
          <a:r>
            <a:rPr lang="en-US" sz="2600" dirty="0" smtClean="0"/>
            <a:t>(</a:t>
          </a:r>
          <a:r>
            <a:rPr lang="en-US" sz="2600" dirty="0" err="1" smtClean="0"/>
            <a:t>T</a:t>
          </a:r>
          <a:r>
            <a:rPr lang="en-US" sz="2600" baseline="-25000" dirty="0" err="1" smtClean="0"/>
            <a:t>h</a:t>
          </a:r>
          <a:r>
            <a:rPr lang="en-US" sz="2600" dirty="0" smtClean="0"/>
            <a:t> – T</a:t>
          </a:r>
          <a:r>
            <a:rPr lang="en-US" sz="2600" baseline="-25000" dirty="0" smtClean="0"/>
            <a:t>o</a:t>
          </a:r>
          <a:r>
            <a:rPr lang="en-US" sz="2600" dirty="0" smtClean="0"/>
            <a:t>) = (50 – 60)</a:t>
          </a:r>
        </a:p>
        <a:p>
          <a:pPr rtl="0"/>
          <a:r>
            <a:rPr lang="en-US" sz="2600" dirty="0" smtClean="0"/>
            <a:t>T: time = 2 hours </a:t>
          </a:r>
        </a:p>
        <a:p>
          <a:pPr rtl="0"/>
          <a:r>
            <a:rPr lang="en-US" sz="2600" dirty="0" err="1" smtClean="0"/>
            <a:t>C</a:t>
          </a:r>
          <a:r>
            <a:rPr lang="en-US" sz="2600" baseline="-25000" dirty="0" err="1" smtClean="0"/>
            <a:t>p</a:t>
          </a:r>
          <a:r>
            <a:rPr lang="en-US" sz="2600" dirty="0" smtClean="0"/>
            <a:t>: specific heat = 4810 J/</a:t>
          </a:r>
          <a:r>
            <a:rPr lang="en-US" sz="2600" dirty="0" err="1" smtClean="0"/>
            <a:t>kg.K</a:t>
          </a:r>
          <a:endParaRPr lang="ar-SA" sz="2600" dirty="0"/>
        </a:p>
      </dgm:t>
    </dgm:pt>
    <dgm:pt modelId="{E5EF8217-DFF4-4FF7-902F-FF6452B46985}" type="parTrans" cxnId="{72A0A049-78DC-4C1B-80E0-054D7C457A76}">
      <dgm:prSet/>
      <dgm:spPr/>
      <dgm:t>
        <a:bodyPr/>
        <a:lstStyle/>
        <a:p>
          <a:pPr rtl="1"/>
          <a:endParaRPr lang="ar-SA"/>
        </a:p>
      </dgm:t>
    </dgm:pt>
    <dgm:pt modelId="{760AA7A4-298C-479D-A649-A45E8D965678}" type="sibTrans" cxnId="{72A0A049-78DC-4C1B-80E0-054D7C457A76}">
      <dgm:prSet/>
      <dgm:spPr/>
      <dgm:t>
        <a:bodyPr/>
        <a:lstStyle/>
        <a:p>
          <a:pPr rtl="1"/>
          <a:endParaRPr lang="ar-SA"/>
        </a:p>
      </dgm:t>
    </dgm:pt>
    <dgm:pt modelId="{70CB523A-C7B8-484F-B1B2-04D01674C985}" type="pres">
      <dgm:prSet presAssocID="{D2A3AFC7-BCF1-4742-AFF7-6C5602EEC499}" presName="linear" presStyleCnt="0">
        <dgm:presLayoutVars>
          <dgm:animLvl val="lvl"/>
          <dgm:resizeHandles val="exact"/>
        </dgm:presLayoutVars>
      </dgm:prSet>
      <dgm:spPr/>
      <dgm:t>
        <a:bodyPr/>
        <a:lstStyle/>
        <a:p>
          <a:pPr rtl="1"/>
          <a:endParaRPr lang="ar-SA"/>
        </a:p>
      </dgm:t>
    </dgm:pt>
    <dgm:pt modelId="{A63933E2-4CB8-426D-AC4D-22944E9F1808}" type="pres">
      <dgm:prSet presAssocID="{19DDED8B-6ED3-4C1C-8201-252CC52BC3D9}" presName="parentText" presStyleLbl="node1" presStyleIdx="0" presStyleCnt="1" custScaleY="342914" custLinFactNeighborY="-11552">
        <dgm:presLayoutVars>
          <dgm:chMax val="0"/>
          <dgm:bulletEnabled val="1"/>
        </dgm:presLayoutVars>
      </dgm:prSet>
      <dgm:spPr/>
      <dgm:t>
        <a:bodyPr/>
        <a:lstStyle/>
        <a:p>
          <a:pPr rtl="1"/>
          <a:endParaRPr lang="ar-SA"/>
        </a:p>
      </dgm:t>
    </dgm:pt>
  </dgm:ptLst>
  <dgm:cxnLst>
    <dgm:cxn modelId="{131ABAA3-7F15-44DC-AB7A-46FDCF3FC975}" type="presOf" srcId="{19DDED8B-6ED3-4C1C-8201-252CC52BC3D9}" destId="{A63933E2-4CB8-426D-AC4D-22944E9F1808}" srcOrd="0" destOrd="0" presId="urn:microsoft.com/office/officeart/2005/8/layout/vList2"/>
    <dgm:cxn modelId="{72A0A049-78DC-4C1B-80E0-054D7C457A76}" srcId="{D2A3AFC7-BCF1-4742-AFF7-6C5602EEC499}" destId="{19DDED8B-6ED3-4C1C-8201-252CC52BC3D9}" srcOrd="0" destOrd="0" parTransId="{E5EF8217-DFF4-4FF7-902F-FF6452B46985}" sibTransId="{760AA7A4-298C-479D-A649-A45E8D965678}"/>
    <dgm:cxn modelId="{B30D49CA-0CA1-4942-B016-E2D8E8C367B5}" type="presOf" srcId="{D2A3AFC7-BCF1-4742-AFF7-6C5602EEC499}" destId="{70CB523A-C7B8-484F-B1B2-04D01674C985}" srcOrd="0" destOrd="0" presId="urn:microsoft.com/office/officeart/2005/8/layout/vList2"/>
    <dgm:cxn modelId="{56241786-5061-45D9-AAA4-AEC1271DC0E3}" type="presParOf" srcId="{70CB523A-C7B8-484F-B1B2-04D01674C985}" destId="{A63933E2-4CB8-426D-AC4D-22944E9F180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883CF6D1-3644-411F-9880-E8CF916C0BFF}"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A274AF82-A9FE-4B01-890F-C3AE2F3CAAC1}">
      <dgm:prSet custT="1"/>
      <dgm:spPr/>
      <dgm:t>
        <a:bodyPr/>
        <a:lstStyle/>
        <a:p>
          <a:pPr rtl="0"/>
          <a:r>
            <a:rPr lang="en-US" sz="2600" dirty="0" err="1" smtClean="0"/>
            <a:t>Q</a:t>
          </a:r>
          <a:r>
            <a:rPr lang="en-US" sz="2600" baseline="-25000" dirty="0" err="1" smtClean="0"/>
            <a:t>total</a:t>
          </a:r>
          <a:r>
            <a:rPr lang="en-US" sz="2600" dirty="0" smtClean="0"/>
            <a:t> = Qs </a:t>
          </a:r>
          <a:r>
            <a:rPr lang="en-US" sz="2600" baseline="-25000" dirty="0" err="1" smtClean="0"/>
            <a:t>cond</a:t>
          </a:r>
          <a:r>
            <a:rPr lang="en-US" sz="2600" dirty="0" smtClean="0"/>
            <a:t> + Qs </a:t>
          </a:r>
          <a:r>
            <a:rPr lang="en-US" sz="2600" baseline="-25000" dirty="0" smtClean="0"/>
            <a:t>(</a:t>
          </a:r>
          <a:r>
            <a:rPr lang="en-US" sz="2600" baseline="-25000" dirty="0" err="1" smtClean="0"/>
            <a:t>vent,inf</a:t>
          </a:r>
          <a:r>
            <a:rPr lang="en-US" sz="2600" baseline="-25000" dirty="0" smtClean="0"/>
            <a:t>)</a:t>
          </a:r>
          <a:r>
            <a:rPr lang="en-US" sz="2600" dirty="0" smtClean="0"/>
            <a:t> + </a:t>
          </a:r>
          <a:r>
            <a:rPr lang="en-US" sz="2600" dirty="0" err="1" smtClean="0"/>
            <a:t>Q</a:t>
          </a:r>
          <a:r>
            <a:rPr lang="en-US" sz="2600" baseline="-25000" dirty="0" err="1" smtClean="0"/>
            <a:t>domestic</a:t>
          </a:r>
          <a:r>
            <a:rPr lang="en-US" sz="2600" dirty="0" smtClean="0"/>
            <a:t> </a:t>
          </a:r>
          <a:endParaRPr lang="ar-SA" sz="2600" dirty="0"/>
        </a:p>
      </dgm:t>
    </dgm:pt>
    <dgm:pt modelId="{A564F44B-C434-4A3A-A75C-D347B801F233}" type="parTrans" cxnId="{430F5444-57CA-4CC7-8112-4B7698F89268}">
      <dgm:prSet/>
      <dgm:spPr/>
      <dgm:t>
        <a:bodyPr/>
        <a:lstStyle/>
        <a:p>
          <a:pPr rtl="1"/>
          <a:endParaRPr lang="ar-SA"/>
        </a:p>
      </dgm:t>
    </dgm:pt>
    <dgm:pt modelId="{01F48526-5BFE-47E0-99EF-A114488AF72F}" type="sibTrans" cxnId="{430F5444-57CA-4CC7-8112-4B7698F89268}">
      <dgm:prSet/>
      <dgm:spPr/>
      <dgm:t>
        <a:bodyPr/>
        <a:lstStyle/>
        <a:p>
          <a:pPr rtl="1"/>
          <a:endParaRPr lang="ar-SA"/>
        </a:p>
      </dgm:t>
    </dgm:pt>
    <dgm:pt modelId="{4765A88C-A1CA-45AE-8311-F00C9A9ABE83}">
      <dgm:prSet custT="1"/>
      <dgm:spPr/>
      <dgm:t>
        <a:bodyPr/>
        <a:lstStyle/>
        <a:p>
          <a:pPr rtl="0"/>
          <a:r>
            <a:rPr lang="en-US" sz="2600" dirty="0" err="1" smtClean="0"/>
            <a:t>Q</a:t>
          </a:r>
          <a:r>
            <a:rPr lang="en-US" sz="2600" baseline="-25000" dirty="0" err="1" smtClean="0"/>
            <a:t>boiler</a:t>
          </a:r>
          <a:r>
            <a:rPr lang="en-US" sz="2600" dirty="0" smtClean="0"/>
            <a:t> = 1.1 *</a:t>
          </a:r>
          <a:r>
            <a:rPr lang="en-US" sz="2600" dirty="0" err="1" smtClean="0"/>
            <a:t>Q</a:t>
          </a:r>
          <a:r>
            <a:rPr lang="en-US" sz="2600" baseline="-25000" dirty="0" err="1" smtClean="0"/>
            <a:t>total</a:t>
          </a:r>
          <a:r>
            <a:rPr lang="en-US" sz="2600" dirty="0" smtClean="0"/>
            <a:t> </a:t>
          </a:r>
          <a:endParaRPr lang="ar-SA" sz="2600" dirty="0"/>
        </a:p>
      </dgm:t>
    </dgm:pt>
    <dgm:pt modelId="{F6E0585B-41B4-4D43-BBDF-A16ABD8282C5}" type="parTrans" cxnId="{9D8FD7B7-443B-4B7D-A433-9D28C86E4EC1}">
      <dgm:prSet/>
      <dgm:spPr/>
      <dgm:t>
        <a:bodyPr/>
        <a:lstStyle/>
        <a:p>
          <a:pPr rtl="1"/>
          <a:endParaRPr lang="ar-SA"/>
        </a:p>
      </dgm:t>
    </dgm:pt>
    <dgm:pt modelId="{FA4AC1F2-1438-4AEF-9234-FEAE7BB26F5E}" type="sibTrans" cxnId="{9D8FD7B7-443B-4B7D-A433-9D28C86E4EC1}">
      <dgm:prSet/>
      <dgm:spPr/>
      <dgm:t>
        <a:bodyPr/>
        <a:lstStyle/>
        <a:p>
          <a:pPr rtl="1"/>
          <a:endParaRPr lang="ar-SA"/>
        </a:p>
      </dgm:t>
    </dgm:pt>
    <dgm:pt modelId="{E2FE0C84-2A9F-4C44-A154-2BC18A352861}" type="pres">
      <dgm:prSet presAssocID="{883CF6D1-3644-411F-9880-E8CF916C0BFF}" presName="linear" presStyleCnt="0">
        <dgm:presLayoutVars>
          <dgm:animLvl val="lvl"/>
          <dgm:resizeHandles val="exact"/>
        </dgm:presLayoutVars>
      </dgm:prSet>
      <dgm:spPr/>
      <dgm:t>
        <a:bodyPr/>
        <a:lstStyle/>
        <a:p>
          <a:pPr rtl="1"/>
          <a:endParaRPr lang="ar-SA"/>
        </a:p>
      </dgm:t>
    </dgm:pt>
    <dgm:pt modelId="{6B8793F9-3A80-4557-8566-6BC325FA894C}" type="pres">
      <dgm:prSet presAssocID="{A274AF82-A9FE-4B01-890F-C3AE2F3CAAC1}" presName="parentText" presStyleLbl="node1" presStyleIdx="0" presStyleCnt="2" custScaleY="84894" custLinFactNeighborY="38717">
        <dgm:presLayoutVars>
          <dgm:chMax val="0"/>
          <dgm:bulletEnabled val="1"/>
        </dgm:presLayoutVars>
      </dgm:prSet>
      <dgm:spPr/>
      <dgm:t>
        <a:bodyPr/>
        <a:lstStyle/>
        <a:p>
          <a:pPr rtl="1"/>
          <a:endParaRPr lang="ar-SA"/>
        </a:p>
      </dgm:t>
    </dgm:pt>
    <dgm:pt modelId="{0A7E10B5-FEAE-42DA-BFE0-1D3E5374FF47}" type="pres">
      <dgm:prSet presAssocID="{01F48526-5BFE-47E0-99EF-A114488AF72F}" presName="spacer" presStyleCnt="0"/>
      <dgm:spPr/>
      <dgm:t>
        <a:bodyPr/>
        <a:lstStyle/>
        <a:p>
          <a:pPr rtl="1"/>
          <a:endParaRPr lang="ar-SA"/>
        </a:p>
      </dgm:t>
    </dgm:pt>
    <dgm:pt modelId="{1F94FCE6-CED7-4F03-AFEB-E92DEFCFC211}" type="pres">
      <dgm:prSet presAssocID="{4765A88C-A1CA-45AE-8311-F00C9A9ABE83}" presName="parentText" presStyleLbl="node1" presStyleIdx="1" presStyleCnt="2" custScaleY="80237" custLinFactY="10655" custLinFactNeighborX="419" custLinFactNeighborY="100000">
        <dgm:presLayoutVars>
          <dgm:chMax val="0"/>
          <dgm:bulletEnabled val="1"/>
        </dgm:presLayoutVars>
      </dgm:prSet>
      <dgm:spPr/>
      <dgm:t>
        <a:bodyPr/>
        <a:lstStyle/>
        <a:p>
          <a:pPr rtl="1"/>
          <a:endParaRPr lang="ar-SA"/>
        </a:p>
      </dgm:t>
    </dgm:pt>
  </dgm:ptLst>
  <dgm:cxnLst>
    <dgm:cxn modelId="{9D8FD7B7-443B-4B7D-A433-9D28C86E4EC1}" srcId="{883CF6D1-3644-411F-9880-E8CF916C0BFF}" destId="{4765A88C-A1CA-45AE-8311-F00C9A9ABE83}" srcOrd="1" destOrd="0" parTransId="{F6E0585B-41B4-4D43-BBDF-A16ABD8282C5}" sibTransId="{FA4AC1F2-1438-4AEF-9234-FEAE7BB26F5E}"/>
    <dgm:cxn modelId="{1B880F3F-7328-4EAA-919A-B577F1B68ACD}" type="presOf" srcId="{4765A88C-A1CA-45AE-8311-F00C9A9ABE83}" destId="{1F94FCE6-CED7-4F03-AFEB-E92DEFCFC211}" srcOrd="0" destOrd="0" presId="urn:microsoft.com/office/officeart/2005/8/layout/vList2"/>
    <dgm:cxn modelId="{89EC5E98-D7B4-42A1-90DE-67CCC81D4C02}" type="presOf" srcId="{883CF6D1-3644-411F-9880-E8CF916C0BFF}" destId="{E2FE0C84-2A9F-4C44-A154-2BC18A352861}" srcOrd="0" destOrd="0" presId="urn:microsoft.com/office/officeart/2005/8/layout/vList2"/>
    <dgm:cxn modelId="{998D7CEB-1799-44DC-B415-A50F4C2C9150}" type="presOf" srcId="{A274AF82-A9FE-4B01-890F-C3AE2F3CAAC1}" destId="{6B8793F9-3A80-4557-8566-6BC325FA894C}" srcOrd="0" destOrd="0" presId="urn:microsoft.com/office/officeart/2005/8/layout/vList2"/>
    <dgm:cxn modelId="{430F5444-57CA-4CC7-8112-4B7698F89268}" srcId="{883CF6D1-3644-411F-9880-E8CF916C0BFF}" destId="{A274AF82-A9FE-4B01-890F-C3AE2F3CAAC1}" srcOrd="0" destOrd="0" parTransId="{A564F44B-C434-4A3A-A75C-D347B801F233}" sibTransId="{01F48526-5BFE-47E0-99EF-A114488AF72F}"/>
    <dgm:cxn modelId="{C127518F-612D-42FD-BA23-CB563D8797D4}" type="presParOf" srcId="{E2FE0C84-2A9F-4C44-A154-2BC18A352861}" destId="{6B8793F9-3A80-4557-8566-6BC325FA894C}" srcOrd="0" destOrd="0" presId="urn:microsoft.com/office/officeart/2005/8/layout/vList2"/>
    <dgm:cxn modelId="{167C5211-8514-4334-9518-EA22B631045D}" type="presParOf" srcId="{E2FE0C84-2A9F-4C44-A154-2BC18A352861}" destId="{0A7E10B5-FEAE-42DA-BFE0-1D3E5374FF47}" srcOrd="1" destOrd="0" presId="urn:microsoft.com/office/officeart/2005/8/layout/vList2"/>
    <dgm:cxn modelId="{D80BAD75-700D-4F52-88E3-BDD09FA0521A}" type="presParOf" srcId="{E2FE0C84-2A9F-4C44-A154-2BC18A352861}" destId="{1F94FCE6-CED7-4F03-AFEB-E92DEFCFC211}"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728AF55D-9B44-42A2-B94F-434EB14CA8F7}" type="doc">
      <dgm:prSet loTypeId="urn:microsoft.com/office/officeart/2005/8/layout/hierarchy4" loCatId="list" qsTypeId="urn:microsoft.com/office/officeart/2005/8/quickstyle/3d2" qsCatId="3D" csTypeId="urn:microsoft.com/office/officeart/2005/8/colors/accent1_2" csCatId="accent1" phldr="1"/>
      <dgm:spPr/>
      <dgm:t>
        <a:bodyPr/>
        <a:lstStyle/>
        <a:p>
          <a:pPr rtl="1"/>
          <a:endParaRPr lang="ar-SA"/>
        </a:p>
      </dgm:t>
    </dgm:pt>
    <dgm:pt modelId="{AD9103E7-E162-41D2-A94F-1A31B91A5154}">
      <dgm:prSet/>
      <dgm:spPr/>
      <dgm:t>
        <a:bodyPr/>
        <a:lstStyle/>
        <a:p>
          <a:pPr rtl="0"/>
          <a:r>
            <a:rPr lang="en-US" smtClean="0"/>
            <a:t>Sources </a:t>
          </a:r>
          <a:r>
            <a:rPr lang="en-US" dirty="0" smtClean="0"/>
            <a:t>Of Cooling load:</a:t>
          </a:r>
          <a:endParaRPr lang="ar-SA" dirty="0"/>
        </a:p>
      </dgm:t>
    </dgm:pt>
    <dgm:pt modelId="{E82DC7C5-F16C-47B4-916F-EF097A0D7193}" type="parTrans" cxnId="{7D462D43-0256-4BA8-91AA-E712FE80EE5A}">
      <dgm:prSet/>
      <dgm:spPr/>
      <dgm:t>
        <a:bodyPr/>
        <a:lstStyle/>
        <a:p>
          <a:pPr rtl="1"/>
          <a:endParaRPr lang="ar-SA"/>
        </a:p>
      </dgm:t>
    </dgm:pt>
    <dgm:pt modelId="{9C31B957-7BBA-4A6F-ABE5-91850EBF01C2}" type="sibTrans" cxnId="{7D462D43-0256-4BA8-91AA-E712FE80EE5A}">
      <dgm:prSet/>
      <dgm:spPr/>
      <dgm:t>
        <a:bodyPr/>
        <a:lstStyle/>
        <a:p>
          <a:pPr rtl="1"/>
          <a:endParaRPr lang="ar-SA"/>
        </a:p>
      </dgm:t>
    </dgm:pt>
    <dgm:pt modelId="{3FED3DA3-8FAE-4FAF-875F-B3F72CF376B5}">
      <dgm:prSet/>
      <dgm:spPr/>
      <dgm:t>
        <a:bodyPr/>
        <a:lstStyle/>
        <a:p>
          <a:pPr rtl="0"/>
          <a:r>
            <a:rPr lang="en-US" dirty="0" smtClean="0"/>
            <a:t>Conductive heat gain</a:t>
          </a:r>
          <a:endParaRPr lang="ar-SA" dirty="0"/>
        </a:p>
      </dgm:t>
    </dgm:pt>
    <dgm:pt modelId="{47C32625-FE33-4AC9-BFAC-38585DBD56CC}" type="parTrans" cxnId="{57E8B98D-C101-4531-9497-04B0C7FC628B}">
      <dgm:prSet/>
      <dgm:spPr/>
      <dgm:t>
        <a:bodyPr/>
        <a:lstStyle/>
        <a:p>
          <a:pPr rtl="1"/>
          <a:endParaRPr lang="ar-SA"/>
        </a:p>
      </dgm:t>
    </dgm:pt>
    <dgm:pt modelId="{D08729C8-FA67-46BE-BFEC-D3F10120C16E}" type="sibTrans" cxnId="{57E8B98D-C101-4531-9497-04B0C7FC628B}">
      <dgm:prSet/>
      <dgm:spPr/>
      <dgm:t>
        <a:bodyPr/>
        <a:lstStyle/>
        <a:p>
          <a:pPr rtl="1"/>
          <a:endParaRPr lang="ar-SA"/>
        </a:p>
      </dgm:t>
    </dgm:pt>
    <dgm:pt modelId="{F4AB4998-FE51-4F57-9922-4214A71DE5FB}">
      <dgm:prSet/>
      <dgm:spPr/>
      <dgm:t>
        <a:bodyPr/>
        <a:lstStyle/>
        <a:p>
          <a:pPr rtl="0"/>
          <a:r>
            <a:rPr lang="en-US" dirty="0" smtClean="0"/>
            <a:t>Heat gain from solar radiation</a:t>
          </a:r>
          <a:endParaRPr lang="ar-SA" dirty="0"/>
        </a:p>
      </dgm:t>
    </dgm:pt>
    <dgm:pt modelId="{4A056952-5678-4E63-9836-43B833F94DD5}" type="parTrans" cxnId="{52CC47DF-D9F1-45AD-87F2-676F7901DB5C}">
      <dgm:prSet/>
      <dgm:spPr/>
      <dgm:t>
        <a:bodyPr/>
        <a:lstStyle/>
        <a:p>
          <a:pPr rtl="1"/>
          <a:endParaRPr lang="ar-SA"/>
        </a:p>
      </dgm:t>
    </dgm:pt>
    <dgm:pt modelId="{98E34112-E5DB-45F3-9600-0D3F0AD20B40}" type="sibTrans" cxnId="{52CC47DF-D9F1-45AD-87F2-676F7901DB5C}">
      <dgm:prSet/>
      <dgm:spPr/>
      <dgm:t>
        <a:bodyPr/>
        <a:lstStyle/>
        <a:p>
          <a:pPr rtl="1"/>
          <a:endParaRPr lang="ar-SA"/>
        </a:p>
      </dgm:t>
    </dgm:pt>
    <dgm:pt modelId="{25E0E047-05F1-41A3-96CA-9D8DE72AF83D}">
      <dgm:prSet/>
      <dgm:spPr/>
      <dgm:t>
        <a:bodyPr/>
        <a:lstStyle/>
        <a:p>
          <a:pPr rtl="0"/>
          <a:r>
            <a:rPr lang="en-US" dirty="0" smtClean="0"/>
            <a:t>Ventilation and Infiltration</a:t>
          </a:r>
          <a:endParaRPr lang="ar-SA" dirty="0"/>
        </a:p>
      </dgm:t>
    </dgm:pt>
    <dgm:pt modelId="{14B22137-56DF-4ADE-B9BF-90A58078802F}" type="parTrans" cxnId="{911AEFAE-CB89-4EE0-9981-2889683CA2CB}">
      <dgm:prSet/>
      <dgm:spPr/>
      <dgm:t>
        <a:bodyPr/>
        <a:lstStyle/>
        <a:p>
          <a:pPr rtl="1"/>
          <a:endParaRPr lang="ar-SA"/>
        </a:p>
      </dgm:t>
    </dgm:pt>
    <dgm:pt modelId="{58D1CEC6-D612-42AE-9E6F-EC13777C3949}" type="sibTrans" cxnId="{911AEFAE-CB89-4EE0-9981-2889683CA2CB}">
      <dgm:prSet/>
      <dgm:spPr/>
      <dgm:t>
        <a:bodyPr/>
        <a:lstStyle/>
        <a:p>
          <a:pPr rtl="1"/>
          <a:endParaRPr lang="ar-SA"/>
        </a:p>
      </dgm:t>
    </dgm:pt>
    <dgm:pt modelId="{F803E9BF-8418-4833-BCAD-777D932C7E67}">
      <dgm:prSet/>
      <dgm:spPr/>
      <dgm:t>
        <a:bodyPr/>
        <a:lstStyle/>
        <a:p>
          <a:pPr rtl="0"/>
          <a:r>
            <a:rPr lang="en-US" dirty="0" smtClean="0"/>
            <a:t>Heat gain from equipment's, lighting and occupants</a:t>
          </a:r>
          <a:endParaRPr lang="ar-SA" dirty="0"/>
        </a:p>
      </dgm:t>
    </dgm:pt>
    <dgm:pt modelId="{5F38B57B-312A-4A91-A455-E82FDE71FBFB}" type="parTrans" cxnId="{89E27D59-934E-45D7-9022-5D944A38192F}">
      <dgm:prSet/>
      <dgm:spPr/>
      <dgm:t>
        <a:bodyPr/>
        <a:lstStyle/>
        <a:p>
          <a:pPr rtl="1"/>
          <a:endParaRPr lang="ar-SA"/>
        </a:p>
      </dgm:t>
    </dgm:pt>
    <dgm:pt modelId="{44DF5E0F-9C22-474A-B10E-D75DB89F14AD}" type="sibTrans" cxnId="{89E27D59-934E-45D7-9022-5D944A38192F}">
      <dgm:prSet/>
      <dgm:spPr/>
      <dgm:t>
        <a:bodyPr/>
        <a:lstStyle/>
        <a:p>
          <a:pPr rtl="1"/>
          <a:endParaRPr lang="ar-SA"/>
        </a:p>
      </dgm:t>
    </dgm:pt>
    <dgm:pt modelId="{7EB59E41-C04D-4B3D-A1BB-573C0BA95F0E}" type="pres">
      <dgm:prSet presAssocID="{728AF55D-9B44-42A2-B94F-434EB14CA8F7}" presName="Name0" presStyleCnt="0">
        <dgm:presLayoutVars>
          <dgm:chPref val="1"/>
          <dgm:dir/>
          <dgm:animOne val="branch"/>
          <dgm:animLvl val="lvl"/>
          <dgm:resizeHandles/>
        </dgm:presLayoutVars>
      </dgm:prSet>
      <dgm:spPr/>
      <dgm:t>
        <a:bodyPr/>
        <a:lstStyle/>
        <a:p>
          <a:pPr rtl="1"/>
          <a:endParaRPr lang="ar-SA"/>
        </a:p>
      </dgm:t>
    </dgm:pt>
    <dgm:pt modelId="{C29A59BC-5DD6-4764-B0CA-4733A301C230}" type="pres">
      <dgm:prSet presAssocID="{AD9103E7-E162-41D2-A94F-1A31B91A5154}" presName="vertOne" presStyleCnt="0"/>
      <dgm:spPr/>
      <dgm:t>
        <a:bodyPr/>
        <a:lstStyle/>
        <a:p>
          <a:pPr rtl="1"/>
          <a:endParaRPr lang="ar-SA"/>
        </a:p>
      </dgm:t>
    </dgm:pt>
    <dgm:pt modelId="{51736873-B8B4-4A7C-BC34-6E9DA2C3BAC0}" type="pres">
      <dgm:prSet presAssocID="{AD9103E7-E162-41D2-A94F-1A31B91A5154}" presName="txOne" presStyleLbl="node0" presStyleIdx="0" presStyleCnt="1">
        <dgm:presLayoutVars>
          <dgm:chPref val="3"/>
        </dgm:presLayoutVars>
      </dgm:prSet>
      <dgm:spPr/>
      <dgm:t>
        <a:bodyPr/>
        <a:lstStyle/>
        <a:p>
          <a:pPr rtl="1"/>
          <a:endParaRPr lang="ar-SA"/>
        </a:p>
      </dgm:t>
    </dgm:pt>
    <dgm:pt modelId="{82599CA1-C094-4CF1-B754-A49E6998663E}" type="pres">
      <dgm:prSet presAssocID="{AD9103E7-E162-41D2-A94F-1A31B91A5154}" presName="parTransOne" presStyleCnt="0"/>
      <dgm:spPr/>
      <dgm:t>
        <a:bodyPr/>
        <a:lstStyle/>
        <a:p>
          <a:pPr rtl="1"/>
          <a:endParaRPr lang="ar-SA"/>
        </a:p>
      </dgm:t>
    </dgm:pt>
    <dgm:pt modelId="{45F0AA80-A7E6-4C2F-BA6E-E8821210F7C7}" type="pres">
      <dgm:prSet presAssocID="{AD9103E7-E162-41D2-A94F-1A31B91A5154}" presName="horzOne" presStyleCnt="0"/>
      <dgm:spPr/>
      <dgm:t>
        <a:bodyPr/>
        <a:lstStyle/>
        <a:p>
          <a:pPr rtl="1"/>
          <a:endParaRPr lang="ar-SA"/>
        </a:p>
      </dgm:t>
    </dgm:pt>
    <dgm:pt modelId="{97FCC2E5-8327-457E-9CDB-061698E6BD31}" type="pres">
      <dgm:prSet presAssocID="{3FED3DA3-8FAE-4FAF-875F-B3F72CF376B5}" presName="vertTwo" presStyleCnt="0"/>
      <dgm:spPr/>
      <dgm:t>
        <a:bodyPr/>
        <a:lstStyle/>
        <a:p>
          <a:pPr rtl="1"/>
          <a:endParaRPr lang="ar-SA"/>
        </a:p>
      </dgm:t>
    </dgm:pt>
    <dgm:pt modelId="{A7EBE90B-CF46-4A97-8747-AF5975F21048}" type="pres">
      <dgm:prSet presAssocID="{3FED3DA3-8FAE-4FAF-875F-B3F72CF376B5}" presName="txTwo" presStyleLbl="node2" presStyleIdx="0" presStyleCnt="4">
        <dgm:presLayoutVars>
          <dgm:chPref val="3"/>
        </dgm:presLayoutVars>
      </dgm:prSet>
      <dgm:spPr/>
      <dgm:t>
        <a:bodyPr/>
        <a:lstStyle/>
        <a:p>
          <a:pPr rtl="1"/>
          <a:endParaRPr lang="ar-SA"/>
        </a:p>
      </dgm:t>
    </dgm:pt>
    <dgm:pt modelId="{BF64A7FF-0F22-4751-AC5A-60C192404BF6}" type="pres">
      <dgm:prSet presAssocID="{3FED3DA3-8FAE-4FAF-875F-B3F72CF376B5}" presName="horzTwo" presStyleCnt="0"/>
      <dgm:spPr/>
      <dgm:t>
        <a:bodyPr/>
        <a:lstStyle/>
        <a:p>
          <a:pPr rtl="1"/>
          <a:endParaRPr lang="ar-SA"/>
        </a:p>
      </dgm:t>
    </dgm:pt>
    <dgm:pt modelId="{CB7B9874-A4AF-47A9-9922-C83942C53594}" type="pres">
      <dgm:prSet presAssocID="{D08729C8-FA67-46BE-BFEC-D3F10120C16E}" presName="sibSpaceTwo" presStyleCnt="0"/>
      <dgm:spPr/>
      <dgm:t>
        <a:bodyPr/>
        <a:lstStyle/>
        <a:p>
          <a:pPr rtl="1"/>
          <a:endParaRPr lang="ar-SA"/>
        </a:p>
      </dgm:t>
    </dgm:pt>
    <dgm:pt modelId="{948E3265-E8DA-48CA-A042-5C2D1FB1F8DA}" type="pres">
      <dgm:prSet presAssocID="{F4AB4998-FE51-4F57-9922-4214A71DE5FB}" presName="vertTwo" presStyleCnt="0"/>
      <dgm:spPr/>
      <dgm:t>
        <a:bodyPr/>
        <a:lstStyle/>
        <a:p>
          <a:pPr rtl="1"/>
          <a:endParaRPr lang="ar-SA"/>
        </a:p>
      </dgm:t>
    </dgm:pt>
    <dgm:pt modelId="{A181FDA6-6E16-4D2B-BBFD-4419AB25EABA}" type="pres">
      <dgm:prSet presAssocID="{F4AB4998-FE51-4F57-9922-4214A71DE5FB}" presName="txTwo" presStyleLbl="node2" presStyleIdx="1" presStyleCnt="4">
        <dgm:presLayoutVars>
          <dgm:chPref val="3"/>
        </dgm:presLayoutVars>
      </dgm:prSet>
      <dgm:spPr/>
      <dgm:t>
        <a:bodyPr/>
        <a:lstStyle/>
        <a:p>
          <a:pPr rtl="1"/>
          <a:endParaRPr lang="ar-SA"/>
        </a:p>
      </dgm:t>
    </dgm:pt>
    <dgm:pt modelId="{F77D542A-3CDE-4B90-BF85-38F565C878D5}" type="pres">
      <dgm:prSet presAssocID="{F4AB4998-FE51-4F57-9922-4214A71DE5FB}" presName="horzTwo" presStyleCnt="0"/>
      <dgm:spPr/>
      <dgm:t>
        <a:bodyPr/>
        <a:lstStyle/>
        <a:p>
          <a:pPr rtl="1"/>
          <a:endParaRPr lang="ar-SA"/>
        </a:p>
      </dgm:t>
    </dgm:pt>
    <dgm:pt modelId="{28C028BF-5752-4ABA-A020-6167E36B5F16}" type="pres">
      <dgm:prSet presAssocID="{98E34112-E5DB-45F3-9600-0D3F0AD20B40}" presName="sibSpaceTwo" presStyleCnt="0"/>
      <dgm:spPr/>
      <dgm:t>
        <a:bodyPr/>
        <a:lstStyle/>
        <a:p>
          <a:pPr rtl="1"/>
          <a:endParaRPr lang="ar-SA"/>
        </a:p>
      </dgm:t>
    </dgm:pt>
    <dgm:pt modelId="{9EEF7CFD-CD78-4CF3-8AD7-E5ADB47BB41D}" type="pres">
      <dgm:prSet presAssocID="{25E0E047-05F1-41A3-96CA-9D8DE72AF83D}" presName="vertTwo" presStyleCnt="0"/>
      <dgm:spPr/>
      <dgm:t>
        <a:bodyPr/>
        <a:lstStyle/>
        <a:p>
          <a:pPr rtl="1"/>
          <a:endParaRPr lang="ar-SA"/>
        </a:p>
      </dgm:t>
    </dgm:pt>
    <dgm:pt modelId="{29F1FA79-693F-45D4-9782-EFB99268BE75}" type="pres">
      <dgm:prSet presAssocID="{25E0E047-05F1-41A3-96CA-9D8DE72AF83D}" presName="txTwo" presStyleLbl="node2" presStyleIdx="2" presStyleCnt="4">
        <dgm:presLayoutVars>
          <dgm:chPref val="3"/>
        </dgm:presLayoutVars>
      </dgm:prSet>
      <dgm:spPr/>
      <dgm:t>
        <a:bodyPr/>
        <a:lstStyle/>
        <a:p>
          <a:pPr rtl="1"/>
          <a:endParaRPr lang="ar-SA"/>
        </a:p>
      </dgm:t>
    </dgm:pt>
    <dgm:pt modelId="{EC7C5F47-4AAF-4E34-A102-51CD4D91268D}" type="pres">
      <dgm:prSet presAssocID="{25E0E047-05F1-41A3-96CA-9D8DE72AF83D}" presName="horzTwo" presStyleCnt="0"/>
      <dgm:spPr/>
      <dgm:t>
        <a:bodyPr/>
        <a:lstStyle/>
        <a:p>
          <a:pPr rtl="1"/>
          <a:endParaRPr lang="ar-SA"/>
        </a:p>
      </dgm:t>
    </dgm:pt>
    <dgm:pt modelId="{9808848D-3DCA-46AA-99FD-B3194F9B0898}" type="pres">
      <dgm:prSet presAssocID="{58D1CEC6-D612-42AE-9E6F-EC13777C3949}" presName="sibSpaceTwo" presStyleCnt="0"/>
      <dgm:spPr/>
      <dgm:t>
        <a:bodyPr/>
        <a:lstStyle/>
        <a:p>
          <a:pPr rtl="1"/>
          <a:endParaRPr lang="ar-SA"/>
        </a:p>
      </dgm:t>
    </dgm:pt>
    <dgm:pt modelId="{FA0F86CD-CE09-44BB-9607-612CAB67F23C}" type="pres">
      <dgm:prSet presAssocID="{F803E9BF-8418-4833-BCAD-777D932C7E67}" presName="vertTwo" presStyleCnt="0"/>
      <dgm:spPr/>
      <dgm:t>
        <a:bodyPr/>
        <a:lstStyle/>
        <a:p>
          <a:pPr rtl="1"/>
          <a:endParaRPr lang="ar-SA"/>
        </a:p>
      </dgm:t>
    </dgm:pt>
    <dgm:pt modelId="{B7D7B5B5-A489-4760-BC00-9C203164ECA6}" type="pres">
      <dgm:prSet presAssocID="{F803E9BF-8418-4833-BCAD-777D932C7E67}" presName="txTwo" presStyleLbl="node2" presStyleIdx="3" presStyleCnt="4">
        <dgm:presLayoutVars>
          <dgm:chPref val="3"/>
        </dgm:presLayoutVars>
      </dgm:prSet>
      <dgm:spPr/>
      <dgm:t>
        <a:bodyPr/>
        <a:lstStyle/>
        <a:p>
          <a:pPr rtl="1"/>
          <a:endParaRPr lang="ar-SA"/>
        </a:p>
      </dgm:t>
    </dgm:pt>
    <dgm:pt modelId="{0BD784A1-3416-4A3B-8F7B-35F5E29F20BF}" type="pres">
      <dgm:prSet presAssocID="{F803E9BF-8418-4833-BCAD-777D932C7E67}" presName="horzTwo" presStyleCnt="0"/>
      <dgm:spPr/>
      <dgm:t>
        <a:bodyPr/>
        <a:lstStyle/>
        <a:p>
          <a:pPr rtl="1"/>
          <a:endParaRPr lang="ar-SA"/>
        </a:p>
      </dgm:t>
    </dgm:pt>
  </dgm:ptLst>
  <dgm:cxnLst>
    <dgm:cxn modelId="{3828D216-0771-40B5-A557-A8C67133E264}" type="presOf" srcId="{25E0E047-05F1-41A3-96CA-9D8DE72AF83D}" destId="{29F1FA79-693F-45D4-9782-EFB99268BE75}" srcOrd="0" destOrd="0" presId="urn:microsoft.com/office/officeart/2005/8/layout/hierarchy4"/>
    <dgm:cxn modelId="{57E8B98D-C101-4531-9497-04B0C7FC628B}" srcId="{AD9103E7-E162-41D2-A94F-1A31B91A5154}" destId="{3FED3DA3-8FAE-4FAF-875F-B3F72CF376B5}" srcOrd="0" destOrd="0" parTransId="{47C32625-FE33-4AC9-BFAC-38585DBD56CC}" sibTransId="{D08729C8-FA67-46BE-BFEC-D3F10120C16E}"/>
    <dgm:cxn modelId="{911AEFAE-CB89-4EE0-9981-2889683CA2CB}" srcId="{AD9103E7-E162-41D2-A94F-1A31B91A5154}" destId="{25E0E047-05F1-41A3-96CA-9D8DE72AF83D}" srcOrd="2" destOrd="0" parTransId="{14B22137-56DF-4ADE-B9BF-90A58078802F}" sibTransId="{58D1CEC6-D612-42AE-9E6F-EC13777C3949}"/>
    <dgm:cxn modelId="{D8504060-D7DD-463A-AC4A-AF29C63DA64A}" type="presOf" srcId="{F803E9BF-8418-4833-BCAD-777D932C7E67}" destId="{B7D7B5B5-A489-4760-BC00-9C203164ECA6}" srcOrd="0" destOrd="0" presId="urn:microsoft.com/office/officeart/2005/8/layout/hierarchy4"/>
    <dgm:cxn modelId="{52CC47DF-D9F1-45AD-87F2-676F7901DB5C}" srcId="{AD9103E7-E162-41D2-A94F-1A31B91A5154}" destId="{F4AB4998-FE51-4F57-9922-4214A71DE5FB}" srcOrd="1" destOrd="0" parTransId="{4A056952-5678-4E63-9836-43B833F94DD5}" sibTransId="{98E34112-E5DB-45F3-9600-0D3F0AD20B40}"/>
    <dgm:cxn modelId="{C37D4872-50A7-4059-8E27-13FF0E06795E}" type="presOf" srcId="{3FED3DA3-8FAE-4FAF-875F-B3F72CF376B5}" destId="{A7EBE90B-CF46-4A97-8747-AF5975F21048}" srcOrd="0" destOrd="0" presId="urn:microsoft.com/office/officeart/2005/8/layout/hierarchy4"/>
    <dgm:cxn modelId="{7D462D43-0256-4BA8-91AA-E712FE80EE5A}" srcId="{728AF55D-9B44-42A2-B94F-434EB14CA8F7}" destId="{AD9103E7-E162-41D2-A94F-1A31B91A5154}" srcOrd="0" destOrd="0" parTransId="{E82DC7C5-F16C-47B4-916F-EF097A0D7193}" sibTransId="{9C31B957-7BBA-4A6F-ABE5-91850EBF01C2}"/>
    <dgm:cxn modelId="{2CE924A8-3444-4CAA-A5AB-58A6FAE41E59}" type="presOf" srcId="{F4AB4998-FE51-4F57-9922-4214A71DE5FB}" destId="{A181FDA6-6E16-4D2B-BBFD-4419AB25EABA}" srcOrd="0" destOrd="0" presId="urn:microsoft.com/office/officeart/2005/8/layout/hierarchy4"/>
    <dgm:cxn modelId="{89E27D59-934E-45D7-9022-5D944A38192F}" srcId="{AD9103E7-E162-41D2-A94F-1A31B91A5154}" destId="{F803E9BF-8418-4833-BCAD-777D932C7E67}" srcOrd="3" destOrd="0" parTransId="{5F38B57B-312A-4A91-A455-E82FDE71FBFB}" sibTransId="{44DF5E0F-9C22-474A-B10E-D75DB89F14AD}"/>
    <dgm:cxn modelId="{C66AA2E4-6B7D-47BB-90CC-304D240B8544}" type="presOf" srcId="{AD9103E7-E162-41D2-A94F-1A31B91A5154}" destId="{51736873-B8B4-4A7C-BC34-6E9DA2C3BAC0}" srcOrd="0" destOrd="0" presId="urn:microsoft.com/office/officeart/2005/8/layout/hierarchy4"/>
    <dgm:cxn modelId="{CB278964-078C-4CDE-856A-20546BB7EC85}" type="presOf" srcId="{728AF55D-9B44-42A2-B94F-434EB14CA8F7}" destId="{7EB59E41-C04D-4B3D-A1BB-573C0BA95F0E}" srcOrd="0" destOrd="0" presId="urn:microsoft.com/office/officeart/2005/8/layout/hierarchy4"/>
    <dgm:cxn modelId="{654F13F5-CF68-4EF7-B2DA-F89567B152CD}" type="presParOf" srcId="{7EB59E41-C04D-4B3D-A1BB-573C0BA95F0E}" destId="{C29A59BC-5DD6-4764-B0CA-4733A301C230}" srcOrd="0" destOrd="0" presId="urn:microsoft.com/office/officeart/2005/8/layout/hierarchy4"/>
    <dgm:cxn modelId="{4CC657B7-DF49-4A85-A593-A4BD23772738}" type="presParOf" srcId="{C29A59BC-5DD6-4764-B0CA-4733A301C230}" destId="{51736873-B8B4-4A7C-BC34-6E9DA2C3BAC0}" srcOrd="0" destOrd="0" presId="urn:microsoft.com/office/officeart/2005/8/layout/hierarchy4"/>
    <dgm:cxn modelId="{CB14788E-DA5F-4792-8FCA-B30E6BC27D6A}" type="presParOf" srcId="{C29A59BC-5DD6-4764-B0CA-4733A301C230}" destId="{82599CA1-C094-4CF1-B754-A49E6998663E}" srcOrd="1" destOrd="0" presId="urn:microsoft.com/office/officeart/2005/8/layout/hierarchy4"/>
    <dgm:cxn modelId="{D007BA63-D125-451E-9EFC-250491F21069}" type="presParOf" srcId="{C29A59BC-5DD6-4764-B0CA-4733A301C230}" destId="{45F0AA80-A7E6-4C2F-BA6E-E8821210F7C7}" srcOrd="2" destOrd="0" presId="urn:microsoft.com/office/officeart/2005/8/layout/hierarchy4"/>
    <dgm:cxn modelId="{7FBEFC58-9300-4151-A9A3-26EEDD6EAB4F}" type="presParOf" srcId="{45F0AA80-A7E6-4C2F-BA6E-E8821210F7C7}" destId="{97FCC2E5-8327-457E-9CDB-061698E6BD31}" srcOrd="0" destOrd="0" presId="urn:microsoft.com/office/officeart/2005/8/layout/hierarchy4"/>
    <dgm:cxn modelId="{25C9D753-0CC3-4ACE-AE3E-B1AAA5B04631}" type="presParOf" srcId="{97FCC2E5-8327-457E-9CDB-061698E6BD31}" destId="{A7EBE90B-CF46-4A97-8747-AF5975F21048}" srcOrd="0" destOrd="0" presId="urn:microsoft.com/office/officeart/2005/8/layout/hierarchy4"/>
    <dgm:cxn modelId="{217F98EE-A5C3-4306-A649-D44536EFFB29}" type="presParOf" srcId="{97FCC2E5-8327-457E-9CDB-061698E6BD31}" destId="{BF64A7FF-0F22-4751-AC5A-60C192404BF6}" srcOrd="1" destOrd="0" presId="urn:microsoft.com/office/officeart/2005/8/layout/hierarchy4"/>
    <dgm:cxn modelId="{4683EB98-648B-4778-840A-89B036FE5803}" type="presParOf" srcId="{45F0AA80-A7E6-4C2F-BA6E-E8821210F7C7}" destId="{CB7B9874-A4AF-47A9-9922-C83942C53594}" srcOrd="1" destOrd="0" presId="urn:microsoft.com/office/officeart/2005/8/layout/hierarchy4"/>
    <dgm:cxn modelId="{6F5F4863-F09F-4C78-A67A-9B7F6B4C44DE}" type="presParOf" srcId="{45F0AA80-A7E6-4C2F-BA6E-E8821210F7C7}" destId="{948E3265-E8DA-48CA-A042-5C2D1FB1F8DA}" srcOrd="2" destOrd="0" presId="urn:microsoft.com/office/officeart/2005/8/layout/hierarchy4"/>
    <dgm:cxn modelId="{B69C3CFD-65D9-4CAA-82BA-4BC297A21A18}" type="presParOf" srcId="{948E3265-E8DA-48CA-A042-5C2D1FB1F8DA}" destId="{A181FDA6-6E16-4D2B-BBFD-4419AB25EABA}" srcOrd="0" destOrd="0" presId="urn:microsoft.com/office/officeart/2005/8/layout/hierarchy4"/>
    <dgm:cxn modelId="{2F504C03-403A-4430-8B3A-56D4D98328BA}" type="presParOf" srcId="{948E3265-E8DA-48CA-A042-5C2D1FB1F8DA}" destId="{F77D542A-3CDE-4B90-BF85-38F565C878D5}" srcOrd="1" destOrd="0" presId="urn:microsoft.com/office/officeart/2005/8/layout/hierarchy4"/>
    <dgm:cxn modelId="{C788BC28-14F6-41BA-9A7E-EC4C6F395367}" type="presParOf" srcId="{45F0AA80-A7E6-4C2F-BA6E-E8821210F7C7}" destId="{28C028BF-5752-4ABA-A020-6167E36B5F16}" srcOrd="3" destOrd="0" presId="urn:microsoft.com/office/officeart/2005/8/layout/hierarchy4"/>
    <dgm:cxn modelId="{4FAC48F3-A654-4A9D-BC3E-0F94CEB73DF5}" type="presParOf" srcId="{45F0AA80-A7E6-4C2F-BA6E-E8821210F7C7}" destId="{9EEF7CFD-CD78-4CF3-8AD7-E5ADB47BB41D}" srcOrd="4" destOrd="0" presId="urn:microsoft.com/office/officeart/2005/8/layout/hierarchy4"/>
    <dgm:cxn modelId="{50F92163-747C-4EB4-8815-ABA77DB9ACE3}" type="presParOf" srcId="{9EEF7CFD-CD78-4CF3-8AD7-E5ADB47BB41D}" destId="{29F1FA79-693F-45D4-9782-EFB99268BE75}" srcOrd="0" destOrd="0" presId="urn:microsoft.com/office/officeart/2005/8/layout/hierarchy4"/>
    <dgm:cxn modelId="{F464C58A-D99C-4715-8E29-C31C4F00DAD2}" type="presParOf" srcId="{9EEF7CFD-CD78-4CF3-8AD7-E5ADB47BB41D}" destId="{EC7C5F47-4AAF-4E34-A102-51CD4D91268D}" srcOrd="1" destOrd="0" presId="urn:microsoft.com/office/officeart/2005/8/layout/hierarchy4"/>
    <dgm:cxn modelId="{63853A16-16DD-4D0E-9271-8D42B677977F}" type="presParOf" srcId="{45F0AA80-A7E6-4C2F-BA6E-E8821210F7C7}" destId="{9808848D-3DCA-46AA-99FD-B3194F9B0898}" srcOrd="5" destOrd="0" presId="urn:microsoft.com/office/officeart/2005/8/layout/hierarchy4"/>
    <dgm:cxn modelId="{5CF736B4-E475-402F-87E9-AC62D6BC7218}" type="presParOf" srcId="{45F0AA80-A7E6-4C2F-BA6E-E8821210F7C7}" destId="{FA0F86CD-CE09-44BB-9607-612CAB67F23C}" srcOrd="6" destOrd="0" presId="urn:microsoft.com/office/officeart/2005/8/layout/hierarchy4"/>
    <dgm:cxn modelId="{8AA07077-7720-4F15-96CF-9803F0AD45A2}" type="presParOf" srcId="{FA0F86CD-CE09-44BB-9607-612CAB67F23C}" destId="{B7D7B5B5-A489-4760-BC00-9C203164ECA6}" srcOrd="0" destOrd="0" presId="urn:microsoft.com/office/officeart/2005/8/layout/hierarchy4"/>
    <dgm:cxn modelId="{D5EA4EFE-7EDD-4CD0-8488-51D93018E89B}" type="presParOf" srcId="{FA0F86CD-CE09-44BB-9607-612CAB67F23C}" destId="{0BD784A1-3416-4A3B-8F7B-35F5E29F20B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60E15BB8-0ED2-48C0-92AA-C2BE6E983867}" type="doc">
      <dgm:prSet loTypeId="urn:microsoft.com/office/officeart/2005/8/layout/vList5" loCatId="list" qsTypeId="urn:microsoft.com/office/officeart/2005/8/quickstyle/3d1" qsCatId="3D" csTypeId="urn:microsoft.com/office/officeart/2005/8/colors/accent1_2" csCatId="accent1" phldr="1"/>
      <dgm:spPr/>
      <dgm:t>
        <a:bodyPr/>
        <a:lstStyle/>
        <a:p>
          <a:pPr rtl="1"/>
          <a:endParaRPr lang="ar-SA"/>
        </a:p>
      </dgm:t>
    </dgm:pt>
    <dgm:pt modelId="{89664FDC-E19F-49CB-B7B9-71968B7A7A87}">
      <dgm:prSet/>
      <dgm:spPr/>
      <dgm:t>
        <a:bodyPr/>
        <a:lstStyle/>
        <a:p>
          <a:pPr rtl="0"/>
          <a:r>
            <a:rPr lang="en-US" dirty="0" smtClean="0"/>
            <a:t>From the Palestinian code the inside and outside design conditions for summer cooling in Ramallah city are:</a:t>
          </a:r>
          <a:endParaRPr lang="ar-SA" dirty="0"/>
        </a:p>
      </dgm:t>
    </dgm:pt>
    <dgm:pt modelId="{8145EFD7-9060-4694-8A31-CFA8D00CC186}" type="parTrans" cxnId="{826D3C9C-2A21-4EA7-AE35-51639358870C}">
      <dgm:prSet/>
      <dgm:spPr/>
      <dgm:t>
        <a:bodyPr/>
        <a:lstStyle/>
        <a:p>
          <a:pPr rtl="1"/>
          <a:endParaRPr lang="ar-SA"/>
        </a:p>
      </dgm:t>
    </dgm:pt>
    <dgm:pt modelId="{BE40B986-EA05-47F9-875B-0720653E53EE}" type="sibTrans" cxnId="{826D3C9C-2A21-4EA7-AE35-51639358870C}">
      <dgm:prSet/>
      <dgm:spPr/>
      <dgm:t>
        <a:bodyPr/>
        <a:lstStyle/>
        <a:p>
          <a:pPr rtl="1"/>
          <a:endParaRPr lang="ar-SA"/>
        </a:p>
      </dgm:t>
    </dgm:pt>
    <dgm:pt modelId="{12CE5330-D653-4759-BC1E-9B608305DDA1}">
      <dgm:prSet/>
      <dgm:spPr/>
      <dgm:t>
        <a:bodyPr/>
        <a:lstStyle/>
        <a:p>
          <a:pPr rtl="0"/>
          <a:r>
            <a:rPr lang="en-US" dirty="0" smtClean="0"/>
            <a:t>Outside design condition</a:t>
          </a:r>
          <a:endParaRPr lang="ar-SA" dirty="0"/>
        </a:p>
      </dgm:t>
    </dgm:pt>
    <dgm:pt modelId="{88355C21-CC94-4D9B-BFE1-6288FA9F8A3D}" type="parTrans" cxnId="{07080A02-12AD-46C0-B521-791C3790454B}">
      <dgm:prSet/>
      <dgm:spPr/>
      <dgm:t>
        <a:bodyPr/>
        <a:lstStyle/>
        <a:p>
          <a:pPr rtl="1"/>
          <a:endParaRPr lang="ar-SA"/>
        </a:p>
      </dgm:t>
    </dgm:pt>
    <dgm:pt modelId="{A37250FE-3DB7-4D35-9E98-D43A8DBF4BDD}" type="sibTrans" cxnId="{07080A02-12AD-46C0-B521-791C3790454B}">
      <dgm:prSet/>
      <dgm:spPr/>
      <dgm:t>
        <a:bodyPr/>
        <a:lstStyle/>
        <a:p>
          <a:pPr rtl="1"/>
          <a:endParaRPr lang="ar-SA"/>
        </a:p>
      </dgm:t>
    </dgm:pt>
    <dgm:pt modelId="{6DF2D6F5-7F10-4003-AB39-B9F276D7CB7A}">
      <dgm:prSet/>
      <dgm:spPr/>
      <dgm:t>
        <a:bodyPr/>
        <a:lstStyle/>
        <a:p>
          <a:pPr rtl="0"/>
          <a:r>
            <a:rPr lang="en-US" dirty="0" smtClean="0"/>
            <a:t>T</a:t>
          </a:r>
          <a:r>
            <a:rPr lang="en-US" baseline="-25000" dirty="0" smtClean="0"/>
            <a:t>o</a:t>
          </a:r>
          <a:r>
            <a:rPr lang="en-US" dirty="0" smtClean="0"/>
            <a:t> = 30 C.</a:t>
          </a:r>
          <a:endParaRPr lang="ar-SA" dirty="0"/>
        </a:p>
      </dgm:t>
    </dgm:pt>
    <dgm:pt modelId="{3F4853EF-D36D-4B26-8E68-1BD8AA95C28D}" type="parTrans" cxnId="{656A7D16-EFCC-4EA6-962C-0F102DFA92EE}">
      <dgm:prSet/>
      <dgm:spPr/>
      <dgm:t>
        <a:bodyPr/>
        <a:lstStyle/>
        <a:p>
          <a:pPr rtl="1"/>
          <a:endParaRPr lang="ar-SA"/>
        </a:p>
      </dgm:t>
    </dgm:pt>
    <dgm:pt modelId="{86E02334-0E67-4F25-8B52-3E20B5B72387}" type="sibTrans" cxnId="{656A7D16-EFCC-4EA6-962C-0F102DFA92EE}">
      <dgm:prSet/>
      <dgm:spPr/>
      <dgm:t>
        <a:bodyPr/>
        <a:lstStyle/>
        <a:p>
          <a:pPr rtl="1"/>
          <a:endParaRPr lang="ar-SA"/>
        </a:p>
      </dgm:t>
    </dgm:pt>
    <dgm:pt modelId="{3BFF25F8-E564-4269-A2D2-D188158358EE}">
      <dgm:prSet/>
      <dgm:spPr/>
      <dgm:t>
        <a:bodyPr/>
        <a:lstStyle/>
        <a:p>
          <a:pPr rtl="0"/>
          <a:r>
            <a:rPr lang="en-US" dirty="0" smtClean="0"/>
            <a:t>Relative humidity = 51.5%</a:t>
          </a:r>
          <a:endParaRPr lang="ar-SA" dirty="0"/>
        </a:p>
      </dgm:t>
    </dgm:pt>
    <dgm:pt modelId="{F35A6B82-7D6E-4E08-A5B8-9E3AEB3FE1F7}" type="parTrans" cxnId="{6DCF885C-AAA0-4FDE-BF23-A61091E7DDC5}">
      <dgm:prSet/>
      <dgm:spPr/>
      <dgm:t>
        <a:bodyPr/>
        <a:lstStyle/>
        <a:p>
          <a:pPr rtl="1"/>
          <a:endParaRPr lang="ar-SA"/>
        </a:p>
      </dgm:t>
    </dgm:pt>
    <dgm:pt modelId="{037DE57A-5EF6-46D8-96D9-BF0857801741}" type="sibTrans" cxnId="{6DCF885C-AAA0-4FDE-BF23-A61091E7DDC5}">
      <dgm:prSet/>
      <dgm:spPr/>
      <dgm:t>
        <a:bodyPr/>
        <a:lstStyle/>
        <a:p>
          <a:pPr rtl="1"/>
          <a:endParaRPr lang="ar-SA"/>
        </a:p>
      </dgm:t>
    </dgm:pt>
    <dgm:pt modelId="{203CF4F9-EE5B-4DAA-AA30-E1994EB609E7}">
      <dgm:prSet/>
      <dgm:spPr/>
      <dgm:t>
        <a:bodyPr/>
        <a:lstStyle/>
        <a:p>
          <a:pPr rtl="0"/>
          <a:r>
            <a:rPr lang="en-US" dirty="0" smtClean="0"/>
            <a:t>Inside design condition</a:t>
          </a:r>
          <a:endParaRPr lang="ar-SA" dirty="0"/>
        </a:p>
      </dgm:t>
    </dgm:pt>
    <dgm:pt modelId="{5FB7C417-5FBF-44AE-84F5-1CB17912FAF8}" type="parTrans" cxnId="{2CE15EFC-8468-4A45-83C1-502B45A55D42}">
      <dgm:prSet/>
      <dgm:spPr/>
      <dgm:t>
        <a:bodyPr/>
        <a:lstStyle/>
        <a:p>
          <a:pPr rtl="1"/>
          <a:endParaRPr lang="ar-SA"/>
        </a:p>
      </dgm:t>
    </dgm:pt>
    <dgm:pt modelId="{CC1196CB-3130-429C-A186-D394B5DEDD0A}" type="sibTrans" cxnId="{2CE15EFC-8468-4A45-83C1-502B45A55D42}">
      <dgm:prSet/>
      <dgm:spPr/>
      <dgm:t>
        <a:bodyPr/>
        <a:lstStyle/>
        <a:p>
          <a:pPr rtl="1"/>
          <a:endParaRPr lang="ar-SA"/>
        </a:p>
      </dgm:t>
    </dgm:pt>
    <dgm:pt modelId="{FF4FAD8A-3D8E-495E-A2BC-5036FAA92EC3}">
      <dgm:prSet/>
      <dgm:spPr/>
      <dgm:t>
        <a:bodyPr/>
        <a:lstStyle/>
        <a:p>
          <a:pPr rtl="0"/>
          <a:r>
            <a:rPr lang="en-US" dirty="0" smtClean="0"/>
            <a:t>T</a:t>
          </a:r>
          <a:r>
            <a:rPr lang="en-US" baseline="-25000" dirty="0" smtClean="0"/>
            <a:t>i</a:t>
          </a:r>
          <a:r>
            <a:rPr lang="en-US" dirty="0" smtClean="0"/>
            <a:t> = 22 C.</a:t>
          </a:r>
          <a:endParaRPr lang="ar-SA" dirty="0"/>
        </a:p>
      </dgm:t>
    </dgm:pt>
    <dgm:pt modelId="{2E184DD6-D1B3-4FBA-8215-62651A434B96}" type="parTrans" cxnId="{E5B856EE-C5B5-4E41-9B1F-7F68984F649E}">
      <dgm:prSet/>
      <dgm:spPr/>
      <dgm:t>
        <a:bodyPr/>
        <a:lstStyle/>
        <a:p>
          <a:pPr rtl="1"/>
          <a:endParaRPr lang="ar-SA"/>
        </a:p>
      </dgm:t>
    </dgm:pt>
    <dgm:pt modelId="{CE7E2FCE-0303-467D-A152-6630E0A6F3C1}" type="sibTrans" cxnId="{E5B856EE-C5B5-4E41-9B1F-7F68984F649E}">
      <dgm:prSet/>
      <dgm:spPr/>
      <dgm:t>
        <a:bodyPr/>
        <a:lstStyle/>
        <a:p>
          <a:pPr rtl="1"/>
          <a:endParaRPr lang="ar-SA"/>
        </a:p>
      </dgm:t>
    </dgm:pt>
    <dgm:pt modelId="{2D05BBB0-ED3C-457B-9D3D-03552C932BBF}">
      <dgm:prSet/>
      <dgm:spPr/>
      <dgm:t>
        <a:bodyPr/>
        <a:lstStyle/>
        <a:p>
          <a:pPr rtl="0"/>
          <a:r>
            <a:rPr lang="en-US" dirty="0" smtClean="0"/>
            <a:t>Relative humidity = 50%.</a:t>
          </a:r>
          <a:endParaRPr lang="ar-SA" dirty="0"/>
        </a:p>
      </dgm:t>
    </dgm:pt>
    <dgm:pt modelId="{BE764824-B974-42B3-9FF7-18CFDA01513B}" type="parTrans" cxnId="{A831CA90-2DC5-445F-8C30-9B76E7D07C75}">
      <dgm:prSet/>
      <dgm:spPr/>
      <dgm:t>
        <a:bodyPr/>
        <a:lstStyle/>
        <a:p>
          <a:pPr rtl="1"/>
          <a:endParaRPr lang="ar-SA"/>
        </a:p>
      </dgm:t>
    </dgm:pt>
    <dgm:pt modelId="{E9978D0B-242D-487E-AECD-3CA3680250D0}" type="sibTrans" cxnId="{A831CA90-2DC5-445F-8C30-9B76E7D07C75}">
      <dgm:prSet/>
      <dgm:spPr/>
      <dgm:t>
        <a:bodyPr/>
        <a:lstStyle/>
        <a:p>
          <a:pPr rtl="1"/>
          <a:endParaRPr lang="ar-SA"/>
        </a:p>
      </dgm:t>
    </dgm:pt>
    <dgm:pt modelId="{A0FF45C6-672E-4771-BA7B-2A7CA446DC1B}" type="pres">
      <dgm:prSet presAssocID="{60E15BB8-0ED2-48C0-92AA-C2BE6E983867}" presName="Name0" presStyleCnt="0">
        <dgm:presLayoutVars>
          <dgm:dir/>
          <dgm:animLvl val="lvl"/>
          <dgm:resizeHandles val="exact"/>
        </dgm:presLayoutVars>
      </dgm:prSet>
      <dgm:spPr/>
      <dgm:t>
        <a:bodyPr/>
        <a:lstStyle/>
        <a:p>
          <a:pPr rtl="1"/>
          <a:endParaRPr lang="ar-SA"/>
        </a:p>
      </dgm:t>
    </dgm:pt>
    <dgm:pt modelId="{EF7332AC-369D-4587-B0D1-036E7B2F7269}" type="pres">
      <dgm:prSet presAssocID="{89664FDC-E19F-49CB-B7B9-71968B7A7A87}" presName="linNode" presStyleCnt="0"/>
      <dgm:spPr/>
      <dgm:t>
        <a:bodyPr/>
        <a:lstStyle/>
        <a:p>
          <a:pPr rtl="1"/>
          <a:endParaRPr lang="ar-SA"/>
        </a:p>
      </dgm:t>
    </dgm:pt>
    <dgm:pt modelId="{5CC96D9C-9F94-4510-AEDC-8A80B447B609}" type="pres">
      <dgm:prSet presAssocID="{89664FDC-E19F-49CB-B7B9-71968B7A7A87}" presName="parentText" presStyleLbl="node1" presStyleIdx="0" presStyleCnt="1">
        <dgm:presLayoutVars>
          <dgm:chMax val="1"/>
          <dgm:bulletEnabled val="1"/>
        </dgm:presLayoutVars>
      </dgm:prSet>
      <dgm:spPr/>
      <dgm:t>
        <a:bodyPr/>
        <a:lstStyle/>
        <a:p>
          <a:pPr rtl="1"/>
          <a:endParaRPr lang="ar-SA"/>
        </a:p>
      </dgm:t>
    </dgm:pt>
    <dgm:pt modelId="{7D507680-E8D4-4022-B5DA-4430A5FE305F}" type="pres">
      <dgm:prSet presAssocID="{89664FDC-E19F-49CB-B7B9-71968B7A7A87}" presName="descendantText" presStyleLbl="alignAccFollowNode1" presStyleIdx="0" presStyleCnt="1">
        <dgm:presLayoutVars>
          <dgm:bulletEnabled val="1"/>
        </dgm:presLayoutVars>
      </dgm:prSet>
      <dgm:spPr/>
      <dgm:t>
        <a:bodyPr/>
        <a:lstStyle/>
        <a:p>
          <a:pPr rtl="1"/>
          <a:endParaRPr lang="ar-SA"/>
        </a:p>
      </dgm:t>
    </dgm:pt>
  </dgm:ptLst>
  <dgm:cxnLst>
    <dgm:cxn modelId="{C762B8EA-E48E-4E9D-9BB4-49B2442397B3}" type="presOf" srcId="{FF4FAD8A-3D8E-495E-A2BC-5036FAA92EC3}" destId="{7D507680-E8D4-4022-B5DA-4430A5FE305F}" srcOrd="0" destOrd="4" presId="urn:microsoft.com/office/officeart/2005/8/layout/vList5"/>
    <dgm:cxn modelId="{07080A02-12AD-46C0-B521-791C3790454B}" srcId="{89664FDC-E19F-49CB-B7B9-71968B7A7A87}" destId="{12CE5330-D653-4759-BC1E-9B608305DDA1}" srcOrd="0" destOrd="0" parTransId="{88355C21-CC94-4D9B-BFE1-6288FA9F8A3D}" sibTransId="{A37250FE-3DB7-4D35-9E98-D43A8DBF4BDD}"/>
    <dgm:cxn modelId="{A831CA90-2DC5-445F-8C30-9B76E7D07C75}" srcId="{89664FDC-E19F-49CB-B7B9-71968B7A7A87}" destId="{2D05BBB0-ED3C-457B-9D3D-03552C932BBF}" srcOrd="5" destOrd="0" parTransId="{BE764824-B974-42B3-9FF7-18CFDA01513B}" sibTransId="{E9978D0B-242D-487E-AECD-3CA3680250D0}"/>
    <dgm:cxn modelId="{AC4365B6-4216-47E4-9644-699CA1A6A53B}" type="presOf" srcId="{89664FDC-E19F-49CB-B7B9-71968B7A7A87}" destId="{5CC96D9C-9F94-4510-AEDC-8A80B447B609}" srcOrd="0" destOrd="0" presId="urn:microsoft.com/office/officeart/2005/8/layout/vList5"/>
    <dgm:cxn modelId="{656A7D16-EFCC-4EA6-962C-0F102DFA92EE}" srcId="{89664FDC-E19F-49CB-B7B9-71968B7A7A87}" destId="{6DF2D6F5-7F10-4003-AB39-B9F276D7CB7A}" srcOrd="1" destOrd="0" parTransId="{3F4853EF-D36D-4B26-8E68-1BD8AA95C28D}" sibTransId="{86E02334-0E67-4F25-8B52-3E20B5B72387}"/>
    <dgm:cxn modelId="{6DCF885C-AAA0-4FDE-BF23-A61091E7DDC5}" srcId="{89664FDC-E19F-49CB-B7B9-71968B7A7A87}" destId="{3BFF25F8-E564-4269-A2D2-D188158358EE}" srcOrd="2" destOrd="0" parTransId="{F35A6B82-7D6E-4E08-A5B8-9E3AEB3FE1F7}" sibTransId="{037DE57A-5EF6-46D8-96D9-BF0857801741}"/>
    <dgm:cxn modelId="{216A8B0A-3FD5-48FB-B767-95135F4E4FB5}" type="presOf" srcId="{60E15BB8-0ED2-48C0-92AA-C2BE6E983867}" destId="{A0FF45C6-672E-4771-BA7B-2A7CA446DC1B}" srcOrd="0" destOrd="0" presId="urn:microsoft.com/office/officeart/2005/8/layout/vList5"/>
    <dgm:cxn modelId="{F1BEBFD9-CD0C-459D-AD20-BDE0025190C2}" type="presOf" srcId="{12CE5330-D653-4759-BC1E-9B608305DDA1}" destId="{7D507680-E8D4-4022-B5DA-4430A5FE305F}" srcOrd="0" destOrd="0" presId="urn:microsoft.com/office/officeart/2005/8/layout/vList5"/>
    <dgm:cxn modelId="{B6565790-A22E-4B8C-A7D3-6F82EEF039FD}" type="presOf" srcId="{2D05BBB0-ED3C-457B-9D3D-03552C932BBF}" destId="{7D507680-E8D4-4022-B5DA-4430A5FE305F}" srcOrd="0" destOrd="5" presId="urn:microsoft.com/office/officeart/2005/8/layout/vList5"/>
    <dgm:cxn modelId="{826D3C9C-2A21-4EA7-AE35-51639358870C}" srcId="{60E15BB8-0ED2-48C0-92AA-C2BE6E983867}" destId="{89664FDC-E19F-49CB-B7B9-71968B7A7A87}" srcOrd="0" destOrd="0" parTransId="{8145EFD7-9060-4694-8A31-CFA8D00CC186}" sibTransId="{BE40B986-EA05-47F9-875B-0720653E53EE}"/>
    <dgm:cxn modelId="{7A781704-296C-4E8D-968A-8B4089DA936C}" type="presOf" srcId="{6DF2D6F5-7F10-4003-AB39-B9F276D7CB7A}" destId="{7D507680-E8D4-4022-B5DA-4430A5FE305F}" srcOrd="0" destOrd="1" presId="urn:microsoft.com/office/officeart/2005/8/layout/vList5"/>
    <dgm:cxn modelId="{2CE15EFC-8468-4A45-83C1-502B45A55D42}" srcId="{89664FDC-E19F-49CB-B7B9-71968B7A7A87}" destId="{203CF4F9-EE5B-4DAA-AA30-E1994EB609E7}" srcOrd="3" destOrd="0" parTransId="{5FB7C417-5FBF-44AE-84F5-1CB17912FAF8}" sibTransId="{CC1196CB-3130-429C-A186-D394B5DEDD0A}"/>
    <dgm:cxn modelId="{B9341FA7-572F-4FEF-B6B1-21EDE0AA0703}" type="presOf" srcId="{3BFF25F8-E564-4269-A2D2-D188158358EE}" destId="{7D507680-E8D4-4022-B5DA-4430A5FE305F}" srcOrd="0" destOrd="2" presId="urn:microsoft.com/office/officeart/2005/8/layout/vList5"/>
    <dgm:cxn modelId="{E5B856EE-C5B5-4E41-9B1F-7F68984F649E}" srcId="{89664FDC-E19F-49CB-B7B9-71968B7A7A87}" destId="{FF4FAD8A-3D8E-495E-A2BC-5036FAA92EC3}" srcOrd="4" destOrd="0" parTransId="{2E184DD6-D1B3-4FBA-8215-62651A434B96}" sibTransId="{CE7E2FCE-0303-467D-A152-6630E0A6F3C1}"/>
    <dgm:cxn modelId="{993F8D9D-401B-4434-A904-0EFCDDF21C94}" type="presOf" srcId="{203CF4F9-EE5B-4DAA-AA30-E1994EB609E7}" destId="{7D507680-E8D4-4022-B5DA-4430A5FE305F}" srcOrd="0" destOrd="3" presId="urn:microsoft.com/office/officeart/2005/8/layout/vList5"/>
    <dgm:cxn modelId="{5E6848B9-C9F4-4F66-BAD7-D2F782E5656F}" type="presParOf" srcId="{A0FF45C6-672E-4771-BA7B-2A7CA446DC1B}" destId="{EF7332AC-369D-4587-B0D1-036E7B2F7269}" srcOrd="0" destOrd="0" presId="urn:microsoft.com/office/officeart/2005/8/layout/vList5"/>
    <dgm:cxn modelId="{4DD82D45-AD94-4B3A-B022-F799ACC249B7}" type="presParOf" srcId="{EF7332AC-369D-4587-B0D1-036E7B2F7269}" destId="{5CC96D9C-9F94-4510-AEDC-8A80B447B609}" srcOrd="0" destOrd="0" presId="urn:microsoft.com/office/officeart/2005/8/layout/vList5"/>
    <dgm:cxn modelId="{4E035CB0-85B8-467E-9048-44726A186A06}" type="presParOf" srcId="{EF7332AC-369D-4587-B0D1-036E7B2F7269}" destId="{7D507680-E8D4-4022-B5DA-4430A5FE305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E0DD81-D281-4823-9AF6-0CB853A669EE}" type="doc">
      <dgm:prSet loTypeId="urn:microsoft.com/office/officeart/2005/8/layout/vProcess5" loCatId="process" qsTypeId="urn:microsoft.com/office/officeart/2005/8/quickstyle/3d2" qsCatId="3D" csTypeId="urn:microsoft.com/office/officeart/2005/8/colors/accent1_2" csCatId="accent1" phldr="1"/>
      <dgm:spPr/>
      <dgm:t>
        <a:bodyPr/>
        <a:lstStyle/>
        <a:p>
          <a:pPr rtl="1"/>
          <a:endParaRPr lang="ar-SA"/>
        </a:p>
      </dgm:t>
    </dgm:pt>
    <dgm:pt modelId="{FFAB9428-59DE-4C48-9C75-02599B39D01D}">
      <dgm:prSet/>
      <dgm:spPr/>
      <dgm:t>
        <a:bodyPr/>
        <a:lstStyle/>
        <a:p>
          <a:pPr rtl="0"/>
          <a:r>
            <a:rPr lang="en-US" b="1" dirty="0" smtClean="0"/>
            <a:t>Project Objectives</a:t>
          </a:r>
          <a:endParaRPr lang="ar-SA" dirty="0"/>
        </a:p>
      </dgm:t>
    </dgm:pt>
    <dgm:pt modelId="{F3BB2F77-20B9-4361-A437-7CECCA46A9A8}" type="parTrans" cxnId="{29998369-2F11-414E-80D4-D7E49C428E00}">
      <dgm:prSet/>
      <dgm:spPr/>
      <dgm:t>
        <a:bodyPr/>
        <a:lstStyle/>
        <a:p>
          <a:pPr rtl="1"/>
          <a:endParaRPr lang="ar-SA"/>
        </a:p>
      </dgm:t>
    </dgm:pt>
    <dgm:pt modelId="{6178CCC1-C8D3-4E6A-ADF1-11047CF99BD1}" type="sibTrans" cxnId="{29998369-2F11-414E-80D4-D7E49C428E00}">
      <dgm:prSet/>
      <dgm:spPr/>
      <dgm:t>
        <a:bodyPr/>
        <a:lstStyle/>
        <a:p>
          <a:pPr rtl="1"/>
          <a:endParaRPr lang="ar-SA"/>
        </a:p>
      </dgm:t>
    </dgm:pt>
    <dgm:pt modelId="{6549F079-8383-493D-947A-60A494AE1179}" type="pres">
      <dgm:prSet presAssocID="{3FE0DD81-D281-4823-9AF6-0CB853A669EE}" presName="outerComposite" presStyleCnt="0">
        <dgm:presLayoutVars>
          <dgm:chMax val="5"/>
          <dgm:dir/>
          <dgm:resizeHandles val="exact"/>
        </dgm:presLayoutVars>
      </dgm:prSet>
      <dgm:spPr/>
      <dgm:t>
        <a:bodyPr/>
        <a:lstStyle/>
        <a:p>
          <a:pPr rtl="1"/>
          <a:endParaRPr lang="ar-SA"/>
        </a:p>
      </dgm:t>
    </dgm:pt>
    <dgm:pt modelId="{2D6CDFC4-5F17-4025-9DE4-B7EEEED78424}" type="pres">
      <dgm:prSet presAssocID="{3FE0DD81-D281-4823-9AF6-0CB853A669EE}" presName="dummyMaxCanvas" presStyleCnt="0">
        <dgm:presLayoutVars/>
      </dgm:prSet>
      <dgm:spPr/>
      <dgm:t>
        <a:bodyPr/>
        <a:lstStyle/>
        <a:p>
          <a:pPr rtl="1"/>
          <a:endParaRPr lang="ar-SA"/>
        </a:p>
      </dgm:t>
    </dgm:pt>
    <dgm:pt modelId="{64AB2611-30CC-4949-A8CC-B4F1AE0ECEF1}" type="pres">
      <dgm:prSet presAssocID="{3FE0DD81-D281-4823-9AF6-0CB853A669EE}" presName="OneNode_1" presStyleLbl="node1" presStyleIdx="0" presStyleCnt="1" custScaleY="200000" custLinFactNeighborX="1941" custLinFactNeighborY="38095">
        <dgm:presLayoutVars>
          <dgm:bulletEnabled val="1"/>
        </dgm:presLayoutVars>
      </dgm:prSet>
      <dgm:spPr/>
      <dgm:t>
        <a:bodyPr/>
        <a:lstStyle/>
        <a:p>
          <a:pPr rtl="1"/>
          <a:endParaRPr lang="ar-SA"/>
        </a:p>
      </dgm:t>
    </dgm:pt>
  </dgm:ptLst>
  <dgm:cxnLst>
    <dgm:cxn modelId="{29998369-2F11-414E-80D4-D7E49C428E00}" srcId="{3FE0DD81-D281-4823-9AF6-0CB853A669EE}" destId="{FFAB9428-59DE-4C48-9C75-02599B39D01D}" srcOrd="0" destOrd="0" parTransId="{F3BB2F77-20B9-4361-A437-7CECCA46A9A8}" sibTransId="{6178CCC1-C8D3-4E6A-ADF1-11047CF99BD1}"/>
    <dgm:cxn modelId="{4CAC7528-06EC-42F0-B098-BF0DD6C9C9ED}" type="presOf" srcId="{FFAB9428-59DE-4C48-9C75-02599B39D01D}" destId="{64AB2611-30CC-4949-A8CC-B4F1AE0ECEF1}" srcOrd="0" destOrd="0" presId="urn:microsoft.com/office/officeart/2005/8/layout/vProcess5"/>
    <dgm:cxn modelId="{C40C3729-C8B8-423D-BFA5-1DF93D041179}" type="presOf" srcId="{3FE0DD81-D281-4823-9AF6-0CB853A669EE}" destId="{6549F079-8383-493D-947A-60A494AE1179}" srcOrd="0" destOrd="0" presId="urn:microsoft.com/office/officeart/2005/8/layout/vProcess5"/>
    <dgm:cxn modelId="{EB9266A4-4C9F-4BCE-92C7-791573DF0BB8}" type="presParOf" srcId="{6549F079-8383-493D-947A-60A494AE1179}" destId="{2D6CDFC4-5F17-4025-9DE4-B7EEEED78424}" srcOrd="0" destOrd="0" presId="urn:microsoft.com/office/officeart/2005/8/layout/vProcess5"/>
    <dgm:cxn modelId="{E9C6B261-FAEE-4346-AC12-12B334C956A8}" type="presParOf" srcId="{6549F079-8383-493D-947A-60A494AE1179}" destId="{64AB2611-30CC-4949-A8CC-B4F1AE0ECEF1}"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CEB2533A-AB89-430F-9072-EE5727EF3388}"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16F732C8-45F5-4B7A-89CA-EF84089387FA}">
      <dgm:prSet custT="1"/>
      <dgm:spPr/>
      <dgm:t>
        <a:bodyPr/>
        <a:lstStyle/>
        <a:p>
          <a:pPr algn="ctr" rtl="0"/>
          <a:r>
            <a:rPr lang="en-US" sz="4000" b="1" dirty="0" smtClean="0"/>
            <a:t>Cooling load principle</a:t>
          </a:r>
        </a:p>
        <a:p>
          <a:pPr algn="ctr" rtl="0"/>
          <a:r>
            <a:rPr lang="en-US" sz="3300" dirty="0" smtClean="0"/>
            <a:t>(Related formulas)</a:t>
          </a:r>
          <a:r>
            <a:rPr lang="en-US" sz="3300" b="1" dirty="0" smtClean="0"/>
            <a:t>  </a:t>
          </a:r>
          <a:endParaRPr lang="ar-SA" sz="3300" dirty="0"/>
        </a:p>
      </dgm:t>
    </dgm:pt>
    <dgm:pt modelId="{EC304F56-A56E-4D20-B685-0941C2EDB578}" type="parTrans" cxnId="{FE2D7688-180D-4127-A336-108F06B075DD}">
      <dgm:prSet/>
      <dgm:spPr/>
      <dgm:t>
        <a:bodyPr/>
        <a:lstStyle/>
        <a:p>
          <a:pPr rtl="1"/>
          <a:endParaRPr lang="ar-SA"/>
        </a:p>
      </dgm:t>
    </dgm:pt>
    <dgm:pt modelId="{A7D2E823-6C65-485B-8B5C-7512A25169CD}" type="sibTrans" cxnId="{FE2D7688-180D-4127-A336-108F06B075DD}">
      <dgm:prSet/>
      <dgm:spPr/>
      <dgm:t>
        <a:bodyPr/>
        <a:lstStyle/>
        <a:p>
          <a:pPr rtl="1"/>
          <a:endParaRPr lang="ar-SA"/>
        </a:p>
      </dgm:t>
    </dgm:pt>
    <dgm:pt modelId="{455D3608-3F79-4E43-9632-AB949A99D42D}" type="pres">
      <dgm:prSet presAssocID="{CEB2533A-AB89-430F-9072-EE5727EF3388}" presName="linear" presStyleCnt="0">
        <dgm:presLayoutVars>
          <dgm:animLvl val="lvl"/>
          <dgm:resizeHandles val="exact"/>
        </dgm:presLayoutVars>
      </dgm:prSet>
      <dgm:spPr/>
      <dgm:t>
        <a:bodyPr/>
        <a:lstStyle/>
        <a:p>
          <a:pPr rtl="1"/>
          <a:endParaRPr lang="ar-SA"/>
        </a:p>
      </dgm:t>
    </dgm:pt>
    <dgm:pt modelId="{66BD35C6-8816-4A2F-9B9C-CB684953B527}" type="pres">
      <dgm:prSet presAssocID="{16F732C8-45F5-4B7A-89CA-EF84089387FA}" presName="parentText" presStyleLbl="node1" presStyleIdx="0" presStyleCnt="1" custLinFactNeighborX="-1786" custLinFactNeighborY="-32163">
        <dgm:presLayoutVars>
          <dgm:chMax val="0"/>
          <dgm:bulletEnabled val="1"/>
        </dgm:presLayoutVars>
      </dgm:prSet>
      <dgm:spPr/>
      <dgm:t>
        <a:bodyPr/>
        <a:lstStyle/>
        <a:p>
          <a:pPr rtl="1"/>
          <a:endParaRPr lang="ar-SA"/>
        </a:p>
      </dgm:t>
    </dgm:pt>
  </dgm:ptLst>
  <dgm:cxnLst>
    <dgm:cxn modelId="{FE2D7688-180D-4127-A336-108F06B075DD}" srcId="{CEB2533A-AB89-430F-9072-EE5727EF3388}" destId="{16F732C8-45F5-4B7A-89CA-EF84089387FA}" srcOrd="0" destOrd="0" parTransId="{EC304F56-A56E-4D20-B685-0941C2EDB578}" sibTransId="{A7D2E823-6C65-485B-8B5C-7512A25169CD}"/>
    <dgm:cxn modelId="{D1F8E31C-BFFD-4681-A3C4-2977FD044979}" type="presOf" srcId="{CEB2533A-AB89-430F-9072-EE5727EF3388}" destId="{455D3608-3F79-4E43-9632-AB949A99D42D}" srcOrd="0" destOrd="0" presId="urn:microsoft.com/office/officeart/2005/8/layout/vList2"/>
    <dgm:cxn modelId="{137B977B-08B5-444D-8E54-4110BD639BED}" type="presOf" srcId="{16F732C8-45F5-4B7A-89CA-EF84089387FA}" destId="{66BD35C6-8816-4A2F-9B9C-CB684953B527}" srcOrd="0" destOrd="0" presId="urn:microsoft.com/office/officeart/2005/8/layout/vList2"/>
    <dgm:cxn modelId="{771AF0E2-2528-479B-BC26-E98B54982DDA}" type="presParOf" srcId="{455D3608-3F79-4E43-9632-AB949A99D42D}" destId="{66BD35C6-8816-4A2F-9B9C-CB684953B52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9B60013D-4C14-4D44-A8D9-EF261A11FE4D}" type="doc">
      <dgm:prSet loTypeId="urn:microsoft.com/office/officeart/2008/layout/PictureAccentList" loCatId="list" qsTypeId="urn:microsoft.com/office/officeart/2005/8/quickstyle/3d2" qsCatId="3D" csTypeId="urn:microsoft.com/office/officeart/2005/8/colors/accent1_2" csCatId="accent1" phldr="1"/>
      <dgm:spPr/>
      <dgm:t>
        <a:bodyPr/>
        <a:lstStyle/>
        <a:p>
          <a:pPr rtl="1"/>
          <a:endParaRPr lang="ar-SA"/>
        </a:p>
      </dgm:t>
    </dgm:pt>
    <dgm:pt modelId="{843C8199-1854-47BE-9995-742FF0273F86}">
      <dgm:prSet/>
      <dgm:spPr/>
      <dgm:t>
        <a:bodyPr/>
        <a:lstStyle/>
        <a:p>
          <a:pPr rtl="0"/>
          <a:r>
            <a:rPr lang="en-US" dirty="0" smtClean="0"/>
            <a:t>The Cooling Load Temperature Difference  Method (CLTD)</a:t>
          </a:r>
          <a:endParaRPr lang="ar-SA" dirty="0"/>
        </a:p>
      </dgm:t>
    </dgm:pt>
    <dgm:pt modelId="{6C2FE6AE-B7F2-4912-9ABF-C65D208A04E2}" type="parTrans" cxnId="{62FBF56F-5B28-405B-B3C7-E6E040EC52E9}">
      <dgm:prSet/>
      <dgm:spPr/>
      <dgm:t>
        <a:bodyPr/>
        <a:lstStyle/>
        <a:p>
          <a:pPr rtl="1"/>
          <a:endParaRPr lang="ar-SA"/>
        </a:p>
      </dgm:t>
    </dgm:pt>
    <dgm:pt modelId="{DAF5CBA0-2992-4F27-9275-0BEABFA689FD}" type="sibTrans" cxnId="{62FBF56F-5B28-405B-B3C7-E6E040EC52E9}">
      <dgm:prSet/>
      <dgm:spPr/>
      <dgm:t>
        <a:bodyPr/>
        <a:lstStyle/>
        <a:p>
          <a:pPr rtl="1"/>
          <a:endParaRPr lang="ar-SA"/>
        </a:p>
      </dgm:t>
    </dgm:pt>
    <dgm:pt modelId="{C5959FA9-436F-408E-BC38-492F08BFCD92}">
      <dgm:prSet custT="1"/>
      <dgm:spPr/>
      <dgm:t>
        <a:bodyPr/>
        <a:lstStyle/>
        <a:p>
          <a:pPr algn="l" rtl="0"/>
          <a:r>
            <a:rPr lang="en-US" sz="2600" dirty="0" smtClean="0"/>
            <a:t>Q = (U) (A) (CLTD)</a:t>
          </a:r>
          <a:r>
            <a:rPr lang="en-US" sz="2600" baseline="-25000" dirty="0" smtClean="0"/>
            <a:t> </a:t>
          </a:r>
          <a:r>
            <a:rPr lang="en-US" sz="2600" baseline="-25000" dirty="0" err="1" smtClean="0"/>
            <a:t>corr</a:t>
          </a:r>
          <a:endParaRPr lang="en-US" sz="2600" baseline="-25000" dirty="0" smtClean="0"/>
        </a:p>
        <a:p>
          <a:pPr algn="l" rtl="0"/>
          <a:r>
            <a:rPr lang="en-US" sz="2600" dirty="0" err="1" smtClean="0"/>
            <a:t>T</a:t>
          </a:r>
          <a:r>
            <a:rPr lang="en-US" sz="2600" baseline="-25000" dirty="0" err="1" smtClean="0"/>
            <a:t>un</a:t>
          </a:r>
          <a:r>
            <a:rPr lang="en-US" sz="2600" dirty="0" smtClean="0"/>
            <a:t> = T</a:t>
          </a:r>
          <a:r>
            <a:rPr lang="en-US" sz="2600" baseline="-25000" dirty="0" smtClean="0"/>
            <a:t>in</a:t>
          </a:r>
          <a:r>
            <a:rPr lang="en-US" sz="2600" dirty="0" smtClean="0"/>
            <a:t> + 2/3 (T</a:t>
          </a:r>
          <a:r>
            <a:rPr lang="en-US" sz="2600" baseline="-25000" dirty="0" smtClean="0"/>
            <a:t>o</a:t>
          </a:r>
          <a:r>
            <a:rPr lang="en-US" sz="2600" dirty="0" smtClean="0"/>
            <a:t> – T</a:t>
          </a:r>
          <a:r>
            <a:rPr lang="en-US" sz="2600" baseline="-25000" dirty="0" smtClean="0"/>
            <a:t>in</a:t>
          </a:r>
          <a:r>
            <a:rPr lang="en-US" sz="2600" dirty="0" smtClean="0"/>
            <a:t>)</a:t>
          </a:r>
          <a:endParaRPr lang="ar-SA" sz="2600" dirty="0"/>
        </a:p>
      </dgm:t>
    </dgm:pt>
    <dgm:pt modelId="{8E2335E7-9AE4-4F7A-B877-C761D67B962D}" type="parTrans" cxnId="{1BD828EE-DBCC-4FA9-8879-CF26FAFC0D5E}">
      <dgm:prSet/>
      <dgm:spPr/>
      <dgm:t>
        <a:bodyPr/>
        <a:lstStyle/>
        <a:p>
          <a:pPr rtl="1"/>
          <a:endParaRPr lang="ar-SA"/>
        </a:p>
      </dgm:t>
    </dgm:pt>
    <dgm:pt modelId="{07647C5B-30CB-457C-82BF-3098A809B013}" type="sibTrans" cxnId="{1BD828EE-DBCC-4FA9-8879-CF26FAFC0D5E}">
      <dgm:prSet/>
      <dgm:spPr/>
      <dgm:t>
        <a:bodyPr/>
        <a:lstStyle/>
        <a:p>
          <a:pPr rtl="1"/>
          <a:endParaRPr lang="ar-SA"/>
        </a:p>
      </dgm:t>
    </dgm:pt>
    <dgm:pt modelId="{3157A363-2C42-4DE8-8C93-DF76163161F5}">
      <dgm:prSet custT="1"/>
      <dgm:spPr/>
      <dgm:t>
        <a:bodyPr/>
        <a:lstStyle/>
        <a:p>
          <a:pPr rtl="0"/>
          <a:r>
            <a:rPr lang="en-US" sz="2600" dirty="0" smtClean="0"/>
            <a:t>(CLTD)</a:t>
          </a:r>
          <a:r>
            <a:rPr lang="en-US" sz="2600" baseline="-25000" dirty="0" err="1" smtClean="0"/>
            <a:t>corr</a:t>
          </a:r>
          <a:r>
            <a:rPr lang="en-US" sz="2600" baseline="-25000" dirty="0" smtClean="0"/>
            <a:t> </a:t>
          </a:r>
          <a:r>
            <a:rPr lang="en-US" sz="2600" dirty="0" smtClean="0"/>
            <a:t>= (CLTD+LM)K+(25.5- T</a:t>
          </a:r>
          <a:r>
            <a:rPr lang="en-US" sz="2600" baseline="-25000" dirty="0" smtClean="0"/>
            <a:t>in</a:t>
          </a:r>
          <a:r>
            <a:rPr lang="en-US" sz="2600" dirty="0" smtClean="0"/>
            <a:t>)+(T</a:t>
          </a:r>
          <a:r>
            <a:rPr lang="en-US" sz="2600" baseline="-25000" dirty="0" smtClean="0"/>
            <a:t>o</a:t>
          </a:r>
          <a:r>
            <a:rPr lang="en-US" sz="2600" dirty="0" smtClean="0"/>
            <a:t>-29.4)</a:t>
          </a:r>
        </a:p>
        <a:p>
          <a:pPr rtl="0"/>
          <a:r>
            <a:rPr lang="en-US" sz="2600" b="0" dirty="0" smtClean="0"/>
            <a:t>For exterior walls and roofs</a:t>
          </a:r>
          <a:endParaRPr lang="ar-SA" sz="2600" b="0" dirty="0"/>
        </a:p>
      </dgm:t>
    </dgm:pt>
    <dgm:pt modelId="{B4FFDF97-2904-447B-801D-75DFF145AC3E}" type="parTrans" cxnId="{4B80FE60-1E4C-4030-9BD2-D0371A412D53}">
      <dgm:prSet/>
      <dgm:spPr/>
      <dgm:t>
        <a:bodyPr/>
        <a:lstStyle/>
        <a:p>
          <a:pPr rtl="1"/>
          <a:endParaRPr lang="ar-SA"/>
        </a:p>
      </dgm:t>
    </dgm:pt>
    <dgm:pt modelId="{C2A54B3F-9208-46BA-8F20-1C8372E793A4}" type="sibTrans" cxnId="{4B80FE60-1E4C-4030-9BD2-D0371A412D53}">
      <dgm:prSet/>
      <dgm:spPr/>
      <dgm:t>
        <a:bodyPr/>
        <a:lstStyle/>
        <a:p>
          <a:pPr rtl="1"/>
          <a:endParaRPr lang="ar-SA"/>
        </a:p>
      </dgm:t>
    </dgm:pt>
    <dgm:pt modelId="{0C2714EE-7AED-44BB-B8DF-F3499AB1779B}" type="pres">
      <dgm:prSet presAssocID="{9B60013D-4C14-4D44-A8D9-EF261A11FE4D}" presName="layout" presStyleCnt="0">
        <dgm:presLayoutVars>
          <dgm:chMax/>
          <dgm:chPref/>
          <dgm:dir/>
          <dgm:animOne val="branch"/>
          <dgm:animLvl val="lvl"/>
          <dgm:resizeHandles/>
        </dgm:presLayoutVars>
      </dgm:prSet>
      <dgm:spPr/>
      <dgm:t>
        <a:bodyPr/>
        <a:lstStyle/>
        <a:p>
          <a:pPr rtl="1"/>
          <a:endParaRPr lang="ar-SA"/>
        </a:p>
      </dgm:t>
    </dgm:pt>
    <dgm:pt modelId="{F3FD57BE-5F23-4AA9-AEDB-62870F49F2E8}" type="pres">
      <dgm:prSet presAssocID="{843C8199-1854-47BE-9995-742FF0273F86}" presName="root" presStyleCnt="0">
        <dgm:presLayoutVars>
          <dgm:chMax/>
          <dgm:chPref val="4"/>
        </dgm:presLayoutVars>
      </dgm:prSet>
      <dgm:spPr/>
      <dgm:t>
        <a:bodyPr/>
        <a:lstStyle/>
        <a:p>
          <a:pPr rtl="1"/>
          <a:endParaRPr lang="ar-SA"/>
        </a:p>
      </dgm:t>
    </dgm:pt>
    <dgm:pt modelId="{DD0249EC-E281-4BA2-9C2A-AAF6D29EB15B}" type="pres">
      <dgm:prSet presAssocID="{843C8199-1854-47BE-9995-742FF0273F86}" presName="rootComposite" presStyleCnt="0">
        <dgm:presLayoutVars/>
      </dgm:prSet>
      <dgm:spPr/>
      <dgm:t>
        <a:bodyPr/>
        <a:lstStyle/>
        <a:p>
          <a:pPr rtl="1"/>
          <a:endParaRPr lang="ar-SA"/>
        </a:p>
      </dgm:t>
    </dgm:pt>
    <dgm:pt modelId="{52589287-419D-477C-BA37-96BE3DDDCF1C}" type="pres">
      <dgm:prSet presAssocID="{843C8199-1854-47BE-9995-742FF0273F86}" presName="rootText" presStyleLbl="node0" presStyleIdx="0" presStyleCnt="1">
        <dgm:presLayoutVars>
          <dgm:chMax/>
          <dgm:chPref val="4"/>
        </dgm:presLayoutVars>
      </dgm:prSet>
      <dgm:spPr/>
      <dgm:t>
        <a:bodyPr/>
        <a:lstStyle/>
        <a:p>
          <a:pPr rtl="1"/>
          <a:endParaRPr lang="ar-SA"/>
        </a:p>
      </dgm:t>
    </dgm:pt>
    <dgm:pt modelId="{EF355BD9-05B5-4523-928E-EC65BE0DED68}" type="pres">
      <dgm:prSet presAssocID="{843C8199-1854-47BE-9995-742FF0273F86}" presName="childShape" presStyleCnt="0">
        <dgm:presLayoutVars>
          <dgm:chMax val="0"/>
          <dgm:chPref val="0"/>
        </dgm:presLayoutVars>
      </dgm:prSet>
      <dgm:spPr/>
      <dgm:t>
        <a:bodyPr/>
        <a:lstStyle/>
        <a:p>
          <a:pPr rtl="1"/>
          <a:endParaRPr lang="ar-SA"/>
        </a:p>
      </dgm:t>
    </dgm:pt>
    <dgm:pt modelId="{AD57E22D-1161-41C6-9E03-44F0CF32A105}" type="pres">
      <dgm:prSet presAssocID="{C5959FA9-436F-408E-BC38-492F08BFCD92}" presName="childComposite" presStyleCnt="0">
        <dgm:presLayoutVars>
          <dgm:chMax val="0"/>
          <dgm:chPref val="0"/>
        </dgm:presLayoutVars>
      </dgm:prSet>
      <dgm:spPr/>
      <dgm:t>
        <a:bodyPr/>
        <a:lstStyle/>
        <a:p>
          <a:pPr rtl="1"/>
          <a:endParaRPr lang="ar-SA"/>
        </a:p>
      </dgm:t>
    </dgm:pt>
    <dgm:pt modelId="{3451E45A-87E3-4F67-A5C1-6D2A02E1A999}" type="pres">
      <dgm:prSet presAssocID="{C5959FA9-436F-408E-BC38-492F08BFCD92}" presName="Image" presStyleLbl="node1" presStyleIdx="0" presStyleCnt="2"/>
      <dgm:spPr/>
      <dgm:t>
        <a:bodyPr/>
        <a:lstStyle/>
        <a:p>
          <a:pPr rtl="1"/>
          <a:endParaRPr lang="ar-SA"/>
        </a:p>
      </dgm:t>
    </dgm:pt>
    <dgm:pt modelId="{7F856911-34F2-457E-BC2D-942E8F82069E}" type="pres">
      <dgm:prSet presAssocID="{C5959FA9-436F-408E-BC38-492F08BFCD92}" presName="childText" presStyleLbl="lnNode1" presStyleIdx="0" presStyleCnt="2">
        <dgm:presLayoutVars>
          <dgm:chMax val="0"/>
          <dgm:chPref val="0"/>
          <dgm:bulletEnabled val="1"/>
        </dgm:presLayoutVars>
      </dgm:prSet>
      <dgm:spPr/>
      <dgm:t>
        <a:bodyPr/>
        <a:lstStyle/>
        <a:p>
          <a:pPr rtl="1"/>
          <a:endParaRPr lang="ar-SA"/>
        </a:p>
      </dgm:t>
    </dgm:pt>
    <dgm:pt modelId="{BE3CEC64-95E1-4FD9-9A53-68E5BADB6526}" type="pres">
      <dgm:prSet presAssocID="{3157A363-2C42-4DE8-8C93-DF76163161F5}" presName="childComposite" presStyleCnt="0">
        <dgm:presLayoutVars>
          <dgm:chMax val="0"/>
          <dgm:chPref val="0"/>
        </dgm:presLayoutVars>
      </dgm:prSet>
      <dgm:spPr/>
      <dgm:t>
        <a:bodyPr/>
        <a:lstStyle/>
        <a:p>
          <a:pPr rtl="1"/>
          <a:endParaRPr lang="ar-SA"/>
        </a:p>
      </dgm:t>
    </dgm:pt>
    <dgm:pt modelId="{2A57DB1B-B0C1-4C47-A6DB-C35C10F107E2}" type="pres">
      <dgm:prSet presAssocID="{3157A363-2C42-4DE8-8C93-DF76163161F5}" presName="Image" presStyleLbl="node1" presStyleIdx="1" presStyleCnt="2"/>
      <dgm:spPr/>
      <dgm:t>
        <a:bodyPr/>
        <a:lstStyle/>
        <a:p>
          <a:pPr rtl="1"/>
          <a:endParaRPr lang="ar-SA"/>
        </a:p>
      </dgm:t>
    </dgm:pt>
    <dgm:pt modelId="{965AC2B6-D7DE-40FE-B6DD-E18640BB7A41}" type="pres">
      <dgm:prSet presAssocID="{3157A363-2C42-4DE8-8C93-DF76163161F5}" presName="childText" presStyleLbl="lnNode1" presStyleIdx="1" presStyleCnt="2" custScaleY="111177">
        <dgm:presLayoutVars>
          <dgm:chMax val="0"/>
          <dgm:chPref val="0"/>
          <dgm:bulletEnabled val="1"/>
        </dgm:presLayoutVars>
      </dgm:prSet>
      <dgm:spPr/>
      <dgm:t>
        <a:bodyPr/>
        <a:lstStyle/>
        <a:p>
          <a:pPr rtl="1"/>
          <a:endParaRPr lang="ar-SA"/>
        </a:p>
      </dgm:t>
    </dgm:pt>
  </dgm:ptLst>
  <dgm:cxnLst>
    <dgm:cxn modelId="{62FBF56F-5B28-405B-B3C7-E6E040EC52E9}" srcId="{9B60013D-4C14-4D44-A8D9-EF261A11FE4D}" destId="{843C8199-1854-47BE-9995-742FF0273F86}" srcOrd="0" destOrd="0" parTransId="{6C2FE6AE-B7F2-4912-9ABF-C65D208A04E2}" sibTransId="{DAF5CBA0-2992-4F27-9275-0BEABFA689FD}"/>
    <dgm:cxn modelId="{4B80FE60-1E4C-4030-9BD2-D0371A412D53}" srcId="{843C8199-1854-47BE-9995-742FF0273F86}" destId="{3157A363-2C42-4DE8-8C93-DF76163161F5}" srcOrd="1" destOrd="0" parTransId="{B4FFDF97-2904-447B-801D-75DFF145AC3E}" sibTransId="{C2A54B3F-9208-46BA-8F20-1C8372E793A4}"/>
    <dgm:cxn modelId="{D3122D03-1C34-453D-86D1-F9EFFF629EE5}" type="presOf" srcId="{9B60013D-4C14-4D44-A8D9-EF261A11FE4D}" destId="{0C2714EE-7AED-44BB-B8DF-F3499AB1779B}" srcOrd="0" destOrd="0" presId="urn:microsoft.com/office/officeart/2008/layout/PictureAccentList"/>
    <dgm:cxn modelId="{4E2FE234-3A01-4E04-9D97-12BACBDB67D0}" type="presOf" srcId="{C5959FA9-436F-408E-BC38-492F08BFCD92}" destId="{7F856911-34F2-457E-BC2D-942E8F82069E}" srcOrd="0" destOrd="0" presId="urn:microsoft.com/office/officeart/2008/layout/PictureAccentList"/>
    <dgm:cxn modelId="{55C0F85C-5C04-45BA-AECB-D6AF7035BC39}" type="presOf" srcId="{3157A363-2C42-4DE8-8C93-DF76163161F5}" destId="{965AC2B6-D7DE-40FE-B6DD-E18640BB7A41}" srcOrd="0" destOrd="0" presId="urn:microsoft.com/office/officeart/2008/layout/PictureAccentList"/>
    <dgm:cxn modelId="{4281C029-C0D1-4A10-8C1C-D75ACA0490F2}" type="presOf" srcId="{843C8199-1854-47BE-9995-742FF0273F86}" destId="{52589287-419D-477C-BA37-96BE3DDDCF1C}" srcOrd="0" destOrd="0" presId="urn:microsoft.com/office/officeart/2008/layout/PictureAccentList"/>
    <dgm:cxn modelId="{1BD828EE-DBCC-4FA9-8879-CF26FAFC0D5E}" srcId="{843C8199-1854-47BE-9995-742FF0273F86}" destId="{C5959FA9-436F-408E-BC38-492F08BFCD92}" srcOrd="0" destOrd="0" parTransId="{8E2335E7-9AE4-4F7A-B877-C761D67B962D}" sibTransId="{07647C5B-30CB-457C-82BF-3098A809B013}"/>
    <dgm:cxn modelId="{7A101F06-5E52-403F-ADFF-432B446041C1}" type="presParOf" srcId="{0C2714EE-7AED-44BB-B8DF-F3499AB1779B}" destId="{F3FD57BE-5F23-4AA9-AEDB-62870F49F2E8}" srcOrd="0" destOrd="0" presId="urn:microsoft.com/office/officeart/2008/layout/PictureAccentList"/>
    <dgm:cxn modelId="{5F6D4FA7-AB11-4CD7-A3A3-A6476B34CFB4}" type="presParOf" srcId="{F3FD57BE-5F23-4AA9-AEDB-62870F49F2E8}" destId="{DD0249EC-E281-4BA2-9C2A-AAF6D29EB15B}" srcOrd="0" destOrd="0" presId="urn:microsoft.com/office/officeart/2008/layout/PictureAccentList"/>
    <dgm:cxn modelId="{A239089D-A5F1-45E6-8EEB-8CC9D120C4C4}" type="presParOf" srcId="{DD0249EC-E281-4BA2-9C2A-AAF6D29EB15B}" destId="{52589287-419D-477C-BA37-96BE3DDDCF1C}" srcOrd="0" destOrd="0" presId="urn:microsoft.com/office/officeart/2008/layout/PictureAccentList"/>
    <dgm:cxn modelId="{9129B859-975E-4BA5-B98E-8D7511664307}" type="presParOf" srcId="{F3FD57BE-5F23-4AA9-AEDB-62870F49F2E8}" destId="{EF355BD9-05B5-4523-928E-EC65BE0DED68}" srcOrd="1" destOrd="0" presId="urn:microsoft.com/office/officeart/2008/layout/PictureAccentList"/>
    <dgm:cxn modelId="{23147ECF-1193-4595-90CC-CC9EC39AF6BB}" type="presParOf" srcId="{EF355BD9-05B5-4523-928E-EC65BE0DED68}" destId="{AD57E22D-1161-41C6-9E03-44F0CF32A105}" srcOrd="0" destOrd="0" presId="urn:microsoft.com/office/officeart/2008/layout/PictureAccentList"/>
    <dgm:cxn modelId="{384359D3-0C9A-412D-9BAA-B6A4547D3FAD}" type="presParOf" srcId="{AD57E22D-1161-41C6-9E03-44F0CF32A105}" destId="{3451E45A-87E3-4F67-A5C1-6D2A02E1A999}" srcOrd="0" destOrd="0" presId="urn:microsoft.com/office/officeart/2008/layout/PictureAccentList"/>
    <dgm:cxn modelId="{F9560CE6-C89E-4970-A0B6-D543EDCC3742}" type="presParOf" srcId="{AD57E22D-1161-41C6-9E03-44F0CF32A105}" destId="{7F856911-34F2-457E-BC2D-942E8F82069E}" srcOrd="1" destOrd="0" presId="urn:microsoft.com/office/officeart/2008/layout/PictureAccentList"/>
    <dgm:cxn modelId="{2C2DF35E-F847-4C85-979B-9FCB29BBD882}" type="presParOf" srcId="{EF355BD9-05B5-4523-928E-EC65BE0DED68}" destId="{BE3CEC64-95E1-4FD9-9A53-68E5BADB6526}" srcOrd="1" destOrd="0" presId="urn:microsoft.com/office/officeart/2008/layout/PictureAccentList"/>
    <dgm:cxn modelId="{47C97262-AD26-4863-92EF-40D07A419449}" type="presParOf" srcId="{BE3CEC64-95E1-4FD9-9A53-68E5BADB6526}" destId="{2A57DB1B-B0C1-4C47-A6DB-C35C10F107E2}" srcOrd="0" destOrd="0" presId="urn:microsoft.com/office/officeart/2008/layout/PictureAccentList"/>
    <dgm:cxn modelId="{F24E77D0-B2CB-4B00-8C56-41AA7010D12B}" type="presParOf" srcId="{BE3CEC64-95E1-4FD9-9A53-68E5BADB6526}" destId="{965AC2B6-D7DE-40FE-B6DD-E18640BB7A41}" srcOrd="1" destOrd="0" presId="urn:microsoft.com/office/officeart/2008/layout/Pictu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1D204404-CE59-47F4-8933-1A9A57788562}"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EBC60934-8A73-46E4-BE0C-BA511E5F66C6}">
      <dgm:prSet/>
      <dgm:spPr/>
      <dgm:t>
        <a:bodyPr/>
        <a:lstStyle/>
        <a:p>
          <a:pPr rtl="0"/>
          <a:r>
            <a:rPr lang="en-US" dirty="0" smtClean="0"/>
            <a:t>Heat gain due to windows:</a:t>
          </a:r>
          <a:endParaRPr lang="ar-SA" dirty="0"/>
        </a:p>
      </dgm:t>
    </dgm:pt>
    <dgm:pt modelId="{E688C802-3BAA-4988-87CD-7266C5B51558}" type="parTrans" cxnId="{926C19FF-12F9-4E2D-9CFB-5F28EC8091AD}">
      <dgm:prSet/>
      <dgm:spPr/>
      <dgm:t>
        <a:bodyPr/>
        <a:lstStyle/>
        <a:p>
          <a:pPr rtl="1"/>
          <a:endParaRPr lang="ar-SA"/>
        </a:p>
      </dgm:t>
    </dgm:pt>
    <dgm:pt modelId="{E2E85BD8-39F4-4882-B237-3BE1C0DC39E0}" type="sibTrans" cxnId="{926C19FF-12F9-4E2D-9CFB-5F28EC8091AD}">
      <dgm:prSet/>
      <dgm:spPr/>
      <dgm:t>
        <a:bodyPr/>
        <a:lstStyle/>
        <a:p>
          <a:pPr rtl="1"/>
          <a:endParaRPr lang="ar-SA"/>
        </a:p>
      </dgm:t>
    </dgm:pt>
    <dgm:pt modelId="{2913BF14-2A66-4159-A7F2-3D04E54AE7D4}" type="pres">
      <dgm:prSet presAssocID="{1D204404-CE59-47F4-8933-1A9A57788562}" presName="linear" presStyleCnt="0">
        <dgm:presLayoutVars>
          <dgm:animLvl val="lvl"/>
          <dgm:resizeHandles val="exact"/>
        </dgm:presLayoutVars>
      </dgm:prSet>
      <dgm:spPr/>
      <dgm:t>
        <a:bodyPr/>
        <a:lstStyle/>
        <a:p>
          <a:pPr rtl="1"/>
          <a:endParaRPr lang="ar-SA"/>
        </a:p>
      </dgm:t>
    </dgm:pt>
    <dgm:pt modelId="{5F5411E4-0532-430E-B7A1-F878963B740C}" type="pres">
      <dgm:prSet presAssocID="{EBC60934-8A73-46E4-BE0C-BA511E5F66C6}" presName="parentText" presStyleLbl="node1" presStyleIdx="0" presStyleCnt="1" custScaleY="59943" custLinFactNeighborY="-12055">
        <dgm:presLayoutVars>
          <dgm:chMax val="0"/>
          <dgm:bulletEnabled val="1"/>
        </dgm:presLayoutVars>
      </dgm:prSet>
      <dgm:spPr/>
      <dgm:t>
        <a:bodyPr/>
        <a:lstStyle/>
        <a:p>
          <a:pPr rtl="1"/>
          <a:endParaRPr lang="ar-SA"/>
        </a:p>
      </dgm:t>
    </dgm:pt>
  </dgm:ptLst>
  <dgm:cxnLst>
    <dgm:cxn modelId="{926C19FF-12F9-4E2D-9CFB-5F28EC8091AD}" srcId="{1D204404-CE59-47F4-8933-1A9A57788562}" destId="{EBC60934-8A73-46E4-BE0C-BA511E5F66C6}" srcOrd="0" destOrd="0" parTransId="{E688C802-3BAA-4988-87CD-7266C5B51558}" sibTransId="{E2E85BD8-39F4-4882-B237-3BE1C0DC39E0}"/>
    <dgm:cxn modelId="{BE7D4843-4242-417B-92F4-7BA05DC748DF}" type="presOf" srcId="{EBC60934-8A73-46E4-BE0C-BA511E5F66C6}" destId="{5F5411E4-0532-430E-B7A1-F878963B740C}" srcOrd="0" destOrd="0" presId="urn:microsoft.com/office/officeart/2005/8/layout/vList2"/>
    <dgm:cxn modelId="{86FFB327-4876-4EEB-AC34-8ED24B4827A2}" type="presOf" srcId="{1D204404-CE59-47F4-8933-1A9A57788562}" destId="{2913BF14-2A66-4159-A7F2-3D04E54AE7D4}" srcOrd="0" destOrd="0" presId="urn:microsoft.com/office/officeart/2005/8/layout/vList2"/>
    <dgm:cxn modelId="{E8E12B00-8E7E-4EBD-914A-E573020FB375}" type="presParOf" srcId="{2913BF14-2A66-4159-A7F2-3D04E54AE7D4}" destId="{5F5411E4-0532-430E-B7A1-F878963B740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EC4E443B-D3A5-42FC-ACA1-83A4242AA0DB}"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23C2AFE3-F6D7-49AF-B053-572A352F8BC3}">
      <dgm:prSet/>
      <dgm:spPr/>
      <dgm:t>
        <a:bodyPr/>
        <a:lstStyle/>
        <a:p>
          <a:pPr rtl="0"/>
          <a:r>
            <a:rPr lang="en-US" dirty="0" smtClean="0"/>
            <a:t>Convection heat gain          </a:t>
          </a:r>
          <a:endParaRPr lang="ar-SA" dirty="0"/>
        </a:p>
      </dgm:t>
    </dgm:pt>
    <dgm:pt modelId="{1A4853B3-CDED-44DE-A8AE-3B664D3217E9}" type="parTrans" cxnId="{1890BA31-1C76-44B1-8731-A289BF5E88B0}">
      <dgm:prSet/>
      <dgm:spPr/>
      <dgm:t>
        <a:bodyPr/>
        <a:lstStyle/>
        <a:p>
          <a:pPr rtl="1"/>
          <a:endParaRPr lang="ar-SA"/>
        </a:p>
      </dgm:t>
    </dgm:pt>
    <dgm:pt modelId="{B5E62166-3C90-4800-BA27-E32C71A6693A}" type="sibTrans" cxnId="{1890BA31-1C76-44B1-8731-A289BF5E88B0}">
      <dgm:prSet/>
      <dgm:spPr/>
      <dgm:t>
        <a:bodyPr/>
        <a:lstStyle/>
        <a:p>
          <a:pPr rtl="1"/>
          <a:endParaRPr lang="ar-SA"/>
        </a:p>
      </dgm:t>
    </dgm:pt>
    <dgm:pt modelId="{1827F50F-7F74-45E2-A43A-A1FF9B385B80}">
      <dgm:prSet/>
      <dgm:spPr/>
      <dgm:t>
        <a:bodyPr/>
        <a:lstStyle/>
        <a:p>
          <a:pPr rtl="0"/>
          <a:r>
            <a:rPr lang="en-US" smtClean="0"/>
            <a:t>Q = (U) (A) (CLTD)</a:t>
          </a:r>
          <a:r>
            <a:rPr lang="en-US" baseline="-25000" smtClean="0"/>
            <a:t> corr</a:t>
          </a:r>
          <a:endParaRPr lang="ar-SA"/>
        </a:p>
      </dgm:t>
    </dgm:pt>
    <dgm:pt modelId="{69FE9D7F-9F3F-4DA9-8258-D7E0F0650EF3}" type="parTrans" cxnId="{8DDCBF25-76B7-4A13-A950-5C61C29E5439}">
      <dgm:prSet/>
      <dgm:spPr/>
      <dgm:t>
        <a:bodyPr/>
        <a:lstStyle/>
        <a:p>
          <a:pPr rtl="1"/>
          <a:endParaRPr lang="ar-SA"/>
        </a:p>
      </dgm:t>
    </dgm:pt>
    <dgm:pt modelId="{37CEF88E-6AAF-4627-9E58-A22B4A3172CB}" type="sibTrans" cxnId="{8DDCBF25-76B7-4A13-A950-5C61C29E5439}">
      <dgm:prSet/>
      <dgm:spPr/>
      <dgm:t>
        <a:bodyPr/>
        <a:lstStyle/>
        <a:p>
          <a:pPr rtl="1"/>
          <a:endParaRPr lang="ar-SA"/>
        </a:p>
      </dgm:t>
    </dgm:pt>
    <dgm:pt modelId="{FC0ABCC4-D0AB-4922-82BA-5C95FC852F30}">
      <dgm:prSet/>
      <dgm:spPr/>
      <dgm:t>
        <a:bodyPr/>
        <a:lstStyle/>
        <a:p>
          <a:pPr rtl="0"/>
          <a:r>
            <a:rPr lang="en-US" smtClean="0"/>
            <a:t>(CLTD)</a:t>
          </a:r>
          <a:r>
            <a:rPr lang="en-US" baseline="-25000" smtClean="0"/>
            <a:t>corr </a:t>
          </a:r>
          <a:r>
            <a:rPr lang="en-US" smtClean="0"/>
            <a:t>= (CLTD)+(25.5- T</a:t>
          </a:r>
          <a:r>
            <a:rPr lang="en-US" baseline="-25000" smtClean="0"/>
            <a:t>in</a:t>
          </a:r>
          <a:r>
            <a:rPr lang="en-US" smtClean="0"/>
            <a:t>)+(T</a:t>
          </a:r>
          <a:r>
            <a:rPr lang="en-US" baseline="-25000" smtClean="0"/>
            <a:t>o</a:t>
          </a:r>
          <a:r>
            <a:rPr lang="en-US" smtClean="0"/>
            <a:t>-29.4) </a:t>
          </a:r>
          <a:endParaRPr lang="ar-SA"/>
        </a:p>
      </dgm:t>
    </dgm:pt>
    <dgm:pt modelId="{913D95A0-D5E7-42A1-A81B-E80D5BA5A907}" type="parTrans" cxnId="{58FFE774-7849-4C05-B780-71DF19B3E241}">
      <dgm:prSet/>
      <dgm:spPr/>
      <dgm:t>
        <a:bodyPr/>
        <a:lstStyle/>
        <a:p>
          <a:pPr rtl="1"/>
          <a:endParaRPr lang="ar-SA"/>
        </a:p>
      </dgm:t>
    </dgm:pt>
    <dgm:pt modelId="{442ECF5E-3D83-4E2E-AE98-FB1083733A26}" type="sibTrans" cxnId="{58FFE774-7849-4C05-B780-71DF19B3E241}">
      <dgm:prSet/>
      <dgm:spPr/>
      <dgm:t>
        <a:bodyPr/>
        <a:lstStyle/>
        <a:p>
          <a:pPr rtl="1"/>
          <a:endParaRPr lang="ar-SA"/>
        </a:p>
      </dgm:t>
    </dgm:pt>
    <dgm:pt modelId="{5F6797DF-E2C6-464E-9AAE-A6C876C33606}" type="pres">
      <dgm:prSet presAssocID="{EC4E443B-D3A5-42FC-ACA1-83A4242AA0DB}" presName="linear" presStyleCnt="0">
        <dgm:presLayoutVars>
          <dgm:animLvl val="lvl"/>
          <dgm:resizeHandles val="exact"/>
        </dgm:presLayoutVars>
      </dgm:prSet>
      <dgm:spPr/>
      <dgm:t>
        <a:bodyPr/>
        <a:lstStyle/>
        <a:p>
          <a:pPr rtl="1"/>
          <a:endParaRPr lang="ar-SA"/>
        </a:p>
      </dgm:t>
    </dgm:pt>
    <dgm:pt modelId="{62CF7936-F818-4299-BB29-8D26C82EC832}" type="pres">
      <dgm:prSet presAssocID="{23C2AFE3-F6D7-49AF-B053-572A352F8BC3}" presName="parentText" presStyleLbl="node1" presStyleIdx="0" presStyleCnt="3" custLinFactNeighborX="1337" custLinFactNeighborY="-31216">
        <dgm:presLayoutVars>
          <dgm:chMax val="0"/>
          <dgm:bulletEnabled val="1"/>
        </dgm:presLayoutVars>
      </dgm:prSet>
      <dgm:spPr/>
      <dgm:t>
        <a:bodyPr/>
        <a:lstStyle/>
        <a:p>
          <a:pPr rtl="1"/>
          <a:endParaRPr lang="ar-SA"/>
        </a:p>
      </dgm:t>
    </dgm:pt>
    <dgm:pt modelId="{C2FB5B0D-A20C-4E4D-B054-423E5B6A0298}" type="pres">
      <dgm:prSet presAssocID="{B5E62166-3C90-4800-BA27-E32C71A6693A}" presName="spacer" presStyleCnt="0"/>
      <dgm:spPr/>
      <dgm:t>
        <a:bodyPr/>
        <a:lstStyle/>
        <a:p>
          <a:pPr rtl="1"/>
          <a:endParaRPr lang="ar-SA"/>
        </a:p>
      </dgm:t>
    </dgm:pt>
    <dgm:pt modelId="{AF1C5BDB-1D93-4502-B4BF-963F22441391}" type="pres">
      <dgm:prSet presAssocID="{1827F50F-7F74-45E2-A43A-A1FF9B385B80}" presName="parentText" presStyleLbl="node1" presStyleIdx="1" presStyleCnt="3">
        <dgm:presLayoutVars>
          <dgm:chMax val="0"/>
          <dgm:bulletEnabled val="1"/>
        </dgm:presLayoutVars>
      </dgm:prSet>
      <dgm:spPr/>
      <dgm:t>
        <a:bodyPr/>
        <a:lstStyle/>
        <a:p>
          <a:pPr rtl="1"/>
          <a:endParaRPr lang="ar-SA"/>
        </a:p>
      </dgm:t>
    </dgm:pt>
    <dgm:pt modelId="{FB5308FE-CB7C-493B-8D79-BEA41CC90FE7}" type="pres">
      <dgm:prSet presAssocID="{37CEF88E-6AAF-4627-9E58-A22B4A3172CB}" presName="spacer" presStyleCnt="0"/>
      <dgm:spPr/>
      <dgm:t>
        <a:bodyPr/>
        <a:lstStyle/>
        <a:p>
          <a:pPr rtl="1"/>
          <a:endParaRPr lang="ar-SA"/>
        </a:p>
      </dgm:t>
    </dgm:pt>
    <dgm:pt modelId="{D4B520C9-3044-4F2B-908B-DEAE957C295D}" type="pres">
      <dgm:prSet presAssocID="{FC0ABCC4-D0AB-4922-82BA-5C95FC852F30}" presName="parentText" presStyleLbl="node1" presStyleIdx="2" presStyleCnt="3">
        <dgm:presLayoutVars>
          <dgm:chMax val="0"/>
          <dgm:bulletEnabled val="1"/>
        </dgm:presLayoutVars>
      </dgm:prSet>
      <dgm:spPr/>
      <dgm:t>
        <a:bodyPr/>
        <a:lstStyle/>
        <a:p>
          <a:pPr rtl="1"/>
          <a:endParaRPr lang="ar-SA"/>
        </a:p>
      </dgm:t>
    </dgm:pt>
  </dgm:ptLst>
  <dgm:cxnLst>
    <dgm:cxn modelId="{58FFE774-7849-4C05-B780-71DF19B3E241}" srcId="{EC4E443B-D3A5-42FC-ACA1-83A4242AA0DB}" destId="{FC0ABCC4-D0AB-4922-82BA-5C95FC852F30}" srcOrd="2" destOrd="0" parTransId="{913D95A0-D5E7-42A1-A81B-E80D5BA5A907}" sibTransId="{442ECF5E-3D83-4E2E-AE98-FB1083733A26}"/>
    <dgm:cxn modelId="{FD210418-15D5-497D-922C-9B7621086673}" type="presOf" srcId="{23C2AFE3-F6D7-49AF-B053-572A352F8BC3}" destId="{62CF7936-F818-4299-BB29-8D26C82EC832}" srcOrd="0" destOrd="0" presId="urn:microsoft.com/office/officeart/2005/8/layout/vList2"/>
    <dgm:cxn modelId="{8DDCBF25-76B7-4A13-A950-5C61C29E5439}" srcId="{EC4E443B-D3A5-42FC-ACA1-83A4242AA0DB}" destId="{1827F50F-7F74-45E2-A43A-A1FF9B385B80}" srcOrd="1" destOrd="0" parTransId="{69FE9D7F-9F3F-4DA9-8258-D7E0F0650EF3}" sibTransId="{37CEF88E-6AAF-4627-9E58-A22B4A3172CB}"/>
    <dgm:cxn modelId="{E9F41E7A-89CC-4591-86D6-D817CA6DF48A}" type="presOf" srcId="{FC0ABCC4-D0AB-4922-82BA-5C95FC852F30}" destId="{D4B520C9-3044-4F2B-908B-DEAE957C295D}" srcOrd="0" destOrd="0" presId="urn:microsoft.com/office/officeart/2005/8/layout/vList2"/>
    <dgm:cxn modelId="{2AB6CF5E-9340-40A3-896A-A202F682583E}" type="presOf" srcId="{EC4E443B-D3A5-42FC-ACA1-83A4242AA0DB}" destId="{5F6797DF-E2C6-464E-9AAE-A6C876C33606}" srcOrd="0" destOrd="0" presId="urn:microsoft.com/office/officeart/2005/8/layout/vList2"/>
    <dgm:cxn modelId="{1890BA31-1C76-44B1-8731-A289BF5E88B0}" srcId="{EC4E443B-D3A5-42FC-ACA1-83A4242AA0DB}" destId="{23C2AFE3-F6D7-49AF-B053-572A352F8BC3}" srcOrd="0" destOrd="0" parTransId="{1A4853B3-CDED-44DE-A8AE-3B664D3217E9}" sibTransId="{B5E62166-3C90-4800-BA27-E32C71A6693A}"/>
    <dgm:cxn modelId="{D7578086-8DAE-4A51-89CC-22CB89D03871}" type="presOf" srcId="{1827F50F-7F74-45E2-A43A-A1FF9B385B80}" destId="{AF1C5BDB-1D93-4502-B4BF-963F22441391}" srcOrd="0" destOrd="0" presId="urn:microsoft.com/office/officeart/2005/8/layout/vList2"/>
    <dgm:cxn modelId="{51BC11D9-E45D-474C-A96D-36D02B78E0D5}" type="presParOf" srcId="{5F6797DF-E2C6-464E-9AAE-A6C876C33606}" destId="{62CF7936-F818-4299-BB29-8D26C82EC832}" srcOrd="0" destOrd="0" presId="urn:microsoft.com/office/officeart/2005/8/layout/vList2"/>
    <dgm:cxn modelId="{0BE77ACE-B180-4390-8F4C-5DC6ED5479D1}" type="presParOf" srcId="{5F6797DF-E2C6-464E-9AAE-A6C876C33606}" destId="{C2FB5B0D-A20C-4E4D-B054-423E5B6A0298}" srcOrd="1" destOrd="0" presId="urn:microsoft.com/office/officeart/2005/8/layout/vList2"/>
    <dgm:cxn modelId="{928541CC-6C72-46C8-A187-D75EAD8426D9}" type="presParOf" srcId="{5F6797DF-E2C6-464E-9AAE-A6C876C33606}" destId="{AF1C5BDB-1D93-4502-B4BF-963F22441391}" srcOrd="2" destOrd="0" presId="urn:microsoft.com/office/officeart/2005/8/layout/vList2"/>
    <dgm:cxn modelId="{C1030E0D-241F-4963-A50D-3B489CF7AE14}" type="presParOf" srcId="{5F6797DF-E2C6-464E-9AAE-A6C876C33606}" destId="{FB5308FE-CB7C-493B-8D79-BEA41CC90FE7}" srcOrd="3" destOrd="0" presId="urn:microsoft.com/office/officeart/2005/8/layout/vList2"/>
    <dgm:cxn modelId="{CD673CC6-7C4A-4E54-9924-61DCA76647BE}" type="presParOf" srcId="{5F6797DF-E2C6-464E-9AAE-A6C876C33606}" destId="{D4B520C9-3044-4F2B-908B-DEAE957C295D}"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9F355AA0-5429-41C7-B46C-670490C866AB}"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5F5358CB-39B9-4BC1-B6AF-B2DEADA4C92F}">
      <dgm:prSet/>
      <dgm:spPr/>
      <dgm:t>
        <a:bodyPr/>
        <a:lstStyle/>
        <a:p>
          <a:pPr rtl="0"/>
          <a:r>
            <a:rPr lang="en-US" dirty="0" smtClean="0"/>
            <a:t>Transmitted heat gain          </a:t>
          </a:r>
          <a:endParaRPr lang="ar-SA" dirty="0"/>
        </a:p>
      </dgm:t>
    </dgm:pt>
    <dgm:pt modelId="{F5FB656F-BDA6-451A-8AF5-B4B2169FFA2F}" type="parTrans" cxnId="{BFEE275A-7AA4-4E29-852A-20045F7C0A66}">
      <dgm:prSet/>
      <dgm:spPr/>
      <dgm:t>
        <a:bodyPr/>
        <a:lstStyle/>
        <a:p>
          <a:pPr rtl="1"/>
          <a:endParaRPr lang="ar-SA"/>
        </a:p>
      </dgm:t>
    </dgm:pt>
    <dgm:pt modelId="{4319C52A-F788-47D7-8923-CB7006873364}" type="sibTrans" cxnId="{BFEE275A-7AA4-4E29-852A-20045F7C0A66}">
      <dgm:prSet/>
      <dgm:spPr/>
      <dgm:t>
        <a:bodyPr/>
        <a:lstStyle/>
        <a:p>
          <a:pPr rtl="1"/>
          <a:endParaRPr lang="ar-SA"/>
        </a:p>
      </dgm:t>
    </dgm:pt>
    <dgm:pt modelId="{2E9DF0D4-BF58-4A24-AC45-B7422CAFDA84}">
      <dgm:prSet/>
      <dgm:spPr/>
      <dgm:t>
        <a:bodyPr/>
        <a:lstStyle/>
        <a:p>
          <a:pPr rtl="0"/>
          <a:r>
            <a:rPr lang="en-US" dirty="0" smtClean="0"/>
            <a:t>Q = A (SHG) (SC) (CLF)</a:t>
          </a:r>
          <a:endParaRPr lang="ar-SA" dirty="0"/>
        </a:p>
      </dgm:t>
    </dgm:pt>
    <dgm:pt modelId="{31F2EC00-B903-4622-8DDA-61FB1ACEEF77}" type="parTrans" cxnId="{D7730C89-F467-4EB5-B7AE-7AC1EFDE9DBF}">
      <dgm:prSet/>
      <dgm:spPr/>
      <dgm:t>
        <a:bodyPr/>
        <a:lstStyle/>
        <a:p>
          <a:pPr rtl="1"/>
          <a:endParaRPr lang="ar-SA"/>
        </a:p>
      </dgm:t>
    </dgm:pt>
    <dgm:pt modelId="{976895B7-73CF-4760-9B42-6365C02FDD31}" type="sibTrans" cxnId="{D7730C89-F467-4EB5-B7AE-7AC1EFDE9DBF}">
      <dgm:prSet/>
      <dgm:spPr/>
      <dgm:t>
        <a:bodyPr/>
        <a:lstStyle/>
        <a:p>
          <a:pPr rtl="1"/>
          <a:endParaRPr lang="ar-SA"/>
        </a:p>
      </dgm:t>
    </dgm:pt>
    <dgm:pt modelId="{3075ACEF-D040-484C-9D6F-5F6D556A6120}" type="pres">
      <dgm:prSet presAssocID="{9F355AA0-5429-41C7-B46C-670490C866AB}" presName="linear" presStyleCnt="0">
        <dgm:presLayoutVars>
          <dgm:animLvl val="lvl"/>
          <dgm:resizeHandles val="exact"/>
        </dgm:presLayoutVars>
      </dgm:prSet>
      <dgm:spPr/>
      <dgm:t>
        <a:bodyPr/>
        <a:lstStyle/>
        <a:p>
          <a:pPr rtl="1"/>
          <a:endParaRPr lang="ar-SA"/>
        </a:p>
      </dgm:t>
    </dgm:pt>
    <dgm:pt modelId="{4C483C1D-2525-40CE-8E6D-B479F98855C9}" type="pres">
      <dgm:prSet presAssocID="{5F5358CB-39B9-4BC1-B6AF-B2DEADA4C92F}" presName="parentText" presStyleLbl="node1" presStyleIdx="0" presStyleCnt="2" custLinFactY="-1126" custLinFactNeighborX="296" custLinFactNeighborY="-100000">
        <dgm:presLayoutVars>
          <dgm:chMax val="0"/>
          <dgm:bulletEnabled val="1"/>
        </dgm:presLayoutVars>
      </dgm:prSet>
      <dgm:spPr/>
      <dgm:t>
        <a:bodyPr/>
        <a:lstStyle/>
        <a:p>
          <a:pPr rtl="1"/>
          <a:endParaRPr lang="ar-SA"/>
        </a:p>
      </dgm:t>
    </dgm:pt>
    <dgm:pt modelId="{4340195F-CD05-4DF9-9F7C-A4655A56A6B8}" type="pres">
      <dgm:prSet presAssocID="{4319C52A-F788-47D7-8923-CB7006873364}" presName="spacer" presStyleCnt="0"/>
      <dgm:spPr/>
      <dgm:t>
        <a:bodyPr/>
        <a:lstStyle/>
        <a:p>
          <a:pPr rtl="1"/>
          <a:endParaRPr lang="ar-SA"/>
        </a:p>
      </dgm:t>
    </dgm:pt>
    <dgm:pt modelId="{9DCE007A-9F0D-4D99-93FE-1FA1905751C2}" type="pres">
      <dgm:prSet presAssocID="{2E9DF0D4-BF58-4A24-AC45-B7422CAFDA84}" presName="parentText" presStyleLbl="node1" presStyleIdx="1" presStyleCnt="2">
        <dgm:presLayoutVars>
          <dgm:chMax val="0"/>
          <dgm:bulletEnabled val="1"/>
        </dgm:presLayoutVars>
      </dgm:prSet>
      <dgm:spPr/>
      <dgm:t>
        <a:bodyPr/>
        <a:lstStyle/>
        <a:p>
          <a:pPr rtl="1"/>
          <a:endParaRPr lang="ar-SA"/>
        </a:p>
      </dgm:t>
    </dgm:pt>
  </dgm:ptLst>
  <dgm:cxnLst>
    <dgm:cxn modelId="{D7730C89-F467-4EB5-B7AE-7AC1EFDE9DBF}" srcId="{9F355AA0-5429-41C7-B46C-670490C866AB}" destId="{2E9DF0D4-BF58-4A24-AC45-B7422CAFDA84}" srcOrd="1" destOrd="0" parTransId="{31F2EC00-B903-4622-8DDA-61FB1ACEEF77}" sibTransId="{976895B7-73CF-4760-9B42-6365C02FDD31}"/>
    <dgm:cxn modelId="{B79AA385-BA6D-4488-9026-35068340805D}" type="presOf" srcId="{5F5358CB-39B9-4BC1-B6AF-B2DEADA4C92F}" destId="{4C483C1D-2525-40CE-8E6D-B479F98855C9}" srcOrd="0" destOrd="0" presId="urn:microsoft.com/office/officeart/2005/8/layout/vList2"/>
    <dgm:cxn modelId="{BFEE275A-7AA4-4E29-852A-20045F7C0A66}" srcId="{9F355AA0-5429-41C7-B46C-670490C866AB}" destId="{5F5358CB-39B9-4BC1-B6AF-B2DEADA4C92F}" srcOrd="0" destOrd="0" parTransId="{F5FB656F-BDA6-451A-8AF5-B4B2169FFA2F}" sibTransId="{4319C52A-F788-47D7-8923-CB7006873364}"/>
    <dgm:cxn modelId="{BB2DFAB7-4E0F-45E1-88DC-BD32A056B79A}" type="presOf" srcId="{9F355AA0-5429-41C7-B46C-670490C866AB}" destId="{3075ACEF-D040-484C-9D6F-5F6D556A6120}" srcOrd="0" destOrd="0" presId="urn:microsoft.com/office/officeart/2005/8/layout/vList2"/>
    <dgm:cxn modelId="{AD8F772C-1EB9-41B5-84CB-972F246A191E}" type="presOf" srcId="{2E9DF0D4-BF58-4A24-AC45-B7422CAFDA84}" destId="{9DCE007A-9F0D-4D99-93FE-1FA1905751C2}" srcOrd="0" destOrd="0" presId="urn:microsoft.com/office/officeart/2005/8/layout/vList2"/>
    <dgm:cxn modelId="{2D37423B-A668-4FFA-AC50-E14120617244}" type="presParOf" srcId="{3075ACEF-D040-484C-9D6F-5F6D556A6120}" destId="{4C483C1D-2525-40CE-8E6D-B479F98855C9}" srcOrd="0" destOrd="0" presId="urn:microsoft.com/office/officeart/2005/8/layout/vList2"/>
    <dgm:cxn modelId="{BCD3B637-9EAE-4251-9171-19577605A9B6}" type="presParOf" srcId="{3075ACEF-D040-484C-9D6F-5F6D556A6120}" destId="{4340195F-CD05-4DF9-9F7C-A4655A56A6B8}" srcOrd="1" destOrd="0" presId="urn:microsoft.com/office/officeart/2005/8/layout/vList2"/>
    <dgm:cxn modelId="{E52A2DDF-6A56-4EC2-B1FC-D4C1AEADD86F}" type="presParOf" srcId="{3075ACEF-D040-484C-9D6F-5F6D556A6120}" destId="{9DCE007A-9F0D-4D99-93FE-1FA1905751C2}" srcOrd="2"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500749F3-9928-47F5-8B8C-93DAE034E717}"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4FEDFDDF-831B-4714-BB1D-6FDC2A5E1213}">
      <dgm:prSet/>
      <dgm:spPr/>
      <dgm:t>
        <a:bodyPr/>
        <a:lstStyle/>
        <a:p>
          <a:pPr rtl="0"/>
          <a:r>
            <a:rPr lang="en-US" b="1" dirty="0" smtClean="0"/>
            <a:t>Heat gain due to people</a:t>
          </a:r>
          <a:endParaRPr lang="ar-SA" dirty="0"/>
        </a:p>
      </dgm:t>
    </dgm:pt>
    <dgm:pt modelId="{028094C0-F2E2-4A14-9028-F857460EDD42}" type="parTrans" cxnId="{E9D229CB-899A-40AE-8FA8-664C838CE2C8}">
      <dgm:prSet/>
      <dgm:spPr/>
      <dgm:t>
        <a:bodyPr/>
        <a:lstStyle/>
        <a:p>
          <a:pPr rtl="1"/>
          <a:endParaRPr lang="ar-SA"/>
        </a:p>
      </dgm:t>
    </dgm:pt>
    <dgm:pt modelId="{532BD7CD-14C9-47AD-B5F2-5E75B2F75ABC}" type="sibTrans" cxnId="{E9D229CB-899A-40AE-8FA8-664C838CE2C8}">
      <dgm:prSet/>
      <dgm:spPr/>
      <dgm:t>
        <a:bodyPr/>
        <a:lstStyle/>
        <a:p>
          <a:pPr rtl="1"/>
          <a:endParaRPr lang="ar-SA"/>
        </a:p>
      </dgm:t>
    </dgm:pt>
    <dgm:pt modelId="{A3615DE0-06CB-4CB8-A930-328AA58847C4}" type="pres">
      <dgm:prSet presAssocID="{500749F3-9928-47F5-8B8C-93DAE034E717}" presName="linear" presStyleCnt="0">
        <dgm:presLayoutVars>
          <dgm:animLvl val="lvl"/>
          <dgm:resizeHandles val="exact"/>
        </dgm:presLayoutVars>
      </dgm:prSet>
      <dgm:spPr/>
      <dgm:t>
        <a:bodyPr/>
        <a:lstStyle/>
        <a:p>
          <a:pPr rtl="1"/>
          <a:endParaRPr lang="ar-SA"/>
        </a:p>
      </dgm:t>
    </dgm:pt>
    <dgm:pt modelId="{B84F808F-108A-4D0A-A9D1-388583657A6D}" type="pres">
      <dgm:prSet presAssocID="{4FEDFDDF-831B-4714-BB1D-6FDC2A5E1213}" presName="parentText" presStyleLbl="node1" presStyleIdx="0" presStyleCnt="1">
        <dgm:presLayoutVars>
          <dgm:chMax val="0"/>
          <dgm:bulletEnabled val="1"/>
        </dgm:presLayoutVars>
      </dgm:prSet>
      <dgm:spPr/>
      <dgm:t>
        <a:bodyPr/>
        <a:lstStyle/>
        <a:p>
          <a:pPr rtl="1"/>
          <a:endParaRPr lang="ar-SA"/>
        </a:p>
      </dgm:t>
    </dgm:pt>
  </dgm:ptLst>
  <dgm:cxnLst>
    <dgm:cxn modelId="{6041A8FA-4C21-41A2-BACC-BF2028F0E472}" type="presOf" srcId="{500749F3-9928-47F5-8B8C-93DAE034E717}" destId="{A3615DE0-06CB-4CB8-A930-328AA58847C4}" srcOrd="0" destOrd="0" presId="urn:microsoft.com/office/officeart/2005/8/layout/vList2"/>
    <dgm:cxn modelId="{2F31FDED-DAF9-40F1-A5CD-3B13BEB28B2F}" type="presOf" srcId="{4FEDFDDF-831B-4714-BB1D-6FDC2A5E1213}" destId="{B84F808F-108A-4D0A-A9D1-388583657A6D}" srcOrd="0" destOrd="0" presId="urn:microsoft.com/office/officeart/2005/8/layout/vList2"/>
    <dgm:cxn modelId="{E9D229CB-899A-40AE-8FA8-664C838CE2C8}" srcId="{500749F3-9928-47F5-8B8C-93DAE034E717}" destId="{4FEDFDDF-831B-4714-BB1D-6FDC2A5E1213}" srcOrd="0" destOrd="0" parTransId="{028094C0-F2E2-4A14-9028-F857460EDD42}" sibTransId="{532BD7CD-14C9-47AD-B5F2-5E75B2F75ABC}"/>
    <dgm:cxn modelId="{1BCB1F9A-42CF-4BA6-80DB-7ABC9923343C}" type="presParOf" srcId="{A3615DE0-06CB-4CB8-A930-328AA58847C4}" destId="{B84F808F-108A-4D0A-A9D1-388583657A6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4D0F6FAD-CC82-452D-9D62-660B7F857C29}"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2526F614-96AA-40B0-8EE6-39116B085247}">
      <dgm:prSet/>
      <dgm:spPr/>
      <dgm:t>
        <a:bodyPr/>
        <a:lstStyle/>
        <a:p>
          <a:pPr rtl="0"/>
          <a:r>
            <a:rPr lang="en-US" smtClean="0"/>
            <a:t>Q</a:t>
          </a:r>
          <a:r>
            <a:rPr lang="en-US" baseline="-25000" smtClean="0"/>
            <a:t>L</a:t>
          </a:r>
          <a:r>
            <a:rPr lang="en-US" smtClean="0"/>
            <a:t> = N (HG) </a:t>
          </a:r>
          <a:endParaRPr lang="ar-SA"/>
        </a:p>
      </dgm:t>
    </dgm:pt>
    <dgm:pt modelId="{30CB4397-D951-4145-ADBE-F7B95EE4DC9A}" type="parTrans" cxnId="{41A774E3-6623-4A41-821D-16ACBD53B536}">
      <dgm:prSet/>
      <dgm:spPr/>
      <dgm:t>
        <a:bodyPr/>
        <a:lstStyle/>
        <a:p>
          <a:pPr rtl="1"/>
          <a:endParaRPr lang="ar-SA"/>
        </a:p>
      </dgm:t>
    </dgm:pt>
    <dgm:pt modelId="{FD0F7D6D-FD34-47A6-873F-2F5D241832C0}" type="sibTrans" cxnId="{41A774E3-6623-4A41-821D-16ACBD53B536}">
      <dgm:prSet/>
      <dgm:spPr/>
      <dgm:t>
        <a:bodyPr/>
        <a:lstStyle/>
        <a:p>
          <a:pPr rtl="1"/>
          <a:endParaRPr lang="ar-SA"/>
        </a:p>
      </dgm:t>
    </dgm:pt>
    <dgm:pt modelId="{9D3A09CB-369D-4662-8C3B-00A69B710650}">
      <dgm:prSet/>
      <dgm:spPr/>
      <dgm:t>
        <a:bodyPr/>
        <a:lstStyle/>
        <a:p>
          <a:pPr rtl="0"/>
          <a:r>
            <a:rPr lang="en-US" smtClean="0"/>
            <a:t>Q</a:t>
          </a:r>
          <a:r>
            <a:rPr lang="en-US" baseline="-25000" smtClean="0"/>
            <a:t>s</a:t>
          </a:r>
          <a:r>
            <a:rPr lang="en-US" smtClean="0"/>
            <a:t> = N (HG)</a:t>
          </a:r>
          <a:r>
            <a:rPr lang="en-US" baseline="-25000" smtClean="0"/>
            <a:t>s</a:t>
          </a:r>
          <a:r>
            <a:rPr lang="en-US" smtClean="0"/>
            <a:t> (CLF) </a:t>
          </a:r>
          <a:endParaRPr lang="ar-SA"/>
        </a:p>
      </dgm:t>
    </dgm:pt>
    <dgm:pt modelId="{55FD861F-7115-4C41-B002-4B6016BEEFE6}" type="parTrans" cxnId="{D95D6F74-C360-40AD-ADD1-EE32AFD6E314}">
      <dgm:prSet/>
      <dgm:spPr/>
      <dgm:t>
        <a:bodyPr/>
        <a:lstStyle/>
        <a:p>
          <a:pPr rtl="1"/>
          <a:endParaRPr lang="ar-SA"/>
        </a:p>
      </dgm:t>
    </dgm:pt>
    <dgm:pt modelId="{3AF06247-3EF6-485F-A29E-C5742B8FDFCB}" type="sibTrans" cxnId="{D95D6F74-C360-40AD-ADD1-EE32AFD6E314}">
      <dgm:prSet/>
      <dgm:spPr/>
      <dgm:t>
        <a:bodyPr/>
        <a:lstStyle/>
        <a:p>
          <a:pPr rtl="1"/>
          <a:endParaRPr lang="ar-SA"/>
        </a:p>
      </dgm:t>
    </dgm:pt>
    <dgm:pt modelId="{DCFBCBE1-707E-4265-B76A-EFCFFFDA0BC9}" type="pres">
      <dgm:prSet presAssocID="{4D0F6FAD-CC82-452D-9D62-660B7F857C29}" presName="linear" presStyleCnt="0">
        <dgm:presLayoutVars>
          <dgm:animLvl val="lvl"/>
          <dgm:resizeHandles val="exact"/>
        </dgm:presLayoutVars>
      </dgm:prSet>
      <dgm:spPr/>
      <dgm:t>
        <a:bodyPr/>
        <a:lstStyle/>
        <a:p>
          <a:pPr rtl="1"/>
          <a:endParaRPr lang="ar-SA"/>
        </a:p>
      </dgm:t>
    </dgm:pt>
    <dgm:pt modelId="{33177764-1EF8-405C-9C80-6FA6A4EFD43F}" type="pres">
      <dgm:prSet presAssocID="{2526F614-96AA-40B0-8EE6-39116B085247}" presName="parentText" presStyleLbl="node1" presStyleIdx="0" presStyleCnt="2">
        <dgm:presLayoutVars>
          <dgm:chMax val="0"/>
          <dgm:bulletEnabled val="1"/>
        </dgm:presLayoutVars>
      </dgm:prSet>
      <dgm:spPr/>
      <dgm:t>
        <a:bodyPr/>
        <a:lstStyle/>
        <a:p>
          <a:pPr rtl="1"/>
          <a:endParaRPr lang="ar-SA"/>
        </a:p>
      </dgm:t>
    </dgm:pt>
    <dgm:pt modelId="{4D7FC37A-6BEB-4910-A321-0DD6CED0FB62}" type="pres">
      <dgm:prSet presAssocID="{FD0F7D6D-FD34-47A6-873F-2F5D241832C0}" presName="spacer" presStyleCnt="0"/>
      <dgm:spPr/>
      <dgm:t>
        <a:bodyPr/>
        <a:lstStyle/>
        <a:p>
          <a:pPr rtl="1"/>
          <a:endParaRPr lang="ar-SA"/>
        </a:p>
      </dgm:t>
    </dgm:pt>
    <dgm:pt modelId="{CA7BCAA6-D28D-4791-B1A1-16FD781F21B4}" type="pres">
      <dgm:prSet presAssocID="{9D3A09CB-369D-4662-8C3B-00A69B710650}" presName="parentText" presStyleLbl="node1" presStyleIdx="1" presStyleCnt="2">
        <dgm:presLayoutVars>
          <dgm:chMax val="0"/>
          <dgm:bulletEnabled val="1"/>
        </dgm:presLayoutVars>
      </dgm:prSet>
      <dgm:spPr/>
      <dgm:t>
        <a:bodyPr/>
        <a:lstStyle/>
        <a:p>
          <a:pPr rtl="1"/>
          <a:endParaRPr lang="ar-SA"/>
        </a:p>
      </dgm:t>
    </dgm:pt>
  </dgm:ptLst>
  <dgm:cxnLst>
    <dgm:cxn modelId="{53684571-471C-46D8-8736-B28932C8402B}" type="presOf" srcId="{4D0F6FAD-CC82-452D-9D62-660B7F857C29}" destId="{DCFBCBE1-707E-4265-B76A-EFCFFFDA0BC9}" srcOrd="0" destOrd="0" presId="urn:microsoft.com/office/officeart/2005/8/layout/vList2"/>
    <dgm:cxn modelId="{78E9DB2E-521B-45F8-9533-74CB7AF671B3}" type="presOf" srcId="{2526F614-96AA-40B0-8EE6-39116B085247}" destId="{33177764-1EF8-405C-9C80-6FA6A4EFD43F}" srcOrd="0" destOrd="0" presId="urn:microsoft.com/office/officeart/2005/8/layout/vList2"/>
    <dgm:cxn modelId="{D95D6F74-C360-40AD-ADD1-EE32AFD6E314}" srcId="{4D0F6FAD-CC82-452D-9D62-660B7F857C29}" destId="{9D3A09CB-369D-4662-8C3B-00A69B710650}" srcOrd="1" destOrd="0" parTransId="{55FD861F-7115-4C41-B002-4B6016BEEFE6}" sibTransId="{3AF06247-3EF6-485F-A29E-C5742B8FDFCB}"/>
    <dgm:cxn modelId="{41A774E3-6623-4A41-821D-16ACBD53B536}" srcId="{4D0F6FAD-CC82-452D-9D62-660B7F857C29}" destId="{2526F614-96AA-40B0-8EE6-39116B085247}" srcOrd="0" destOrd="0" parTransId="{30CB4397-D951-4145-ADBE-F7B95EE4DC9A}" sibTransId="{FD0F7D6D-FD34-47A6-873F-2F5D241832C0}"/>
    <dgm:cxn modelId="{D20FFB1D-229C-4988-B0A7-68EF2C2384C5}" type="presOf" srcId="{9D3A09CB-369D-4662-8C3B-00A69B710650}" destId="{CA7BCAA6-D28D-4791-B1A1-16FD781F21B4}" srcOrd="0" destOrd="0" presId="urn:microsoft.com/office/officeart/2005/8/layout/vList2"/>
    <dgm:cxn modelId="{EDD185B3-E44C-47BE-9ECF-7FDC06D67393}" type="presParOf" srcId="{DCFBCBE1-707E-4265-B76A-EFCFFFDA0BC9}" destId="{33177764-1EF8-405C-9C80-6FA6A4EFD43F}" srcOrd="0" destOrd="0" presId="urn:microsoft.com/office/officeart/2005/8/layout/vList2"/>
    <dgm:cxn modelId="{0BACDB47-AC07-470B-9C0B-42D45F757982}" type="presParOf" srcId="{DCFBCBE1-707E-4265-B76A-EFCFFFDA0BC9}" destId="{4D7FC37A-6BEB-4910-A321-0DD6CED0FB62}" srcOrd="1" destOrd="0" presId="urn:microsoft.com/office/officeart/2005/8/layout/vList2"/>
    <dgm:cxn modelId="{54DD67F5-FBAA-4751-8CC6-ED0E2C3916F6}" type="presParOf" srcId="{DCFBCBE1-707E-4265-B76A-EFCFFFDA0BC9}" destId="{CA7BCAA6-D28D-4791-B1A1-16FD781F21B4}"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7B969572-3FC1-4F6A-A913-F6A8E20DED40}"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7465744B-C153-49C3-BCA8-7242861AD405}">
      <dgm:prSet/>
      <dgm:spPr/>
      <dgm:t>
        <a:bodyPr/>
        <a:lstStyle/>
        <a:p>
          <a:pPr rtl="0"/>
          <a:r>
            <a:rPr lang="en-US" b="1" dirty="0" smtClean="0"/>
            <a:t>Heat gain due to lighting</a:t>
          </a:r>
          <a:endParaRPr lang="ar-SA" dirty="0"/>
        </a:p>
      </dgm:t>
    </dgm:pt>
    <dgm:pt modelId="{5AA4583D-5F95-433B-8591-7E7C1E20F4E3}" type="parTrans" cxnId="{214E8239-D869-4D81-827B-2E08B7DD7632}">
      <dgm:prSet/>
      <dgm:spPr/>
      <dgm:t>
        <a:bodyPr/>
        <a:lstStyle/>
        <a:p>
          <a:pPr rtl="1"/>
          <a:endParaRPr lang="ar-SA"/>
        </a:p>
      </dgm:t>
    </dgm:pt>
    <dgm:pt modelId="{0BE7460F-BF2A-44CF-A45C-6EA8EAA70B4D}" type="sibTrans" cxnId="{214E8239-D869-4D81-827B-2E08B7DD7632}">
      <dgm:prSet/>
      <dgm:spPr/>
      <dgm:t>
        <a:bodyPr/>
        <a:lstStyle/>
        <a:p>
          <a:pPr rtl="1"/>
          <a:endParaRPr lang="ar-SA"/>
        </a:p>
      </dgm:t>
    </dgm:pt>
    <dgm:pt modelId="{0D544DD2-BD55-4607-8105-BFAE98B73F60}">
      <dgm:prSet/>
      <dgm:spPr/>
      <dgm:t>
        <a:bodyPr/>
        <a:lstStyle/>
        <a:p>
          <a:pPr rtl="0"/>
          <a:r>
            <a:rPr lang="en-US" dirty="0" smtClean="0"/>
            <a:t>q</a:t>
          </a:r>
          <a:r>
            <a:rPr lang="en-US" baseline="-25000" dirty="0" smtClean="0"/>
            <a:t>i</a:t>
          </a:r>
          <a:r>
            <a:rPr lang="en-US" dirty="0" smtClean="0"/>
            <a:t> =  W . A</a:t>
          </a:r>
          <a:endParaRPr lang="ar-SA" dirty="0"/>
        </a:p>
      </dgm:t>
    </dgm:pt>
    <dgm:pt modelId="{E26FCA31-E3AC-46B1-9ACB-A53926AEE4C7}" type="parTrans" cxnId="{7999CF28-ED35-458D-8DFC-5F6FFA880176}">
      <dgm:prSet/>
      <dgm:spPr/>
      <dgm:t>
        <a:bodyPr/>
        <a:lstStyle/>
        <a:p>
          <a:pPr rtl="1"/>
          <a:endParaRPr lang="ar-SA"/>
        </a:p>
      </dgm:t>
    </dgm:pt>
    <dgm:pt modelId="{E67B6B26-427F-47A3-B908-CF44565CB206}" type="sibTrans" cxnId="{7999CF28-ED35-458D-8DFC-5F6FFA880176}">
      <dgm:prSet/>
      <dgm:spPr/>
      <dgm:t>
        <a:bodyPr/>
        <a:lstStyle/>
        <a:p>
          <a:pPr rtl="1"/>
          <a:endParaRPr lang="ar-SA"/>
        </a:p>
      </dgm:t>
    </dgm:pt>
    <dgm:pt modelId="{4A4E6B1F-3B8B-4461-8052-A900511531C0}">
      <dgm:prSet/>
      <dgm:spPr/>
      <dgm:t>
        <a:bodyPr/>
        <a:lstStyle/>
        <a:p>
          <a:pPr rtl="0"/>
          <a:r>
            <a:rPr lang="en-US" dirty="0" smtClean="0"/>
            <a:t>Q </a:t>
          </a:r>
          <a:r>
            <a:rPr lang="en-US" baseline="-25000" dirty="0" smtClean="0"/>
            <a:t>light</a:t>
          </a:r>
          <a:r>
            <a:rPr lang="en-US" dirty="0" smtClean="0"/>
            <a:t> = q</a:t>
          </a:r>
          <a:r>
            <a:rPr lang="en-US" baseline="-25000" dirty="0" smtClean="0"/>
            <a:t>i </a:t>
          </a:r>
          <a:r>
            <a:rPr lang="en-US" dirty="0" smtClean="0"/>
            <a:t>CLF</a:t>
          </a:r>
          <a:endParaRPr lang="ar-SA" dirty="0"/>
        </a:p>
      </dgm:t>
    </dgm:pt>
    <dgm:pt modelId="{78AF02ED-D279-4A7D-B750-592075E0A679}" type="parTrans" cxnId="{CF0E2D65-6258-4033-B82D-20C83636B109}">
      <dgm:prSet/>
      <dgm:spPr/>
      <dgm:t>
        <a:bodyPr/>
        <a:lstStyle/>
        <a:p>
          <a:pPr rtl="1"/>
          <a:endParaRPr lang="ar-SA"/>
        </a:p>
      </dgm:t>
    </dgm:pt>
    <dgm:pt modelId="{106AB69F-185F-4E60-B49E-A69439C0534D}" type="sibTrans" cxnId="{CF0E2D65-6258-4033-B82D-20C83636B109}">
      <dgm:prSet/>
      <dgm:spPr/>
      <dgm:t>
        <a:bodyPr/>
        <a:lstStyle/>
        <a:p>
          <a:pPr rtl="1"/>
          <a:endParaRPr lang="ar-SA"/>
        </a:p>
      </dgm:t>
    </dgm:pt>
    <dgm:pt modelId="{1FF818F7-52D7-4E42-BF8C-878CD2A1E22A}" type="pres">
      <dgm:prSet presAssocID="{7B969572-3FC1-4F6A-A913-F6A8E20DED40}" presName="linear" presStyleCnt="0">
        <dgm:presLayoutVars>
          <dgm:animLvl val="lvl"/>
          <dgm:resizeHandles val="exact"/>
        </dgm:presLayoutVars>
      </dgm:prSet>
      <dgm:spPr/>
      <dgm:t>
        <a:bodyPr/>
        <a:lstStyle/>
        <a:p>
          <a:pPr rtl="1"/>
          <a:endParaRPr lang="ar-SA"/>
        </a:p>
      </dgm:t>
    </dgm:pt>
    <dgm:pt modelId="{A7B29EE3-C27D-42FF-979F-FD407E1BF9EA}" type="pres">
      <dgm:prSet presAssocID="{7465744B-C153-49C3-BCA8-7242861AD405}" presName="parentText" presStyleLbl="node1" presStyleIdx="0" presStyleCnt="3">
        <dgm:presLayoutVars>
          <dgm:chMax val="0"/>
          <dgm:bulletEnabled val="1"/>
        </dgm:presLayoutVars>
      </dgm:prSet>
      <dgm:spPr/>
      <dgm:t>
        <a:bodyPr/>
        <a:lstStyle/>
        <a:p>
          <a:pPr rtl="1"/>
          <a:endParaRPr lang="ar-SA"/>
        </a:p>
      </dgm:t>
    </dgm:pt>
    <dgm:pt modelId="{69B76BC1-4129-4553-8BC4-46004929280E}" type="pres">
      <dgm:prSet presAssocID="{0BE7460F-BF2A-44CF-A45C-6EA8EAA70B4D}" presName="spacer" presStyleCnt="0"/>
      <dgm:spPr/>
      <dgm:t>
        <a:bodyPr/>
        <a:lstStyle/>
        <a:p>
          <a:pPr rtl="1"/>
          <a:endParaRPr lang="ar-SA"/>
        </a:p>
      </dgm:t>
    </dgm:pt>
    <dgm:pt modelId="{6E1FE462-5413-43EA-85A6-93A14EAE45F5}" type="pres">
      <dgm:prSet presAssocID="{0D544DD2-BD55-4607-8105-BFAE98B73F60}" presName="parentText" presStyleLbl="node1" presStyleIdx="1" presStyleCnt="3">
        <dgm:presLayoutVars>
          <dgm:chMax val="0"/>
          <dgm:bulletEnabled val="1"/>
        </dgm:presLayoutVars>
      </dgm:prSet>
      <dgm:spPr/>
      <dgm:t>
        <a:bodyPr/>
        <a:lstStyle/>
        <a:p>
          <a:pPr rtl="1"/>
          <a:endParaRPr lang="ar-SA"/>
        </a:p>
      </dgm:t>
    </dgm:pt>
    <dgm:pt modelId="{8E4DF59D-3C6A-4712-B722-33EC2255BAD3}" type="pres">
      <dgm:prSet presAssocID="{E67B6B26-427F-47A3-B908-CF44565CB206}" presName="spacer" presStyleCnt="0"/>
      <dgm:spPr/>
      <dgm:t>
        <a:bodyPr/>
        <a:lstStyle/>
        <a:p>
          <a:pPr rtl="1"/>
          <a:endParaRPr lang="ar-SA"/>
        </a:p>
      </dgm:t>
    </dgm:pt>
    <dgm:pt modelId="{24F4B89A-2075-4B4D-84DA-B2A5B0C27356}" type="pres">
      <dgm:prSet presAssocID="{4A4E6B1F-3B8B-4461-8052-A900511531C0}" presName="parentText" presStyleLbl="node1" presStyleIdx="2" presStyleCnt="3">
        <dgm:presLayoutVars>
          <dgm:chMax val="0"/>
          <dgm:bulletEnabled val="1"/>
        </dgm:presLayoutVars>
      </dgm:prSet>
      <dgm:spPr/>
      <dgm:t>
        <a:bodyPr/>
        <a:lstStyle/>
        <a:p>
          <a:pPr rtl="1"/>
          <a:endParaRPr lang="ar-SA"/>
        </a:p>
      </dgm:t>
    </dgm:pt>
  </dgm:ptLst>
  <dgm:cxnLst>
    <dgm:cxn modelId="{7999CF28-ED35-458D-8DFC-5F6FFA880176}" srcId="{7B969572-3FC1-4F6A-A913-F6A8E20DED40}" destId="{0D544DD2-BD55-4607-8105-BFAE98B73F60}" srcOrd="1" destOrd="0" parTransId="{E26FCA31-E3AC-46B1-9ACB-A53926AEE4C7}" sibTransId="{E67B6B26-427F-47A3-B908-CF44565CB206}"/>
    <dgm:cxn modelId="{43B3EB1E-B5ED-4CFF-901C-76E23A434654}" type="presOf" srcId="{7465744B-C153-49C3-BCA8-7242861AD405}" destId="{A7B29EE3-C27D-42FF-979F-FD407E1BF9EA}" srcOrd="0" destOrd="0" presId="urn:microsoft.com/office/officeart/2005/8/layout/vList2"/>
    <dgm:cxn modelId="{5C4B4BE7-7F68-446C-B519-13E738EAD1FA}" type="presOf" srcId="{4A4E6B1F-3B8B-4461-8052-A900511531C0}" destId="{24F4B89A-2075-4B4D-84DA-B2A5B0C27356}" srcOrd="0" destOrd="0" presId="urn:microsoft.com/office/officeart/2005/8/layout/vList2"/>
    <dgm:cxn modelId="{A0C162DB-129B-4D45-BD27-E27704B96C38}" type="presOf" srcId="{7B969572-3FC1-4F6A-A913-F6A8E20DED40}" destId="{1FF818F7-52D7-4E42-BF8C-878CD2A1E22A}" srcOrd="0" destOrd="0" presId="urn:microsoft.com/office/officeart/2005/8/layout/vList2"/>
    <dgm:cxn modelId="{214E8239-D869-4D81-827B-2E08B7DD7632}" srcId="{7B969572-3FC1-4F6A-A913-F6A8E20DED40}" destId="{7465744B-C153-49C3-BCA8-7242861AD405}" srcOrd="0" destOrd="0" parTransId="{5AA4583D-5F95-433B-8591-7E7C1E20F4E3}" sibTransId="{0BE7460F-BF2A-44CF-A45C-6EA8EAA70B4D}"/>
    <dgm:cxn modelId="{CF0E2D65-6258-4033-B82D-20C83636B109}" srcId="{7B969572-3FC1-4F6A-A913-F6A8E20DED40}" destId="{4A4E6B1F-3B8B-4461-8052-A900511531C0}" srcOrd="2" destOrd="0" parTransId="{78AF02ED-D279-4A7D-B750-592075E0A679}" sibTransId="{106AB69F-185F-4E60-B49E-A69439C0534D}"/>
    <dgm:cxn modelId="{C036DDCA-CB4B-477D-B031-613F7AEB2005}" type="presOf" srcId="{0D544DD2-BD55-4607-8105-BFAE98B73F60}" destId="{6E1FE462-5413-43EA-85A6-93A14EAE45F5}" srcOrd="0" destOrd="0" presId="urn:microsoft.com/office/officeart/2005/8/layout/vList2"/>
    <dgm:cxn modelId="{186D1C9F-4358-41E2-AE39-D53125D7FAC3}" type="presParOf" srcId="{1FF818F7-52D7-4E42-BF8C-878CD2A1E22A}" destId="{A7B29EE3-C27D-42FF-979F-FD407E1BF9EA}" srcOrd="0" destOrd="0" presId="urn:microsoft.com/office/officeart/2005/8/layout/vList2"/>
    <dgm:cxn modelId="{8253A36D-27A9-4044-B9E8-4A9091FF9755}" type="presParOf" srcId="{1FF818F7-52D7-4E42-BF8C-878CD2A1E22A}" destId="{69B76BC1-4129-4553-8BC4-46004929280E}" srcOrd="1" destOrd="0" presId="urn:microsoft.com/office/officeart/2005/8/layout/vList2"/>
    <dgm:cxn modelId="{10BCBEF9-D166-4CC9-AC03-01CF4B6FACD9}" type="presParOf" srcId="{1FF818F7-52D7-4E42-BF8C-878CD2A1E22A}" destId="{6E1FE462-5413-43EA-85A6-93A14EAE45F5}" srcOrd="2" destOrd="0" presId="urn:microsoft.com/office/officeart/2005/8/layout/vList2"/>
    <dgm:cxn modelId="{777DABF5-0D92-41BF-A021-2642C93BC6A3}" type="presParOf" srcId="{1FF818F7-52D7-4E42-BF8C-878CD2A1E22A}" destId="{8E4DF59D-3C6A-4712-B722-33EC2255BAD3}" srcOrd="3" destOrd="0" presId="urn:microsoft.com/office/officeart/2005/8/layout/vList2"/>
    <dgm:cxn modelId="{48CB54DB-5A72-42F3-A875-C848C31FAB54}" type="presParOf" srcId="{1FF818F7-52D7-4E42-BF8C-878CD2A1E22A}" destId="{24F4B89A-2075-4B4D-84DA-B2A5B0C27356}" srcOrd="4"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4116DDC4-7520-43C6-9BF1-8726AC7A98A9}"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EC731976-1AC0-47B8-971E-1A75587A5C81}">
      <dgm:prSet custT="1"/>
      <dgm:spPr/>
      <dgm:t>
        <a:bodyPr/>
        <a:lstStyle/>
        <a:p>
          <a:pPr rtl="0"/>
          <a:r>
            <a:rPr lang="en-US" sz="2000" b="1" dirty="0" smtClean="0"/>
            <a:t>Heat gain due to equipment's</a:t>
          </a:r>
          <a:endParaRPr lang="ar-SA" sz="2000" dirty="0"/>
        </a:p>
      </dgm:t>
    </dgm:pt>
    <dgm:pt modelId="{2BF5730D-1812-476A-A465-426223FDEB8D}" type="parTrans" cxnId="{A4AB7FBA-3414-489A-9F51-A8C11B560F74}">
      <dgm:prSet/>
      <dgm:spPr/>
      <dgm:t>
        <a:bodyPr/>
        <a:lstStyle/>
        <a:p>
          <a:pPr rtl="1"/>
          <a:endParaRPr lang="ar-SA"/>
        </a:p>
      </dgm:t>
    </dgm:pt>
    <dgm:pt modelId="{8A9612E7-2C44-4896-8BF0-F9EF28A22951}" type="sibTrans" cxnId="{A4AB7FBA-3414-489A-9F51-A8C11B560F74}">
      <dgm:prSet/>
      <dgm:spPr/>
      <dgm:t>
        <a:bodyPr/>
        <a:lstStyle/>
        <a:p>
          <a:pPr rtl="1"/>
          <a:endParaRPr lang="ar-SA"/>
        </a:p>
      </dgm:t>
    </dgm:pt>
    <dgm:pt modelId="{2D643FFB-9ADA-458F-BB13-C169A622D365}">
      <dgm:prSet custT="1"/>
      <dgm:spPr/>
      <dgm:t>
        <a:bodyPr/>
        <a:lstStyle/>
        <a:p>
          <a:pPr rtl="0"/>
          <a:r>
            <a:rPr lang="en-US" sz="2000" dirty="0" smtClean="0"/>
            <a:t>Qs = </a:t>
          </a:r>
          <a:r>
            <a:rPr lang="en-US" sz="2000" dirty="0" err="1" smtClean="0"/>
            <a:t>qs</a:t>
          </a:r>
          <a:r>
            <a:rPr lang="en-US" sz="2000" dirty="0" smtClean="0"/>
            <a:t> * CLF</a:t>
          </a:r>
        </a:p>
        <a:p>
          <a:pPr rtl="0"/>
          <a:r>
            <a:rPr lang="en-US" sz="2000" dirty="0" err="1" smtClean="0"/>
            <a:t>Ql</a:t>
          </a:r>
          <a:r>
            <a:rPr lang="en-US" sz="2000" dirty="0" smtClean="0"/>
            <a:t> = </a:t>
          </a:r>
          <a:r>
            <a:rPr lang="en-US" sz="2000" dirty="0" err="1" smtClean="0"/>
            <a:t>ql</a:t>
          </a:r>
          <a:endParaRPr lang="ar-SA" sz="2000" dirty="0"/>
        </a:p>
      </dgm:t>
    </dgm:pt>
    <dgm:pt modelId="{D2CB00ED-1172-4317-B751-2A96933DDA1E}" type="parTrans" cxnId="{9F67DD53-6123-4DF9-81C8-A9F9C3D63182}">
      <dgm:prSet/>
      <dgm:spPr/>
      <dgm:t>
        <a:bodyPr/>
        <a:lstStyle/>
        <a:p>
          <a:pPr rtl="1"/>
          <a:endParaRPr lang="ar-SA"/>
        </a:p>
      </dgm:t>
    </dgm:pt>
    <dgm:pt modelId="{0CE34074-DB49-4CDE-87D1-5142750CE447}" type="sibTrans" cxnId="{9F67DD53-6123-4DF9-81C8-A9F9C3D63182}">
      <dgm:prSet/>
      <dgm:spPr/>
      <dgm:t>
        <a:bodyPr/>
        <a:lstStyle/>
        <a:p>
          <a:pPr rtl="1"/>
          <a:endParaRPr lang="ar-SA"/>
        </a:p>
      </dgm:t>
    </dgm:pt>
    <dgm:pt modelId="{12B2DBAD-3CB4-4CB6-B312-8EFE05AE09F0}" type="pres">
      <dgm:prSet presAssocID="{4116DDC4-7520-43C6-9BF1-8726AC7A98A9}" presName="linear" presStyleCnt="0">
        <dgm:presLayoutVars>
          <dgm:animLvl val="lvl"/>
          <dgm:resizeHandles val="exact"/>
        </dgm:presLayoutVars>
      </dgm:prSet>
      <dgm:spPr/>
      <dgm:t>
        <a:bodyPr/>
        <a:lstStyle/>
        <a:p>
          <a:pPr rtl="1"/>
          <a:endParaRPr lang="ar-SA"/>
        </a:p>
      </dgm:t>
    </dgm:pt>
    <dgm:pt modelId="{FCF9F0D9-3043-495C-84F9-982C3E8179B5}" type="pres">
      <dgm:prSet presAssocID="{EC731976-1AC0-47B8-971E-1A75587A5C81}" presName="parentText" presStyleLbl="node1" presStyleIdx="0" presStyleCnt="2" custScaleY="53549" custLinFactY="-269291" custLinFactNeighborX="1980" custLinFactNeighborY="-300000">
        <dgm:presLayoutVars>
          <dgm:chMax val="0"/>
          <dgm:bulletEnabled val="1"/>
        </dgm:presLayoutVars>
      </dgm:prSet>
      <dgm:spPr/>
      <dgm:t>
        <a:bodyPr/>
        <a:lstStyle/>
        <a:p>
          <a:pPr rtl="1"/>
          <a:endParaRPr lang="ar-SA"/>
        </a:p>
      </dgm:t>
    </dgm:pt>
    <dgm:pt modelId="{26186C6A-E8D8-4746-B823-67A58788551C}" type="pres">
      <dgm:prSet presAssocID="{8A9612E7-2C44-4896-8BF0-F9EF28A22951}" presName="spacer" presStyleCnt="0"/>
      <dgm:spPr/>
      <dgm:t>
        <a:bodyPr/>
        <a:lstStyle/>
        <a:p>
          <a:pPr rtl="1"/>
          <a:endParaRPr lang="ar-SA"/>
        </a:p>
      </dgm:t>
    </dgm:pt>
    <dgm:pt modelId="{AD788C9D-9203-49ED-A75B-6C0E9E43DF98}" type="pres">
      <dgm:prSet presAssocID="{2D643FFB-9ADA-458F-BB13-C169A622D365}" presName="parentText" presStyleLbl="node1" presStyleIdx="1" presStyleCnt="2" custScaleY="94454" custLinFactY="17857" custLinFactNeighborY="100000">
        <dgm:presLayoutVars>
          <dgm:chMax val="0"/>
          <dgm:bulletEnabled val="1"/>
        </dgm:presLayoutVars>
      </dgm:prSet>
      <dgm:spPr/>
      <dgm:t>
        <a:bodyPr/>
        <a:lstStyle/>
        <a:p>
          <a:pPr rtl="1"/>
          <a:endParaRPr lang="ar-SA"/>
        </a:p>
      </dgm:t>
    </dgm:pt>
  </dgm:ptLst>
  <dgm:cxnLst>
    <dgm:cxn modelId="{9F67DD53-6123-4DF9-81C8-A9F9C3D63182}" srcId="{4116DDC4-7520-43C6-9BF1-8726AC7A98A9}" destId="{2D643FFB-9ADA-458F-BB13-C169A622D365}" srcOrd="1" destOrd="0" parTransId="{D2CB00ED-1172-4317-B751-2A96933DDA1E}" sibTransId="{0CE34074-DB49-4CDE-87D1-5142750CE447}"/>
    <dgm:cxn modelId="{499D34C6-DA02-4576-984B-840A1932E8D6}" type="presOf" srcId="{EC731976-1AC0-47B8-971E-1A75587A5C81}" destId="{FCF9F0D9-3043-495C-84F9-982C3E8179B5}" srcOrd="0" destOrd="0" presId="urn:microsoft.com/office/officeart/2005/8/layout/vList2"/>
    <dgm:cxn modelId="{A2591DB7-1609-47BF-8DEF-F89DBF000929}" type="presOf" srcId="{2D643FFB-9ADA-458F-BB13-C169A622D365}" destId="{AD788C9D-9203-49ED-A75B-6C0E9E43DF98}" srcOrd="0" destOrd="0" presId="urn:microsoft.com/office/officeart/2005/8/layout/vList2"/>
    <dgm:cxn modelId="{A4AB7FBA-3414-489A-9F51-A8C11B560F74}" srcId="{4116DDC4-7520-43C6-9BF1-8726AC7A98A9}" destId="{EC731976-1AC0-47B8-971E-1A75587A5C81}" srcOrd="0" destOrd="0" parTransId="{2BF5730D-1812-476A-A465-426223FDEB8D}" sibTransId="{8A9612E7-2C44-4896-8BF0-F9EF28A22951}"/>
    <dgm:cxn modelId="{F3B42B67-1232-4E2C-9BB2-A6A514A1BAB1}" type="presOf" srcId="{4116DDC4-7520-43C6-9BF1-8726AC7A98A9}" destId="{12B2DBAD-3CB4-4CB6-B312-8EFE05AE09F0}" srcOrd="0" destOrd="0" presId="urn:microsoft.com/office/officeart/2005/8/layout/vList2"/>
    <dgm:cxn modelId="{F7F18731-1F87-4E3A-9D58-E5F105AF6CCF}" type="presParOf" srcId="{12B2DBAD-3CB4-4CB6-B312-8EFE05AE09F0}" destId="{FCF9F0D9-3043-495C-84F9-982C3E8179B5}" srcOrd="0" destOrd="0" presId="urn:microsoft.com/office/officeart/2005/8/layout/vList2"/>
    <dgm:cxn modelId="{F0203DC3-E2B5-4812-BE45-B156DFC54369}" type="presParOf" srcId="{12B2DBAD-3CB4-4CB6-B312-8EFE05AE09F0}" destId="{26186C6A-E8D8-4746-B823-67A58788551C}" srcOrd="1" destOrd="0" presId="urn:microsoft.com/office/officeart/2005/8/layout/vList2"/>
    <dgm:cxn modelId="{62C04B7D-DE4F-46A9-8EB9-FCC6CF865BED}" type="presParOf" srcId="{12B2DBAD-3CB4-4CB6-B312-8EFE05AE09F0}" destId="{AD788C9D-9203-49ED-A75B-6C0E9E43DF98}" srcOrd="2"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857C255E-843D-4DFB-8CF5-83176F7DCCFB}"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9160D578-BCA4-4393-B66B-C73D01F405B8}">
      <dgm:prSet custT="1"/>
      <dgm:spPr/>
      <dgm:t>
        <a:bodyPr/>
        <a:lstStyle/>
        <a:p>
          <a:pPr algn="ctr" rtl="0"/>
          <a:r>
            <a:rPr lang="en-US" sz="4000" b="1" dirty="0" smtClean="0"/>
            <a:t>Cooling load principle</a:t>
          </a:r>
        </a:p>
        <a:p>
          <a:pPr algn="ctr" rtl="0"/>
          <a:r>
            <a:rPr lang="en-US" sz="2300" dirty="0" smtClean="0"/>
            <a:t>(</a:t>
          </a:r>
          <a:r>
            <a:rPr lang="en-US" sz="3200" dirty="0" smtClean="0"/>
            <a:t>Related formulas)</a:t>
          </a:r>
          <a:r>
            <a:rPr lang="en-US" sz="3200" b="1" dirty="0" smtClean="0"/>
            <a:t>  </a:t>
          </a:r>
          <a:endParaRPr lang="ar-SA" sz="2300" dirty="0"/>
        </a:p>
      </dgm:t>
    </dgm:pt>
    <dgm:pt modelId="{2899AAEB-BDDC-4218-AA5E-A9EED364C88A}" type="parTrans" cxnId="{6420E7A2-C80D-4B0C-BD21-5CE08BD0C9ED}">
      <dgm:prSet/>
      <dgm:spPr/>
      <dgm:t>
        <a:bodyPr/>
        <a:lstStyle/>
        <a:p>
          <a:pPr rtl="1"/>
          <a:endParaRPr lang="ar-SA"/>
        </a:p>
      </dgm:t>
    </dgm:pt>
    <dgm:pt modelId="{D6C4A753-424E-4788-AC41-053B567F67F6}" type="sibTrans" cxnId="{6420E7A2-C80D-4B0C-BD21-5CE08BD0C9ED}">
      <dgm:prSet/>
      <dgm:spPr/>
      <dgm:t>
        <a:bodyPr/>
        <a:lstStyle/>
        <a:p>
          <a:pPr rtl="1"/>
          <a:endParaRPr lang="ar-SA"/>
        </a:p>
      </dgm:t>
    </dgm:pt>
    <dgm:pt modelId="{3C4CB1F0-98E8-44FF-9362-9A8BCBDF121E}" type="pres">
      <dgm:prSet presAssocID="{857C255E-843D-4DFB-8CF5-83176F7DCCFB}" presName="linear" presStyleCnt="0">
        <dgm:presLayoutVars>
          <dgm:animLvl val="lvl"/>
          <dgm:resizeHandles val="exact"/>
        </dgm:presLayoutVars>
      </dgm:prSet>
      <dgm:spPr/>
    </dgm:pt>
    <dgm:pt modelId="{9C0A6443-FE62-4693-A519-060F366435AE}" type="pres">
      <dgm:prSet presAssocID="{9160D578-BCA4-4393-B66B-C73D01F405B8}" presName="parentText" presStyleLbl="node1" presStyleIdx="0" presStyleCnt="1" custScaleY="373163">
        <dgm:presLayoutVars>
          <dgm:chMax val="0"/>
          <dgm:bulletEnabled val="1"/>
        </dgm:presLayoutVars>
      </dgm:prSet>
      <dgm:spPr/>
      <dgm:t>
        <a:bodyPr/>
        <a:lstStyle/>
        <a:p>
          <a:pPr rtl="1"/>
          <a:endParaRPr lang="ar-SA"/>
        </a:p>
      </dgm:t>
    </dgm:pt>
  </dgm:ptLst>
  <dgm:cxnLst>
    <dgm:cxn modelId="{F321FA3F-E254-4CED-9A2D-90812C0827BB}" type="presOf" srcId="{9160D578-BCA4-4393-B66B-C73D01F405B8}" destId="{9C0A6443-FE62-4693-A519-060F366435AE}" srcOrd="0" destOrd="0" presId="urn:microsoft.com/office/officeart/2005/8/layout/vList2"/>
    <dgm:cxn modelId="{AC68C374-FAE6-4326-B9F7-D2562938DD65}" type="presOf" srcId="{857C255E-843D-4DFB-8CF5-83176F7DCCFB}" destId="{3C4CB1F0-98E8-44FF-9362-9A8BCBDF121E}" srcOrd="0" destOrd="0" presId="urn:microsoft.com/office/officeart/2005/8/layout/vList2"/>
    <dgm:cxn modelId="{6420E7A2-C80D-4B0C-BD21-5CE08BD0C9ED}" srcId="{857C255E-843D-4DFB-8CF5-83176F7DCCFB}" destId="{9160D578-BCA4-4393-B66B-C73D01F405B8}" srcOrd="0" destOrd="0" parTransId="{2899AAEB-BDDC-4218-AA5E-A9EED364C88A}" sibTransId="{D6C4A753-424E-4788-AC41-053B567F67F6}"/>
    <dgm:cxn modelId="{E22744BF-1694-4EB9-A701-C330BE61A283}" type="presParOf" srcId="{3C4CB1F0-98E8-44FF-9362-9A8BCBDF121E}" destId="{9C0A6443-FE62-4693-A519-060F366435AE}" srcOrd="0" destOrd="0" presId="urn:microsoft.com/office/officeart/2005/8/layout/vList2"/>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7B07DD-8D06-4B35-A543-542132A3A778}"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1EC213AA-6E57-4669-AE82-53B0DD380A28}">
      <dgm:prSet/>
      <dgm:spPr/>
      <dgm:t>
        <a:bodyPr/>
        <a:lstStyle/>
        <a:p>
          <a:pPr algn="just" rtl="0"/>
          <a:r>
            <a:rPr lang="en-US" dirty="0" smtClean="0"/>
            <a:t>The objective  of  this project is to design the heating ventilation and air conditioning systems (HVAC) for building of Mussalam hospital which is located in Ramallah city , in addition all the recommended mechanical systems that the building should contain like (potable water, derange, medical gases and firefighting) systems .</a:t>
          </a:r>
          <a:endParaRPr lang="ar-SA" dirty="0"/>
        </a:p>
      </dgm:t>
    </dgm:pt>
    <dgm:pt modelId="{181F2BC3-B849-4054-ADF3-CE47A5E4AE1F}" type="parTrans" cxnId="{C9DD7570-6DC4-4A03-B9CC-6C2345609195}">
      <dgm:prSet/>
      <dgm:spPr/>
      <dgm:t>
        <a:bodyPr/>
        <a:lstStyle/>
        <a:p>
          <a:pPr rtl="1"/>
          <a:endParaRPr lang="ar-SA"/>
        </a:p>
      </dgm:t>
    </dgm:pt>
    <dgm:pt modelId="{FF1F0F71-CC87-42D8-83FC-B9E24C030D82}" type="sibTrans" cxnId="{C9DD7570-6DC4-4A03-B9CC-6C2345609195}">
      <dgm:prSet/>
      <dgm:spPr/>
      <dgm:t>
        <a:bodyPr/>
        <a:lstStyle/>
        <a:p>
          <a:pPr rtl="1"/>
          <a:endParaRPr lang="ar-SA"/>
        </a:p>
      </dgm:t>
    </dgm:pt>
    <dgm:pt modelId="{0E33073B-A9CC-47B6-AABB-2D8DD81ACBBD}" type="pres">
      <dgm:prSet presAssocID="{7A7B07DD-8D06-4B35-A543-542132A3A778}" presName="linear" presStyleCnt="0">
        <dgm:presLayoutVars>
          <dgm:animLvl val="lvl"/>
          <dgm:resizeHandles val="exact"/>
        </dgm:presLayoutVars>
      </dgm:prSet>
      <dgm:spPr/>
      <dgm:t>
        <a:bodyPr/>
        <a:lstStyle/>
        <a:p>
          <a:pPr rtl="1"/>
          <a:endParaRPr lang="ar-SA"/>
        </a:p>
      </dgm:t>
    </dgm:pt>
    <dgm:pt modelId="{10C36C01-D7D3-4DFB-B0D3-E03663BC3D20}" type="pres">
      <dgm:prSet presAssocID="{1EC213AA-6E57-4669-AE82-53B0DD380A28}" presName="parentText" presStyleLbl="node1" presStyleIdx="0" presStyleCnt="1" custScaleX="96522" custScaleY="103557" custLinFactNeighborX="3478" custLinFactNeighborY="-21677">
        <dgm:presLayoutVars>
          <dgm:chMax val="0"/>
          <dgm:bulletEnabled val="1"/>
        </dgm:presLayoutVars>
      </dgm:prSet>
      <dgm:spPr/>
      <dgm:t>
        <a:bodyPr/>
        <a:lstStyle/>
        <a:p>
          <a:pPr rtl="1"/>
          <a:endParaRPr lang="ar-SA"/>
        </a:p>
      </dgm:t>
    </dgm:pt>
  </dgm:ptLst>
  <dgm:cxnLst>
    <dgm:cxn modelId="{8F5FD69B-0E10-47D5-8E23-0960930A065A}" type="presOf" srcId="{1EC213AA-6E57-4669-AE82-53B0DD380A28}" destId="{10C36C01-D7D3-4DFB-B0D3-E03663BC3D20}" srcOrd="0" destOrd="0" presId="urn:microsoft.com/office/officeart/2005/8/layout/vList2"/>
    <dgm:cxn modelId="{E1C7F30A-2710-4C0C-8773-EA87DF317CA7}" type="presOf" srcId="{7A7B07DD-8D06-4B35-A543-542132A3A778}" destId="{0E33073B-A9CC-47B6-AABB-2D8DD81ACBBD}" srcOrd="0" destOrd="0" presId="urn:microsoft.com/office/officeart/2005/8/layout/vList2"/>
    <dgm:cxn modelId="{C9DD7570-6DC4-4A03-B9CC-6C2345609195}" srcId="{7A7B07DD-8D06-4B35-A543-542132A3A778}" destId="{1EC213AA-6E57-4669-AE82-53B0DD380A28}" srcOrd="0" destOrd="0" parTransId="{181F2BC3-B849-4054-ADF3-CE47A5E4AE1F}" sibTransId="{FF1F0F71-CC87-42D8-83FC-B9E24C030D82}"/>
    <dgm:cxn modelId="{DAB69A6C-702B-4ED3-A677-B234F431B788}" type="presParOf" srcId="{0E33073B-A9CC-47B6-AABB-2D8DD81ACBBD}" destId="{10C36C01-D7D3-4DFB-B0D3-E03663BC3D2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4CB30232-379E-4978-B3B7-653A1BA027B6}"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98C74D86-368C-48F3-B30E-838BC5B4CCA6}">
      <dgm:prSet custT="1"/>
      <dgm:spPr/>
      <dgm:t>
        <a:bodyPr/>
        <a:lstStyle/>
        <a:p>
          <a:pPr algn="ctr" rtl="0"/>
          <a:r>
            <a:rPr lang="en-US" sz="4000" b="1" dirty="0" smtClean="0"/>
            <a:t>Mechanical systems</a:t>
          </a:r>
        </a:p>
        <a:p>
          <a:pPr algn="ctr" rtl="0"/>
          <a:r>
            <a:rPr lang="en-US" sz="2800" b="1" dirty="0" smtClean="0"/>
            <a:t>(Potable </a:t>
          </a:r>
          <a:r>
            <a:rPr lang="en-US" sz="2800" b="1" dirty="0" smtClean="0"/>
            <a:t>water)</a:t>
          </a:r>
          <a:endParaRPr lang="ar-SA" sz="2800" dirty="0"/>
        </a:p>
      </dgm:t>
    </dgm:pt>
    <dgm:pt modelId="{2C5E085D-DB3E-4C24-9BAA-5263167114CE}" type="parTrans" cxnId="{177DCC25-6B76-4071-BD61-203C0AECD4C0}">
      <dgm:prSet/>
      <dgm:spPr/>
      <dgm:t>
        <a:bodyPr/>
        <a:lstStyle/>
        <a:p>
          <a:pPr rtl="1"/>
          <a:endParaRPr lang="ar-SA"/>
        </a:p>
      </dgm:t>
    </dgm:pt>
    <dgm:pt modelId="{B53E54AB-0789-463D-9550-863CAAACCF52}" type="sibTrans" cxnId="{177DCC25-6B76-4071-BD61-203C0AECD4C0}">
      <dgm:prSet/>
      <dgm:spPr/>
      <dgm:t>
        <a:bodyPr/>
        <a:lstStyle/>
        <a:p>
          <a:pPr rtl="1"/>
          <a:endParaRPr lang="ar-SA"/>
        </a:p>
      </dgm:t>
    </dgm:pt>
    <dgm:pt modelId="{FF890182-32A5-4EAA-B9A3-4AF7401DD213}" type="pres">
      <dgm:prSet presAssocID="{4CB30232-379E-4978-B3B7-653A1BA027B6}" presName="linear" presStyleCnt="0">
        <dgm:presLayoutVars>
          <dgm:animLvl val="lvl"/>
          <dgm:resizeHandles val="exact"/>
        </dgm:presLayoutVars>
      </dgm:prSet>
      <dgm:spPr/>
      <dgm:t>
        <a:bodyPr/>
        <a:lstStyle/>
        <a:p>
          <a:pPr rtl="1"/>
          <a:endParaRPr lang="ar-SA"/>
        </a:p>
      </dgm:t>
    </dgm:pt>
    <dgm:pt modelId="{546AFAEE-3625-4CBF-8D81-2562C1BFFD0F}" type="pres">
      <dgm:prSet presAssocID="{98C74D86-368C-48F3-B30E-838BC5B4CCA6}" presName="parentText" presStyleLbl="node1" presStyleIdx="0" presStyleCnt="1" custScaleX="100474" custScaleY="385655" custLinFactNeighborY="-41180">
        <dgm:presLayoutVars>
          <dgm:chMax val="0"/>
          <dgm:bulletEnabled val="1"/>
        </dgm:presLayoutVars>
      </dgm:prSet>
      <dgm:spPr/>
      <dgm:t>
        <a:bodyPr/>
        <a:lstStyle/>
        <a:p>
          <a:pPr rtl="1"/>
          <a:endParaRPr lang="ar-SA"/>
        </a:p>
      </dgm:t>
    </dgm:pt>
  </dgm:ptLst>
  <dgm:cxnLst>
    <dgm:cxn modelId="{BC253913-65AB-4762-8DB0-57551EC1C0A3}" type="presOf" srcId="{4CB30232-379E-4978-B3B7-653A1BA027B6}" destId="{FF890182-32A5-4EAA-B9A3-4AF7401DD213}" srcOrd="0" destOrd="0" presId="urn:microsoft.com/office/officeart/2005/8/layout/vList2"/>
    <dgm:cxn modelId="{177DCC25-6B76-4071-BD61-203C0AECD4C0}" srcId="{4CB30232-379E-4978-B3B7-653A1BA027B6}" destId="{98C74D86-368C-48F3-B30E-838BC5B4CCA6}" srcOrd="0" destOrd="0" parTransId="{2C5E085D-DB3E-4C24-9BAA-5263167114CE}" sibTransId="{B53E54AB-0789-463D-9550-863CAAACCF52}"/>
    <dgm:cxn modelId="{26CE50BC-B828-4DEB-AB50-45605C67538A}" type="presOf" srcId="{98C74D86-368C-48F3-B30E-838BC5B4CCA6}" destId="{546AFAEE-3625-4CBF-8D81-2562C1BFFD0F}" srcOrd="0" destOrd="0" presId="urn:microsoft.com/office/officeart/2005/8/layout/vList2"/>
    <dgm:cxn modelId="{A8969EE7-BDB5-4D3E-8AC3-58DFF3BCC9A5}" type="presParOf" srcId="{FF890182-32A5-4EAA-B9A3-4AF7401DD213}" destId="{546AFAEE-3625-4CBF-8D81-2562C1BFFD0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20B1CAC0-5CB3-4D78-B0F0-24877551CC63}"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6F922D71-BBE9-4980-B3DA-978E16325E48}">
      <dgm:prSet/>
      <dgm:spPr/>
      <dgm:t>
        <a:bodyPr/>
        <a:lstStyle/>
        <a:p>
          <a:pPr rtl="1"/>
          <a:r>
            <a:rPr lang="en-US" dirty="0" smtClean="0"/>
            <a:t>No. of fixture units is to be calculated  to start sizing using special tables for potable design.</a:t>
          </a:r>
          <a:endParaRPr lang="ar-SA" dirty="0"/>
        </a:p>
      </dgm:t>
    </dgm:pt>
    <dgm:pt modelId="{49B1E7D3-7622-4143-9465-C9EF07F5CB4E}" type="parTrans" cxnId="{0800DA76-B261-41DA-963F-B04642A380A6}">
      <dgm:prSet/>
      <dgm:spPr/>
      <dgm:t>
        <a:bodyPr/>
        <a:lstStyle/>
        <a:p>
          <a:pPr rtl="1"/>
          <a:endParaRPr lang="ar-SA"/>
        </a:p>
      </dgm:t>
    </dgm:pt>
    <dgm:pt modelId="{4BECDB4F-A120-4384-9B47-E40CB68D1DB9}" type="sibTrans" cxnId="{0800DA76-B261-41DA-963F-B04642A380A6}">
      <dgm:prSet/>
      <dgm:spPr/>
      <dgm:t>
        <a:bodyPr/>
        <a:lstStyle/>
        <a:p>
          <a:pPr rtl="1"/>
          <a:endParaRPr lang="ar-SA"/>
        </a:p>
      </dgm:t>
    </dgm:pt>
    <dgm:pt modelId="{C4411DBF-DD57-4E75-96B3-10B630A7461D}" type="pres">
      <dgm:prSet presAssocID="{20B1CAC0-5CB3-4D78-B0F0-24877551CC63}" presName="linear" presStyleCnt="0">
        <dgm:presLayoutVars>
          <dgm:animLvl val="lvl"/>
          <dgm:resizeHandles val="exact"/>
        </dgm:presLayoutVars>
      </dgm:prSet>
      <dgm:spPr/>
      <dgm:t>
        <a:bodyPr/>
        <a:lstStyle/>
        <a:p>
          <a:pPr rtl="1"/>
          <a:endParaRPr lang="ar-SA"/>
        </a:p>
      </dgm:t>
    </dgm:pt>
    <dgm:pt modelId="{7DAC9367-A0EF-417A-8266-47085A776A18}" type="pres">
      <dgm:prSet presAssocID="{6F922D71-BBE9-4980-B3DA-978E16325E48}" presName="parentText" presStyleLbl="node1" presStyleIdx="0" presStyleCnt="1" custScaleY="112776" custLinFactNeighborY="42291">
        <dgm:presLayoutVars>
          <dgm:chMax val="0"/>
          <dgm:bulletEnabled val="1"/>
        </dgm:presLayoutVars>
      </dgm:prSet>
      <dgm:spPr/>
      <dgm:t>
        <a:bodyPr/>
        <a:lstStyle/>
        <a:p>
          <a:pPr rtl="1"/>
          <a:endParaRPr lang="ar-SA"/>
        </a:p>
      </dgm:t>
    </dgm:pt>
  </dgm:ptLst>
  <dgm:cxnLst>
    <dgm:cxn modelId="{DBB7402A-1EA8-4D20-9C80-71CE083927E4}" type="presOf" srcId="{6F922D71-BBE9-4980-B3DA-978E16325E48}" destId="{7DAC9367-A0EF-417A-8266-47085A776A18}" srcOrd="0" destOrd="0" presId="urn:microsoft.com/office/officeart/2005/8/layout/vList2"/>
    <dgm:cxn modelId="{BC540B02-4624-4A66-A2B6-D0A393ADD28D}" type="presOf" srcId="{20B1CAC0-5CB3-4D78-B0F0-24877551CC63}" destId="{C4411DBF-DD57-4E75-96B3-10B630A7461D}" srcOrd="0" destOrd="0" presId="urn:microsoft.com/office/officeart/2005/8/layout/vList2"/>
    <dgm:cxn modelId="{0800DA76-B261-41DA-963F-B04642A380A6}" srcId="{20B1CAC0-5CB3-4D78-B0F0-24877551CC63}" destId="{6F922D71-BBE9-4980-B3DA-978E16325E48}" srcOrd="0" destOrd="0" parTransId="{49B1E7D3-7622-4143-9465-C9EF07F5CB4E}" sibTransId="{4BECDB4F-A120-4384-9B47-E40CB68D1DB9}"/>
    <dgm:cxn modelId="{7E9ACB3D-3C42-47E0-8F41-0F40A1D9E6A3}" type="presParOf" srcId="{C4411DBF-DD57-4E75-96B3-10B630A7461D}" destId="{7DAC9367-A0EF-417A-8266-47085A776A1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F65B2D1F-2B8C-4560-8B1A-A720DF2B7287}" type="doc">
      <dgm:prSet loTypeId="urn:microsoft.com/office/officeart/2005/8/layout/vList5" loCatId="list" qsTypeId="urn:microsoft.com/office/officeart/2005/8/quickstyle/3d2" qsCatId="3D" csTypeId="urn:microsoft.com/office/officeart/2005/8/colors/accent1_2" csCatId="accent1"/>
      <dgm:spPr/>
      <dgm:t>
        <a:bodyPr/>
        <a:lstStyle/>
        <a:p>
          <a:pPr rtl="1"/>
          <a:endParaRPr lang="ar-SA"/>
        </a:p>
      </dgm:t>
    </dgm:pt>
    <dgm:pt modelId="{4810462E-1D56-4D51-9244-A6BD03C3A8E7}">
      <dgm:prSet/>
      <dgm:spPr/>
      <dgm:t>
        <a:bodyPr/>
        <a:lstStyle/>
        <a:p>
          <a:pPr rtl="0"/>
          <a:r>
            <a:rPr lang="en-US" dirty="0" smtClean="0"/>
            <a:t>For internal network plastic pipes to be used.</a:t>
          </a:r>
          <a:endParaRPr lang="ar-SA" dirty="0"/>
        </a:p>
      </dgm:t>
    </dgm:pt>
    <dgm:pt modelId="{C33B23C7-4AFC-4F4B-8FD3-AE3BEE5E956E}" type="parTrans" cxnId="{7B115D7B-3CC9-4FF1-A5A8-60F32B6FCA83}">
      <dgm:prSet/>
      <dgm:spPr/>
      <dgm:t>
        <a:bodyPr/>
        <a:lstStyle/>
        <a:p>
          <a:pPr rtl="1"/>
          <a:endParaRPr lang="ar-SA"/>
        </a:p>
      </dgm:t>
    </dgm:pt>
    <dgm:pt modelId="{194BD277-6AA2-4584-8001-7C81FE92F2A5}" type="sibTrans" cxnId="{7B115D7B-3CC9-4FF1-A5A8-60F32B6FCA83}">
      <dgm:prSet/>
      <dgm:spPr/>
      <dgm:t>
        <a:bodyPr/>
        <a:lstStyle/>
        <a:p>
          <a:pPr rtl="1"/>
          <a:endParaRPr lang="ar-SA"/>
        </a:p>
      </dgm:t>
    </dgm:pt>
    <dgm:pt modelId="{D2B6BBE4-D926-4630-AF51-2DFB691EF72E}">
      <dgm:prSet/>
      <dgm:spPr/>
      <dgm:t>
        <a:bodyPr/>
        <a:lstStyle/>
        <a:p>
          <a:pPr rtl="0"/>
          <a:r>
            <a:rPr lang="en-US" smtClean="0"/>
            <a:t>For external network steel pipes to be used</a:t>
          </a:r>
          <a:endParaRPr lang="ar-SA"/>
        </a:p>
      </dgm:t>
    </dgm:pt>
    <dgm:pt modelId="{AA3F6BCB-C34C-4F23-A612-343E8BBD15EC}" type="parTrans" cxnId="{FE371A6F-EB6C-44BE-8634-4E7B810EC6FF}">
      <dgm:prSet/>
      <dgm:spPr/>
      <dgm:t>
        <a:bodyPr/>
        <a:lstStyle/>
        <a:p>
          <a:pPr rtl="1"/>
          <a:endParaRPr lang="ar-SA"/>
        </a:p>
      </dgm:t>
    </dgm:pt>
    <dgm:pt modelId="{B7EB154D-2428-4E63-9733-76B699A9027D}" type="sibTrans" cxnId="{FE371A6F-EB6C-44BE-8634-4E7B810EC6FF}">
      <dgm:prSet/>
      <dgm:spPr/>
      <dgm:t>
        <a:bodyPr/>
        <a:lstStyle/>
        <a:p>
          <a:pPr rtl="1"/>
          <a:endParaRPr lang="ar-SA"/>
        </a:p>
      </dgm:t>
    </dgm:pt>
    <dgm:pt modelId="{08B8A901-4C0B-46FE-ABDE-14D076F90B42}" type="pres">
      <dgm:prSet presAssocID="{F65B2D1F-2B8C-4560-8B1A-A720DF2B7287}" presName="Name0" presStyleCnt="0">
        <dgm:presLayoutVars>
          <dgm:dir/>
          <dgm:animLvl val="lvl"/>
          <dgm:resizeHandles val="exact"/>
        </dgm:presLayoutVars>
      </dgm:prSet>
      <dgm:spPr/>
      <dgm:t>
        <a:bodyPr/>
        <a:lstStyle/>
        <a:p>
          <a:pPr rtl="1"/>
          <a:endParaRPr lang="ar-SA"/>
        </a:p>
      </dgm:t>
    </dgm:pt>
    <dgm:pt modelId="{EAFC4731-2039-47D2-B1DC-3C6167E53004}" type="pres">
      <dgm:prSet presAssocID="{4810462E-1D56-4D51-9244-A6BD03C3A8E7}" presName="linNode" presStyleCnt="0"/>
      <dgm:spPr/>
      <dgm:t>
        <a:bodyPr/>
        <a:lstStyle/>
        <a:p>
          <a:pPr rtl="1"/>
          <a:endParaRPr lang="ar-SA"/>
        </a:p>
      </dgm:t>
    </dgm:pt>
    <dgm:pt modelId="{7CFDE5F7-059A-45C7-A7B0-06B983E56CC9}" type="pres">
      <dgm:prSet presAssocID="{4810462E-1D56-4D51-9244-A6BD03C3A8E7}" presName="parentText" presStyleLbl="node1" presStyleIdx="0" presStyleCnt="2">
        <dgm:presLayoutVars>
          <dgm:chMax val="1"/>
          <dgm:bulletEnabled val="1"/>
        </dgm:presLayoutVars>
      </dgm:prSet>
      <dgm:spPr/>
      <dgm:t>
        <a:bodyPr/>
        <a:lstStyle/>
        <a:p>
          <a:pPr rtl="1"/>
          <a:endParaRPr lang="ar-SA"/>
        </a:p>
      </dgm:t>
    </dgm:pt>
    <dgm:pt modelId="{2D321610-AC8A-4265-B41A-33361E47E61A}" type="pres">
      <dgm:prSet presAssocID="{194BD277-6AA2-4584-8001-7C81FE92F2A5}" presName="sp" presStyleCnt="0"/>
      <dgm:spPr/>
      <dgm:t>
        <a:bodyPr/>
        <a:lstStyle/>
        <a:p>
          <a:pPr rtl="1"/>
          <a:endParaRPr lang="ar-SA"/>
        </a:p>
      </dgm:t>
    </dgm:pt>
    <dgm:pt modelId="{36251B92-1770-47C5-A9CD-0F2D16DD8B9B}" type="pres">
      <dgm:prSet presAssocID="{D2B6BBE4-D926-4630-AF51-2DFB691EF72E}" presName="linNode" presStyleCnt="0"/>
      <dgm:spPr/>
      <dgm:t>
        <a:bodyPr/>
        <a:lstStyle/>
        <a:p>
          <a:pPr rtl="1"/>
          <a:endParaRPr lang="ar-SA"/>
        </a:p>
      </dgm:t>
    </dgm:pt>
    <dgm:pt modelId="{6AB71852-2509-475B-9566-595951AAB94A}" type="pres">
      <dgm:prSet presAssocID="{D2B6BBE4-D926-4630-AF51-2DFB691EF72E}" presName="parentText" presStyleLbl="node1" presStyleIdx="1" presStyleCnt="2">
        <dgm:presLayoutVars>
          <dgm:chMax val="1"/>
          <dgm:bulletEnabled val="1"/>
        </dgm:presLayoutVars>
      </dgm:prSet>
      <dgm:spPr/>
      <dgm:t>
        <a:bodyPr/>
        <a:lstStyle/>
        <a:p>
          <a:pPr rtl="1"/>
          <a:endParaRPr lang="ar-SA"/>
        </a:p>
      </dgm:t>
    </dgm:pt>
  </dgm:ptLst>
  <dgm:cxnLst>
    <dgm:cxn modelId="{E0A1DF99-0AFE-4A6E-BD0C-D48BF603D743}" type="presOf" srcId="{4810462E-1D56-4D51-9244-A6BD03C3A8E7}" destId="{7CFDE5F7-059A-45C7-A7B0-06B983E56CC9}" srcOrd="0" destOrd="0" presId="urn:microsoft.com/office/officeart/2005/8/layout/vList5"/>
    <dgm:cxn modelId="{5AA32968-3CFB-4D6A-B5AF-F371093384BE}" type="presOf" srcId="{D2B6BBE4-D926-4630-AF51-2DFB691EF72E}" destId="{6AB71852-2509-475B-9566-595951AAB94A}" srcOrd="0" destOrd="0" presId="urn:microsoft.com/office/officeart/2005/8/layout/vList5"/>
    <dgm:cxn modelId="{7B115D7B-3CC9-4FF1-A5A8-60F32B6FCA83}" srcId="{F65B2D1F-2B8C-4560-8B1A-A720DF2B7287}" destId="{4810462E-1D56-4D51-9244-A6BD03C3A8E7}" srcOrd="0" destOrd="0" parTransId="{C33B23C7-4AFC-4F4B-8FD3-AE3BEE5E956E}" sibTransId="{194BD277-6AA2-4584-8001-7C81FE92F2A5}"/>
    <dgm:cxn modelId="{748F2310-2B5D-4EA1-BE21-15CEFCFA7C6C}" type="presOf" srcId="{F65B2D1F-2B8C-4560-8B1A-A720DF2B7287}" destId="{08B8A901-4C0B-46FE-ABDE-14D076F90B42}" srcOrd="0" destOrd="0" presId="urn:microsoft.com/office/officeart/2005/8/layout/vList5"/>
    <dgm:cxn modelId="{FE371A6F-EB6C-44BE-8634-4E7B810EC6FF}" srcId="{F65B2D1F-2B8C-4560-8B1A-A720DF2B7287}" destId="{D2B6BBE4-D926-4630-AF51-2DFB691EF72E}" srcOrd="1" destOrd="0" parTransId="{AA3F6BCB-C34C-4F23-A612-343E8BBD15EC}" sibTransId="{B7EB154D-2428-4E63-9733-76B699A9027D}"/>
    <dgm:cxn modelId="{E58D07EA-BBF3-4229-9036-21A94925FC0D}" type="presParOf" srcId="{08B8A901-4C0B-46FE-ABDE-14D076F90B42}" destId="{EAFC4731-2039-47D2-B1DC-3C6167E53004}" srcOrd="0" destOrd="0" presId="urn:microsoft.com/office/officeart/2005/8/layout/vList5"/>
    <dgm:cxn modelId="{2C4BE15C-1457-401F-9E81-F995E0BAC20D}" type="presParOf" srcId="{EAFC4731-2039-47D2-B1DC-3C6167E53004}" destId="{7CFDE5F7-059A-45C7-A7B0-06B983E56CC9}" srcOrd="0" destOrd="0" presId="urn:microsoft.com/office/officeart/2005/8/layout/vList5"/>
    <dgm:cxn modelId="{8F138CAE-5E19-4742-B37D-EE6CD608055A}" type="presParOf" srcId="{08B8A901-4C0B-46FE-ABDE-14D076F90B42}" destId="{2D321610-AC8A-4265-B41A-33361E47E61A}" srcOrd="1" destOrd="0" presId="urn:microsoft.com/office/officeart/2005/8/layout/vList5"/>
    <dgm:cxn modelId="{13DD15CE-A05C-4302-B324-2197CC75A539}" type="presParOf" srcId="{08B8A901-4C0B-46FE-ABDE-14D076F90B42}" destId="{36251B92-1770-47C5-A9CD-0F2D16DD8B9B}" srcOrd="2" destOrd="0" presId="urn:microsoft.com/office/officeart/2005/8/layout/vList5"/>
    <dgm:cxn modelId="{CF386E4C-DFAC-4B19-AE33-D3BE9B688268}" type="presParOf" srcId="{36251B92-1770-47C5-A9CD-0F2D16DD8B9B}" destId="{6AB71852-2509-475B-9566-595951AAB94A}"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60F8D257-3B65-4C3A-9F00-B15953B8AF37}"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44F6DAA5-2D26-4EF3-AA46-08A9DE6018A6}">
      <dgm:prSet/>
      <dgm:spPr/>
      <dgm:t>
        <a:bodyPr/>
        <a:lstStyle/>
        <a:p>
          <a:pPr algn="ctr" rtl="0"/>
          <a:r>
            <a:rPr lang="en-US" b="1" smtClean="0"/>
            <a:t>No. of fixtures is to be determined to start sizing for the stacks and horizontal branches using special tables.</a:t>
          </a:r>
          <a:endParaRPr lang="ar-SA"/>
        </a:p>
      </dgm:t>
    </dgm:pt>
    <dgm:pt modelId="{C10327B3-46B1-47EF-93B1-FCD85DDB331C}" type="parTrans" cxnId="{93A48419-C9EB-4319-81AA-70A598143343}">
      <dgm:prSet/>
      <dgm:spPr/>
      <dgm:t>
        <a:bodyPr/>
        <a:lstStyle/>
        <a:p>
          <a:pPr rtl="1"/>
          <a:endParaRPr lang="ar-SA"/>
        </a:p>
      </dgm:t>
    </dgm:pt>
    <dgm:pt modelId="{51FEA1EC-B922-40CB-8A84-AC537C5BD2ED}" type="sibTrans" cxnId="{93A48419-C9EB-4319-81AA-70A598143343}">
      <dgm:prSet/>
      <dgm:spPr/>
      <dgm:t>
        <a:bodyPr/>
        <a:lstStyle/>
        <a:p>
          <a:pPr rtl="1"/>
          <a:endParaRPr lang="ar-SA"/>
        </a:p>
      </dgm:t>
    </dgm:pt>
    <dgm:pt modelId="{29131806-79C9-46FE-9B3D-B03C77BE37B2}" type="pres">
      <dgm:prSet presAssocID="{60F8D257-3B65-4C3A-9F00-B15953B8AF37}" presName="linear" presStyleCnt="0">
        <dgm:presLayoutVars>
          <dgm:animLvl val="lvl"/>
          <dgm:resizeHandles val="exact"/>
        </dgm:presLayoutVars>
      </dgm:prSet>
      <dgm:spPr/>
      <dgm:t>
        <a:bodyPr/>
        <a:lstStyle/>
        <a:p>
          <a:pPr rtl="1"/>
          <a:endParaRPr lang="ar-SA"/>
        </a:p>
      </dgm:t>
    </dgm:pt>
    <dgm:pt modelId="{50538925-5AEA-4F26-837E-D76302B8FD96}" type="pres">
      <dgm:prSet presAssocID="{44F6DAA5-2D26-4EF3-AA46-08A9DE6018A6}" presName="parentText" presStyleLbl="node1" presStyleIdx="0" presStyleCnt="1" custScaleY="115476" custLinFactNeighborX="3377" custLinFactNeighborY="2788">
        <dgm:presLayoutVars>
          <dgm:chMax val="0"/>
          <dgm:bulletEnabled val="1"/>
        </dgm:presLayoutVars>
      </dgm:prSet>
      <dgm:spPr/>
      <dgm:t>
        <a:bodyPr/>
        <a:lstStyle/>
        <a:p>
          <a:pPr rtl="1"/>
          <a:endParaRPr lang="ar-SA"/>
        </a:p>
      </dgm:t>
    </dgm:pt>
  </dgm:ptLst>
  <dgm:cxnLst>
    <dgm:cxn modelId="{B169C5B1-F8E9-4445-ABB7-31E2BBDD487E}" type="presOf" srcId="{60F8D257-3B65-4C3A-9F00-B15953B8AF37}" destId="{29131806-79C9-46FE-9B3D-B03C77BE37B2}" srcOrd="0" destOrd="0" presId="urn:microsoft.com/office/officeart/2005/8/layout/vList2"/>
    <dgm:cxn modelId="{C6A308B7-F5E8-4526-B20E-08BAC6637551}" type="presOf" srcId="{44F6DAA5-2D26-4EF3-AA46-08A9DE6018A6}" destId="{50538925-5AEA-4F26-837E-D76302B8FD96}" srcOrd="0" destOrd="0" presId="urn:microsoft.com/office/officeart/2005/8/layout/vList2"/>
    <dgm:cxn modelId="{93A48419-C9EB-4319-81AA-70A598143343}" srcId="{60F8D257-3B65-4C3A-9F00-B15953B8AF37}" destId="{44F6DAA5-2D26-4EF3-AA46-08A9DE6018A6}" srcOrd="0" destOrd="0" parTransId="{C10327B3-46B1-47EF-93B1-FCD85DDB331C}" sibTransId="{51FEA1EC-B922-40CB-8A84-AC537C5BD2ED}"/>
    <dgm:cxn modelId="{BB87F37D-7E99-4138-8E9E-4053ED5D8A3A}" type="presParOf" srcId="{29131806-79C9-46FE-9B3D-B03C77BE37B2}" destId="{50538925-5AEA-4F26-837E-D76302B8FD9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F1F52A7C-7119-46E8-8521-3DDB711D3BDB}"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E9F7A32C-6F7D-4842-BD67-9B8D7875713D}">
      <dgm:prSet/>
      <dgm:spPr/>
      <dgm:t>
        <a:bodyPr/>
        <a:lstStyle/>
        <a:p>
          <a:pPr rtl="0"/>
          <a:r>
            <a:rPr lang="en-US" dirty="0" smtClean="0"/>
            <a:t>We are going to use three types of firefighting components  such  fire extinguishers , landing valves and cabinet .</a:t>
          </a:r>
          <a:endParaRPr lang="ar-SA" dirty="0"/>
        </a:p>
      </dgm:t>
    </dgm:pt>
    <dgm:pt modelId="{E95C84F9-CDCA-409B-91D8-2C010AFA32F6}" type="parTrans" cxnId="{27239B84-92CF-4AEB-8A7C-C691A4CF0A7E}">
      <dgm:prSet/>
      <dgm:spPr/>
      <dgm:t>
        <a:bodyPr/>
        <a:lstStyle/>
        <a:p>
          <a:pPr rtl="1"/>
          <a:endParaRPr lang="ar-SA"/>
        </a:p>
      </dgm:t>
    </dgm:pt>
    <dgm:pt modelId="{9361878C-F005-4A83-9EC0-86E8CD0920CE}" type="sibTrans" cxnId="{27239B84-92CF-4AEB-8A7C-C691A4CF0A7E}">
      <dgm:prSet/>
      <dgm:spPr/>
      <dgm:t>
        <a:bodyPr/>
        <a:lstStyle/>
        <a:p>
          <a:pPr rtl="1"/>
          <a:endParaRPr lang="ar-SA"/>
        </a:p>
      </dgm:t>
    </dgm:pt>
    <dgm:pt modelId="{71526CFD-EE26-4E8E-9D38-DB46B2B574A6}">
      <dgm:prSet/>
      <dgm:spPr/>
      <dgm:t>
        <a:bodyPr/>
        <a:lstStyle/>
        <a:p>
          <a:pPr rtl="0"/>
          <a:r>
            <a:rPr lang="en-US" smtClean="0"/>
            <a:t>Usually landing valve is  2 ½ “  …….. (NFPA code) </a:t>
          </a:r>
          <a:endParaRPr lang="ar-SA"/>
        </a:p>
      </dgm:t>
    </dgm:pt>
    <dgm:pt modelId="{A2027773-BE3D-49BC-B163-85D09FD5F7F1}" type="parTrans" cxnId="{03F98425-378D-458B-89EE-D1D61BDF3040}">
      <dgm:prSet/>
      <dgm:spPr/>
      <dgm:t>
        <a:bodyPr/>
        <a:lstStyle/>
        <a:p>
          <a:pPr rtl="1"/>
          <a:endParaRPr lang="ar-SA"/>
        </a:p>
      </dgm:t>
    </dgm:pt>
    <dgm:pt modelId="{2C88DE00-7277-4534-AD70-FB9016747FCC}" type="sibTrans" cxnId="{03F98425-378D-458B-89EE-D1D61BDF3040}">
      <dgm:prSet/>
      <dgm:spPr/>
      <dgm:t>
        <a:bodyPr/>
        <a:lstStyle/>
        <a:p>
          <a:pPr rtl="1"/>
          <a:endParaRPr lang="ar-SA"/>
        </a:p>
      </dgm:t>
    </dgm:pt>
    <dgm:pt modelId="{97C92D00-B65B-451F-AE57-5306710D1113}">
      <dgm:prSet/>
      <dgm:spPr/>
      <dgm:t>
        <a:bodyPr/>
        <a:lstStyle/>
        <a:p>
          <a:pPr rtl="0"/>
          <a:r>
            <a:rPr lang="en-US" smtClean="0"/>
            <a:t>The cabinet is usually  1 ½ “      ………(NFPA code)</a:t>
          </a:r>
          <a:endParaRPr lang="ar-SA"/>
        </a:p>
      </dgm:t>
    </dgm:pt>
    <dgm:pt modelId="{9AAE7021-5A70-4042-946E-A114C3DD6199}" type="parTrans" cxnId="{BFBB6BBF-7038-472B-BFE8-39C3D184AD52}">
      <dgm:prSet/>
      <dgm:spPr/>
      <dgm:t>
        <a:bodyPr/>
        <a:lstStyle/>
        <a:p>
          <a:pPr rtl="1"/>
          <a:endParaRPr lang="ar-SA"/>
        </a:p>
      </dgm:t>
    </dgm:pt>
    <dgm:pt modelId="{7FCBDFAB-436B-4A2D-8E06-23F028642308}" type="sibTrans" cxnId="{BFBB6BBF-7038-472B-BFE8-39C3D184AD52}">
      <dgm:prSet/>
      <dgm:spPr/>
      <dgm:t>
        <a:bodyPr/>
        <a:lstStyle/>
        <a:p>
          <a:pPr rtl="1"/>
          <a:endParaRPr lang="ar-SA"/>
        </a:p>
      </dgm:t>
    </dgm:pt>
    <dgm:pt modelId="{7D001812-D9BF-4146-88BD-C421C7906CBE}">
      <dgm:prSet/>
      <dgm:spPr/>
      <dgm:t>
        <a:bodyPr/>
        <a:lstStyle/>
        <a:p>
          <a:pPr rtl="0"/>
          <a:r>
            <a:rPr lang="en-US" smtClean="0"/>
            <a:t>Sprinklers system and another  heat , smoke detectors to be used too.</a:t>
          </a:r>
          <a:endParaRPr lang="ar-SA"/>
        </a:p>
      </dgm:t>
    </dgm:pt>
    <dgm:pt modelId="{69A6D34E-164B-463D-9FF4-CBF846EE7464}" type="parTrans" cxnId="{6D7D08D0-188D-4C8D-9D45-0AEA19F2FA88}">
      <dgm:prSet/>
      <dgm:spPr/>
      <dgm:t>
        <a:bodyPr/>
        <a:lstStyle/>
        <a:p>
          <a:pPr rtl="1"/>
          <a:endParaRPr lang="ar-SA"/>
        </a:p>
      </dgm:t>
    </dgm:pt>
    <dgm:pt modelId="{45E8B9A4-9ECB-4704-B826-BABC88C4BA7C}" type="sibTrans" cxnId="{6D7D08D0-188D-4C8D-9D45-0AEA19F2FA88}">
      <dgm:prSet/>
      <dgm:spPr/>
      <dgm:t>
        <a:bodyPr/>
        <a:lstStyle/>
        <a:p>
          <a:pPr rtl="1"/>
          <a:endParaRPr lang="ar-SA"/>
        </a:p>
      </dgm:t>
    </dgm:pt>
    <dgm:pt modelId="{5907F411-1234-4B6F-A723-915F6F6931A0}" type="pres">
      <dgm:prSet presAssocID="{F1F52A7C-7119-46E8-8521-3DDB711D3BDB}" presName="linear" presStyleCnt="0">
        <dgm:presLayoutVars>
          <dgm:animLvl val="lvl"/>
          <dgm:resizeHandles val="exact"/>
        </dgm:presLayoutVars>
      </dgm:prSet>
      <dgm:spPr/>
      <dgm:t>
        <a:bodyPr/>
        <a:lstStyle/>
        <a:p>
          <a:pPr rtl="1"/>
          <a:endParaRPr lang="ar-SA"/>
        </a:p>
      </dgm:t>
    </dgm:pt>
    <dgm:pt modelId="{4F801D90-C19D-425C-B51F-A9BF2AB98A7B}" type="pres">
      <dgm:prSet presAssocID="{E9F7A32C-6F7D-4842-BD67-9B8D7875713D}" presName="parentText" presStyleLbl="node1" presStyleIdx="0" presStyleCnt="4">
        <dgm:presLayoutVars>
          <dgm:chMax val="0"/>
          <dgm:bulletEnabled val="1"/>
        </dgm:presLayoutVars>
      </dgm:prSet>
      <dgm:spPr/>
      <dgm:t>
        <a:bodyPr/>
        <a:lstStyle/>
        <a:p>
          <a:pPr rtl="1"/>
          <a:endParaRPr lang="ar-SA"/>
        </a:p>
      </dgm:t>
    </dgm:pt>
    <dgm:pt modelId="{6412F5D3-24C9-4245-B0F8-EAC3613F0221}" type="pres">
      <dgm:prSet presAssocID="{9361878C-F005-4A83-9EC0-86E8CD0920CE}" presName="spacer" presStyleCnt="0"/>
      <dgm:spPr/>
      <dgm:t>
        <a:bodyPr/>
        <a:lstStyle/>
        <a:p>
          <a:pPr rtl="1"/>
          <a:endParaRPr lang="ar-SA"/>
        </a:p>
      </dgm:t>
    </dgm:pt>
    <dgm:pt modelId="{5DB4120F-DEB9-4D52-A8B7-59F46BC85EAE}" type="pres">
      <dgm:prSet presAssocID="{71526CFD-EE26-4E8E-9D38-DB46B2B574A6}" presName="parentText" presStyleLbl="node1" presStyleIdx="1" presStyleCnt="4">
        <dgm:presLayoutVars>
          <dgm:chMax val="0"/>
          <dgm:bulletEnabled val="1"/>
        </dgm:presLayoutVars>
      </dgm:prSet>
      <dgm:spPr/>
      <dgm:t>
        <a:bodyPr/>
        <a:lstStyle/>
        <a:p>
          <a:pPr rtl="1"/>
          <a:endParaRPr lang="ar-SA"/>
        </a:p>
      </dgm:t>
    </dgm:pt>
    <dgm:pt modelId="{74C6B5D5-C71F-4EC2-A08C-F19410CA934C}" type="pres">
      <dgm:prSet presAssocID="{2C88DE00-7277-4534-AD70-FB9016747FCC}" presName="spacer" presStyleCnt="0"/>
      <dgm:spPr/>
      <dgm:t>
        <a:bodyPr/>
        <a:lstStyle/>
        <a:p>
          <a:pPr rtl="1"/>
          <a:endParaRPr lang="ar-SA"/>
        </a:p>
      </dgm:t>
    </dgm:pt>
    <dgm:pt modelId="{A04EE63E-5D91-4BC3-AD42-EA939D9CBAA5}" type="pres">
      <dgm:prSet presAssocID="{97C92D00-B65B-451F-AE57-5306710D1113}" presName="parentText" presStyleLbl="node1" presStyleIdx="2" presStyleCnt="4">
        <dgm:presLayoutVars>
          <dgm:chMax val="0"/>
          <dgm:bulletEnabled val="1"/>
        </dgm:presLayoutVars>
      </dgm:prSet>
      <dgm:spPr/>
      <dgm:t>
        <a:bodyPr/>
        <a:lstStyle/>
        <a:p>
          <a:pPr rtl="1"/>
          <a:endParaRPr lang="ar-SA"/>
        </a:p>
      </dgm:t>
    </dgm:pt>
    <dgm:pt modelId="{6E096384-B29B-400C-93A6-DE990E30850E}" type="pres">
      <dgm:prSet presAssocID="{7FCBDFAB-436B-4A2D-8E06-23F028642308}" presName="spacer" presStyleCnt="0"/>
      <dgm:spPr/>
      <dgm:t>
        <a:bodyPr/>
        <a:lstStyle/>
        <a:p>
          <a:pPr rtl="1"/>
          <a:endParaRPr lang="ar-SA"/>
        </a:p>
      </dgm:t>
    </dgm:pt>
    <dgm:pt modelId="{EA6BA61E-FD6C-4B3D-BE11-47714EA570F1}" type="pres">
      <dgm:prSet presAssocID="{7D001812-D9BF-4146-88BD-C421C7906CBE}" presName="parentText" presStyleLbl="node1" presStyleIdx="3" presStyleCnt="4">
        <dgm:presLayoutVars>
          <dgm:chMax val="0"/>
          <dgm:bulletEnabled val="1"/>
        </dgm:presLayoutVars>
      </dgm:prSet>
      <dgm:spPr/>
      <dgm:t>
        <a:bodyPr/>
        <a:lstStyle/>
        <a:p>
          <a:pPr rtl="1"/>
          <a:endParaRPr lang="ar-SA"/>
        </a:p>
      </dgm:t>
    </dgm:pt>
  </dgm:ptLst>
  <dgm:cxnLst>
    <dgm:cxn modelId="{BFBB6BBF-7038-472B-BFE8-39C3D184AD52}" srcId="{F1F52A7C-7119-46E8-8521-3DDB711D3BDB}" destId="{97C92D00-B65B-451F-AE57-5306710D1113}" srcOrd="2" destOrd="0" parTransId="{9AAE7021-5A70-4042-946E-A114C3DD6199}" sibTransId="{7FCBDFAB-436B-4A2D-8E06-23F028642308}"/>
    <dgm:cxn modelId="{03F98425-378D-458B-89EE-D1D61BDF3040}" srcId="{F1F52A7C-7119-46E8-8521-3DDB711D3BDB}" destId="{71526CFD-EE26-4E8E-9D38-DB46B2B574A6}" srcOrd="1" destOrd="0" parTransId="{A2027773-BE3D-49BC-B163-85D09FD5F7F1}" sibTransId="{2C88DE00-7277-4534-AD70-FB9016747FCC}"/>
    <dgm:cxn modelId="{8B6D7E47-7F5E-4CE1-957D-3A86D3BEFB1C}" type="presOf" srcId="{7D001812-D9BF-4146-88BD-C421C7906CBE}" destId="{EA6BA61E-FD6C-4B3D-BE11-47714EA570F1}" srcOrd="0" destOrd="0" presId="urn:microsoft.com/office/officeart/2005/8/layout/vList2"/>
    <dgm:cxn modelId="{731FC1A8-06C1-49C9-A22C-EF773BE3A63B}" type="presOf" srcId="{97C92D00-B65B-451F-AE57-5306710D1113}" destId="{A04EE63E-5D91-4BC3-AD42-EA939D9CBAA5}" srcOrd="0" destOrd="0" presId="urn:microsoft.com/office/officeart/2005/8/layout/vList2"/>
    <dgm:cxn modelId="{C65073E9-AA45-44D7-A365-BCDF6F7CC2B7}" type="presOf" srcId="{E9F7A32C-6F7D-4842-BD67-9B8D7875713D}" destId="{4F801D90-C19D-425C-B51F-A9BF2AB98A7B}" srcOrd="0" destOrd="0" presId="urn:microsoft.com/office/officeart/2005/8/layout/vList2"/>
    <dgm:cxn modelId="{6D7D08D0-188D-4C8D-9D45-0AEA19F2FA88}" srcId="{F1F52A7C-7119-46E8-8521-3DDB711D3BDB}" destId="{7D001812-D9BF-4146-88BD-C421C7906CBE}" srcOrd="3" destOrd="0" parTransId="{69A6D34E-164B-463D-9FF4-CBF846EE7464}" sibTransId="{45E8B9A4-9ECB-4704-B826-BABC88C4BA7C}"/>
    <dgm:cxn modelId="{4DC25950-1AAB-4CDA-9C3E-B0A27B504643}" type="presOf" srcId="{71526CFD-EE26-4E8E-9D38-DB46B2B574A6}" destId="{5DB4120F-DEB9-4D52-A8B7-59F46BC85EAE}" srcOrd="0" destOrd="0" presId="urn:microsoft.com/office/officeart/2005/8/layout/vList2"/>
    <dgm:cxn modelId="{3173BC42-1932-4465-A5FB-F6B8D8D6C577}" type="presOf" srcId="{F1F52A7C-7119-46E8-8521-3DDB711D3BDB}" destId="{5907F411-1234-4B6F-A723-915F6F6931A0}" srcOrd="0" destOrd="0" presId="urn:microsoft.com/office/officeart/2005/8/layout/vList2"/>
    <dgm:cxn modelId="{27239B84-92CF-4AEB-8A7C-C691A4CF0A7E}" srcId="{F1F52A7C-7119-46E8-8521-3DDB711D3BDB}" destId="{E9F7A32C-6F7D-4842-BD67-9B8D7875713D}" srcOrd="0" destOrd="0" parTransId="{E95C84F9-CDCA-409B-91D8-2C010AFA32F6}" sibTransId="{9361878C-F005-4A83-9EC0-86E8CD0920CE}"/>
    <dgm:cxn modelId="{EADF0668-BB8F-45AB-A5F6-D7A7E7AC3DDC}" type="presParOf" srcId="{5907F411-1234-4B6F-A723-915F6F6931A0}" destId="{4F801D90-C19D-425C-B51F-A9BF2AB98A7B}" srcOrd="0" destOrd="0" presId="urn:microsoft.com/office/officeart/2005/8/layout/vList2"/>
    <dgm:cxn modelId="{E15E55AF-2B29-48CB-96BC-5EB2541DE8F2}" type="presParOf" srcId="{5907F411-1234-4B6F-A723-915F6F6931A0}" destId="{6412F5D3-24C9-4245-B0F8-EAC3613F0221}" srcOrd="1" destOrd="0" presId="urn:microsoft.com/office/officeart/2005/8/layout/vList2"/>
    <dgm:cxn modelId="{1466D97E-68A5-4533-BB7C-7D03AEC9B59D}" type="presParOf" srcId="{5907F411-1234-4B6F-A723-915F6F6931A0}" destId="{5DB4120F-DEB9-4D52-A8B7-59F46BC85EAE}" srcOrd="2" destOrd="0" presId="urn:microsoft.com/office/officeart/2005/8/layout/vList2"/>
    <dgm:cxn modelId="{618F2681-E027-485F-9B43-EFBB35D8800E}" type="presParOf" srcId="{5907F411-1234-4B6F-A723-915F6F6931A0}" destId="{74C6B5D5-C71F-4EC2-A08C-F19410CA934C}" srcOrd="3" destOrd="0" presId="urn:microsoft.com/office/officeart/2005/8/layout/vList2"/>
    <dgm:cxn modelId="{F15E8384-C4F7-41D8-9359-158EF5E2B938}" type="presParOf" srcId="{5907F411-1234-4B6F-A723-915F6F6931A0}" destId="{A04EE63E-5D91-4BC3-AD42-EA939D9CBAA5}" srcOrd="4" destOrd="0" presId="urn:microsoft.com/office/officeart/2005/8/layout/vList2"/>
    <dgm:cxn modelId="{4DA8B2E5-6336-4716-ADFA-92E6A7DB2314}" type="presParOf" srcId="{5907F411-1234-4B6F-A723-915F6F6931A0}" destId="{6E096384-B29B-400C-93A6-DE990E30850E}" srcOrd="5" destOrd="0" presId="urn:microsoft.com/office/officeart/2005/8/layout/vList2"/>
    <dgm:cxn modelId="{4B776B80-DC7A-4D4E-A7BF-3C6C45295512}" type="presParOf" srcId="{5907F411-1234-4B6F-A723-915F6F6931A0}" destId="{EA6BA61E-FD6C-4B3D-BE11-47714EA570F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66DB0237-2EDF-44BC-8A12-88694D32DDEE}"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52A66C4E-9F22-461B-B97C-F74DDF5217F2}">
      <dgm:prSet custT="1"/>
      <dgm:spPr/>
      <dgm:t>
        <a:bodyPr/>
        <a:lstStyle/>
        <a:p>
          <a:pPr algn="ctr" rtl="0"/>
          <a:r>
            <a:rPr lang="en-US" sz="4000" b="1" dirty="0" smtClean="0"/>
            <a:t>Mechanical systems</a:t>
          </a:r>
        </a:p>
        <a:p>
          <a:pPr algn="ctr" rtl="0"/>
          <a:r>
            <a:rPr lang="en-US" sz="2800" b="1" dirty="0" smtClean="0"/>
            <a:t>(Firefighting system)</a:t>
          </a:r>
          <a:endParaRPr lang="ar-SA" sz="2800" dirty="0"/>
        </a:p>
      </dgm:t>
    </dgm:pt>
    <dgm:pt modelId="{7A33762C-0D51-468D-8D16-BEE9D19F3737}" type="parTrans" cxnId="{0429F7D4-4F7A-41AA-93D3-9401682FF832}">
      <dgm:prSet/>
      <dgm:spPr/>
      <dgm:t>
        <a:bodyPr/>
        <a:lstStyle/>
        <a:p>
          <a:pPr rtl="1"/>
          <a:endParaRPr lang="ar-SA"/>
        </a:p>
      </dgm:t>
    </dgm:pt>
    <dgm:pt modelId="{98305A65-B6E8-4002-8CDA-4240F6FE7896}" type="sibTrans" cxnId="{0429F7D4-4F7A-41AA-93D3-9401682FF832}">
      <dgm:prSet/>
      <dgm:spPr/>
      <dgm:t>
        <a:bodyPr/>
        <a:lstStyle/>
        <a:p>
          <a:pPr rtl="1"/>
          <a:endParaRPr lang="ar-SA"/>
        </a:p>
      </dgm:t>
    </dgm:pt>
    <dgm:pt modelId="{B80EC041-9EFF-42C3-8D1A-CA1AA15FAA4E}" type="pres">
      <dgm:prSet presAssocID="{66DB0237-2EDF-44BC-8A12-88694D32DDEE}" presName="linear" presStyleCnt="0">
        <dgm:presLayoutVars>
          <dgm:animLvl val="lvl"/>
          <dgm:resizeHandles val="exact"/>
        </dgm:presLayoutVars>
      </dgm:prSet>
      <dgm:spPr/>
      <dgm:t>
        <a:bodyPr/>
        <a:lstStyle/>
        <a:p>
          <a:pPr rtl="1"/>
          <a:endParaRPr lang="ar-SA"/>
        </a:p>
      </dgm:t>
    </dgm:pt>
    <dgm:pt modelId="{94BCC0A5-1833-4084-B52F-B7D37C8BE707}" type="pres">
      <dgm:prSet presAssocID="{52A66C4E-9F22-461B-B97C-F74DDF5217F2}" presName="parentText" presStyleLbl="node1" presStyleIdx="0" presStyleCnt="1" custLinFactNeighborY="-26179">
        <dgm:presLayoutVars>
          <dgm:chMax val="0"/>
          <dgm:bulletEnabled val="1"/>
        </dgm:presLayoutVars>
      </dgm:prSet>
      <dgm:spPr/>
      <dgm:t>
        <a:bodyPr/>
        <a:lstStyle/>
        <a:p>
          <a:pPr rtl="1"/>
          <a:endParaRPr lang="ar-SA"/>
        </a:p>
      </dgm:t>
    </dgm:pt>
  </dgm:ptLst>
  <dgm:cxnLst>
    <dgm:cxn modelId="{B7CBA109-FFD2-4004-996D-335BD3FC3D97}" type="presOf" srcId="{66DB0237-2EDF-44BC-8A12-88694D32DDEE}" destId="{B80EC041-9EFF-42C3-8D1A-CA1AA15FAA4E}" srcOrd="0" destOrd="0" presId="urn:microsoft.com/office/officeart/2005/8/layout/vList2"/>
    <dgm:cxn modelId="{0429F7D4-4F7A-41AA-93D3-9401682FF832}" srcId="{66DB0237-2EDF-44BC-8A12-88694D32DDEE}" destId="{52A66C4E-9F22-461B-B97C-F74DDF5217F2}" srcOrd="0" destOrd="0" parTransId="{7A33762C-0D51-468D-8D16-BEE9D19F3737}" sibTransId="{98305A65-B6E8-4002-8CDA-4240F6FE7896}"/>
    <dgm:cxn modelId="{54F4A894-3AD6-424C-8E68-447918E57AE4}" type="presOf" srcId="{52A66C4E-9F22-461B-B97C-F74DDF5217F2}" destId="{94BCC0A5-1833-4084-B52F-B7D37C8BE707}" srcOrd="0" destOrd="0" presId="urn:microsoft.com/office/officeart/2005/8/layout/vList2"/>
    <dgm:cxn modelId="{4EF2C954-4434-4A61-9874-AC0297FA1451}" type="presParOf" srcId="{B80EC041-9EFF-42C3-8D1A-CA1AA15FAA4E}" destId="{94BCC0A5-1833-4084-B52F-B7D37C8BE70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489CD170-3F6E-4345-97EE-E7615B8D3C41}"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EDDF0D83-0787-49D5-9356-F863CD166986}">
      <dgm:prSet/>
      <dgm:spPr/>
      <dgm:t>
        <a:bodyPr/>
        <a:lstStyle/>
        <a:p>
          <a:pPr algn="just" rtl="0"/>
          <a:r>
            <a:rPr lang="en-US" dirty="0" smtClean="0"/>
            <a:t>All our design of medical gas system follow HTMs, reference NFPA 99 to provide an safety design and balance cost of investment to optimized performance of system and running cost, Medical piped gas systems in hospitals, and most other healthcare facilities, are essential for supplying piped oxygen, nitrous oxide, nitrogen, carbon dioxide and medical air to various parts of the hospital. These systems are usually highly monitored by various computerized alarm systems.</a:t>
          </a:r>
          <a:endParaRPr lang="ar-SA" dirty="0"/>
        </a:p>
      </dgm:t>
    </dgm:pt>
    <dgm:pt modelId="{615A90E3-8EC2-469D-9FAA-279912C77E2D}" type="parTrans" cxnId="{AAA0C690-A799-4910-A6F5-FF2A445F3487}">
      <dgm:prSet/>
      <dgm:spPr/>
      <dgm:t>
        <a:bodyPr/>
        <a:lstStyle/>
        <a:p>
          <a:pPr rtl="1"/>
          <a:endParaRPr lang="ar-SA"/>
        </a:p>
      </dgm:t>
    </dgm:pt>
    <dgm:pt modelId="{B927B530-5C75-407A-8B4E-8DE72B03EB59}" type="sibTrans" cxnId="{AAA0C690-A799-4910-A6F5-FF2A445F3487}">
      <dgm:prSet/>
      <dgm:spPr/>
      <dgm:t>
        <a:bodyPr/>
        <a:lstStyle/>
        <a:p>
          <a:pPr rtl="1"/>
          <a:endParaRPr lang="ar-SA"/>
        </a:p>
      </dgm:t>
    </dgm:pt>
    <dgm:pt modelId="{9393CF30-E0D3-44BD-9F04-B8F3D1557659}" type="pres">
      <dgm:prSet presAssocID="{489CD170-3F6E-4345-97EE-E7615B8D3C41}" presName="linear" presStyleCnt="0">
        <dgm:presLayoutVars>
          <dgm:animLvl val="lvl"/>
          <dgm:resizeHandles val="exact"/>
        </dgm:presLayoutVars>
      </dgm:prSet>
      <dgm:spPr/>
      <dgm:t>
        <a:bodyPr/>
        <a:lstStyle/>
        <a:p>
          <a:pPr rtl="1"/>
          <a:endParaRPr lang="ar-SA"/>
        </a:p>
      </dgm:t>
    </dgm:pt>
    <dgm:pt modelId="{13EB0993-C2F8-4A59-B567-36A9B4C6C251}" type="pres">
      <dgm:prSet presAssocID="{EDDF0D83-0787-49D5-9356-F863CD166986}" presName="parentText" presStyleLbl="node1" presStyleIdx="0" presStyleCnt="1" custScaleY="61341">
        <dgm:presLayoutVars>
          <dgm:chMax val="0"/>
          <dgm:bulletEnabled val="1"/>
        </dgm:presLayoutVars>
      </dgm:prSet>
      <dgm:spPr/>
      <dgm:t>
        <a:bodyPr/>
        <a:lstStyle/>
        <a:p>
          <a:pPr rtl="1"/>
          <a:endParaRPr lang="ar-SA"/>
        </a:p>
      </dgm:t>
    </dgm:pt>
  </dgm:ptLst>
  <dgm:cxnLst>
    <dgm:cxn modelId="{E94BA3F8-9021-41CB-9E3A-8D9A66DF61EA}" type="presOf" srcId="{489CD170-3F6E-4345-97EE-E7615B8D3C41}" destId="{9393CF30-E0D3-44BD-9F04-B8F3D1557659}" srcOrd="0" destOrd="0" presId="urn:microsoft.com/office/officeart/2005/8/layout/vList2"/>
    <dgm:cxn modelId="{BC8E4F7C-73F3-4D0F-A816-C24C12D8C4DB}" type="presOf" srcId="{EDDF0D83-0787-49D5-9356-F863CD166986}" destId="{13EB0993-C2F8-4A59-B567-36A9B4C6C251}" srcOrd="0" destOrd="0" presId="urn:microsoft.com/office/officeart/2005/8/layout/vList2"/>
    <dgm:cxn modelId="{AAA0C690-A799-4910-A6F5-FF2A445F3487}" srcId="{489CD170-3F6E-4345-97EE-E7615B8D3C41}" destId="{EDDF0D83-0787-49D5-9356-F863CD166986}" srcOrd="0" destOrd="0" parTransId="{615A90E3-8EC2-469D-9FAA-279912C77E2D}" sibTransId="{B927B530-5C75-407A-8B4E-8DE72B03EB59}"/>
    <dgm:cxn modelId="{5FDEB816-A22D-4887-898F-3236FA93E0EA}" type="presParOf" srcId="{9393CF30-E0D3-44BD-9F04-B8F3D1557659}" destId="{13EB0993-C2F8-4A59-B567-36A9B4C6C25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2C945096-8FE0-4BF5-88FA-5505D7278E13}"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8B263E12-2569-4C5A-959E-6EB8951D76B7}">
      <dgm:prSet custT="1"/>
      <dgm:spPr/>
      <dgm:t>
        <a:bodyPr/>
        <a:lstStyle/>
        <a:p>
          <a:pPr algn="ctr" rtl="0"/>
          <a:r>
            <a:rPr lang="en-US" sz="4000" b="1" dirty="0" smtClean="0"/>
            <a:t>Mechanical systems</a:t>
          </a:r>
        </a:p>
        <a:p>
          <a:pPr algn="ctr" rtl="0"/>
          <a:r>
            <a:rPr lang="en-US" sz="2800" b="1" dirty="0" smtClean="0"/>
            <a:t>(Medical </a:t>
          </a:r>
          <a:r>
            <a:rPr lang="en-US" sz="2800" b="1" dirty="0" smtClean="0"/>
            <a:t>gas system)</a:t>
          </a:r>
          <a:endParaRPr lang="ar-SA" sz="2800" dirty="0"/>
        </a:p>
      </dgm:t>
    </dgm:pt>
    <dgm:pt modelId="{065D8186-9703-4E77-814E-8B0F287D1C0C}" type="parTrans" cxnId="{69D9D40C-0458-46AD-B10E-AF2D6C4CA9A2}">
      <dgm:prSet/>
      <dgm:spPr/>
      <dgm:t>
        <a:bodyPr/>
        <a:lstStyle/>
        <a:p>
          <a:pPr rtl="1"/>
          <a:endParaRPr lang="ar-SA"/>
        </a:p>
      </dgm:t>
    </dgm:pt>
    <dgm:pt modelId="{6818FB55-732C-452F-867F-E890CDB557B8}" type="sibTrans" cxnId="{69D9D40C-0458-46AD-B10E-AF2D6C4CA9A2}">
      <dgm:prSet/>
      <dgm:spPr/>
      <dgm:t>
        <a:bodyPr/>
        <a:lstStyle/>
        <a:p>
          <a:pPr rtl="1"/>
          <a:endParaRPr lang="ar-SA"/>
        </a:p>
      </dgm:t>
    </dgm:pt>
    <dgm:pt modelId="{7677C71E-D24C-406E-9A23-FB54C2806CF2}" type="pres">
      <dgm:prSet presAssocID="{2C945096-8FE0-4BF5-88FA-5505D7278E13}" presName="linear" presStyleCnt="0">
        <dgm:presLayoutVars>
          <dgm:animLvl val="lvl"/>
          <dgm:resizeHandles val="exact"/>
        </dgm:presLayoutVars>
      </dgm:prSet>
      <dgm:spPr/>
      <dgm:t>
        <a:bodyPr/>
        <a:lstStyle/>
        <a:p>
          <a:pPr rtl="1"/>
          <a:endParaRPr lang="ar-SA"/>
        </a:p>
      </dgm:t>
    </dgm:pt>
    <dgm:pt modelId="{7B58717C-DE0E-4469-B96C-34501FD6DCBD}" type="pres">
      <dgm:prSet presAssocID="{8B263E12-2569-4C5A-959E-6EB8951D76B7}" presName="parentText" presStyleLbl="node1" presStyleIdx="0" presStyleCnt="1" custScaleY="331387" custLinFactNeighborX="214" custLinFactNeighborY="-4223">
        <dgm:presLayoutVars>
          <dgm:chMax val="0"/>
          <dgm:bulletEnabled val="1"/>
        </dgm:presLayoutVars>
      </dgm:prSet>
      <dgm:spPr/>
      <dgm:t>
        <a:bodyPr/>
        <a:lstStyle/>
        <a:p>
          <a:pPr rtl="1"/>
          <a:endParaRPr lang="ar-SA"/>
        </a:p>
      </dgm:t>
    </dgm:pt>
  </dgm:ptLst>
  <dgm:cxnLst>
    <dgm:cxn modelId="{679B1237-852C-469F-B53E-BC0DAA487CB6}" type="presOf" srcId="{2C945096-8FE0-4BF5-88FA-5505D7278E13}" destId="{7677C71E-D24C-406E-9A23-FB54C2806CF2}" srcOrd="0" destOrd="0" presId="urn:microsoft.com/office/officeart/2005/8/layout/vList2"/>
    <dgm:cxn modelId="{FC9291FD-11D2-4662-979F-FEBD1141A50C}" type="presOf" srcId="{8B263E12-2569-4C5A-959E-6EB8951D76B7}" destId="{7B58717C-DE0E-4469-B96C-34501FD6DCBD}" srcOrd="0" destOrd="0" presId="urn:microsoft.com/office/officeart/2005/8/layout/vList2"/>
    <dgm:cxn modelId="{69D9D40C-0458-46AD-B10E-AF2D6C4CA9A2}" srcId="{2C945096-8FE0-4BF5-88FA-5505D7278E13}" destId="{8B263E12-2569-4C5A-959E-6EB8951D76B7}" srcOrd="0" destOrd="0" parTransId="{065D8186-9703-4E77-814E-8B0F287D1C0C}" sibTransId="{6818FB55-732C-452F-867F-E890CDB557B8}"/>
    <dgm:cxn modelId="{F57A91AC-D9A9-478E-873E-CF7F9E60A37C}" type="presParOf" srcId="{7677C71E-D24C-406E-9A23-FB54C2806CF2}" destId="{7B58717C-DE0E-4469-B96C-34501FD6DCBD}"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AC8ED3F1-A27F-4704-A648-981ECF65A39E}" type="doc">
      <dgm:prSet loTypeId="urn:microsoft.com/office/officeart/2005/8/layout/process4" loCatId="process" qsTypeId="urn:microsoft.com/office/officeart/2005/8/quickstyle/3d3" qsCatId="3D" csTypeId="urn:microsoft.com/office/officeart/2005/8/colors/accent1_2" csCatId="accent1" phldr="1"/>
      <dgm:spPr/>
      <dgm:t>
        <a:bodyPr/>
        <a:lstStyle/>
        <a:p>
          <a:pPr rtl="1"/>
          <a:endParaRPr lang="ar-SA"/>
        </a:p>
      </dgm:t>
    </dgm:pt>
    <dgm:pt modelId="{4DB23765-71D4-4A20-98AF-D193076AC691}">
      <dgm:prSet/>
      <dgm:spPr/>
      <dgm:t>
        <a:bodyPr/>
        <a:lstStyle/>
        <a:p>
          <a:pPr rtl="0"/>
          <a:r>
            <a:rPr lang="en-US" smtClean="0"/>
            <a:t>The first step in specifying elevators is to determine the right system for your project.</a:t>
          </a:r>
          <a:endParaRPr lang="ar-SA"/>
        </a:p>
      </dgm:t>
    </dgm:pt>
    <dgm:pt modelId="{0B448FB8-94B6-4E91-8B96-1B7AED8ACB98}" type="parTrans" cxnId="{444C393C-061C-4B78-82D9-8FE7889DABAB}">
      <dgm:prSet/>
      <dgm:spPr/>
      <dgm:t>
        <a:bodyPr/>
        <a:lstStyle/>
        <a:p>
          <a:pPr rtl="1"/>
          <a:endParaRPr lang="ar-SA"/>
        </a:p>
      </dgm:t>
    </dgm:pt>
    <dgm:pt modelId="{EFEBB1F5-5C8C-4763-99D7-52E307AA0C24}" type="sibTrans" cxnId="{444C393C-061C-4B78-82D9-8FE7889DABAB}">
      <dgm:prSet/>
      <dgm:spPr/>
      <dgm:t>
        <a:bodyPr/>
        <a:lstStyle/>
        <a:p>
          <a:pPr rtl="1"/>
          <a:endParaRPr lang="ar-SA"/>
        </a:p>
      </dgm:t>
    </dgm:pt>
    <dgm:pt modelId="{45E5D7BB-F0F9-4EE1-8A60-967C035493E2}">
      <dgm:prSet/>
      <dgm:spPr/>
      <dgm:t>
        <a:bodyPr/>
        <a:lstStyle/>
        <a:p>
          <a:pPr rtl="0"/>
          <a:r>
            <a:rPr lang="en-US" dirty="0" smtClean="0"/>
            <a:t>Elevators are selected due to type , speed , size and quantity. </a:t>
          </a:r>
          <a:endParaRPr lang="ar-SA" dirty="0"/>
        </a:p>
      </dgm:t>
    </dgm:pt>
    <dgm:pt modelId="{23CD05A0-8176-4743-A7CB-8A2336320D2B}" type="parTrans" cxnId="{FCED7B10-39AA-44FC-B2B7-A3AA5C58CCB4}">
      <dgm:prSet/>
      <dgm:spPr/>
      <dgm:t>
        <a:bodyPr/>
        <a:lstStyle/>
        <a:p>
          <a:pPr rtl="1"/>
          <a:endParaRPr lang="ar-SA"/>
        </a:p>
      </dgm:t>
    </dgm:pt>
    <dgm:pt modelId="{4D2A58E2-CBB5-4BD4-98AC-A15608F65E99}" type="sibTrans" cxnId="{FCED7B10-39AA-44FC-B2B7-A3AA5C58CCB4}">
      <dgm:prSet/>
      <dgm:spPr/>
      <dgm:t>
        <a:bodyPr/>
        <a:lstStyle/>
        <a:p>
          <a:pPr rtl="1"/>
          <a:endParaRPr lang="ar-SA"/>
        </a:p>
      </dgm:t>
    </dgm:pt>
    <dgm:pt modelId="{D7CB6E13-A0C1-4C6C-A64A-56EF2F4AED47}" type="pres">
      <dgm:prSet presAssocID="{AC8ED3F1-A27F-4704-A648-981ECF65A39E}" presName="Name0" presStyleCnt="0">
        <dgm:presLayoutVars>
          <dgm:dir/>
          <dgm:animLvl val="lvl"/>
          <dgm:resizeHandles val="exact"/>
        </dgm:presLayoutVars>
      </dgm:prSet>
      <dgm:spPr/>
      <dgm:t>
        <a:bodyPr/>
        <a:lstStyle/>
        <a:p>
          <a:pPr rtl="1"/>
          <a:endParaRPr lang="ar-SA"/>
        </a:p>
      </dgm:t>
    </dgm:pt>
    <dgm:pt modelId="{50401B98-D0F7-4B28-A9E7-3080AD68CA29}" type="pres">
      <dgm:prSet presAssocID="{45E5D7BB-F0F9-4EE1-8A60-967C035493E2}" presName="boxAndChildren" presStyleCnt="0"/>
      <dgm:spPr/>
    </dgm:pt>
    <dgm:pt modelId="{A964D815-6FB9-4744-83EE-61680EE34C69}" type="pres">
      <dgm:prSet presAssocID="{45E5D7BB-F0F9-4EE1-8A60-967C035493E2}" presName="parentTextBox" presStyleLbl="node1" presStyleIdx="0" presStyleCnt="2" custScaleX="92450"/>
      <dgm:spPr/>
      <dgm:t>
        <a:bodyPr/>
        <a:lstStyle/>
        <a:p>
          <a:pPr rtl="1"/>
          <a:endParaRPr lang="ar-SA"/>
        </a:p>
      </dgm:t>
    </dgm:pt>
    <dgm:pt modelId="{D603DDC6-A5A6-44A9-A8B7-45381F522A4F}" type="pres">
      <dgm:prSet presAssocID="{EFEBB1F5-5C8C-4763-99D7-52E307AA0C24}" presName="sp" presStyleCnt="0"/>
      <dgm:spPr/>
    </dgm:pt>
    <dgm:pt modelId="{DE91541C-EF2B-4069-A5D8-A55EE3C1A38F}" type="pres">
      <dgm:prSet presAssocID="{4DB23765-71D4-4A20-98AF-D193076AC691}" presName="arrowAndChildren" presStyleCnt="0"/>
      <dgm:spPr/>
    </dgm:pt>
    <dgm:pt modelId="{E6F7FEC6-244A-457D-A1AF-9DC2B39A39A5}" type="pres">
      <dgm:prSet presAssocID="{4DB23765-71D4-4A20-98AF-D193076AC691}" presName="parentTextArrow" presStyleLbl="node1" presStyleIdx="1" presStyleCnt="2" custScaleX="92450"/>
      <dgm:spPr/>
      <dgm:t>
        <a:bodyPr/>
        <a:lstStyle/>
        <a:p>
          <a:pPr rtl="1"/>
          <a:endParaRPr lang="ar-SA"/>
        </a:p>
      </dgm:t>
    </dgm:pt>
  </dgm:ptLst>
  <dgm:cxnLst>
    <dgm:cxn modelId="{F91047F8-4AAF-4CF9-8444-EE7939D3F2C0}" type="presOf" srcId="{4DB23765-71D4-4A20-98AF-D193076AC691}" destId="{E6F7FEC6-244A-457D-A1AF-9DC2B39A39A5}" srcOrd="0" destOrd="0" presId="urn:microsoft.com/office/officeart/2005/8/layout/process4"/>
    <dgm:cxn modelId="{52A144F9-94A3-463E-A32B-24AF031B3986}" type="presOf" srcId="{AC8ED3F1-A27F-4704-A648-981ECF65A39E}" destId="{D7CB6E13-A0C1-4C6C-A64A-56EF2F4AED47}" srcOrd="0" destOrd="0" presId="urn:microsoft.com/office/officeart/2005/8/layout/process4"/>
    <dgm:cxn modelId="{5CA93B1D-E75D-4E87-9CF6-67471CFE6BEB}" type="presOf" srcId="{45E5D7BB-F0F9-4EE1-8A60-967C035493E2}" destId="{A964D815-6FB9-4744-83EE-61680EE34C69}" srcOrd="0" destOrd="0" presId="urn:microsoft.com/office/officeart/2005/8/layout/process4"/>
    <dgm:cxn modelId="{FCED7B10-39AA-44FC-B2B7-A3AA5C58CCB4}" srcId="{AC8ED3F1-A27F-4704-A648-981ECF65A39E}" destId="{45E5D7BB-F0F9-4EE1-8A60-967C035493E2}" srcOrd="1" destOrd="0" parTransId="{23CD05A0-8176-4743-A7CB-8A2336320D2B}" sibTransId="{4D2A58E2-CBB5-4BD4-98AC-A15608F65E99}"/>
    <dgm:cxn modelId="{444C393C-061C-4B78-82D9-8FE7889DABAB}" srcId="{AC8ED3F1-A27F-4704-A648-981ECF65A39E}" destId="{4DB23765-71D4-4A20-98AF-D193076AC691}" srcOrd="0" destOrd="0" parTransId="{0B448FB8-94B6-4E91-8B96-1B7AED8ACB98}" sibTransId="{EFEBB1F5-5C8C-4763-99D7-52E307AA0C24}"/>
    <dgm:cxn modelId="{1F8D25B3-EBCD-4A00-828F-508DBE7C41CC}" type="presParOf" srcId="{D7CB6E13-A0C1-4C6C-A64A-56EF2F4AED47}" destId="{50401B98-D0F7-4B28-A9E7-3080AD68CA29}" srcOrd="0" destOrd="0" presId="urn:microsoft.com/office/officeart/2005/8/layout/process4"/>
    <dgm:cxn modelId="{B2A5E653-71FA-4ACE-B3E4-E2CBCFEA4D92}" type="presParOf" srcId="{50401B98-D0F7-4B28-A9E7-3080AD68CA29}" destId="{A964D815-6FB9-4744-83EE-61680EE34C69}" srcOrd="0" destOrd="0" presId="urn:microsoft.com/office/officeart/2005/8/layout/process4"/>
    <dgm:cxn modelId="{FBC751A6-6BE3-4232-B870-7F1AA8F70CB7}" type="presParOf" srcId="{D7CB6E13-A0C1-4C6C-A64A-56EF2F4AED47}" destId="{D603DDC6-A5A6-44A9-A8B7-45381F522A4F}" srcOrd="1" destOrd="0" presId="urn:microsoft.com/office/officeart/2005/8/layout/process4"/>
    <dgm:cxn modelId="{AD672A55-476D-40BB-AEBC-38207464A6FB}" type="presParOf" srcId="{D7CB6E13-A0C1-4C6C-A64A-56EF2F4AED47}" destId="{DE91541C-EF2B-4069-A5D8-A55EE3C1A38F}" srcOrd="2" destOrd="0" presId="urn:microsoft.com/office/officeart/2005/8/layout/process4"/>
    <dgm:cxn modelId="{3C5FC4B2-36F3-43DC-B7C1-3A4758AFE123}" type="presParOf" srcId="{DE91541C-EF2B-4069-A5D8-A55EE3C1A38F}" destId="{E6F7FEC6-244A-457D-A1AF-9DC2B39A39A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5BF3FECD-4661-48D1-B3C2-8489126AF9ED}"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B389D75F-2C34-46C1-81D2-3EC042B90F1B}">
      <dgm:prSet custT="1"/>
      <dgm:spPr/>
      <dgm:t>
        <a:bodyPr/>
        <a:lstStyle/>
        <a:p>
          <a:pPr algn="ctr" rtl="0"/>
          <a:r>
            <a:rPr lang="en-US" sz="4000" b="1" dirty="0" smtClean="0"/>
            <a:t>Mechanical systems</a:t>
          </a:r>
        </a:p>
        <a:p>
          <a:pPr algn="ctr" rtl="0"/>
          <a:r>
            <a:rPr lang="en-US" sz="2800" b="1" dirty="0" smtClean="0"/>
            <a:t>(Elevators)</a:t>
          </a:r>
          <a:endParaRPr lang="ar-SA" sz="2800" dirty="0"/>
        </a:p>
      </dgm:t>
    </dgm:pt>
    <dgm:pt modelId="{15378BF0-D956-4BB6-ACD3-C4A1B1F8DB01}" type="parTrans" cxnId="{0F3AB5AE-8295-4E40-9B02-00B9439BC7DA}">
      <dgm:prSet/>
      <dgm:spPr/>
      <dgm:t>
        <a:bodyPr/>
        <a:lstStyle/>
        <a:p>
          <a:pPr rtl="1"/>
          <a:endParaRPr lang="ar-SA"/>
        </a:p>
      </dgm:t>
    </dgm:pt>
    <dgm:pt modelId="{7D1CB0BB-EE85-42B8-B390-7AAD6E32877D}" type="sibTrans" cxnId="{0F3AB5AE-8295-4E40-9B02-00B9439BC7DA}">
      <dgm:prSet/>
      <dgm:spPr/>
      <dgm:t>
        <a:bodyPr/>
        <a:lstStyle/>
        <a:p>
          <a:pPr rtl="1"/>
          <a:endParaRPr lang="ar-SA"/>
        </a:p>
      </dgm:t>
    </dgm:pt>
    <dgm:pt modelId="{28074E84-4146-49C6-933B-7ECD34E4491F}" type="pres">
      <dgm:prSet presAssocID="{5BF3FECD-4661-48D1-B3C2-8489126AF9ED}" presName="linear" presStyleCnt="0">
        <dgm:presLayoutVars>
          <dgm:animLvl val="lvl"/>
          <dgm:resizeHandles val="exact"/>
        </dgm:presLayoutVars>
      </dgm:prSet>
      <dgm:spPr/>
      <dgm:t>
        <a:bodyPr/>
        <a:lstStyle/>
        <a:p>
          <a:pPr rtl="1"/>
          <a:endParaRPr lang="ar-SA"/>
        </a:p>
      </dgm:t>
    </dgm:pt>
    <dgm:pt modelId="{389E9127-98E7-4903-9EEB-7FB612F7D80F}" type="pres">
      <dgm:prSet presAssocID="{B389D75F-2C34-46C1-81D2-3EC042B90F1B}" presName="parentText" presStyleLbl="node1" presStyleIdx="0" presStyleCnt="1" custScaleY="366064" custLinFactNeighborY="-5300">
        <dgm:presLayoutVars>
          <dgm:chMax val="0"/>
          <dgm:bulletEnabled val="1"/>
        </dgm:presLayoutVars>
      </dgm:prSet>
      <dgm:spPr/>
      <dgm:t>
        <a:bodyPr/>
        <a:lstStyle/>
        <a:p>
          <a:pPr rtl="1"/>
          <a:endParaRPr lang="ar-SA"/>
        </a:p>
      </dgm:t>
    </dgm:pt>
  </dgm:ptLst>
  <dgm:cxnLst>
    <dgm:cxn modelId="{0F3AB5AE-8295-4E40-9B02-00B9439BC7DA}" srcId="{5BF3FECD-4661-48D1-B3C2-8489126AF9ED}" destId="{B389D75F-2C34-46C1-81D2-3EC042B90F1B}" srcOrd="0" destOrd="0" parTransId="{15378BF0-D956-4BB6-ACD3-C4A1B1F8DB01}" sibTransId="{7D1CB0BB-EE85-42B8-B390-7AAD6E32877D}"/>
    <dgm:cxn modelId="{F0FEECC6-B691-4810-B09D-A6E4053A8F77}" type="presOf" srcId="{5BF3FECD-4661-48D1-B3C2-8489126AF9ED}" destId="{28074E84-4146-49C6-933B-7ECD34E4491F}" srcOrd="0" destOrd="0" presId="urn:microsoft.com/office/officeart/2005/8/layout/vList2"/>
    <dgm:cxn modelId="{4ED26258-5160-4749-A852-B1D448BAFAA1}" type="presOf" srcId="{B389D75F-2C34-46C1-81D2-3EC042B90F1B}" destId="{389E9127-98E7-4903-9EEB-7FB612F7D80F}" srcOrd="0" destOrd="0" presId="urn:microsoft.com/office/officeart/2005/8/layout/vList2"/>
    <dgm:cxn modelId="{71A94076-50CB-49C7-AC56-1C53B1F168D8}" type="presParOf" srcId="{28074E84-4146-49C6-933B-7ECD34E4491F}" destId="{389E9127-98E7-4903-9EEB-7FB612F7D80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34F5DB3-D734-4865-A482-EE887775B374}" type="doc">
      <dgm:prSet loTypeId="urn:microsoft.com/office/officeart/2005/8/layout/vList2" loCatId="list" qsTypeId="urn:microsoft.com/office/officeart/2005/8/quickstyle/3d3" qsCatId="3D" csTypeId="urn:microsoft.com/office/officeart/2005/8/colors/accent1_2" csCatId="accent1" phldr="1"/>
      <dgm:spPr/>
      <dgm:t>
        <a:bodyPr/>
        <a:lstStyle/>
        <a:p>
          <a:pPr rtl="1"/>
          <a:endParaRPr lang="ar-SA"/>
        </a:p>
      </dgm:t>
    </dgm:pt>
    <dgm:pt modelId="{29877AF4-C477-43EE-AB3F-440C815DB6F3}">
      <dgm:prSet/>
      <dgm:spPr/>
      <dgm:t>
        <a:bodyPr/>
        <a:lstStyle/>
        <a:p>
          <a:pPr algn="ctr" rtl="0"/>
          <a:r>
            <a:rPr lang="en-US" b="1" dirty="0" smtClean="0"/>
            <a:t>What is HVAC</a:t>
          </a:r>
          <a:endParaRPr lang="ar-SA" b="1" dirty="0"/>
        </a:p>
      </dgm:t>
    </dgm:pt>
    <dgm:pt modelId="{4F144616-9B99-4194-A329-26D3D97679E5}" type="parTrans" cxnId="{39DC9BCC-EAD1-4B5A-8CBE-2E0A16399A45}">
      <dgm:prSet/>
      <dgm:spPr/>
      <dgm:t>
        <a:bodyPr/>
        <a:lstStyle/>
        <a:p>
          <a:pPr rtl="1"/>
          <a:endParaRPr lang="ar-SA"/>
        </a:p>
      </dgm:t>
    </dgm:pt>
    <dgm:pt modelId="{1A51AC9D-2814-4828-AAD6-AEFF5E2D0ECE}" type="sibTrans" cxnId="{39DC9BCC-EAD1-4B5A-8CBE-2E0A16399A45}">
      <dgm:prSet/>
      <dgm:spPr/>
      <dgm:t>
        <a:bodyPr/>
        <a:lstStyle/>
        <a:p>
          <a:pPr rtl="1"/>
          <a:endParaRPr lang="ar-SA"/>
        </a:p>
      </dgm:t>
    </dgm:pt>
    <dgm:pt modelId="{75CB4B5C-E5A9-446E-8629-6F213A803B71}" type="pres">
      <dgm:prSet presAssocID="{C34F5DB3-D734-4865-A482-EE887775B374}" presName="linear" presStyleCnt="0">
        <dgm:presLayoutVars>
          <dgm:animLvl val="lvl"/>
          <dgm:resizeHandles val="exact"/>
        </dgm:presLayoutVars>
      </dgm:prSet>
      <dgm:spPr/>
      <dgm:t>
        <a:bodyPr/>
        <a:lstStyle/>
        <a:p>
          <a:pPr rtl="1"/>
          <a:endParaRPr lang="ar-SA"/>
        </a:p>
      </dgm:t>
    </dgm:pt>
    <dgm:pt modelId="{2D92BC21-A355-4DB2-B1D8-7DD60D9F3685}" type="pres">
      <dgm:prSet presAssocID="{29877AF4-C477-43EE-AB3F-440C815DB6F3}" presName="parentText" presStyleLbl="node1" presStyleIdx="0" presStyleCnt="1" custLinFactNeighborX="1941" custLinFactNeighborY="4911">
        <dgm:presLayoutVars>
          <dgm:chMax val="0"/>
          <dgm:bulletEnabled val="1"/>
        </dgm:presLayoutVars>
      </dgm:prSet>
      <dgm:spPr/>
      <dgm:t>
        <a:bodyPr/>
        <a:lstStyle/>
        <a:p>
          <a:pPr rtl="1"/>
          <a:endParaRPr lang="ar-SA"/>
        </a:p>
      </dgm:t>
    </dgm:pt>
  </dgm:ptLst>
  <dgm:cxnLst>
    <dgm:cxn modelId="{817F0E34-0609-42F4-A401-809878B5F1D0}" type="presOf" srcId="{C34F5DB3-D734-4865-A482-EE887775B374}" destId="{75CB4B5C-E5A9-446E-8629-6F213A803B71}" srcOrd="0" destOrd="0" presId="urn:microsoft.com/office/officeart/2005/8/layout/vList2"/>
    <dgm:cxn modelId="{F00F5A5E-F7F6-43CE-95D6-48CF0570F8EF}" type="presOf" srcId="{29877AF4-C477-43EE-AB3F-440C815DB6F3}" destId="{2D92BC21-A355-4DB2-B1D8-7DD60D9F3685}" srcOrd="0" destOrd="0" presId="urn:microsoft.com/office/officeart/2005/8/layout/vList2"/>
    <dgm:cxn modelId="{39DC9BCC-EAD1-4B5A-8CBE-2E0A16399A45}" srcId="{C34F5DB3-D734-4865-A482-EE887775B374}" destId="{29877AF4-C477-43EE-AB3F-440C815DB6F3}" srcOrd="0" destOrd="0" parTransId="{4F144616-9B99-4194-A329-26D3D97679E5}" sibTransId="{1A51AC9D-2814-4828-AAD6-AEFF5E2D0ECE}"/>
    <dgm:cxn modelId="{E1F4D72F-197E-417D-BC07-7FAC5CB19FCD}" type="presParOf" srcId="{75CB4B5C-E5A9-446E-8629-6F213A803B71}" destId="{2D92BC21-A355-4DB2-B1D8-7DD60D9F368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E949CB-F1BD-4DB2-A893-D396493ED227}" type="doc">
      <dgm:prSet loTypeId="urn:microsoft.com/office/officeart/2005/8/layout/vList2" loCatId="list" qsTypeId="urn:microsoft.com/office/officeart/2005/8/quickstyle/3d2" qsCatId="3D" csTypeId="urn:microsoft.com/office/officeart/2005/8/colors/accent1_2" csCatId="accent1" phldr="1"/>
      <dgm:spPr/>
      <dgm:t>
        <a:bodyPr/>
        <a:lstStyle/>
        <a:p>
          <a:pPr rtl="1"/>
          <a:endParaRPr lang="ar-SA"/>
        </a:p>
      </dgm:t>
    </dgm:pt>
    <dgm:pt modelId="{BE4C5591-D585-4012-9E37-B39FE52DB677}">
      <dgm:prSet/>
      <dgm:spPr/>
      <dgm:t>
        <a:bodyPr/>
        <a:lstStyle/>
        <a:p>
          <a:pPr algn="just" rtl="0"/>
          <a:r>
            <a:rPr lang="en-US" b="1" dirty="0" smtClean="0"/>
            <a:t>HVAC</a:t>
          </a:r>
          <a:r>
            <a:rPr lang="en-US" dirty="0" smtClean="0"/>
            <a:t> (heating, Ventilation, and Air conditioning) is the technology of indoor and automotive environmental comfort. HVAC system design is a major sub discipline of mechanical engineering, based on the principles of thermodynamics, fluid mechanics, and heat transfer. Also the mechanical systems are to be introduced in our research including potable, drainage, firefighting and medical gases.</a:t>
          </a:r>
          <a:endParaRPr lang="ar-SA" dirty="0"/>
        </a:p>
      </dgm:t>
    </dgm:pt>
    <dgm:pt modelId="{660A82EB-31D8-41CD-8371-E18D15F636B4}" type="parTrans" cxnId="{3F471EF5-3CB1-4B6D-A47F-2B78A3B13F60}">
      <dgm:prSet/>
      <dgm:spPr/>
      <dgm:t>
        <a:bodyPr/>
        <a:lstStyle/>
        <a:p>
          <a:pPr rtl="1"/>
          <a:endParaRPr lang="ar-SA"/>
        </a:p>
      </dgm:t>
    </dgm:pt>
    <dgm:pt modelId="{DB850BC6-144F-4F0E-A04B-F7C1A8FAF6AA}" type="sibTrans" cxnId="{3F471EF5-3CB1-4B6D-A47F-2B78A3B13F60}">
      <dgm:prSet/>
      <dgm:spPr/>
      <dgm:t>
        <a:bodyPr/>
        <a:lstStyle/>
        <a:p>
          <a:pPr rtl="1"/>
          <a:endParaRPr lang="ar-SA"/>
        </a:p>
      </dgm:t>
    </dgm:pt>
    <dgm:pt modelId="{8F6A3DA2-4F47-4587-A843-D881173ADD0F}" type="pres">
      <dgm:prSet presAssocID="{7BE949CB-F1BD-4DB2-A893-D396493ED227}" presName="linear" presStyleCnt="0">
        <dgm:presLayoutVars>
          <dgm:animLvl val="lvl"/>
          <dgm:resizeHandles val="exact"/>
        </dgm:presLayoutVars>
      </dgm:prSet>
      <dgm:spPr/>
      <dgm:t>
        <a:bodyPr/>
        <a:lstStyle/>
        <a:p>
          <a:pPr rtl="1"/>
          <a:endParaRPr lang="ar-SA"/>
        </a:p>
      </dgm:t>
    </dgm:pt>
    <dgm:pt modelId="{20A7F5C0-D5EE-4B96-8D46-F80CF58C7376}" type="pres">
      <dgm:prSet presAssocID="{BE4C5591-D585-4012-9E37-B39FE52DB677}" presName="parentText" presStyleLbl="node1" presStyleIdx="0" presStyleCnt="1" custLinFactNeighborY="97">
        <dgm:presLayoutVars>
          <dgm:chMax val="0"/>
          <dgm:bulletEnabled val="1"/>
        </dgm:presLayoutVars>
      </dgm:prSet>
      <dgm:spPr/>
      <dgm:t>
        <a:bodyPr/>
        <a:lstStyle/>
        <a:p>
          <a:pPr rtl="1"/>
          <a:endParaRPr lang="ar-SA"/>
        </a:p>
      </dgm:t>
    </dgm:pt>
  </dgm:ptLst>
  <dgm:cxnLst>
    <dgm:cxn modelId="{16B65504-0B69-4906-A474-0C4815282D53}" type="presOf" srcId="{7BE949CB-F1BD-4DB2-A893-D396493ED227}" destId="{8F6A3DA2-4F47-4587-A843-D881173ADD0F}" srcOrd="0" destOrd="0" presId="urn:microsoft.com/office/officeart/2005/8/layout/vList2"/>
    <dgm:cxn modelId="{3F471EF5-3CB1-4B6D-A47F-2B78A3B13F60}" srcId="{7BE949CB-F1BD-4DB2-A893-D396493ED227}" destId="{BE4C5591-D585-4012-9E37-B39FE52DB677}" srcOrd="0" destOrd="0" parTransId="{660A82EB-31D8-41CD-8371-E18D15F636B4}" sibTransId="{DB850BC6-144F-4F0E-A04B-F7C1A8FAF6AA}"/>
    <dgm:cxn modelId="{CECFECA3-842D-47CE-97AF-746F361E9EF0}" type="presOf" srcId="{BE4C5591-D585-4012-9E37-B39FE52DB677}" destId="{20A7F5C0-D5EE-4B96-8D46-F80CF58C7376}" srcOrd="0" destOrd="0" presId="urn:microsoft.com/office/officeart/2005/8/layout/vList2"/>
    <dgm:cxn modelId="{32672F67-3F5F-438E-9267-1540AC1BDF46}" type="presParOf" srcId="{8F6A3DA2-4F47-4587-A843-D881173ADD0F}" destId="{20A7F5C0-D5EE-4B96-8D46-F80CF58C737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632392B-F5EB-48A2-AD11-B8FA1AA572A8}" type="doc">
      <dgm:prSet loTypeId="urn:microsoft.com/office/officeart/2005/8/layout/vList2" loCatId="list" qsTypeId="urn:microsoft.com/office/officeart/2005/8/quickstyle/3d2" qsCatId="3D" csTypeId="urn:microsoft.com/office/officeart/2005/8/colors/accent1_2" csCatId="accent1"/>
      <dgm:spPr/>
      <dgm:t>
        <a:bodyPr/>
        <a:lstStyle/>
        <a:p>
          <a:pPr rtl="1"/>
          <a:endParaRPr lang="ar-SA"/>
        </a:p>
      </dgm:t>
    </dgm:pt>
    <dgm:pt modelId="{70720665-E8A8-45A4-98A9-52F017514417}">
      <dgm:prSet custT="1"/>
      <dgm:spPr/>
      <dgm:t>
        <a:bodyPr/>
        <a:lstStyle/>
        <a:p>
          <a:pPr algn="ctr" rtl="0"/>
          <a:r>
            <a:rPr lang="en-US" sz="5400" b="1" dirty="0" smtClean="0"/>
            <a:t>Building description</a:t>
          </a:r>
          <a:r>
            <a:rPr lang="en-US" sz="3700" b="1" dirty="0" smtClean="0"/>
            <a:t/>
          </a:r>
          <a:br>
            <a:rPr lang="en-US" sz="3700" b="1" dirty="0" smtClean="0"/>
          </a:br>
          <a:endParaRPr lang="ar-SA" sz="3700" dirty="0"/>
        </a:p>
      </dgm:t>
    </dgm:pt>
    <dgm:pt modelId="{CBE1F409-CF39-49B1-A715-CB4106E2F845}" type="parTrans" cxnId="{ADE39B70-58F8-4F0E-96E2-3F5586A8071E}">
      <dgm:prSet/>
      <dgm:spPr/>
      <dgm:t>
        <a:bodyPr/>
        <a:lstStyle/>
        <a:p>
          <a:pPr rtl="1"/>
          <a:endParaRPr lang="ar-SA"/>
        </a:p>
      </dgm:t>
    </dgm:pt>
    <dgm:pt modelId="{D83B289C-2AA6-485C-B345-1855E6F9BDE3}" type="sibTrans" cxnId="{ADE39B70-58F8-4F0E-96E2-3F5586A8071E}">
      <dgm:prSet/>
      <dgm:spPr/>
      <dgm:t>
        <a:bodyPr/>
        <a:lstStyle/>
        <a:p>
          <a:pPr rtl="1"/>
          <a:endParaRPr lang="ar-SA"/>
        </a:p>
      </dgm:t>
    </dgm:pt>
    <dgm:pt modelId="{6FE77A87-7DD4-4928-A4B1-D090305B7A64}" type="pres">
      <dgm:prSet presAssocID="{4632392B-F5EB-48A2-AD11-B8FA1AA572A8}" presName="linear" presStyleCnt="0">
        <dgm:presLayoutVars>
          <dgm:animLvl val="lvl"/>
          <dgm:resizeHandles val="exact"/>
        </dgm:presLayoutVars>
      </dgm:prSet>
      <dgm:spPr/>
      <dgm:t>
        <a:bodyPr/>
        <a:lstStyle/>
        <a:p>
          <a:pPr rtl="1"/>
          <a:endParaRPr lang="ar-SA"/>
        </a:p>
      </dgm:t>
    </dgm:pt>
    <dgm:pt modelId="{186367F3-AC97-41E3-AECD-D2BD00D629BF}" type="pres">
      <dgm:prSet presAssocID="{70720665-E8A8-45A4-98A9-52F017514417}" presName="parentText" presStyleLbl="node1" presStyleIdx="0" presStyleCnt="1" custLinFactNeighborY="4076">
        <dgm:presLayoutVars>
          <dgm:chMax val="0"/>
          <dgm:bulletEnabled val="1"/>
        </dgm:presLayoutVars>
      </dgm:prSet>
      <dgm:spPr/>
      <dgm:t>
        <a:bodyPr/>
        <a:lstStyle/>
        <a:p>
          <a:pPr rtl="1"/>
          <a:endParaRPr lang="ar-SA"/>
        </a:p>
      </dgm:t>
    </dgm:pt>
  </dgm:ptLst>
  <dgm:cxnLst>
    <dgm:cxn modelId="{A97A50BF-742F-41CF-8A3E-BBE6D34A2794}" type="presOf" srcId="{4632392B-F5EB-48A2-AD11-B8FA1AA572A8}" destId="{6FE77A87-7DD4-4928-A4B1-D090305B7A64}" srcOrd="0" destOrd="0" presId="urn:microsoft.com/office/officeart/2005/8/layout/vList2"/>
    <dgm:cxn modelId="{ADE39B70-58F8-4F0E-96E2-3F5586A8071E}" srcId="{4632392B-F5EB-48A2-AD11-B8FA1AA572A8}" destId="{70720665-E8A8-45A4-98A9-52F017514417}" srcOrd="0" destOrd="0" parTransId="{CBE1F409-CF39-49B1-A715-CB4106E2F845}" sibTransId="{D83B289C-2AA6-485C-B345-1855E6F9BDE3}"/>
    <dgm:cxn modelId="{FBD182F3-3E64-4DD7-8CD4-EF9CF7617C66}" type="presOf" srcId="{70720665-E8A8-45A4-98A9-52F017514417}" destId="{186367F3-AC97-41E3-AECD-D2BD00D629BF}" srcOrd="0" destOrd="0" presId="urn:microsoft.com/office/officeart/2005/8/layout/vList2"/>
    <dgm:cxn modelId="{9BC3AAD6-6523-40AA-831D-8ABC6965A900}" type="presParOf" srcId="{6FE77A87-7DD4-4928-A4B1-D090305B7A64}" destId="{186367F3-AC97-41E3-AECD-D2BD00D629B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8B8DAB8-90BA-4BFD-A859-3FEA5633B291}" type="doc">
      <dgm:prSet loTypeId="urn:microsoft.com/office/officeart/2005/8/layout/vList2" loCatId="list" qsTypeId="urn:microsoft.com/office/officeart/2005/8/quickstyle/3d1" qsCatId="3D" csTypeId="urn:microsoft.com/office/officeart/2005/8/colors/accent1_2" csCatId="accent1" phldr="1"/>
      <dgm:spPr/>
      <dgm:t>
        <a:bodyPr/>
        <a:lstStyle/>
        <a:p>
          <a:pPr rtl="1"/>
          <a:endParaRPr lang="ar-SA"/>
        </a:p>
      </dgm:t>
    </dgm:pt>
    <dgm:pt modelId="{C9D7FC1B-D651-42C6-8FA3-55DD1E795D68}">
      <dgm:prSet custT="1"/>
      <dgm:spPr/>
      <dgm:t>
        <a:bodyPr/>
        <a:lstStyle/>
        <a:p>
          <a:pPr algn="just" rtl="0"/>
          <a:r>
            <a:rPr lang="en-US" sz="4000" dirty="0" smtClean="0"/>
            <a:t>Location :</a:t>
          </a:r>
        </a:p>
        <a:p>
          <a:pPr algn="l" rtl="0"/>
          <a:r>
            <a:rPr lang="en-US" sz="2400" dirty="0" smtClean="0"/>
            <a:t>- Country: Palestine / west bank.</a:t>
          </a:r>
        </a:p>
        <a:p>
          <a:pPr algn="l" rtl="0"/>
          <a:r>
            <a:rPr lang="en-US" sz="2400" dirty="0" smtClean="0"/>
            <a:t>- City: Ramallah</a:t>
          </a:r>
        </a:p>
        <a:p>
          <a:pPr algn="l" rtl="0"/>
          <a:r>
            <a:rPr lang="en-US" sz="2400" dirty="0" smtClean="0"/>
            <a:t>- Street: Al-</a:t>
          </a:r>
          <a:r>
            <a:rPr lang="en-US" sz="2400" dirty="0" err="1" smtClean="0"/>
            <a:t>Ersal</a:t>
          </a:r>
          <a:r>
            <a:rPr lang="en-US" sz="2400" dirty="0" smtClean="0"/>
            <a:t> Street.</a:t>
          </a:r>
        </a:p>
        <a:p>
          <a:pPr algn="l" rtl="0"/>
          <a:r>
            <a:rPr lang="en-US" sz="2400" dirty="0" smtClean="0"/>
            <a:t>- Elevation: 940 m above sea level.</a:t>
          </a:r>
        </a:p>
        <a:p>
          <a:pPr algn="l" rtl="0"/>
          <a:r>
            <a:rPr lang="en-US" sz="2400" dirty="0" smtClean="0"/>
            <a:t>- Latitude: 32 N.</a:t>
          </a:r>
        </a:p>
        <a:p>
          <a:pPr algn="l" rtl="0"/>
          <a:r>
            <a:rPr lang="en-US" sz="2400" dirty="0" smtClean="0"/>
            <a:t>- Longitude: 35 E. </a:t>
          </a:r>
        </a:p>
        <a:p>
          <a:pPr algn="l" rtl="0"/>
          <a:r>
            <a:rPr lang="en-US" sz="2400" dirty="0" smtClean="0"/>
            <a:t>-Wind’s speed in Ramallah is about 5 </a:t>
          </a:r>
          <a:r>
            <a:rPr lang="en-US" sz="2400" dirty="0" smtClean="0"/>
            <a:t>m/s above</a:t>
          </a:r>
          <a:endParaRPr lang="en-US" sz="2400" dirty="0" smtClean="0"/>
        </a:p>
      </dgm:t>
    </dgm:pt>
    <dgm:pt modelId="{B37EEAF6-A731-4350-A5F0-C9E7B70A6425}" type="parTrans" cxnId="{DD44AFA6-F753-4125-9BB5-C0EC5443501A}">
      <dgm:prSet/>
      <dgm:spPr/>
      <dgm:t>
        <a:bodyPr/>
        <a:lstStyle/>
        <a:p>
          <a:pPr rtl="1"/>
          <a:endParaRPr lang="ar-SA"/>
        </a:p>
      </dgm:t>
    </dgm:pt>
    <dgm:pt modelId="{58F57D48-C09A-4F38-89E3-0C9A07F2CA37}" type="sibTrans" cxnId="{DD44AFA6-F753-4125-9BB5-C0EC5443501A}">
      <dgm:prSet/>
      <dgm:spPr/>
      <dgm:t>
        <a:bodyPr/>
        <a:lstStyle/>
        <a:p>
          <a:pPr rtl="1"/>
          <a:endParaRPr lang="ar-SA"/>
        </a:p>
      </dgm:t>
    </dgm:pt>
    <dgm:pt modelId="{36A89360-082F-4BDF-BDEF-8F6008600844}" type="pres">
      <dgm:prSet presAssocID="{28B8DAB8-90BA-4BFD-A859-3FEA5633B291}" presName="linear" presStyleCnt="0">
        <dgm:presLayoutVars>
          <dgm:animLvl val="lvl"/>
          <dgm:resizeHandles val="exact"/>
        </dgm:presLayoutVars>
      </dgm:prSet>
      <dgm:spPr/>
      <dgm:t>
        <a:bodyPr/>
        <a:lstStyle/>
        <a:p>
          <a:pPr rtl="1"/>
          <a:endParaRPr lang="ar-SA"/>
        </a:p>
      </dgm:t>
    </dgm:pt>
    <dgm:pt modelId="{DC9F85A3-F65D-4430-BB38-5EAEA8B7239D}" type="pres">
      <dgm:prSet presAssocID="{C9D7FC1B-D651-42C6-8FA3-55DD1E795D68}" presName="parentText" presStyleLbl="node1" presStyleIdx="0" presStyleCnt="1" custScaleY="444920" custLinFactNeighborX="-733" custLinFactNeighborY="-54910">
        <dgm:presLayoutVars>
          <dgm:chMax val="0"/>
          <dgm:bulletEnabled val="1"/>
        </dgm:presLayoutVars>
      </dgm:prSet>
      <dgm:spPr/>
      <dgm:t>
        <a:bodyPr/>
        <a:lstStyle/>
        <a:p>
          <a:pPr rtl="1"/>
          <a:endParaRPr lang="ar-SA"/>
        </a:p>
      </dgm:t>
    </dgm:pt>
  </dgm:ptLst>
  <dgm:cxnLst>
    <dgm:cxn modelId="{C4BF18AF-FE20-4B34-BD64-C116A1ED59AA}" type="presOf" srcId="{28B8DAB8-90BA-4BFD-A859-3FEA5633B291}" destId="{36A89360-082F-4BDF-BDEF-8F6008600844}" srcOrd="0" destOrd="0" presId="urn:microsoft.com/office/officeart/2005/8/layout/vList2"/>
    <dgm:cxn modelId="{DD44AFA6-F753-4125-9BB5-C0EC5443501A}" srcId="{28B8DAB8-90BA-4BFD-A859-3FEA5633B291}" destId="{C9D7FC1B-D651-42C6-8FA3-55DD1E795D68}" srcOrd="0" destOrd="0" parTransId="{B37EEAF6-A731-4350-A5F0-C9E7B70A6425}" sibTransId="{58F57D48-C09A-4F38-89E3-0C9A07F2CA37}"/>
    <dgm:cxn modelId="{ADC98EF2-FA1E-4637-B8AA-E335F7509C57}" type="presOf" srcId="{C9D7FC1B-D651-42C6-8FA3-55DD1E795D68}" destId="{DC9F85A3-F65D-4430-BB38-5EAEA8B7239D}" srcOrd="0" destOrd="0" presId="urn:microsoft.com/office/officeart/2005/8/layout/vList2"/>
    <dgm:cxn modelId="{0647283E-AD04-4A7B-B590-DB1789350729}" type="presParOf" srcId="{36A89360-082F-4BDF-BDEF-8F6008600844}" destId="{DC9F85A3-F65D-4430-BB38-5EAEA8B7239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D1818A-FAA8-4737-BFC2-3A478417C3D3}">
      <dsp:nvSpPr>
        <dsp:cNvPr id="0" name=""/>
        <dsp:cNvSpPr/>
      </dsp:nvSpPr>
      <dsp:spPr>
        <a:xfrm>
          <a:off x="110924" y="19"/>
          <a:ext cx="8922151" cy="2514561"/>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0">
            <a:lnSpc>
              <a:spcPct val="90000"/>
            </a:lnSpc>
            <a:spcBef>
              <a:spcPct val="0"/>
            </a:spcBef>
            <a:spcAft>
              <a:spcPct val="35000"/>
            </a:spcAft>
          </a:pPr>
          <a:r>
            <a:rPr lang="en-US" sz="2800" b="1" kern="1200" dirty="0" smtClean="0"/>
            <a:t>PROJECT NAME:</a:t>
          </a:r>
          <a:br>
            <a:rPr lang="en-US" sz="2800" b="1" kern="1200" dirty="0" smtClean="0"/>
          </a:br>
          <a:r>
            <a:rPr lang="en-US" sz="2800" b="1" kern="1200" dirty="0" smtClean="0"/>
            <a:t>HVAC AND MECHANICAL SYSTEMS DESIGN </a:t>
          </a:r>
        </a:p>
        <a:p>
          <a:pPr lvl="0" algn="ctr" defTabSz="1244600" rtl="0">
            <a:lnSpc>
              <a:spcPct val="90000"/>
            </a:lnSpc>
            <a:spcBef>
              <a:spcPct val="0"/>
            </a:spcBef>
            <a:spcAft>
              <a:spcPct val="35000"/>
            </a:spcAft>
          </a:pPr>
          <a:r>
            <a:rPr lang="en-US" sz="2800" b="1" kern="1200" dirty="0" smtClean="0"/>
            <a:t>FOR</a:t>
          </a:r>
        </a:p>
        <a:p>
          <a:pPr lvl="0" algn="ctr" defTabSz="1244600" rtl="0">
            <a:lnSpc>
              <a:spcPct val="90000"/>
            </a:lnSpc>
            <a:spcBef>
              <a:spcPct val="0"/>
            </a:spcBef>
            <a:spcAft>
              <a:spcPct val="35000"/>
            </a:spcAft>
          </a:pPr>
          <a:r>
            <a:rPr lang="en-US" sz="2800" b="1" kern="1200" dirty="0" smtClean="0"/>
            <a:t> MUSSLUM HOSPITAL</a:t>
          </a:r>
          <a:r>
            <a:rPr lang="en-US" sz="4600" b="1" kern="1200" dirty="0" smtClean="0"/>
            <a:t/>
          </a:r>
          <a:br>
            <a:rPr lang="en-US" sz="4600" b="1" kern="1200" dirty="0" smtClean="0"/>
          </a:br>
          <a:endParaRPr lang="ar-SA" sz="4600" kern="1200" dirty="0"/>
        </a:p>
      </dsp:txBody>
      <dsp:txXfrm>
        <a:off x="184573" y="73668"/>
        <a:ext cx="8774853" cy="236726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1FFB9-3259-4E7F-8087-3DBD9CC9A7D4}">
      <dsp:nvSpPr>
        <dsp:cNvPr id="0" name=""/>
        <dsp:cNvSpPr/>
      </dsp:nvSpPr>
      <dsp:spPr>
        <a:xfrm>
          <a:off x="0" y="61979"/>
          <a:ext cx="7851648" cy="10810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US" sz="5400" b="1" kern="1200" dirty="0" smtClean="0"/>
            <a:t>Building description</a:t>
          </a:r>
          <a:endParaRPr lang="ar-SA" sz="5400" b="1" kern="1200" dirty="0" smtClean="0"/>
        </a:p>
      </dsp:txBody>
      <dsp:txXfrm>
        <a:off x="52771" y="114750"/>
        <a:ext cx="7746106" cy="97547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959D1D-D8E7-430B-ABB8-769DEB0CB63F}">
      <dsp:nvSpPr>
        <dsp:cNvPr id="0" name=""/>
        <dsp:cNvSpPr/>
      </dsp:nvSpPr>
      <dsp:spPr>
        <a:xfrm>
          <a:off x="0" y="11039"/>
          <a:ext cx="7854696" cy="113021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In general, our hospital</a:t>
          </a:r>
          <a:r>
            <a:rPr lang="en-US" sz="2100" b="1" kern="1200" dirty="0" smtClean="0"/>
            <a:t> </a:t>
          </a:r>
          <a:r>
            <a:rPr lang="en-US" sz="2100" kern="1200" dirty="0" smtClean="0"/>
            <a:t>consists of eight floors with different departments starting with receptions and ending with operation rooms.</a:t>
          </a:r>
          <a:endParaRPr lang="ar-SA" sz="2100" kern="1200" dirty="0"/>
        </a:p>
      </dsp:txBody>
      <dsp:txXfrm>
        <a:off x="55173" y="66212"/>
        <a:ext cx="7744350" cy="1019873"/>
      </dsp:txXfrm>
    </dsp:sp>
    <dsp:sp modelId="{0347125F-AFEB-4A4B-A384-0FD9998BEA21}">
      <dsp:nvSpPr>
        <dsp:cNvPr id="0" name=""/>
        <dsp:cNvSpPr/>
      </dsp:nvSpPr>
      <dsp:spPr>
        <a:xfrm>
          <a:off x="0" y="1219201"/>
          <a:ext cx="7854696" cy="113021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The building consist of  two basements , ground, first, second, third, fourth and top roof  floors.</a:t>
          </a:r>
          <a:endParaRPr lang="ar-SA" sz="2100" kern="1200" dirty="0"/>
        </a:p>
      </dsp:txBody>
      <dsp:txXfrm>
        <a:off x="55173" y="1274374"/>
        <a:ext cx="7744350" cy="1019873"/>
      </dsp:txXfrm>
    </dsp:sp>
    <dsp:sp modelId="{D5960259-0A54-487B-A84D-3A17D9C92AC0}">
      <dsp:nvSpPr>
        <dsp:cNvPr id="0" name=""/>
        <dsp:cNvSpPr/>
      </dsp:nvSpPr>
      <dsp:spPr>
        <a:xfrm>
          <a:off x="0" y="2392440"/>
          <a:ext cx="7854696" cy="113021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smtClean="0"/>
            <a:t>Each floor has an area about 750 m^2, and a total building area of 6000 m^2</a:t>
          </a:r>
          <a:endParaRPr lang="ar-SA" sz="2100" kern="1200"/>
        </a:p>
      </dsp:txBody>
      <dsp:txXfrm>
        <a:off x="55173" y="2447613"/>
        <a:ext cx="7744350" cy="1019873"/>
      </dsp:txXfrm>
    </dsp:sp>
    <dsp:sp modelId="{26A161F6-06E8-48E5-AEAD-7318BA3CB5A8}">
      <dsp:nvSpPr>
        <dsp:cNvPr id="0" name=""/>
        <dsp:cNvSpPr/>
      </dsp:nvSpPr>
      <dsp:spPr>
        <a:xfrm>
          <a:off x="0" y="3583140"/>
          <a:ext cx="7854696" cy="113021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smtClean="0"/>
            <a:t>Each floor is described clearly in our project.</a:t>
          </a:r>
          <a:endParaRPr lang="ar-SA" sz="2100" kern="1200"/>
        </a:p>
      </dsp:txBody>
      <dsp:txXfrm>
        <a:off x="55173" y="3638313"/>
        <a:ext cx="7744350" cy="101987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47450-622E-4381-B4AF-B9CCA3FA186E}">
      <dsp:nvSpPr>
        <dsp:cNvPr id="0" name=""/>
        <dsp:cNvSpPr/>
      </dsp:nvSpPr>
      <dsp:spPr>
        <a:xfrm>
          <a:off x="0" y="494270"/>
          <a:ext cx="8305800" cy="1275056"/>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err="1" smtClean="0"/>
            <a:t>R</a:t>
          </a:r>
          <a:r>
            <a:rPr lang="en-US" sz="2800" kern="1200" baseline="-25000" dirty="0" err="1" smtClean="0"/>
            <a:t>cond</a:t>
          </a:r>
          <a:r>
            <a:rPr lang="en-US" sz="2800" kern="1200" dirty="0" smtClean="0"/>
            <a:t> = X / K  ………….Thermal Resistance Of Solid Construction</a:t>
          </a:r>
        </a:p>
      </dsp:txBody>
      <dsp:txXfrm>
        <a:off x="62243" y="556513"/>
        <a:ext cx="8181314" cy="1150570"/>
      </dsp:txXfrm>
    </dsp:sp>
    <dsp:sp modelId="{BAE211AA-DD4B-44F2-AB19-7B0F370B9686}">
      <dsp:nvSpPr>
        <dsp:cNvPr id="0" name=""/>
        <dsp:cNvSpPr/>
      </dsp:nvSpPr>
      <dsp:spPr>
        <a:xfrm>
          <a:off x="0" y="2704067"/>
          <a:ext cx="8305800" cy="1543007"/>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Overall Heat Transfer Coefficient U</a:t>
          </a:r>
        </a:p>
        <a:p>
          <a:pPr lvl="0" algn="l" defTabSz="1289050" rtl="0">
            <a:lnSpc>
              <a:spcPct val="90000"/>
            </a:lnSpc>
            <a:spcBef>
              <a:spcPct val="0"/>
            </a:spcBef>
            <a:spcAft>
              <a:spcPct val="35000"/>
            </a:spcAft>
          </a:pPr>
          <a:r>
            <a:rPr lang="en-US" sz="2900" kern="1200" dirty="0" smtClean="0"/>
            <a:t> U = 1 / (</a:t>
          </a:r>
          <a:r>
            <a:rPr lang="en-US" sz="2900" kern="1200" dirty="0" err="1" smtClean="0"/>
            <a:t>R</a:t>
          </a:r>
          <a:r>
            <a:rPr lang="en-US" sz="2900" kern="1200" baseline="-25000" dirty="0" err="1" smtClean="0"/>
            <a:t>i</a:t>
          </a:r>
          <a:r>
            <a:rPr lang="en-US" sz="2900" kern="1200" dirty="0" smtClean="0"/>
            <a:t> + x</a:t>
          </a:r>
          <a:r>
            <a:rPr lang="en-US" sz="2900" kern="1200" baseline="-25000" dirty="0" smtClean="0"/>
            <a:t>1</a:t>
          </a:r>
          <a:r>
            <a:rPr lang="en-US" sz="2900" kern="1200" dirty="0" smtClean="0"/>
            <a:t> / k</a:t>
          </a:r>
          <a:r>
            <a:rPr lang="en-US" sz="2900" kern="1200" baseline="-25000" dirty="0" smtClean="0"/>
            <a:t>1 </a:t>
          </a:r>
          <a:r>
            <a:rPr lang="en-US" sz="2900" kern="1200" dirty="0" smtClean="0"/>
            <a:t>+ x</a:t>
          </a:r>
          <a:r>
            <a:rPr lang="en-US" sz="2900" kern="1200" baseline="-25000" dirty="0" smtClean="0"/>
            <a:t>2</a:t>
          </a:r>
          <a:r>
            <a:rPr lang="en-US" sz="2900" kern="1200" dirty="0" smtClean="0"/>
            <a:t> / k</a:t>
          </a:r>
          <a:r>
            <a:rPr lang="en-US" sz="2900" kern="1200" baseline="-25000" dirty="0" smtClean="0"/>
            <a:t>2</a:t>
          </a:r>
          <a:r>
            <a:rPr lang="en-US" sz="2900" kern="1200" dirty="0" smtClean="0"/>
            <a:t>+ x</a:t>
          </a:r>
          <a:r>
            <a:rPr lang="en-US" sz="2900" kern="1200" baseline="-25000" dirty="0" smtClean="0"/>
            <a:t>3</a:t>
          </a:r>
          <a:r>
            <a:rPr lang="en-US" sz="2900" kern="1200" dirty="0" smtClean="0"/>
            <a:t> / k</a:t>
          </a:r>
          <a:r>
            <a:rPr lang="en-US" sz="2900" kern="1200" baseline="-25000" dirty="0" smtClean="0"/>
            <a:t>3</a:t>
          </a:r>
          <a:r>
            <a:rPr lang="en-US" sz="2900" kern="1200" dirty="0" smtClean="0"/>
            <a:t> +…...+ R</a:t>
          </a:r>
          <a:r>
            <a:rPr lang="en-US" sz="2900" kern="1200" baseline="-25000" dirty="0" smtClean="0"/>
            <a:t>o</a:t>
          </a:r>
          <a:r>
            <a:rPr lang="en-US" sz="2900" kern="1200" dirty="0" smtClean="0"/>
            <a:t>)</a:t>
          </a:r>
          <a:endParaRPr lang="ar-SA" sz="2900" kern="1200" dirty="0"/>
        </a:p>
      </dsp:txBody>
      <dsp:txXfrm>
        <a:off x="75323" y="2779390"/>
        <a:ext cx="8155154" cy="139236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48884-60E0-4615-8A8B-26090CA0A090}">
      <dsp:nvSpPr>
        <dsp:cNvPr id="0" name=""/>
        <dsp:cNvSpPr/>
      </dsp:nvSpPr>
      <dsp:spPr>
        <a:xfrm>
          <a:off x="138457" y="0"/>
          <a:ext cx="8167342" cy="1635075"/>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en-US" sz="4200" b="1" kern="1200" dirty="0" smtClean="0"/>
            <a:t>Heat Transfer coefficients</a:t>
          </a:r>
          <a:br>
            <a:rPr lang="en-US" sz="4200" b="1" kern="1200" dirty="0" smtClean="0"/>
          </a:br>
          <a:r>
            <a:rPr lang="en-US" sz="4200" b="1" kern="1200" dirty="0" smtClean="0"/>
            <a:t>(U    (</a:t>
          </a:r>
          <a:r>
            <a:rPr lang="en-US" sz="4200" kern="1200" dirty="0" smtClean="0"/>
            <a:t>W\m</a:t>
          </a:r>
          <a:r>
            <a:rPr lang="en-US" sz="4200" kern="1200" baseline="30000" dirty="0" smtClean="0"/>
            <a:t>2</a:t>
          </a:r>
          <a:r>
            <a:rPr lang="en-US" sz="4200" kern="1200" dirty="0" smtClean="0"/>
            <a:t>. C</a:t>
          </a:r>
          <a:r>
            <a:rPr lang="en-US" sz="4200" b="1" kern="1200" dirty="0" smtClean="0"/>
            <a:t>))</a:t>
          </a:r>
          <a:endParaRPr lang="ar-SA" sz="4200" kern="1200" dirty="0"/>
        </a:p>
      </dsp:txBody>
      <dsp:txXfrm>
        <a:off x="218275" y="79818"/>
        <a:ext cx="8007706" cy="147543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5B3BFF-F5EA-4853-847D-5ECC59BF4430}">
      <dsp:nvSpPr>
        <dsp:cNvPr id="0" name=""/>
        <dsp:cNvSpPr/>
      </dsp:nvSpPr>
      <dsp:spPr>
        <a:xfrm>
          <a:off x="0" y="0"/>
          <a:ext cx="8305800" cy="1065758"/>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R</a:t>
          </a:r>
          <a:r>
            <a:rPr lang="en-US" sz="2800" kern="1200" baseline="-25000" dirty="0" err="1"/>
            <a:t>conv</a:t>
          </a:r>
          <a:r>
            <a:rPr lang="en-US" sz="2800" kern="1200" dirty="0"/>
            <a:t> =  </a:t>
          </a:r>
          <a14:m xmlns:a14="http://schemas.microsoft.com/office/drawing/2010/main">
            <m:oMath xmlns:m="http://schemas.openxmlformats.org/officeDocument/2006/math">
              <m:f>
                <m:fPr>
                  <m:ctrlPr>
                    <a:rPr lang="en-US" sz="2800" i="1" kern="1200">
                      <a:latin typeface="Cambria Math"/>
                    </a:rPr>
                  </m:ctrlPr>
                </m:fPr>
                <m:num>
                  <m:r>
                    <a:rPr lang="en-US" sz="2800" i="1" kern="1200">
                      <a:latin typeface="Cambria Math"/>
                    </a:rPr>
                    <m:t>1</m:t>
                  </m:r>
                  <m:r>
                    <a:rPr lang="en-US" sz="2800" i="1" kern="1200">
                      <a:latin typeface="Cambria Math"/>
                    </a:rPr>
                    <m:t> </m:t>
                  </m:r>
                </m:num>
                <m:den>
                  <m:r>
                    <a:rPr lang="en-US" sz="2800" i="1" kern="1200">
                      <a:latin typeface="Cambria Math"/>
                    </a:rPr>
                    <m:t>h</m:t>
                  </m:r>
                </m:den>
              </m:f>
              <m:r>
                <a:rPr lang="en-US" sz="2800" b="0" i="1" kern="1200" smtClean="0">
                  <a:latin typeface="Cambria Math"/>
                </a:rPr>
                <m:t>……………</m:t>
              </m:r>
            </m:oMath>
          </a14:m>
          <a:r>
            <a:rPr lang="en-US" sz="2800" kern="1200" dirty="0" smtClean="0"/>
            <a:t>Thermal resistance of fluid</a:t>
          </a:r>
          <a:endParaRPr lang="ar-SA" sz="2800" kern="1200" dirty="0"/>
        </a:p>
      </dsp:txBody>
      <dsp:txXfrm>
        <a:off x="52026" y="52026"/>
        <a:ext cx="8201748" cy="96170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48884-60E0-4615-8A8B-26090CA0A090}">
      <dsp:nvSpPr>
        <dsp:cNvPr id="0" name=""/>
        <dsp:cNvSpPr/>
      </dsp:nvSpPr>
      <dsp:spPr>
        <a:xfrm>
          <a:off x="76215" y="10139"/>
          <a:ext cx="8991569" cy="162161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en-US" sz="4200" b="1" kern="1200" dirty="0" smtClean="0"/>
            <a:t>Heat Transfer coefficients</a:t>
          </a:r>
          <a:br>
            <a:rPr lang="en-US" sz="4200" b="1" kern="1200" dirty="0" smtClean="0"/>
          </a:br>
          <a:r>
            <a:rPr lang="en-US" sz="4200" b="1" kern="1200" dirty="0" smtClean="0"/>
            <a:t>(U    (</a:t>
          </a:r>
          <a:r>
            <a:rPr lang="en-US" sz="4200" kern="1200" dirty="0" smtClean="0"/>
            <a:t>W\m</a:t>
          </a:r>
          <a:r>
            <a:rPr lang="en-US" sz="4200" kern="1200" baseline="30000" dirty="0" smtClean="0"/>
            <a:t>2</a:t>
          </a:r>
          <a:r>
            <a:rPr lang="en-US" sz="4200" kern="1200" dirty="0" smtClean="0"/>
            <a:t>. C</a:t>
          </a:r>
          <a:r>
            <a:rPr lang="en-US" sz="4200" b="1" kern="1200" dirty="0" smtClean="0"/>
            <a:t>))</a:t>
          </a:r>
          <a:endParaRPr lang="ar-SA" sz="4200" kern="1200" dirty="0"/>
        </a:p>
      </dsp:txBody>
      <dsp:txXfrm>
        <a:off x="155376" y="89300"/>
        <a:ext cx="8833247" cy="146329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86994-DF9D-42F2-A966-5B92929B7C9D}">
      <dsp:nvSpPr>
        <dsp:cNvPr id="0" name=""/>
        <dsp:cNvSpPr/>
      </dsp:nvSpPr>
      <dsp:spPr>
        <a:xfrm>
          <a:off x="228566" y="75669"/>
          <a:ext cx="8686784" cy="111969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This picture shows the components of the external wall……………………. U=0.8634 W\m</a:t>
          </a:r>
          <a:r>
            <a:rPr lang="en-US" sz="2800" kern="1200" baseline="30000" dirty="0" smtClean="0"/>
            <a:t>2</a:t>
          </a:r>
          <a:r>
            <a:rPr lang="en-US" sz="2800" kern="1200" dirty="0" smtClean="0"/>
            <a:t>. C</a:t>
          </a:r>
          <a:endParaRPr lang="ar-SA" sz="2800" kern="1200" dirty="0"/>
        </a:p>
      </dsp:txBody>
      <dsp:txXfrm>
        <a:off x="283225" y="130328"/>
        <a:ext cx="8577466" cy="101037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354A6-9022-4E3C-A095-6E0A38626737}">
      <dsp:nvSpPr>
        <dsp:cNvPr id="0" name=""/>
        <dsp:cNvSpPr/>
      </dsp:nvSpPr>
      <dsp:spPr>
        <a:xfrm>
          <a:off x="0" y="2"/>
          <a:ext cx="8991601" cy="15096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en-US" sz="4200" b="1" kern="1200" dirty="0" smtClean="0"/>
            <a:t>Heat Transfer coefficients</a:t>
          </a:r>
          <a:br>
            <a:rPr lang="en-US" sz="4200" b="1" kern="1200" dirty="0" smtClean="0"/>
          </a:br>
          <a:r>
            <a:rPr lang="en-US" sz="4200" b="1" kern="1200" dirty="0" smtClean="0"/>
            <a:t>(U    (</a:t>
          </a:r>
          <a:r>
            <a:rPr lang="en-US" sz="4200" kern="1200" dirty="0" smtClean="0"/>
            <a:t>W\m</a:t>
          </a:r>
          <a:r>
            <a:rPr lang="en-US" sz="4200" kern="1200" baseline="30000" dirty="0" smtClean="0"/>
            <a:t>2</a:t>
          </a:r>
          <a:r>
            <a:rPr lang="en-US" sz="4200" kern="1200" dirty="0" smtClean="0"/>
            <a:t>. C</a:t>
          </a:r>
          <a:r>
            <a:rPr lang="en-US" sz="4200" b="1" kern="1200" dirty="0" smtClean="0"/>
            <a:t>))</a:t>
          </a:r>
          <a:r>
            <a:rPr lang="ar-SA" sz="2600" b="1" kern="1200" dirty="0" smtClean="0"/>
            <a:t/>
          </a:r>
          <a:br>
            <a:rPr lang="ar-SA" sz="2600" b="1" kern="1200" dirty="0" smtClean="0"/>
          </a:br>
          <a:endParaRPr lang="ar-SA" sz="2600" kern="1200" dirty="0"/>
        </a:p>
      </dsp:txBody>
      <dsp:txXfrm>
        <a:off x="73694" y="73696"/>
        <a:ext cx="8844213" cy="136223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30FA1-6E0E-435C-A655-058B1656FB32}">
      <dsp:nvSpPr>
        <dsp:cNvPr id="0" name=""/>
        <dsp:cNvSpPr/>
      </dsp:nvSpPr>
      <dsp:spPr>
        <a:xfrm>
          <a:off x="76214" y="4"/>
          <a:ext cx="8915370" cy="115829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en-US" sz="2900" kern="1200" dirty="0" smtClean="0"/>
            <a:t>This picture shows the components of the internal wall……………………. U=2.4259 W\m</a:t>
          </a:r>
          <a:r>
            <a:rPr lang="en-US" sz="2900" kern="1200" baseline="30000" dirty="0" smtClean="0"/>
            <a:t>2</a:t>
          </a:r>
          <a:r>
            <a:rPr lang="en-US" sz="2900" kern="1200" dirty="0" smtClean="0"/>
            <a:t>. C</a:t>
          </a:r>
          <a:endParaRPr lang="ar-SA" sz="2900" kern="1200" dirty="0"/>
        </a:p>
      </dsp:txBody>
      <dsp:txXfrm>
        <a:off x="132757" y="56547"/>
        <a:ext cx="8802284" cy="104521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354A6-9022-4E3C-A095-6E0A38626737}">
      <dsp:nvSpPr>
        <dsp:cNvPr id="0" name=""/>
        <dsp:cNvSpPr/>
      </dsp:nvSpPr>
      <dsp:spPr>
        <a:xfrm>
          <a:off x="0" y="0"/>
          <a:ext cx="8991600" cy="1657091"/>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b="1" kern="1200" dirty="0" smtClean="0"/>
            <a:t>Heat Transfer coefficients</a:t>
          </a:r>
          <a:br>
            <a:rPr lang="en-US" sz="4600" b="1" kern="1200" dirty="0" smtClean="0"/>
          </a:br>
          <a:r>
            <a:rPr lang="en-US" sz="4600" b="1" kern="1200" dirty="0" smtClean="0"/>
            <a:t>(U    (</a:t>
          </a:r>
          <a:r>
            <a:rPr lang="en-US" sz="4600" kern="1200" dirty="0" smtClean="0"/>
            <a:t>W\m</a:t>
          </a:r>
          <a:r>
            <a:rPr lang="en-US" sz="4600" kern="1200" baseline="30000" dirty="0" smtClean="0"/>
            <a:t>2</a:t>
          </a:r>
          <a:r>
            <a:rPr lang="en-US" sz="4600" kern="1200" dirty="0" smtClean="0"/>
            <a:t>. C)</a:t>
          </a:r>
          <a:r>
            <a:rPr lang="en-US" sz="4600" b="1" kern="1200" dirty="0" smtClean="0"/>
            <a:t>)</a:t>
          </a:r>
          <a:r>
            <a:rPr lang="ar-SA" sz="2600" b="1" kern="1200" dirty="0" smtClean="0"/>
            <a:t/>
          </a:r>
          <a:br>
            <a:rPr lang="ar-SA" sz="2600" b="1" kern="1200" dirty="0" smtClean="0"/>
          </a:br>
          <a:endParaRPr lang="ar-SA" sz="2600" kern="1200" dirty="0"/>
        </a:p>
      </dsp:txBody>
      <dsp:txXfrm>
        <a:off x="80893" y="80893"/>
        <a:ext cx="8829814" cy="14953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FB778-12C5-465A-9C7E-8B08CE72A77D}">
      <dsp:nvSpPr>
        <dsp:cNvPr id="0" name=""/>
        <dsp:cNvSpPr/>
      </dsp:nvSpPr>
      <dsp:spPr>
        <a:xfrm>
          <a:off x="0" y="0"/>
          <a:ext cx="1696640" cy="2971800"/>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n-US" sz="1900" b="1" i="1" kern="1200" dirty="0" smtClean="0"/>
            <a:t>Prepared  by:</a:t>
          </a:r>
          <a:endParaRPr lang="ar-SA" sz="1900" kern="1200" dirty="0"/>
        </a:p>
      </dsp:txBody>
      <dsp:txXfrm>
        <a:off x="0" y="1188720"/>
        <a:ext cx="1696640" cy="1188720"/>
      </dsp:txXfrm>
    </dsp:sp>
    <dsp:sp modelId="{51FF006B-3B76-401D-8F9E-3952F41AF63D}">
      <dsp:nvSpPr>
        <dsp:cNvPr id="0" name=""/>
        <dsp:cNvSpPr/>
      </dsp:nvSpPr>
      <dsp:spPr>
        <a:xfrm>
          <a:off x="353515" y="178308"/>
          <a:ext cx="989609" cy="989609"/>
        </a:xfrm>
        <a:prstGeom prst="ellipse">
          <a:avLst/>
        </a:prstGeom>
        <a:solidFill>
          <a:schemeClr val="accent1">
            <a:tint val="50000"/>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A52C59F-E10B-4800-BAD4-706D8BC7D883}">
      <dsp:nvSpPr>
        <dsp:cNvPr id="0" name=""/>
        <dsp:cNvSpPr/>
      </dsp:nvSpPr>
      <dsp:spPr>
        <a:xfrm>
          <a:off x="1747539" y="0"/>
          <a:ext cx="1696640" cy="2971800"/>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n-US" sz="1900" b="1" i="1" kern="1200" smtClean="0"/>
            <a:t>Islam Tahayna </a:t>
          </a:r>
          <a:endParaRPr lang="ar-SA" sz="1900" kern="1200"/>
        </a:p>
      </dsp:txBody>
      <dsp:txXfrm>
        <a:off x="1747539" y="1188720"/>
        <a:ext cx="1696640" cy="1188720"/>
      </dsp:txXfrm>
    </dsp:sp>
    <dsp:sp modelId="{22D0DDE4-219F-4C41-A8FB-21C422DCB7D7}">
      <dsp:nvSpPr>
        <dsp:cNvPr id="0" name=""/>
        <dsp:cNvSpPr/>
      </dsp:nvSpPr>
      <dsp:spPr>
        <a:xfrm>
          <a:off x="2101055" y="178308"/>
          <a:ext cx="989609" cy="98960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1000" r="-11000"/>
          </a:stretch>
        </a:blip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E23BC9DA-3ABF-4C31-AC77-91723ABB2912}">
      <dsp:nvSpPr>
        <dsp:cNvPr id="0" name=""/>
        <dsp:cNvSpPr/>
      </dsp:nvSpPr>
      <dsp:spPr>
        <a:xfrm>
          <a:off x="3495079" y="0"/>
          <a:ext cx="1696640" cy="2971800"/>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n-US" sz="1900" b="1" i="1" kern="1200" dirty="0" smtClean="0"/>
            <a:t>Mohammad Elyan</a:t>
          </a:r>
          <a:endParaRPr lang="ar-SA" sz="1900" kern="1200" dirty="0"/>
        </a:p>
      </dsp:txBody>
      <dsp:txXfrm>
        <a:off x="3495079" y="1188719"/>
        <a:ext cx="1696640" cy="1188720"/>
      </dsp:txXfrm>
    </dsp:sp>
    <dsp:sp modelId="{FAE8A67A-8CDB-46E5-A987-57B85A967A8A}">
      <dsp:nvSpPr>
        <dsp:cNvPr id="0" name=""/>
        <dsp:cNvSpPr/>
      </dsp:nvSpPr>
      <dsp:spPr>
        <a:xfrm>
          <a:off x="3848595" y="178308"/>
          <a:ext cx="989609" cy="989609"/>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7000" b="-17000"/>
          </a:stretch>
        </a:blip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274CC93-AABD-4EE4-BD9D-666E723B1151}">
      <dsp:nvSpPr>
        <dsp:cNvPr id="0" name=""/>
        <dsp:cNvSpPr/>
      </dsp:nvSpPr>
      <dsp:spPr>
        <a:xfrm>
          <a:off x="5242619" y="0"/>
          <a:ext cx="1696640" cy="2971800"/>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n-US" sz="1900" b="1" i="1" kern="1200" smtClean="0"/>
            <a:t>Ahmad Abualwafa </a:t>
          </a:r>
          <a:endParaRPr lang="ar-SA" sz="1900" kern="1200"/>
        </a:p>
      </dsp:txBody>
      <dsp:txXfrm>
        <a:off x="5242619" y="1188719"/>
        <a:ext cx="1696640" cy="1188720"/>
      </dsp:txXfrm>
    </dsp:sp>
    <dsp:sp modelId="{D8179BCF-F5F3-4754-B77C-6AFE4D08522C}">
      <dsp:nvSpPr>
        <dsp:cNvPr id="0" name=""/>
        <dsp:cNvSpPr/>
      </dsp:nvSpPr>
      <dsp:spPr>
        <a:xfrm>
          <a:off x="5596135" y="178308"/>
          <a:ext cx="989609" cy="989609"/>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7000" b="-17000"/>
          </a:stretch>
        </a:blip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7655B143-5B7E-4545-8067-A0ABCFD0A0D5}">
      <dsp:nvSpPr>
        <dsp:cNvPr id="0" name=""/>
        <dsp:cNvSpPr/>
      </dsp:nvSpPr>
      <dsp:spPr>
        <a:xfrm>
          <a:off x="6990159" y="0"/>
          <a:ext cx="1696640" cy="2971800"/>
        </a:xfrm>
        <a:prstGeom prst="roundRect">
          <a:avLst>
            <a:gd name="adj" fmla="val 10000"/>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n-US" sz="1900" b="1" i="1" kern="1200" dirty="0" smtClean="0"/>
            <a:t>Abed-</a:t>
          </a:r>
          <a:r>
            <a:rPr lang="en-US" sz="1900" b="1" i="1" kern="1200" dirty="0" err="1" smtClean="0"/>
            <a:t>Aljwad</a:t>
          </a:r>
          <a:r>
            <a:rPr lang="en-US" sz="1900" b="1" i="1" kern="1200" dirty="0" smtClean="0"/>
            <a:t> </a:t>
          </a:r>
          <a:r>
            <a:rPr lang="en-US" sz="1900" b="1" i="1" kern="1200" dirty="0" err="1" smtClean="0"/>
            <a:t>Najjar</a:t>
          </a:r>
          <a:endParaRPr lang="ar-SA" sz="1900" kern="1200" dirty="0"/>
        </a:p>
      </dsp:txBody>
      <dsp:txXfrm>
        <a:off x="6990159" y="1188719"/>
        <a:ext cx="1696640" cy="1188720"/>
      </dsp:txXfrm>
    </dsp:sp>
    <dsp:sp modelId="{9E41D5A1-BAD4-4D1B-B89E-276576CD4489}">
      <dsp:nvSpPr>
        <dsp:cNvPr id="0" name=""/>
        <dsp:cNvSpPr/>
      </dsp:nvSpPr>
      <dsp:spPr>
        <a:xfrm>
          <a:off x="7343674" y="178308"/>
          <a:ext cx="989609" cy="989609"/>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17000" b="-17000"/>
          </a:stretch>
        </a:blip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FB4DBAD5-F85B-44E1-8145-97981508782B}">
      <dsp:nvSpPr>
        <dsp:cNvPr id="0" name=""/>
        <dsp:cNvSpPr/>
      </dsp:nvSpPr>
      <dsp:spPr>
        <a:xfrm>
          <a:off x="347472" y="2377439"/>
          <a:ext cx="7991856" cy="445770"/>
        </a:xfrm>
        <a:prstGeom prst="leftRightArrow">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1CFF07-4940-4FD2-AF41-5F66C075DAB6}">
      <dsp:nvSpPr>
        <dsp:cNvPr id="0" name=""/>
        <dsp:cNvSpPr/>
      </dsp:nvSpPr>
      <dsp:spPr>
        <a:xfrm>
          <a:off x="0" y="0"/>
          <a:ext cx="8880389" cy="108108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This picture shows the components of the ceiling…………………….U = 0.83788 W\m</a:t>
          </a:r>
          <a:r>
            <a:rPr lang="en-US" sz="2800" kern="1200" baseline="30000" dirty="0" smtClean="0"/>
            <a:t>2</a:t>
          </a:r>
          <a:r>
            <a:rPr lang="en-US" sz="2800" kern="1200" dirty="0" smtClean="0"/>
            <a:t>. C</a:t>
          </a:r>
          <a:r>
            <a:rPr lang="en-US" sz="2800" kern="1200" baseline="30000" dirty="0" smtClean="0"/>
            <a:t>   </a:t>
          </a:r>
          <a:endParaRPr lang="ar-SA" sz="2800" kern="1200" dirty="0"/>
        </a:p>
      </dsp:txBody>
      <dsp:txXfrm>
        <a:off x="52774" y="52774"/>
        <a:ext cx="8774841" cy="9755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21D34-4FBD-4C52-BA44-9EB31673B54D}">
      <dsp:nvSpPr>
        <dsp:cNvPr id="0" name=""/>
        <dsp:cNvSpPr/>
      </dsp:nvSpPr>
      <dsp:spPr>
        <a:xfrm>
          <a:off x="0" y="6181"/>
          <a:ext cx="8991600" cy="1206836"/>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smtClean="0"/>
            <a:t>Windows double glasses with aluminum material type, wind speed more than 5 m/s then U</a:t>
          </a:r>
          <a:r>
            <a:rPr lang="en-US" sz="2700" kern="1200" baseline="-25000" smtClean="0"/>
            <a:t>window </a:t>
          </a:r>
          <a:r>
            <a:rPr lang="en-US" sz="2700" kern="1200" smtClean="0"/>
            <a:t>= 3.5 W/m</a:t>
          </a:r>
          <a:r>
            <a:rPr lang="en-US" sz="2700" kern="1200" baseline="30000" smtClean="0"/>
            <a:t>2</a:t>
          </a:r>
          <a:r>
            <a:rPr lang="en-US" sz="2700" kern="1200" smtClean="0"/>
            <a:t>.C</a:t>
          </a:r>
          <a:endParaRPr lang="ar-SA" sz="2700" kern="1200"/>
        </a:p>
      </dsp:txBody>
      <dsp:txXfrm>
        <a:off x="58913" y="65094"/>
        <a:ext cx="8873774" cy="108901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354A6-9022-4E3C-A095-6E0A38626737}">
      <dsp:nvSpPr>
        <dsp:cNvPr id="0" name=""/>
        <dsp:cNvSpPr/>
      </dsp:nvSpPr>
      <dsp:spPr>
        <a:xfrm>
          <a:off x="0" y="0"/>
          <a:ext cx="8991600" cy="1645141"/>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b="1" kern="1200" dirty="0" smtClean="0"/>
            <a:t>Heat Transfer coefficients</a:t>
          </a:r>
          <a:br>
            <a:rPr lang="en-US" sz="4600" b="1" kern="1200" dirty="0" smtClean="0"/>
          </a:br>
          <a:r>
            <a:rPr lang="en-US" sz="4600" b="1" kern="1200" dirty="0" smtClean="0"/>
            <a:t>(U    (</a:t>
          </a:r>
          <a:r>
            <a:rPr lang="en-US" sz="4600" kern="1200" dirty="0" smtClean="0"/>
            <a:t>W\m</a:t>
          </a:r>
          <a:r>
            <a:rPr lang="en-US" sz="4600" kern="1200" baseline="30000" dirty="0" smtClean="0"/>
            <a:t>2</a:t>
          </a:r>
          <a:r>
            <a:rPr lang="en-US" sz="4600" kern="1200" dirty="0" smtClean="0"/>
            <a:t>. C</a:t>
          </a:r>
          <a:r>
            <a:rPr lang="en-US" sz="4600" b="1" kern="1200" dirty="0" smtClean="0"/>
            <a:t>))</a:t>
          </a:r>
          <a:r>
            <a:rPr lang="ar-SA" sz="2600" b="1" kern="1200" dirty="0" smtClean="0"/>
            <a:t/>
          </a:r>
          <a:br>
            <a:rPr lang="ar-SA" sz="2600" b="1" kern="1200" dirty="0" smtClean="0"/>
          </a:br>
          <a:endParaRPr lang="ar-SA" sz="2600" kern="1200" dirty="0"/>
        </a:p>
      </dsp:txBody>
      <dsp:txXfrm>
        <a:off x="80309" y="80309"/>
        <a:ext cx="8830982" cy="148452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008F6-EEC1-4021-B719-692EF1688DB2}">
      <dsp:nvSpPr>
        <dsp:cNvPr id="0" name=""/>
        <dsp:cNvSpPr/>
      </dsp:nvSpPr>
      <dsp:spPr>
        <a:xfrm>
          <a:off x="0" y="19048"/>
          <a:ext cx="8839200" cy="876302"/>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Doors with wood material type  ………… </a:t>
          </a:r>
          <a:r>
            <a:rPr lang="en-US" sz="2300" kern="1200" dirty="0" err="1" smtClean="0"/>
            <a:t>U</a:t>
          </a:r>
          <a:r>
            <a:rPr lang="en-US" sz="2300" kern="1200" baseline="-25000" dirty="0" err="1" smtClean="0"/>
            <a:t>door</a:t>
          </a:r>
          <a:r>
            <a:rPr lang="en-US" sz="2300" kern="1200" baseline="-25000" dirty="0" smtClean="0"/>
            <a:t> </a:t>
          </a:r>
          <a:r>
            <a:rPr lang="en-US" sz="2300" kern="1200" dirty="0" smtClean="0"/>
            <a:t>= 2.4 W/m</a:t>
          </a:r>
          <a:r>
            <a:rPr lang="en-US" sz="2300" kern="1200" baseline="30000" dirty="0" smtClean="0"/>
            <a:t>2</a:t>
          </a:r>
          <a:r>
            <a:rPr lang="en-US" sz="2300" kern="1200" dirty="0" smtClean="0"/>
            <a:t>.C </a:t>
          </a:r>
          <a:endParaRPr lang="ar-SA" sz="2300" kern="1200" dirty="0"/>
        </a:p>
      </dsp:txBody>
      <dsp:txXfrm>
        <a:off x="42778" y="61826"/>
        <a:ext cx="8753644" cy="79074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354A6-9022-4E3C-A095-6E0A38626737}">
      <dsp:nvSpPr>
        <dsp:cNvPr id="0" name=""/>
        <dsp:cNvSpPr/>
      </dsp:nvSpPr>
      <dsp:spPr>
        <a:xfrm>
          <a:off x="0" y="76202"/>
          <a:ext cx="8991600" cy="1447795"/>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b="1" kern="1200" dirty="0" smtClean="0"/>
            <a:t>Heat Transfer coefficients</a:t>
          </a:r>
          <a:br>
            <a:rPr lang="en-US" sz="4600" b="1" kern="1200" dirty="0" smtClean="0"/>
          </a:br>
          <a:r>
            <a:rPr lang="en-US" sz="4600" b="1" kern="1200" dirty="0" smtClean="0"/>
            <a:t>(U   (</a:t>
          </a:r>
          <a:r>
            <a:rPr lang="en-US" sz="4600" kern="1200" dirty="0" smtClean="0"/>
            <a:t>W\m</a:t>
          </a:r>
          <a:r>
            <a:rPr lang="en-US" sz="4600" kern="1200" baseline="30000" dirty="0" smtClean="0"/>
            <a:t>2</a:t>
          </a:r>
          <a:r>
            <a:rPr lang="en-US" sz="4600" kern="1200" dirty="0" smtClean="0"/>
            <a:t>. C</a:t>
          </a:r>
          <a:r>
            <a:rPr lang="en-US" sz="4600" b="1" kern="1200" dirty="0" smtClean="0"/>
            <a:t>))</a:t>
          </a:r>
          <a:r>
            <a:rPr lang="ar-SA" sz="2600" b="1" kern="1200" dirty="0" smtClean="0"/>
            <a:t/>
          </a:r>
          <a:br>
            <a:rPr lang="ar-SA" sz="2600" b="1" kern="1200" dirty="0" smtClean="0"/>
          </a:br>
          <a:endParaRPr lang="ar-SA" sz="2600" kern="1200" dirty="0"/>
        </a:p>
      </dsp:txBody>
      <dsp:txXfrm>
        <a:off x="70676" y="146878"/>
        <a:ext cx="8850248" cy="130644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5D9DF9-3257-40ED-9A35-6B12F6D61823}">
      <dsp:nvSpPr>
        <dsp:cNvPr id="0" name=""/>
        <dsp:cNvSpPr/>
      </dsp:nvSpPr>
      <dsp:spPr>
        <a:xfrm rot="5400000">
          <a:off x="3359993" y="-37002"/>
          <a:ext cx="3962400" cy="502700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4780" tIns="72390" rIns="144780" bIns="72390" numCol="1" spcCol="1270" anchor="ctr" anchorCtr="0">
          <a:noAutofit/>
        </a:bodyPr>
        <a:lstStyle/>
        <a:p>
          <a:pPr marL="285750" lvl="1" indent="-285750" algn="l" defTabSz="1689100" rtl="0">
            <a:lnSpc>
              <a:spcPct val="90000"/>
            </a:lnSpc>
            <a:spcBef>
              <a:spcPct val="0"/>
            </a:spcBef>
            <a:spcAft>
              <a:spcPct val="15000"/>
            </a:spcAft>
            <a:buChar char="••"/>
          </a:pPr>
          <a:r>
            <a:rPr lang="en-US" sz="3800" kern="1200" smtClean="0"/>
            <a:t>External wall</a:t>
          </a:r>
          <a:endParaRPr lang="ar-SA" sz="3800" kern="1200"/>
        </a:p>
        <a:p>
          <a:pPr marL="285750" lvl="1" indent="-285750" algn="l" defTabSz="1689100" rtl="0">
            <a:lnSpc>
              <a:spcPct val="90000"/>
            </a:lnSpc>
            <a:spcBef>
              <a:spcPct val="0"/>
            </a:spcBef>
            <a:spcAft>
              <a:spcPct val="15000"/>
            </a:spcAft>
            <a:buChar char="••"/>
          </a:pPr>
          <a:r>
            <a:rPr lang="en-US" sz="3800" kern="1200" smtClean="0"/>
            <a:t>Internal wall</a:t>
          </a:r>
          <a:endParaRPr lang="ar-SA" sz="3800" kern="1200"/>
        </a:p>
        <a:p>
          <a:pPr marL="285750" lvl="1" indent="-285750" algn="l" defTabSz="1689100" rtl="0">
            <a:lnSpc>
              <a:spcPct val="90000"/>
            </a:lnSpc>
            <a:spcBef>
              <a:spcPct val="0"/>
            </a:spcBef>
            <a:spcAft>
              <a:spcPct val="15000"/>
            </a:spcAft>
            <a:buChar char="••"/>
          </a:pPr>
          <a:r>
            <a:rPr lang="en-US" sz="3800" kern="1200" smtClean="0"/>
            <a:t>Ceiling  and floor</a:t>
          </a:r>
          <a:endParaRPr lang="ar-SA" sz="3800" kern="1200"/>
        </a:p>
        <a:p>
          <a:pPr marL="285750" lvl="1" indent="-285750" algn="l" defTabSz="1689100" rtl="0">
            <a:lnSpc>
              <a:spcPct val="90000"/>
            </a:lnSpc>
            <a:spcBef>
              <a:spcPct val="0"/>
            </a:spcBef>
            <a:spcAft>
              <a:spcPct val="15000"/>
            </a:spcAft>
            <a:buChar char="••"/>
          </a:pPr>
          <a:r>
            <a:rPr lang="en-US" sz="3800" kern="1200" dirty="0" smtClean="0"/>
            <a:t>Window and doors</a:t>
          </a:r>
          <a:endParaRPr lang="ar-SA" sz="3800" kern="1200" dirty="0"/>
        </a:p>
        <a:p>
          <a:pPr marL="285750" lvl="1" indent="-285750" algn="l" defTabSz="1689100" rtl="0">
            <a:lnSpc>
              <a:spcPct val="90000"/>
            </a:lnSpc>
            <a:spcBef>
              <a:spcPct val="0"/>
            </a:spcBef>
            <a:spcAft>
              <a:spcPct val="15000"/>
            </a:spcAft>
            <a:buChar char="••"/>
          </a:pPr>
          <a:r>
            <a:rPr lang="en-US" sz="3800" kern="1200" dirty="0" smtClean="0"/>
            <a:t>Ventilation and Infiltration</a:t>
          </a:r>
          <a:endParaRPr lang="ar-SA" sz="3800" kern="1200" dirty="0"/>
        </a:p>
      </dsp:txBody>
      <dsp:txXfrm rot="-5400000">
        <a:off x="2827691" y="688728"/>
        <a:ext cx="4833577" cy="3575544"/>
      </dsp:txXfrm>
    </dsp:sp>
    <dsp:sp modelId="{EF46CEDD-57EE-468A-8D44-749997A21E29}">
      <dsp:nvSpPr>
        <dsp:cNvPr id="0" name=""/>
        <dsp:cNvSpPr/>
      </dsp:nvSpPr>
      <dsp:spPr>
        <a:xfrm>
          <a:off x="0" y="0"/>
          <a:ext cx="2827690" cy="49530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rtl="0">
            <a:lnSpc>
              <a:spcPct val="90000"/>
            </a:lnSpc>
            <a:spcBef>
              <a:spcPct val="0"/>
            </a:spcBef>
            <a:spcAft>
              <a:spcPct val="35000"/>
            </a:spcAft>
          </a:pPr>
          <a:r>
            <a:rPr lang="en-US" sz="4100" kern="1200" dirty="0" smtClean="0"/>
            <a:t>The main heat losses through a building comes from :</a:t>
          </a:r>
          <a:endParaRPr lang="ar-SA" sz="4100" kern="1200" dirty="0"/>
        </a:p>
      </dsp:txBody>
      <dsp:txXfrm>
        <a:off x="138036" y="138036"/>
        <a:ext cx="2551618" cy="467692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5C8E5-7210-4387-B960-9B47104CC753}">
      <dsp:nvSpPr>
        <dsp:cNvPr id="0" name=""/>
        <dsp:cNvSpPr/>
      </dsp:nvSpPr>
      <dsp:spPr>
        <a:xfrm>
          <a:off x="0" y="12308"/>
          <a:ext cx="8839200" cy="1575583"/>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en-US" sz="4800" b="1" kern="1200" dirty="0" smtClean="0"/>
            <a:t>Heating load </a:t>
          </a:r>
          <a:r>
            <a:rPr lang="en-US" sz="4600" b="1" kern="1200" dirty="0" smtClean="0"/>
            <a:t>principle</a:t>
          </a:r>
          <a:r>
            <a:rPr lang="en-US" sz="4800" b="1" kern="1200" dirty="0" smtClean="0"/>
            <a:t>  </a:t>
          </a:r>
          <a:endParaRPr lang="ar-SA" sz="4800" kern="1200" dirty="0"/>
        </a:p>
      </dsp:txBody>
      <dsp:txXfrm>
        <a:off x="76914" y="89222"/>
        <a:ext cx="8685372" cy="142175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5C8E5-7210-4387-B960-9B47104CC753}">
      <dsp:nvSpPr>
        <dsp:cNvPr id="0" name=""/>
        <dsp:cNvSpPr/>
      </dsp:nvSpPr>
      <dsp:spPr>
        <a:xfrm>
          <a:off x="0" y="261"/>
          <a:ext cx="8839200" cy="1142477"/>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b="1" kern="1200" dirty="0" smtClean="0"/>
            <a:t>Heating load principle  </a:t>
          </a:r>
          <a:endParaRPr lang="ar-SA" sz="4600" kern="1200" dirty="0"/>
        </a:p>
      </dsp:txBody>
      <dsp:txXfrm>
        <a:off x="55771" y="56032"/>
        <a:ext cx="8727658" cy="103093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8960A8-342A-435B-B9C0-8CDA7418BE55}">
      <dsp:nvSpPr>
        <dsp:cNvPr id="0" name=""/>
        <dsp:cNvSpPr/>
      </dsp:nvSpPr>
      <dsp:spPr>
        <a:xfrm rot="5400000">
          <a:off x="3238073" y="115397"/>
          <a:ext cx="4206240" cy="502700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rtl="0">
            <a:lnSpc>
              <a:spcPct val="90000"/>
            </a:lnSpc>
            <a:spcBef>
              <a:spcPct val="0"/>
            </a:spcBef>
            <a:spcAft>
              <a:spcPct val="15000"/>
            </a:spcAft>
            <a:buChar char="••"/>
          </a:pPr>
          <a:r>
            <a:rPr lang="en-US" sz="3000" b="0" kern="1200" dirty="0" smtClean="0"/>
            <a:t>Conduction: Mainly through external, internal wall and ceiling. </a:t>
          </a:r>
          <a:endParaRPr lang="ar-SA" sz="3000" b="0" kern="1200" dirty="0"/>
        </a:p>
        <a:p>
          <a:pPr marL="285750" lvl="1" indent="-285750" algn="l" defTabSz="1333500" rtl="0">
            <a:lnSpc>
              <a:spcPct val="90000"/>
            </a:lnSpc>
            <a:spcBef>
              <a:spcPct val="0"/>
            </a:spcBef>
            <a:spcAft>
              <a:spcPct val="15000"/>
            </a:spcAft>
            <a:buChar char="••"/>
          </a:pPr>
          <a:r>
            <a:rPr lang="en-US" sz="3000" b="0" kern="1200" dirty="0" smtClean="0"/>
            <a:t>Convection: Due ventilation and infiltration.</a:t>
          </a:r>
          <a:endParaRPr lang="ar-SA" sz="3000" b="0" kern="1200" dirty="0"/>
        </a:p>
        <a:p>
          <a:pPr marL="285750" lvl="1" indent="-285750" algn="l" defTabSz="1333500" rtl="0">
            <a:lnSpc>
              <a:spcPct val="90000"/>
            </a:lnSpc>
            <a:spcBef>
              <a:spcPct val="0"/>
            </a:spcBef>
            <a:spcAft>
              <a:spcPct val="15000"/>
            </a:spcAft>
            <a:buChar char="••"/>
          </a:pPr>
          <a:r>
            <a:rPr lang="en-US" sz="3000" b="0" kern="1200" dirty="0" smtClean="0"/>
            <a:t>Radiation: Mainly by sun</a:t>
          </a:r>
          <a:endParaRPr lang="ar-SA" sz="3000" b="0" kern="1200" dirty="0"/>
        </a:p>
        <a:p>
          <a:pPr marL="285750" lvl="1" indent="-285750" algn="l" defTabSz="1333500" rtl="0">
            <a:lnSpc>
              <a:spcPct val="90000"/>
            </a:lnSpc>
            <a:spcBef>
              <a:spcPct val="0"/>
            </a:spcBef>
            <a:spcAft>
              <a:spcPct val="15000"/>
            </a:spcAft>
            <a:buChar char="••"/>
          </a:pPr>
          <a:r>
            <a:rPr lang="en-US" sz="3000" b="0" kern="1200" dirty="0" smtClean="0"/>
            <a:t>Evaporation: by human</a:t>
          </a:r>
          <a:endParaRPr lang="ar-SA" sz="3000" b="0" kern="1200" dirty="0"/>
        </a:p>
      </dsp:txBody>
      <dsp:txXfrm rot="-5400000">
        <a:off x="2827691" y="731111"/>
        <a:ext cx="4821673" cy="3795576"/>
      </dsp:txXfrm>
    </dsp:sp>
    <dsp:sp modelId="{D04EDBFA-A458-4641-912D-20ED891B6046}">
      <dsp:nvSpPr>
        <dsp:cNvPr id="0" name=""/>
        <dsp:cNvSpPr/>
      </dsp:nvSpPr>
      <dsp:spPr>
        <a:xfrm>
          <a:off x="0" y="0"/>
          <a:ext cx="2827690" cy="5257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en-US" sz="2900" b="1" kern="1200" dirty="0" smtClean="0"/>
            <a:t>Heat loss occurs by several mechanisms</a:t>
          </a:r>
          <a:endParaRPr lang="ar-SA" sz="2900" kern="1200" dirty="0"/>
        </a:p>
      </dsp:txBody>
      <dsp:txXfrm>
        <a:off x="138036" y="138036"/>
        <a:ext cx="2551618" cy="498172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5C8E5-7210-4387-B960-9B47104CC753}">
      <dsp:nvSpPr>
        <dsp:cNvPr id="0" name=""/>
        <dsp:cNvSpPr/>
      </dsp:nvSpPr>
      <dsp:spPr>
        <a:xfrm>
          <a:off x="0" y="539"/>
          <a:ext cx="8839200" cy="11419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b="1" kern="1200" dirty="0" smtClean="0"/>
            <a:t>Heating load principle  </a:t>
          </a:r>
          <a:endParaRPr lang="ar-SA" sz="4600" kern="1200" dirty="0"/>
        </a:p>
      </dsp:txBody>
      <dsp:txXfrm>
        <a:off x="55744" y="56283"/>
        <a:ext cx="8727712" cy="10304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58E601-1812-4F75-B829-3CE2F26B42A9}">
      <dsp:nvSpPr>
        <dsp:cNvPr id="0" name=""/>
        <dsp:cNvSpPr/>
      </dsp:nvSpPr>
      <dsp:spPr>
        <a:xfrm>
          <a:off x="1190" y="0"/>
          <a:ext cx="2539007" cy="762000"/>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b="1" kern="1200" dirty="0" smtClean="0"/>
            <a:t>Supervisor:                                      </a:t>
          </a:r>
          <a:endParaRPr lang="ar-SA" sz="1800" kern="1200" dirty="0"/>
        </a:p>
      </dsp:txBody>
      <dsp:txXfrm>
        <a:off x="23508" y="22318"/>
        <a:ext cx="2494371" cy="717364"/>
      </dsp:txXfrm>
    </dsp:sp>
    <dsp:sp modelId="{3291F2FA-9F4A-42EB-8886-11D84ED30B52}">
      <dsp:nvSpPr>
        <dsp:cNvPr id="0" name=""/>
        <dsp:cNvSpPr/>
      </dsp:nvSpPr>
      <dsp:spPr>
        <a:xfrm>
          <a:off x="2819397" y="132329"/>
          <a:ext cx="538269" cy="6296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2819397" y="258264"/>
        <a:ext cx="376788" cy="377803"/>
      </dsp:txXfrm>
    </dsp:sp>
    <dsp:sp modelId="{1B41E00C-AA86-4936-9243-8F35471F4455}">
      <dsp:nvSpPr>
        <dsp:cNvPr id="0" name=""/>
        <dsp:cNvSpPr/>
      </dsp:nvSpPr>
      <dsp:spPr>
        <a:xfrm>
          <a:off x="3555801" y="0"/>
          <a:ext cx="2539007" cy="762000"/>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Eng. </a:t>
          </a:r>
          <a:r>
            <a:rPr lang="en-US" sz="2000" b="1" kern="1200" dirty="0" err="1" smtClean="0"/>
            <a:t>Ramez</a:t>
          </a:r>
          <a:r>
            <a:rPr lang="en-US" sz="2000" b="1" kern="1200" dirty="0" smtClean="0"/>
            <a:t> AL- </a:t>
          </a:r>
          <a:r>
            <a:rPr lang="en-US" sz="2000" b="1" kern="1200" dirty="0" err="1" smtClean="0"/>
            <a:t>Khaldi</a:t>
          </a:r>
          <a:r>
            <a:rPr lang="en-US" sz="2000" b="1" kern="1200" dirty="0" smtClean="0"/>
            <a:t> </a:t>
          </a:r>
          <a:endParaRPr lang="ar-SA" sz="2000" kern="1200" dirty="0"/>
        </a:p>
      </dsp:txBody>
      <dsp:txXfrm>
        <a:off x="3578119" y="22318"/>
        <a:ext cx="2494371" cy="71736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07680-E8D4-4022-B5DA-4430A5FE305F}">
      <dsp:nvSpPr>
        <dsp:cNvPr id="0" name=""/>
        <dsp:cNvSpPr/>
      </dsp:nvSpPr>
      <dsp:spPr>
        <a:xfrm rot="5400000">
          <a:off x="4334256" y="-733044"/>
          <a:ext cx="3352800" cy="5657088"/>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rtl="0">
            <a:lnSpc>
              <a:spcPct val="90000"/>
            </a:lnSpc>
            <a:spcBef>
              <a:spcPct val="0"/>
            </a:spcBef>
            <a:spcAft>
              <a:spcPct val="15000"/>
            </a:spcAft>
            <a:buChar char="••"/>
          </a:pPr>
          <a:r>
            <a:rPr lang="en-US" sz="3100" kern="1200" dirty="0" smtClean="0"/>
            <a:t>Outside design condition</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T</a:t>
          </a:r>
          <a:r>
            <a:rPr lang="en-US" sz="3100" kern="1200" baseline="-25000" dirty="0" smtClean="0"/>
            <a:t>o</a:t>
          </a:r>
          <a:r>
            <a:rPr lang="en-US" sz="3100" kern="1200" dirty="0" smtClean="0"/>
            <a:t> = 4.7 C.</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Relative humidity = 70%</a:t>
          </a:r>
          <a:endParaRPr lang="ar-SA" sz="3100" kern="1200" dirty="0"/>
        </a:p>
        <a:p>
          <a:pPr marL="285750" lvl="1" indent="-285750" algn="l" defTabSz="1377950" rtl="0">
            <a:lnSpc>
              <a:spcPct val="90000"/>
            </a:lnSpc>
            <a:spcBef>
              <a:spcPct val="0"/>
            </a:spcBef>
            <a:spcAft>
              <a:spcPct val="15000"/>
            </a:spcAft>
            <a:buChar char="••"/>
          </a:pPr>
          <a:r>
            <a:rPr lang="en-US" sz="3100" kern="1200" smtClean="0"/>
            <a:t>Inside design condition</a:t>
          </a:r>
          <a:endParaRPr lang="ar-SA" sz="3100" kern="1200"/>
        </a:p>
        <a:p>
          <a:pPr marL="285750" lvl="1" indent="-285750" algn="l" defTabSz="1377950" rtl="0">
            <a:lnSpc>
              <a:spcPct val="90000"/>
            </a:lnSpc>
            <a:spcBef>
              <a:spcPct val="0"/>
            </a:spcBef>
            <a:spcAft>
              <a:spcPct val="15000"/>
            </a:spcAft>
            <a:buChar char="••"/>
          </a:pPr>
          <a:r>
            <a:rPr lang="en-US" sz="3100" kern="1200" dirty="0" smtClean="0"/>
            <a:t>T</a:t>
          </a:r>
          <a:r>
            <a:rPr lang="en-US" sz="3100" kern="1200" baseline="-25000" dirty="0" smtClean="0"/>
            <a:t>i</a:t>
          </a:r>
          <a:r>
            <a:rPr lang="en-US" sz="3100" kern="1200" dirty="0" smtClean="0"/>
            <a:t> = 22 C.</a:t>
          </a:r>
          <a:endParaRPr lang="ar-SA" sz="3100" kern="1200" dirty="0"/>
        </a:p>
        <a:p>
          <a:pPr marL="285750" lvl="1" indent="-285750" algn="l" defTabSz="1377950" rtl="0">
            <a:lnSpc>
              <a:spcPct val="90000"/>
            </a:lnSpc>
            <a:spcBef>
              <a:spcPct val="0"/>
            </a:spcBef>
            <a:spcAft>
              <a:spcPct val="15000"/>
            </a:spcAft>
            <a:buChar char="••"/>
          </a:pPr>
          <a:r>
            <a:rPr lang="en-US" sz="3100" kern="1200" smtClean="0"/>
            <a:t>Relative humidity = 50%.</a:t>
          </a:r>
          <a:endParaRPr lang="ar-SA" sz="3100" kern="1200"/>
        </a:p>
      </dsp:txBody>
      <dsp:txXfrm rot="-5400000">
        <a:off x="3182112" y="582770"/>
        <a:ext cx="5493418" cy="3025460"/>
      </dsp:txXfrm>
    </dsp:sp>
    <dsp:sp modelId="{5CC96D9C-9F94-4510-AEDC-8A80B447B609}">
      <dsp:nvSpPr>
        <dsp:cNvPr id="0" name=""/>
        <dsp:cNvSpPr/>
      </dsp:nvSpPr>
      <dsp:spPr>
        <a:xfrm>
          <a:off x="0" y="0"/>
          <a:ext cx="3182112" cy="41910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n-US" sz="3000" kern="1200" dirty="0" smtClean="0"/>
            <a:t>From the Palestinian code the inside and outside design conditions for winter heating in Ramallah city are:</a:t>
          </a:r>
          <a:endParaRPr lang="ar-SA" sz="3000" kern="1200" dirty="0"/>
        </a:p>
      </dsp:txBody>
      <dsp:txXfrm>
        <a:off x="155338" y="155338"/>
        <a:ext cx="2871436" cy="388032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EFCFA-9A9D-4D9C-8F03-9E4747993DCF}">
      <dsp:nvSpPr>
        <dsp:cNvPr id="0" name=""/>
        <dsp:cNvSpPr/>
      </dsp:nvSpPr>
      <dsp:spPr>
        <a:xfrm>
          <a:off x="0" y="0"/>
          <a:ext cx="8784170" cy="755758"/>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Q = U * A * ΔT   ………………(heat loss through fixtures)</a:t>
          </a:r>
          <a:endParaRPr lang="ar-SA" sz="2400" kern="1200" dirty="0"/>
        </a:p>
      </dsp:txBody>
      <dsp:txXfrm>
        <a:off x="36893" y="36893"/>
        <a:ext cx="8710384" cy="681972"/>
      </dsp:txXfrm>
    </dsp:sp>
    <dsp:sp modelId="{C8A9231C-B804-4906-8D5B-D755742C4B7A}">
      <dsp:nvSpPr>
        <dsp:cNvPr id="0" name=""/>
        <dsp:cNvSpPr/>
      </dsp:nvSpPr>
      <dsp:spPr>
        <a:xfrm>
          <a:off x="0" y="761336"/>
          <a:ext cx="8784170" cy="3163348"/>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Where:</a:t>
          </a:r>
        </a:p>
        <a:p>
          <a:pPr lvl="0" algn="l" defTabSz="1066800" rtl="0">
            <a:lnSpc>
              <a:spcPct val="90000"/>
            </a:lnSpc>
            <a:spcBef>
              <a:spcPct val="0"/>
            </a:spcBef>
            <a:spcAft>
              <a:spcPct val="35000"/>
            </a:spcAft>
          </a:pPr>
          <a:r>
            <a:rPr lang="en-US" sz="2400" kern="1200" dirty="0" smtClean="0"/>
            <a:t>Q: Is the sensible heat transfer </a:t>
          </a:r>
        </a:p>
        <a:p>
          <a:pPr lvl="0" algn="l" defTabSz="1066800" rtl="0">
            <a:lnSpc>
              <a:spcPct val="90000"/>
            </a:lnSpc>
            <a:spcBef>
              <a:spcPct val="0"/>
            </a:spcBef>
            <a:spcAft>
              <a:spcPct val="35000"/>
            </a:spcAft>
          </a:pPr>
          <a:r>
            <a:rPr lang="en-US" sz="2400" kern="1200" dirty="0" smtClean="0"/>
            <a:t>U: Heat transfer coefficient</a:t>
          </a:r>
        </a:p>
        <a:p>
          <a:pPr lvl="0" algn="l" defTabSz="1066800" rtl="0">
            <a:lnSpc>
              <a:spcPct val="90000"/>
            </a:lnSpc>
            <a:spcBef>
              <a:spcPct val="0"/>
            </a:spcBef>
            <a:spcAft>
              <a:spcPct val="35000"/>
            </a:spcAft>
          </a:pPr>
          <a:r>
            <a:rPr lang="en-US" sz="2400" kern="1200" dirty="0" smtClean="0"/>
            <a:t>A: Surface area</a:t>
          </a:r>
        </a:p>
        <a:p>
          <a:pPr lvl="0" algn="l" defTabSz="1066800" rtl="0">
            <a:lnSpc>
              <a:spcPct val="90000"/>
            </a:lnSpc>
            <a:spcBef>
              <a:spcPct val="0"/>
            </a:spcBef>
            <a:spcAft>
              <a:spcPct val="35000"/>
            </a:spcAft>
          </a:pPr>
          <a:r>
            <a:rPr lang="en-US" sz="2400" kern="1200" dirty="0" smtClean="0"/>
            <a:t>ΔT: Temperature difference between inside and outside or between inside and unheated spaces or the floor temperature </a:t>
          </a:r>
          <a:endParaRPr lang="ar-SA" sz="2400" kern="1200" dirty="0"/>
        </a:p>
      </dsp:txBody>
      <dsp:txXfrm>
        <a:off x="154422" y="915758"/>
        <a:ext cx="8475326" cy="2854504"/>
      </dsp:txXfrm>
    </dsp:sp>
    <dsp:sp modelId="{BF0A48A8-E2C4-4AB9-B974-55425E1254C2}">
      <dsp:nvSpPr>
        <dsp:cNvPr id="0" name=""/>
        <dsp:cNvSpPr/>
      </dsp:nvSpPr>
      <dsp:spPr>
        <a:xfrm>
          <a:off x="0" y="3938093"/>
          <a:ext cx="8784170" cy="1091106"/>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err="1" smtClean="0"/>
            <a:t>T</a:t>
          </a:r>
          <a:r>
            <a:rPr lang="en-US" sz="2000" kern="1200" baseline="-25000" dirty="0" err="1" smtClean="0"/>
            <a:t>un</a:t>
          </a:r>
          <a:r>
            <a:rPr lang="en-US" sz="2000" kern="1200" dirty="0" smtClean="0"/>
            <a:t> = To + 0.5 (Tin – To) ……………………………..for unheated spaces</a:t>
          </a:r>
        </a:p>
        <a:p>
          <a:pPr lvl="0" algn="l" defTabSz="889000" rtl="0">
            <a:lnSpc>
              <a:spcPct val="90000"/>
            </a:lnSpc>
            <a:spcBef>
              <a:spcPct val="0"/>
            </a:spcBef>
            <a:spcAft>
              <a:spcPct val="35000"/>
            </a:spcAft>
          </a:pPr>
          <a:r>
            <a:rPr lang="en-US" sz="2000" kern="1200" dirty="0" err="1" smtClean="0"/>
            <a:t>Tun</a:t>
          </a:r>
          <a:r>
            <a:rPr lang="en-US" sz="2000" kern="1200" dirty="0" smtClean="0"/>
            <a:t> = To + (5→10)  ………………………………………for the floor</a:t>
          </a:r>
          <a:endParaRPr lang="ar-SA" sz="2000" kern="1200" dirty="0"/>
        </a:p>
      </dsp:txBody>
      <dsp:txXfrm>
        <a:off x="53263" y="3991356"/>
        <a:ext cx="8677644" cy="98458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9376D-BA74-47B6-A5A6-70D08BB37C3D}">
      <dsp:nvSpPr>
        <dsp:cNvPr id="0" name=""/>
        <dsp:cNvSpPr/>
      </dsp:nvSpPr>
      <dsp:spPr>
        <a:xfrm>
          <a:off x="0" y="0"/>
          <a:ext cx="8784170" cy="748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Q</a:t>
          </a:r>
          <a:r>
            <a:rPr lang="en-US" sz="2600" kern="1200" baseline="-25000" dirty="0" smtClean="0"/>
            <a:t>s</a:t>
          </a:r>
          <a:r>
            <a:rPr lang="en-US" sz="2600" kern="1200" dirty="0" smtClean="0"/>
            <a:t> </a:t>
          </a:r>
          <a:r>
            <a:rPr lang="en-US" sz="2600" kern="1200" baseline="-25000" dirty="0" smtClean="0"/>
            <a:t>(</a:t>
          </a:r>
          <a:r>
            <a:rPr lang="en-US" sz="2600" kern="1200" baseline="-25000" dirty="0" err="1" smtClean="0"/>
            <a:t>vent,inf</a:t>
          </a:r>
          <a:r>
            <a:rPr lang="en-US" sz="2600" kern="1200" baseline="-25000" dirty="0" smtClean="0"/>
            <a:t>)</a:t>
          </a:r>
          <a:r>
            <a:rPr lang="en-US" sz="2600" kern="1200" dirty="0" smtClean="0"/>
            <a:t> = 1.2 * V * (T</a:t>
          </a:r>
          <a:r>
            <a:rPr lang="en-US" sz="2600" kern="1200" baseline="-25000" dirty="0" smtClean="0"/>
            <a:t>i</a:t>
          </a:r>
          <a:r>
            <a:rPr lang="en-US" sz="2600" kern="1200" dirty="0" smtClean="0"/>
            <a:t> – T</a:t>
          </a:r>
          <a:r>
            <a:rPr lang="en-US" sz="2600" kern="1200" baseline="-25000" dirty="0" smtClean="0"/>
            <a:t>o</a:t>
          </a:r>
          <a:r>
            <a:rPr lang="en-US" sz="2600" kern="1200" dirty="0" smtClean="0"/>
            <a:t>)</a:t>
          </a:r>
          <a:endParaRPr lang="ar-SA" sz="2600" kern="1200" dirty="0"/>
        </a:p>
      </dsp:txBody>
      <dsp:txXfrm>
        <a:off x="36553" y="36553"/>
        <a:ext cx="8711064" cy="675694"/>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6A721-A6D9-4FA7-914A-48AB27B0E90A}">
      <dsp:nvSpPr>
        <dsp:cNvPr id="0" name=""/>
        <dsp:cNvSpPr/>
      </dsp:nvSpPr>
      <dsp:spPr>
        <a:xfrm>
          <a:off x="0" y="0"/>
          <a:ext cx="8784170" cy="49139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t>Infiltration = ACH * A * ( 1000 / 3600 )     (L/S)</a:t>
          </a:r>
          <a:r>
            <a:rPr lang="en-US" sz="2100" kern="1200" dirty="0" smtClean="0"/>
            <a:t> </a:t>
          </a:r>
          <a:endParaRPr lang="ar-SA" sz="2100" kern="1200" dirty="0"/>
        </a:p>
      </dsp:txBody>
      <dsp:txXfrm>
        <a:off x="23988" y="23988"/>
        <a:ext cx="8736194" cy="443423"/>
      </dsp:txXfrm>
    </dsp:sp>
    <dsp:sp modelId="{2F5E365E-56AC-4945-A9C0-889AB5784497}">
      <dsp:nvSpPr>
        <dsp:cNvPr id="0" name=""/>
        <dsp:cNvSpPr/>
      </dsp:nvSpPr>
      <dsp:spPr>
        <a:xfrm>
          <a:off x="0" y="505327"/>
          <a:ext cx="8784170" cy="49139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smtClean="0"/>
            <a:t>A: Area </a:t>
          </a:r>
          <a:endParaRPr lang="ar-SA" sz="2100" kern="1200"/>
        </a:p>
      </dsp:txBody>
      <dsp:txXfrm>
        <a:off x="23988" y="529315"/>
        <a:ext cx="8736194" cy="443423"/>
      </dsp:txXfrm>
    </dsp:sp>
    <dsp:sp modelId="{21210A3A-7C70-46BE-B28A-FD0FE64044EF}">
      <dsp:nvSpPr>
        <dsp:cNvPr id="0" name=""/>
        <dsp:cNvSpPr/>
      </dsp:nvSpPr>
      <dsp:spPr>
        <a:xfrm>
          <a:off x="0" y="1010655"/>
          <a:ext cx="8784170" cy="49139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ACH: Air change per hour</a:t>
          </a:r>
          <a:endParaRPr lang="ar-SA" sz="2100" kern="1200" dirty="0"/>
        </a:p>
      </dsp:txBody>
      <dsp:txXfrm>
        <a:off x="23988" y="1034643"/>
        <a:ext cx="8736194" cy="443423"/>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A9AD0-FDBC-46FA-AB89-001E30C9876F}">
      <dsp:nvSpPr>
        <dsp:cNvPr id="0" name=""/>
        <dsp:cNvSpPr/>
      </dsp:nvSpPr>
      <dsp:spPr>
        <a:xfrm>
          <a:off x="0" y="78463"/>
          <a:ext cx="878417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t>Ventilation = n * value of ventilation (L/S)</a:t>
          </a:r>
          <a:endParaRPr lang="ar-SA" sz="2200" kern="1200" dirty="0"/>
        </a:p>
      </dsp:txBody>
      <dsp:txXfrm>
        <a:off x="25130" y="103593"/>
        <a:ext cx="8733910" cy="464540"/>
      </dsp:txXfrm>
    </dsp:sp>
    <dsp:sp modelId="{B0B336D1-0596-49F2-BA87-C273E869F4B7}">
      <dsp:nvSpPr>
        <dsp:cNvPr id="0" name=""/>
        <dsp:cNvSpPr/>
      </dsp:nvSpPr>
      <dsp:spPr>
        <a:xfrm>
          <a:off x="0" y="557435"/>
          <a:ext cx="878417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Value of ventilation depends on the application type</a:t>
          </a:r>
          <a:endParaRPr lang="ar-SA" sz="2200" kern="1200" dirty="0"/>
        </a:p>
      </dsp:txBody>
      <dsp:txXfrm>
        <a:off x="25130" y="582565"/>
        <a:ext cx="8733910" cy="464540"/>
      </dsp:txXfrm>
    </dsp:sp>
    <dsp:sp modelId="{B13AD06A-CFBC-4488-9070-7FA81B419E49}">
      <dsp:nvSpPr>
        <dsp:cNvPr id="0" name=""/>
        <dsp:cNvSpPr/>
      </dsp:nvSpPr>
      <dsp:spPr>
        <a:xfrm>
          <a:off x="0" y="1036408"/>
          <a:ext cx="878417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n: number of occupants</a:t>
          </a:r>
          <a:endParaRPr lang="ar-SA" sz="2200" kern="1200" dirty="0"/>
        </a:p>
      </dsp:txBody>
      <dsp:txXfrm>
        <a:off x="25130" y="1061538"/>
        <a:ext cx="8733910" cy="46454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3933E2-4CB8-426D-AC4D-22944E9F1808}">
      <dsp:nvSpPr>
        <dsp:cNvPr id="0" name=""/>
        <dsp:cNvSpPr/>
      </dsp:nvSpPr>
      <dsp:spPr>
        <a:xfrm>
          <a:off x="0" y="30660"/>
          <a:ext cx="8784170" cy="2084251"/>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Q domestic water =M</a:t>
          </a:r>
          <a:r>
            <a:rPr lang="en-US" sz="2600" kern="1200" baseline="-25000" dirty="0" smtClean="0"/>
            <a:t>w</a:t>
          </a:r>
          <a:r>
            <a:rPr lang="en-US" sz="2600" kern="1200" dirty="0" smtClean="0"/>
            <a:t> * </a:t>
          </a:r>
          <a:r>
            <a:rPr lang="en-US" sz="2600" kern="1200" dirty="0" err="1" smtClean="0"/>
            <a:t>C</a:t>
          </a:r>
          <a:r>
            <a:rPr lang="en-US" sz="2600" kern="1200" baseline="-25000" dirty="0" err="1" smtClean="0"/>
            <a:t>p</a:t>
          </a:r>
          <a:r>
            <a:rPr lang="en-US" sz="2600" kern="1200" dirty="0" smtClean="0"/>
            <a:t> * ((</a:t>
          </a:r>
          <a:r>
            <a:rPr lang="en-US" sz="2600" kern="1200" dirty="0" err="1" smtClean="0"/>
            <a:t>T</a:t>
          </a:r>
          <a:r>
            <a:rPr lang="en-US" sz="2600" kern="1200" baseline="-25000" dirty="0" err="1" smtClean="0"/>
            <a:t>h</a:t>
          </a:r>
          <a:r>
            <a:rPr lang="en-US" sz="2600" kern="1200" dirty="0" smtClean="0"/>
            <a:t> – T</a:t>
          </a:r>
          <a:r>
            <a:rPr lang="en-US" sz="2600" kern="1200" baseline="-25000" dirty="0" smtClean="0"/>
            <a:t>o</a:t>
          </a:r>
          <a:r>
            <a:rPr lang="en-US" sz="2600" kern="1200" dirty="0" smtClean="0"/>
            <a:t>) / </a:t>
          </a:r>
          <a:r>
            <a:rPr lang="en-US" sz="2600" kern="1200" dirty="0" err="1" smtClean="0"/>
            <a:t>Δt</a:t>
          </a:r>
          <a:r>
            <a:rPr lang="en-US" sz="2600" kern="1200" dirty="0" smtClean="0"/>
            <a:t>) </a:t>
          </a:r>
        </a:p>
        <a:p>
          <a:pPr lvl="0" algn="l" defTabSz="1155700" rtl="0">
            <a:lnSpc>
              <a:spcPct val="90000"/>
            </a:lnSpc>
            <a:spcBef>
              <a:spcPct val="0"/>
            </a:spcBef>
            <a:spcAft>
              <a:spcPct val="35000"/>
            </a:spcAft>
          </a:pPr>
          <a:r>
            <a:rPr lang="en-US" sz="2600" kern="1200" dirty="0" smtClean="0"/>
            <a:t>(</a:t>
          </a:r>
          <a:r>
            <a:rPr lang="en-US" sz="2600" kern="1200" dirty="0" err="1" smtClean="0"/>
            <a:t>T</a:t>
          </a:r>
          <a:r>
            <a:rPr lang="en-US" sz="2600" kern="1200" baseline="-25000" dirty="0" err="1" smtClean="0"/>
            <a:t>h</a:t>
          </a:r>
          <a:r>
            <a:rPr lang="en-US" sz="2600" kern="1200" dirty="0" smtClean="0"/>
            <a:t> – T</a:t>
          </a:r>
          <a:r>
            <a:rPr lang="en-US" sz="2600" kern="1200" baseline="-25000" dirty="0" smtClean="0"/>
            <a:t>o</a:t>
          </a:r>
          <a:r>
            <a:rPr lang="en-US" sz="2600" kern="1200" dirty="0" smtClean="0"/>
            <a:t>) = (50 – 60)</a:t>
          </a:r>
        </a:p>
        <a:p>
          <a:pPr lvl="0" algn="l" defTabSz="1155700" rtl="0">
            <a:lnSpc>
              <a:spcPct val="90000"/>
            </a:lnSpc>
            <a:spcBef>
              <a:spcPct val="0"/>
            </a:spcBef>
            <a:spcAft>
              <a:spcPct val="35000"/>
            </a:spcAft>
          </a:pPr>
          <a:r>
            <a:rPr lang="en-US" sz="2600" kern="1200" dirty="0" smtClean="0"/>
            <a:t>T: time = 2 hours </a:t>
          </a:r>
        </a:p>
        <a:p>
          <a:pPr lvl="0" algn="l" defTabSz="1155700" rtl="0">
            <a:lnSpc>
              <a:spcPct val="90000"/>
            </a:lnSpc>
            <a:spcBef>
              <a:spcPct val="0"/>
            </a:spcBef>
            <a:spcAft>
              <a:spcPct val="35000"/>
            </a:spcAft>
          </a:pPr>
          <a:r>
            <a:rPr lang="en-US" sz="2600" kern="1200" dirty="0" err="1" smtClean="0"/>
            <a:t>C</a:t>
          </a:r>
          <a:r>
            <a:rPr lang="en-US" sz="2600" kern="1200" baseline="-25000" dirty="0" err="1" smtClean="0"/>
            <a:t>p</a:t>
          </a:r>
          <a:r>
            <a:rPr lang="en-US" sz="2600" kern="1200" dirty="0" smtClean="0"/>
            <a:t>: specific heat = 4810 J/</a:t>
          </a:r>
          <a:r>
            <a:rPr lang="en-US" sz="2600" kern="1200" dirty="0" err="1" smtClean="0"/>
            <a:t>kg.K</a:t>
          </a:r>
          <a:endParaRPr lang="ar-SA" sz="2600" kern="1200" dirty="0"/>
        </a:p>
      </dsp:txBody>
      <dsp:txXfrm>
        <a:off x="101745" y="132405"/>
        <a:ext cx="8580680" cy="188076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8793F9-3A80-4557-8566-6BC325FA894C}">
      <dsp:nvSpPr>
        <dsp:cNvPr id="0" name=""/>
        <dsp:cNvSpPr/>
      </dsp:nvSpPr>
      <dsp:spPr>
        <a:xfrm>
          <a:off x="0" y="117221"/>
          <a:ext cx="8839200" cy="103299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err="1" smtClean="0"/>
            <a:t>Q</a:t>
          </a:r>
          <a:r>
            <a:rPr lang="en-US" sz="2600" kern="1200" baseline="-25000" dirty="0" err="1" smtClean="0"/>
            <a:t>total</a:t>
          </a:r>
          <a:r>
            <a:rPr lang="en-US" sz="2600" kern="1200" dirty="0" smtClean="0"/>
            <a:t> = Qs </a:t>
          </a:r>
          <a:r>
            <a:rPr lang="en-US" sz="2600" kern="1200" baseline="-25000" dirty="0" err="1" smtClean="0"/>
            <a:t>cond</a:t>
          </a:r>
          <a:r>
            <a:rPr lang="en-US" sz="2600" kern="1200" dirty="0" smtClean="0"/>
            <a:t> + Qs </a:t>
          </a:r>
          <a:r>
            <a:rPr lang="en-US" sz="2600" kern="1200" baseline="-25000" dirty="0" smtClean="0"/>
            <a:t>(</a:t>
          </a:r>
          <a:r>
            <a:rPr lang="en-US" sz="2600" kern="1200" baseline="-25000" dirty="0" err="1" smtClean="0"/>
            <a:t>vent,inf</a:t>
          </a:r>
          <a:r>
            <a:rPr lang="en-US" sz="2600" kern="1200" baseline="-25000" dirty="0" smtClean="0"/>
            <a:t>)</a:t>
          </a:r>
          <a:r>
            <a:rPr lang="en-US" sz="2600" kern="1200" dirty="0" smtClean="0"/>
            <a:t> + </a:t>
          </a:r>
          <a:r>
            <a:rPr lang="en-US" sz="2600" kern="1200" dirty="0" err="1" smtClean="0"/>
            <a:t>Q</a:t>
          </a:r>
          <a:r>
            <a:rPr lang="en-US" sz="2600" kern="1200" baseline="-25000" dirty="0" err="1" smtClean="0"/>
            <a:t>domestic</a:t>
          </a:r>
          <a:r>
            <a:rPr lang="en-US" sz="2600" kern="1200" dirty="0" smtClean="0"/>
            <a:t> </a:t>
          </a:r>
          <a:endParaRPr lang="ar-SA" sz="2600" kern="1200" dirty="0"/>
        </a:p>
      </dsp:txBody>
      <dsp:txXfrm>
        <a:off x="50426" y="167647"/>
        <a:ext cx="8738348" cy="932138"/>
      </dsp:txXfrm>
    </dsp:sp>
    <dsp:sp modelId="{1F94FCE6-CED7-4F03-AFEB-E92DEFCFC211}">
      <dsp:nvSpPr>
        <dsp:cNvPr id="0" name=""/>
        <dsp:cNvSpPr/>
      </dsp:nvSpPr>
      <dsp:spPr>
        <a:xfrm>
          <a:off x="0" y="1309676"/>
          <a:ext cx="8839200" cy="976323"/>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err="1" smtClean="0"/>
            <a:t>Q</a:t>
          </a:r>
          <a:r>
            <a:rPr lang="en-US" sz="2600" kern="1200" baseline="-25000" dirty="0" err="1" smtClean="0"/>
            <a:t>boiler</a:t>
          </a:r>
          <a:r>
            <a:rPr lang="en-US" sz="2600" kern="1200" dirty="0" smtClean="0"/>
            <a:t> = 1.1 *</a:t>
          </a:r>
          <a:r>
            <a:rPr lang="en-US" sz="2600" kern="1200" dirty="0" err="1" smtClean="0"/>
            <a:t>Q</a:t>
          </a:r>
          <a:r>
            <a:rPr lang="en-US" sz="2600" kern="1200" baseline="-25000" dirty="0" err="1" smtClean="0"/>
            <a:t>total</a:t>
          </a:r>
          <a:r>
            <a:rPr lang="en-US" sz="2600" kern="1200" dirty="0" smtClean="0"/>
            <a:t> </a:t>
          </a:r>
          <a:endParaRPr lang="ar-SA" sz="2600" kern="1200" dirty="0"/>
        </a:p>
      </dsp:txBody>
      <dsp:txXfrm>
        <a:off x="47660" y="1357336"/>
        <a:ext cx="8743880" cy="881003"/>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736873-B8B4-4A7C-BC34-6E9DA2C3BAC0}">
      <dsp:nvSpPr>
        <dsp:cNvPr id="0" name=""/>
        <dsp:cNvSpPr/>
      </dsp:nvSpPr>
      <dsp:spPr>
        <a:xfrm>
          <a:off x="1330" y="1510"/>
          <a:ext cx="8226939" cy="2212888"/>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en-US" sz="6000" kern="1200" smtClean="0"/>
            <a:t>Sources </a:t>
          </a:r>
          <a:r>
            <a:rPr lang="en-US" sz="6000" kern="1200" dirty="0" smtClean="0"/>
            <a:t>Of Cooling load:</a:t>
          </a:r>
          <a:endParaRPr lang="ar-SA" sz="6000" kern="1200" dirty="0"/>
        </a:p>
      </dsp:txBody>
      <dsp:txXfrm>
        <a:off x="66143" y="66323"/>
        <a:ext cx="8097313" cy="2083262"/>
      </dsp:txXfrm>
    </dsp:sp>
    <dsp:sp modelId="{A7EBE90B-CF46-4A97-8747-AF5975F21048}">
      <dsp:nvSpPr>
        <dsp:cNvPr id="0" name=""/>
        <dsp:cNvSpPr/>
      </dsp:nvSpPr>
      <dsp:spPr>
        <a:xfrm>
          <a:off x="1330" y="2433801"/>
          <a:ext cx="1934840" cy="2212888"/>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t>Conductive heat gain</a:t>
          </a:r>
          <a:endParaRPr lang="ar-SA" sz="2200" kern="1200" dirty="0"/>
        </a:p>
      </dsp:txBody>
      <dsp:txXfrm>
        <a:off x="58000" y="2490471"/>
        <a:ext cx="1821500" cy="2099548"/>
      </dsp:txXfrm>
    </dsp:sp>
    <dsp:sp modelId="{A181FDA6-6E16-4D2B-BBFD-4419AB25EABA}">
      <dsp:nvSpPr>
        <dsp:cNvPr id="0" name=""/>
        <dsp:cNvSpPr/>
      </dsp:nvSpPr>
      <dsp:spPr>
        <a:xfrm>
          <a:off x="2098696" y="2433801"/>
          <a:ext cx="1934840" cy="2212888"/>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t>Heat gain from solar radiation</a:t>
          </a:r>
          <a:endParaRPr lang="ar-SA" sz="2200" kern="1200" dirty="0"/>
        </a:p>
      </dsp:txBody>
      <dsp:txXfrm>
        <a:off x="2155366" y="2490471"/>
        <a:ext cx="1821500" cy="2099548"/>
      </dsp:txXfrm>
    </dsp:sp>
    <dsp:sp modelId="{29F1FA79-693F-45D4-9782-EFB99268BE75}">
      <dsp:nvSpPr>
        <dsp:cNvPr id="0" name=""/>
        <dsp:cNvSpPr/>
      </dsp:nvSpPr>
      <dsp:spPr>
        <a:xfrm>
          <a:off x="4196063" y="2433801"/>
          <a:ext cx="1934840" cy="2212888"/>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t>Ventilation and Infiltration</a:t>
          </a:r>
          <a:endParaRPr lang="ar-SA" sz="2200" kern="1200" dirty="0"/>
        </a:p>
      </dsp:txBody>
      <dsp:txXfrm>
        <a:off x="4252733" y="2490471"/>
        <a:ext cx="1821500" cy="2099548"/>
      </dsp:txXfrm>
    </dsp:sp>
    <dsp:sp modelId="{B7D7B5B5-A489-4760-BC00-9C203164ECA6}">
      <dsp:nvSpPr>
        <dsp:cNvPr id="0" name=""/>
        <dsp:cNvSpPr/>
      </dsp:nvSpPr>
      <dsp:spPr>
        <a:xfrm>
          <a:off x="6293429" y="2433801"/>
          <a:ext cx="1934840" cy="2212888"/>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t>Heat gain from equipment's, lighting and occupants</a:t>
          </a:r>
          <a:endParaRPr lang="ar-SA" sz="2200" kern="1200" dirty="0"/>
        </a:p>
      </dsp:txBody>
      <dsp:txXfrm>
        <a:off x="6350099" y="2490471"/>
        <a:ext cx="1821500" cy="209954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07680-E8D4-4022-B5DA-4430A5FE305F}">
      <dsp:nvSpPr>
        <dsp:cNvPr id="0" name=""/>
        <dsp:cNvSpPr/>
      </dsp:nvSpPr>
      <dsp:spPr>
        <a:xfrm rot="5400000">
          <a:off x="4541520" y="-830580"/>
          <a:ext cx="3352800" cy="585216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50800" dist="381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rtl="0">
            <a:lnSpc>
              <a:spcPct val="90000"/>
            </a:lnSpc>
            <a:spcBef>
              <a:spcPct val="0"/>
            </a:spcBef>
            <a:spcAft>
              <a:spcPct val="15000"/>
            </a:spcAft>
            <a:buChar char="••"/>
          </a:pPr>
          <a:r>
            <a:rPr lang="en-US" sz="3100" kern="1200" dirty="0" smtClean="0"/>
            <a:t>Outside design condition</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T</a:t>
          </a:r>
          <a:r>
            <a:rPr lang="en-US" sz="3100" kern="1200" baseline="-25000" dirty="0" smtClean="0"/>
            <a:t>o</a:t>
          </a:r>
          <a:r>
            <a:rPr lang="en-US" sz="3100" kern="1200" dirty="0" smtClean="0"/>
            <a:t> = 30 C.</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Relative humidity = 51.5%</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Inside design condition</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T</a:t>
          </a:r>
          <a:r>
            <a:rPr lang="en-US" sz="3100" kern="1200" baseline="-25000" dirty="0" smtClean="0"/>
            <a:t>i</a:t>
          </a:r>
          <a:r>
            <a:rPr lang="en-US" sz="3100" kern="1200" dirty="0" smtClean="0"/>
            <a:t> = 22 C.</a:t>
          </a:r>
          <a:endParaRPr lang="ar-SA" sz="3100" kern="1200" dirty="0"/>
        </a:p>
        <a:p>
          <a:pPr marL="285750" lvl="1" indent="-285750" algn="l" defTabSz="1377950" rtl="0">
            <a:lnSpc>
              <a:spcPct val="90000"/>
            </a:lnSpc>
            <a:spcBef>
              <a:spcPct val="0"/>
            </a:spcBef>
            <a:spcAft>
              <a:spcPct val="15000"/>
            </a:spcAft>
            <a:buChar char="••"/>
          </a:pPr>
          <a:r>
            <a:rPr lang="en-US" sz="3100" kern="1200" dirty="0" smtClean="0"/>
            <a:t>Relative humidity = 50%.</a:t>
          </a:r>
          <a:endParaRPr lang="ar-SA" sz="3100" kern="1200" dirty="0"/>
        </a:p>
      </dsp:txBody>
      <dsp:txXfrm rot="-5400000">
        <a:off x="3291840" y="582770"/>
        <a:ext cx="5688490" cy="3025460"/>
      </dsp:txXfrm>
    </dsp:sp>
    <dsp:sp modelId="{5CC96D9C-9F94-4510-AEDC-8A80B447B609}">
      <dsp:nvSpPr>
        <dsp:cNvPr id="0" name=""/>
        <dsp:cNvSpPr/>
      </dsp:nvSpPr>
      <dsp:spPr>
        <a:xfrm>
          <a:off x="0" y="0"/>
          <a:ext cx="3291840" cy="41910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en-US" sz="2900" kern="1200" dirty="0" smtClean="0"/>
            <a:t>From the Palestinian code the inside and outside design conditions for summer cooling in Ramallah city are:</a:t>
          </a:r>
          <a:endParaRPr lang="ar-SA" sz="2900" kern="1200" dirty="0"/>
        </a:p>
      </dsp:txBody>
      <dsp:txXfrm>
        <a:off x="160694" y="160694"/>
        <a:ext cx="2970452" cy="3869612"/>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D35C6-8816-4A2F-9B9C-CB684953B527}">
      <dsp:nvSpPr>
        <dsp:cNvPr id="0" name=""/>
        <dsp:cNvSpPr/>
      </dsp:nvSpPr>
      <dsp:spPr>
        <a:xfrm>
          <a:off x="0" y="0"/>
          <a:ext cx="9067800" cy="152355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Cooling load principle</a:t>
          </a:r>
        </a:p>
        <a:p>
          <a:pPr lvl="0" algn="ctr" defTabSz="1778000" rtl="0">
            <a:lnSpc>
              <a:spcPct val="90000"/>
            </a:lnSpc>
            <a:spcBef>
              <a:spcPct val="0"/>
            </a:spcBef>
            <a:spcAft>
              <a:spcPct val="35000"/>
            </a:spcAft>
          </a:pPr>
          <a:r>
            <a:rPr lang="en-US" sz="3300" kern="1200" dirty="0" smtClean="0"/>
            <a:t>(Related formulas)</a:t>
          </a:r>
          <a:r>
            <a:rPr lang="en-US" sz="3300" b="1" kern="1200" dirty="0" smtClean="0"/>
            <a:t>  </a:t>
          </a:r>
          <a:endParaRPr lang="ar-SA" sz="3300" kern="1200" dirty="0"/>
        </a:p>
      </dsp:txBody>
      <dsp:txXfrm>
        <a:off x="74374" y="74374"/>
        <a:ext cx="8919052" cy="13748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B2611-30CC-4949-A8CC-B4F1AE0ECEF1}">
      <dsp:nvSpPr>
        <dsp:cNvPr id="0" name=""/>
        <dsp:cNvSpPr/>
      </dsp:nvSpPr>
      <dsp:spPr>
        <a:xfrm>
          <a:off x="0" y="0"/>
          <a:ext cx="7851648" cy="1600200"/>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rtl="0">
            <a:lnSpc>
              <a:spcPct val="90000"/>
            </a:lnSpc>
            <a:spcBef>
              <a:spcPct val="0"/>
            </a:spcBef>
            <a:spcAft>
              <a:spcPct val="35000"/>
            </a:spcAft>
          </a:pPr>
          <a:r>
            <a:rPr lang="en-US" sz="6300" b="1" kern="1200" dirty="0" smtClean="0"/>
            <a:t>Project Objectives</a:t>
          </a:r>
          <a:endParaRPr lang="ar-SA" sz="6300" kern="1200" dirty="0"/>
        </a:p>
      </dsp:txBody>
      <dsp:txXfrm>
        <a:off x="46868" y="46868"/>
        <a:ext cx="7757912" cy="150646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589287-419D-477C-BA37-96BE3DDDCF1C}">
      <dsp:nvSpPr>
        <dsp:cNvPr id="0" name=""/>
        <dsp:cNvSpPr/>
      </dsp:nvSpPr>
      <dsp:spPr>
        <a:xfrm>
          <a:off x="0" y="380996"/>
          <a:ext cx="8915399" cy="1295400"/>
        </a:xfrm>
        <a:prstGeom prst="roundRect">
          <a:avLst>
            <a:gd name="adj" fmla="val 1000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8105" tIns="52070" rIns="78105" bIns="52070" numCol="1" spcCol="1270" anchor="ctr" anchorCtr="0">
          <a:noAutofit/>
        </a:bodyPr>
        <a:lstStyle/>
        <a:p>
          <a:pPr lvl="0" algn="ctr" defTabSz="1822450" rtl="0">
            <a:lnSpc>
              <a:spcPct val="90000"/>
            </a:lnSpc>
            <a:spcBef>
              <a:spcPct val="0"/>
            </a:spcBef>
            <a:spcAft>
              <a:spcPct val="35000"/>
            </a:spcAft>
          </a:pPr>
          <a:r>
            <a:rPr lang="en-US" sz="4100" kern="1200" dirty="0" smtClean="0"/>
            <a:t>The Cooling Load Temperature Difference  Method (CLTD)</a:t>
          </a:r>
          <a:endParaRPr lang="ar-SA" sz="4100" kern="1200" dirty="0"/>
        </a:p>
      </dsp:txBody>
      <dsp:txXfrm>
        <a:off x="37941" y="418937"/>
        <a:ext cx="8839517" cy="1219518"/>
      </dsp:txXfrm>
    </dsp:sp>
    <dsp:sp modelId="{3451E45A-87E3-4F67-A5C1-6D2A02E1A999}">
      <dsp:nvSpPr>
        <dsp:cNvPr id="0" name=""/>
        <dsp:cNvSpPr/>
      </dsp:nvSpPr>
      <dsp:spPr>
        <a:xfrm>
          <a:off x="0" y="1909568"/>
          <a:ext cx="1295400" cy="1295400"/>
        </a:xfrm>
        <a:prstGeom prst="roundRect">
          <a:avLst>
            <a:gd name="adj" fmla="val 1667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F856911-34F2-457E-BC2D-942E8F82069E}">
      <dsp:nvSpPr>
        <dsp:cNvPr id="0" name=""/>
        <dsp:cNvSpPr/>
      </dsp:nvSpPr>
      <dsp:spPr>
        <a:xfrm>
          <a:off x="1373123" y="1909568"/>
          <a:ext cx="7542276" cy="1295400"/>
        </a:xfrm>
        <a:prstGeom prst="roundRect">
          <a:avLst>
            <a:gd name="adj" fmla="val 1667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w="9525" cap="flat" cmpd="sng" algn="ctr">
          <a:solidFill>
            <a:schemeClr val="lt1">
              <a:hueOff val="0"/>
              <a:satOff val="0"/>
              <a:lumOff val="0"/>
              <a:alphaOff val="0"/>
            </a:schemeClr>
          </a:solidFill>
          <a:prstDash val="solid"/>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84912" tIns="184912" rIns="184912" bIns="184912" numCol="1" spcCol="1270" anchor="ctr" anchorCtr="0">
          <a:noAutofit/>
        </a:bodyPr>
        <a:lstStyle/>
        <a:p>
          <a:pPr lvl="0" algn="l" defTabSz="1155700" rtl="0">
            <a:lnSpc>
              <a:spcPct val="90000"/>
            </a:lnSpc>
            <a:spcBef>
              <a:spcPct val="0"/>
            </a:spcBef>
            <a:spcAft>
              <a:spcPct val="35000"/>
            </a:spcAft>
          </a:pPr>
          <a:r>
            <a:rPr lang="en-US" sz="2600" kern="1200" dirty="0" smtClean="0"/>
            <a:t>Q = (U) (A) (CLTD)</a:t>
          </a:r>
          <a:r>
            <a:rPr lang="en-US" sz="2600" kern="1200" baseline="-25000" dirty="0" smtClean="0"/>
            <a:t> </a:t>
          </a:r>
          <a:r>
            <a:rPr lang="en-US" sz="2600" kern="1200" baseline="-25000" dirty="0" err="1" smtClean="0"/>
            <a:t>corr</a:t>
          </a:r>
          <a:endParaRPr lang="en-US" sz="2600" kern="1200" baseline="-25000" dirty="0" smtClean="0"/>
        </a:p>
        <a:p>
          <a:pPr lvl="0" algn="l" defTabSz="1155700" rtl="0">
            <a:lnSpc>
              <a:spcPct val="90000"/>
            </a:lnSpc>
            <a:spcBef>
              <a:spcPct val="0"/>
            </a:spcBef>
            <a:spcAft>
              <a:spcPct val="35000"/>
            </a:spcAft>
          </a:pPr>
          <a:r>
            <a:rPr lang="en-US" sz="2600" kern="1200" dirty="0" err="1" smtClean="0"/>
            <a:t>T</a:t>
          </a:r>
          <a:r>
            <a:rPr lang="en-US" sz="2600" kern="1200" baseline="-25000" dirty="0" err="1" smtClean="0"/>
            <a:t>un</a:t>
          </a:r>
          <a:r>
            <a:rPr lang="en-US" sz="2600" kern="1200" dirty="0" smtClean="0"/>
            <a:t> = T</a:t>
          </a:r>
          <a:r>
            <a:rPr lang="en-US" sz="2600" kern="1200" baseline="-25000" dirty="0" smtClean="0"/>
            <a:t>in</a:t>
          </a:r>
          <a:r>
            <a:rPr lang="en-US" sz="2600" kern="1200" dirty="0" smtClean="0"/>
            <a:t> + 2/3 (T</a:t>
          </a:r>
          <a:r>
            <a:rPr lang="en-US" sz="2600" kern="1200" baseline="-25000" dirty="0" smtClean="0"/>
            <a:t>o</a:t>
          </a:r>
          <a:r>
            <a:rPr lang="en-US" sz="2600" kern="1200" dirty="0" smtClean="0"/>
            <a:t> – T</a:t>
          </a:r>
          <a:r>
            <a:rPr lang="en-US" sz="2600" kern="1200" baseline="-25000" dirty="0" smtClean="0"/>
            <a:t>in</a:t>
          </a:r>
          <a:r>
            <a:rPr lang="en-US" sz="2600" kern="1200" dirty="0" smtClean="0"/>
            <a:t>)</a:t>
          </a:r>
          <a:endParaRPr lang="ar-SA" sz="2600" kern="1200" dirty="0"/>
        </a:p>
      </dsp:txBody>
      <dsp:txXfrm>
        <a:off x="1436371" y="1972816"/>
        <a:ext cx="7415780" cy="1168904"/>
      </dsp:txXfrm>
    </dsp:sp>
    <dsp:sp modelId="{2A57DB1B-B0C1-4C47-A6DB-C35C10F107E2}">
      <dsp:nvSpPr>
        <dsp:cNvPr id="0" name=""/>
        <dsp:cNvSpPr/>
      </dsp:nvSpPr>
      <dsp:spPr>
        <a:xfrm>
          <a:off x="0" y="3432810"/>
          <a:ext cx="1295400" cy="1295400"/>
        </a:xfrm>
        <a:prstGeom prst="roundRect">
          <a:avLst>
            <a:gd name="adj" fmla="val 1667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65AC2B6-D7DE-40FE-B6DD-E18640BB7A41}">
      <dsp:nvSpPr>
        <dsp:cNvPr id="0" name=""/>
        <dsp:cNvSpPr/>
      </dsp:nvSpPr>
      <dsp:spPr>
        <a:xfrm>
          <a:off x="1373124" y="3360416"/>
          <a:ext cx="7542276" cy="1440186"/>
        </a:xfrm>
        <a:prstGeom prst="roundRect">
          <a:avLst>
            <a:gd name="adj" fmla="val 16670"/>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w="9525" cap="flat" cmpd="sng" algn="ctr">
          <a:solidFill>
            <a:schemeClr val="lt1">
              <a:hueOff val="0"/>
              <a:satOff val="0"/>
              <a:lumOff val="0"/>
              <a:alphaOff val="0"/>
            </a:schemeClr>
          </a:solidFill>
          <a:prstDash val="solid"/>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kern="1200" dirty="0" smtClean="0"/>
            <a:t>(CLTD)</a:t>
          </a:r>
          <a:r>
            <a:rPr lang="en-US" sz="2600" kern="1200" baseline="-25000" dirty="0" err="1" smtClean="0"/>
            <a:t>corr</a:t>
          </a:r>
          <a:r>
            <a:rPr lang="en-US" sz="2600" kern="1200" baseline="-25000" dirty="0" smtClean="0"/>
            <a:t> </a:t>
          </a:r>
          <a:r>
            <a:rPr lang="en-US" sz="2600" kern="1200" dirty="0" smtClean="0"/>
            <a:t>= (CLTD+LM)K+(25.5- T</a:t>
          </a:r>
          <a:r>
            <a:rPr lang="en-US" sz="2600" kern="1200" baseline="-25000" dirty="0" smtClean="0"/>
            <a:t>in</a:t>
          </a:r>
          <a:r>
            <a:rPr lang="en-US" sz="2600" kern="1200" dirty="0" smtClean="0"/>
            <a:t>)+(T</a:t>
          </a:r>
          <a:r>
            <a:rPr lang="en-US" sz="2600" kern="1200" baseline="-25000" dirty="0" smtClean="0"/>
            <a:t>o</a:t>
          </a:r>
          <a:r>
            <a:rPr lang="en-US" sz="2600" kern="1200" dirty="0" smtClean="0"/>
            <a:t>-29.4)</a:t>
          </a:r>
        </a:p>
        <a:p>
          <a:pPr lvl="0" algn="ctr" defTabSz="1155700" rtl="0">
            <a:lnSpc>
              <a:spcPct val="90000"/>
            </a:lnSpc>
            <a:spcBef>
              <a:spcPct val="0"/>
            </a:spcBef>
            <a:spcAft>
              <a:spcPct val="35000"/>
            </a:spcAft>
          </a:pPr>
          <a:r>
            <a:rPr lang="en-US" sz="2600" b="0" kern="1200" dirty="0" smtClean="0"/>
            <a:t>For exterior walls and roofs</a:t>
          </a:r>
          <a:endParaRPr lang="ar-SA" sz="2600" b="0" kern="1200" dirty="0"/>
        </a:p>
      </dsp:txBody>
      <dsp:txXfrm>
        <a:off x="1443441" y="3430733"/>
        <a:ext cx="7401642" cy="1299552"/>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411E4-0532-430E-B7A1-F878963B740C}">
      <dsp:nvSpPr>
        <dsp:cNvPr id="0" name=""/>
        <dsp:cNvSpPr/>
      </dsp:nvSpPr>
      <dsp:spPr>
        <a:xfrm>
          <a:off x="0" y="0"/>
          <a:ext cx="7854696" cy="659253"/>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Heat gain due to windows:</a:t>
          </a:r>
          <a:endParaRPr lang="ar-SA" sz="2800" kern="1200" dirty="0"/>
        </a:p>
      </dsp:txBody>
      <dsp:txXfrm>
        <a:off x="32182" y="32182"/>
        <a:ext cx="7790332" cy="594889"/>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CF7936-F818-4299-BB29-8D26C82EC832}">
      <dsp:nvSpPr>
        <dsp:cNvPr id="0" name=""/>
        <dsp:cNvSpPr/>
      </dsp:nvSpPr>
      <dsp:spPr>
        <a:xfrm>
          <a:off x="0" y="0"/>
          <a:ext cx="7315200" cy="6552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Convection heat gain          </a:t>
          </a:r>
          <a:endParaRPr lang="ar-SA" sz="2800" kern="1200" dirty="0"/>
        </a:p>
      </dsp:txBody>
      <dsp:txXfrm>
        <a:off x="31984" y="31984"/>
        <a:ext cx="7251232" cy="591232"/>
      </dsp:txXfrm>
    </dsp:sp>
    <dsp:sp modelId="{AF1C5BDB-1D93-4502-B4BF-963F22441391}">
      <dsp:nvSpPr>
        <dsp:cNvPr id="0" name=""/>
        <dsp:cNvSpPr/>
      </dsp:nvSpPr>
      <dsp:spPr>
        <a:xfrm>
          <a:off x="0" y="739199"/>
          <a:ext cx="7315200" cy="6552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Q = (U) (A) (CLTD)</a:t>
          </a:r>
          <a:r>
            <a:rPr lang="en-US" sz="2800" kern="1200" baseline="-25000" smtClean="0"/>
            <a:t> corr</a:t>
          </a:r>
          <a:endParaRPr lang="ar-SA" sz="2800" kern="1200"/>
        </a:p>
      </dsp:txBody>
      <dsp:txXfrm>
        <a:off x="31984" y="771183"/>
        <a:ext cx="7251232" cy="591232"/>
      </dsp:txXfrm>
    </dsp:sp>
    <dsp:sp modelId="{D4B520C9-3044-4F2B-908B-DEAE957C295D}">
      <dsp:nvSpPr>
        <dsp:cNvPr id="0" name=""/>
        <dsp:cNvSpPr/>
      </dsp:nvSpPr>
      <dsp:spPr>
        <a:xfrm>
          <a:off x="0" y="1475040"/>
          <a:ext cx="7315200" cy="6552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(CLTD)</a:t>
          </a:r>
          <a:r>
            <a:rPr lang="en-US" sz="2800" kern="1200" baseline="-25000" smtClean="0"/>
            <a:t>corr </a:t>
          </a:r>
          <a:r>
            <a:rPr lang="en-US" sz="2800" kern="1200" smtClean="0"/>
            <a:t>= (CLTD)+(25.5- T</a:t>
          </a:r>
          <a:r>
            <a:rPr lang="en-US" sz="2800" kern="1200" baseline="-25000" smtClean="0"/>
            <a:t>in</a:t>
          </a:r>
          <a:r>
            <a:rPr lang="en-US" sz="2800" kern="1200" smtClean="0"/>
            <a:t>)+(T</a:t>
          </a:r>
          <a:r>
            <a:rPr lang="en-US" sz="2800" kern="1200" baseline="-25000" smtClean="0"/>
            <a:t>o</a:t>
          </a:r>
          <a:r>
            <a:rPr lang="en-US" sz="2800" kern="1200" smtClean="0"/>
            <a:t>-29.4) </a:t>
          </a:r>
          <a:endParaRPr lang="ar-SA" sz="2800" kern="1200"/>
        </a:p>
      </dsp:txBody>
      <dsp:txXfrm>
        <a:off x="31984" y="1507024"/>
        <a:ext cx="7251232" cy="591232"/>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83C1D-2525-40CE-8E6D-B479F98855C9}">
      <dsp:nvSpPr>
        <dsp:cNvPr id="0" name=""/>
        <dsp:cNvSpPr/>
      </dsp:nvSpPr>
      <dsp:spPr>
        <a:xfrm>
          <a:off x="0" y="0"/>
          <a:ext cx="7315200" cy="631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Transmitted heat gain          </a:t>
          </a:r>
          <a:endParaRPr lang="ar-SA" sz="2700" kern="1200" dirty="0"/>
        </a:p>
      </dsp:txBody>
      <dsp:txXfrm>
        <a:off x="30842" y="30842"/>
        <a:ext cx="7253516" cy="570116"/>
      </dsp:txXfrm>
    </dsp:sp>
    <dsp:sp modelId="{9DCE007A-9F0D-4D99-93FE-1FA1905751C2}">
      <dsp:nvSpPr>
        <dsp:cNvPr id="0" name=""/>
        <dsp:cNvSpPr/>
      </dsp:nvSpPr>
      <dsp:spPr>
        <a:xfrm>
          <a:off x="0" y="724680"/>
          <a:ext cx="7315200" cy="631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Q = A (SHG) (SC) (CLF)</a:t>
          </a:r>
          <a:endParaRPr lang="ar-SA" sz="2700" kern="1200" dirty="0"/>
        </a:p>
      </dsp:txBody>
      <dsp:txXfrm>
        <a:off x="30842" y="755522"/>
        <a:ext cx="7253516" cy="570116"/>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4F808F-108A-4D0A-A9D1-388583657A6D}">
      <dsp:nvSpPr>
        <dsp:cNvPr id="0" name=""/>
        <dsp:cNvSpPr/>
      </dsp:nvSpPr>
      <dsp:spPr>
        <a:xfrm>
          <a:off x="0" y="9497"/>
          <a:ext cx="807720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t>Heat gain due to people</a:t>
          </a:r>
          <a:endParaRPr lang="ar-SA" sz="2200" kern="1200" dirty="0"/>
        </a:p>
      </dsp:txBody>
      <dsp:txXfrm>
        <a:off x="25130" y="34627"/>
        <a:ext cx="8026940" cy="464540"/>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177764-1EF8-405C-9C80-6FA6A4EFD43F}">
      <dsp:nvSpPr>
        <dsp:cNvPr id="0" name=""/>
        <dsp:cNvSpPr/>
      </dsp:nvSpPr>
      <dsp:spPr>
        <a:xfrm>
          <a:off x="0" y="11760"/>
          <a:ext cx="8077200" cy="49139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smtClean="0"/>
            <a:t>Q</a:t>
          </a:r>
          <a:r>
            <a:rPr lang="en-US" sz="2100" kern="1200" baseline="-25000" smtClean="0"/>
            <a:t>L</a:t>
          </a:r>
          <a:r>
            <a:rPr lang="en-US" sz="2100" kern="1200" smtClean="0"/>
            <a:t> = N (HG) </a:t>
          </a:r>
          <a:endParaRPr lang="ar-SA" sz="2100" kern="1200"/>
        </a:p>
      </dsp:txBody>
      <dsp:txXfrm>
        <a:off x="23988" y="35748"/>
        <a:ext cx="8029224" cy="443423"/>
      </dsp:txXfrm>
    </dsp:sp>
    <dsp:sp modelId="{CA7BCAA6-D28D-4791-B1A1-16FD781F21B4}">
      <dsp:nvSpPr>
        <dsp:cNvPr id="0" name=""/>
        <dsp:cNvSpPr/>
      </dsp:nvSpPr>
      <dsp:spPr>
        <a:xfrm>
          <a:off x="0" y="563640"/>
          <a:ext cx="8077200" cy="49139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smtClean="0"/>
            <a:t>Q</a:t>
          </a:r>
          <a:r>
            <a:rPr lang="en-US" sz="2100" kern="1200" baseline="-25000" smtClean="0"/>
            <a:t>s</a:t>
          </a:r>
          <a:r>
            <a:rPr lang="en-US" sz="2100" kern="1200" smtClean="0"/>
            <a:t> = N (HG)</a:t>
          </a:r>
          <a:r>
            <a:rPr lang="en-US" sz="2100" kern="1200" baseline="-25000" smtClean="0"/>
            <a:t>s</a:t>
          </a:r>
          <a:r>
            <a:rPr lang="en-US" sz="2100" kern="1200" smtClean="0"/>
            <a:t> (CLF) </a:t>
          </a:r>
          <a:endParaRPr lang="ar-SA" sz="2100" kern="1200"/>
        </a:p>
      </dsp:txBody>
      <dsp:txXfrm>
        <a:off x="23988" y="587628"/>
        <a:ext cx="8029224" cy="443423"/>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29EE3-C27D-42FF-979F-FD407E1BF9EA}">
      <dsp:nvSpPr>
        <dsp:cNvPr id="0" name=""/>
        <dsp:cNvSpPr/>
      </dsp:nvSpPr>
      <dsp:spPr>
        <a:xfrm>
          <a:off x="0" y="2639"/>
          <a:ext cx="807720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t>Heat gain due to lighting</a:t>
          </a:r>
          <a:endParaRPr lang="ar-SA" sz="2200" kern="1200" dirty="0"/>
        </a:p>
      </dsp:txBody>
      <dsp:txXfrm>
        <a:off x="25130" y="27769"/>
        <a:ext cx="8026940" cy="464540"/>
      </dsp:txXfrm>
    </dsp:sp>
    <dsp:sp modelId="{6E1FE462-5413-43EA-85A6-93A14EAE45F5}">
      <dsp:nvSpPr>
        <dsp:cNvPr id="0" name=""/>
        <dsp:cNvSpPr/>
      </dsp:nvSpPr>
      <dsp:spPr>
        <a:xfrm>
          <a:off x="0" y="580800"/>
          <a:ext cx="807720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q</a:t>
          </a:r>
          <a:r>
            <a:rPr lang="en-US" sz="2200" kern="1200" baseline="-25000" dirty="0" smtClean="0"/>
            <a:t>i</a:t>
          </a:r>
          <a:r>
            <a:rPr lang="en-US" sz="2200" kern="1200" dirty="0" smtClean="0"/>
            <a:t> =  W . A</a:t>
          </a:r>
          <a:endParaRPr lang="ar-SA" sz="2200" kern="1200" dirty="0"/>
        </a:p>
      </dsp:txBody>
      <dsp:txXfrm>
        <a:off x="25130" y="605930"/>
        <a:ext cx="8026940" cy="464540"/>
      </dsp:txXfrm>
    </dsp:sp>
    <dsp:sp modelId="{24F4B89A-2075-4B4D-84DA-B2A5B0C27356}">
      <dsp:nvSpPr>
        <dsp:cNvPr id="0" name=""/>
        <dsp:cNvSpPr/>
      </dsp:nvSpPr>
      <dsp:spPr>
        <a:xfrm>
          <a:off x="0" y="1158960"/>
          <a:ext cx="8077200" cy="5148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Q </a:t>
          </a:r>
          <a:r>
            <a:rPr lang="en-US" sz="2200" kern="1200" baseline="-25000" dirty="0" smtClean="0"/>
            <a:t>light</a:t>
          </a:r>
          <a:r>
            <a:rPr lang="en-US" sz="2200" kern="1200" dirty="0" smtClean="0"/>
            <a:t> = q</a:t>
          </a:r>
          <a:r>
            <a:rPr lang="en-US" sz="2200" kern="1200" baseline="-25000" dirty="0" smtClean="0"/>
            <a:t>i </a:t>
          </a:r>
          <a:r>
            <a:rPr lang="en-US" sz="2200" kern="1200" dirty="0" smtClean="0"/>
            <a:t>CLF</a:t>
          </a:r>
          <a:endParaRPr lang="ar-SA" sz="2200" kern="1200" dirty="0"/>
        </a:p>
      </dsp:txBody>
      <dsp:txXfrm>
        <a:off x="25130" y="1184090"/>
        <a:ext cx="8026940" cy="464540"/>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9F0D9-3043-495C-84F9-982C3E8179B5}">
      <dsp:nvSpPr>
        <dsp:cNvPr id="0" name=""/>
        <dsp:cNvSpPr/>
      </dsp:nvSpPr>
      <dsp:spPr>
        <a:xfrm>
          <a:off x="0" y="0"/>
          <a:ext cx="8077200" cy="438566"/>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Heat gain due to equipment's</a:t>
          </a:r>
          <a:endParaRPr lang="ar-SA" sz="2000" kern="1200" dirty="0"/>
        </a:p>
      </dsp:txBody>
      <dsp:txXfrm>
        <a:off x="21409" y="21409"/>
        <a:ext cx="8034382" cy="395748"/>
      </dsp:txXfrm>
    </dsp:sp>
    <dsp:sp modelId="{AD788C9D-9203-49ED-A75B-6C0E9E43DF98}">
      <dsp:nvSpPr>
        <dsp:cNvPr id="0" name=""/>
        <dsp:cNvSpPr/>
      </dsp:nvSpPr>
      <dsp:spPr>
        <a:xfrm>
          <a:off x="0" y="521821"/>
          <a:ext cx="8077200" cy="773578"/>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Qs = </a:t>
          </a:r>
          <a:r>
            <a:rPr lang="en-US" sz="2000" kern="1200" dirty="0" err="1" smtClean="0"/>
            <a:t>qs</a:t>
          </a:r>
          <a:r>
            <a:rPr lang="en-US" sz="2000" kern="1200" dirty="0" smtClean="0"/>
            <a:t> * CLF</a:t>
          </a:r>
        </a:p>
        <a:p>
          <a:pPr lvl="0" algn="l" defTabSz="889000" rtl="0">
            <a:lnSpc>
              <a:spcPct val="90000"/>
            </a:lnSpc>
            <a:spcBef>
              <a:spcPct val="0"/>
            </a:spcBef>
            <a:spcAft>
              <a:spcPct val="35000"/>
            </a:spcAft>
          </a:pPr>
          <a:r>
            <a:rPr lang="en-US" sz="2000" kern="1200" dirty="0" err="1" smtClean="0"/>
            <a:t>Ql</a:t>
          </a:r>
          <a:r>
            <a:rPr lang="en-US" sz="2000" kern="1200" dirty="0" smtClean="0"/>
            <a:t> = </a:t>
          </a:r>
          <a:r>
            <a:rPr lang="en-US" sz="2000" kern="1200" dirty="0" err="1" smtClean="0"/>
            <a:t>ql</a:t>
          </a:r>
          <a:endParaRPr lang="ar-SA" sz="2000" kern="1200" dirty="0"/>
        </a:p>
      </dsp:txBody>
      <dsp:txXfrm>
        <a:off x="37763" y="559584"/>
        <a:ext cx="8001674" cy="698052"/>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0A6443-FE62-4693-A519-060F366435AE}">
      <dsp:nvSpPr>
        <dsp:cNvPr id="0" name=""/>
        <dsp:cNvSpPr/>
      </dsp:nvSpPr>
      <dsp:spPr>
        <a:xfrm>
          <a:off x="0" y="38098"/>
          <a:ext cx="9144000" cy="2200467"/>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Cooling load principle</a:t>
          </a:r>
        </a:p>
        <a:p>
          <a:pPr lvl="0" algn="ctr" defTabSz="1778000" rtl="0">
            <a:lnSpc>
              <a:spcPct val="90000"/>
            </a:lnSpc>
            <a:spcBef>
              <a:spcPct val="0"/>
            </a:spcBef>
            <a:spcAft>
              <a:spcPct val="35000"/>
            </a:spcAft>
          </a:pPr>
          <a:r>
            <a:rPr lang="en-US" sz="2300" kern="1200" dirty="0" smtClean="0"/>
            <a:t>(</a:t>
          </a:r>
          <a:r>
            <a:rPr lang="en-US" sz="3200" kern="1200" dirty="0" smtClean="0"/>
            <a:t>Related formulas)</a:t>
          </a:r>
          <a:r>
            <a:rPr lang="en-US" sz="3200" b="1" kern="1200" dirty="0" smtClean="0"/>
            <a:t>  </a:t>
          </a:r>
          <a:endParaRPr lang="ar-SA" sz="2300" kern="1200" dirty="0"/>
        </a:p>
      </dsp:txBody>
      <dsp:txXfrm>
        <a:off x="107418" y="145516"/>
        <a:ext cx="8929164" cy="1985631"/>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AFAEE-3625-4CBF-8D81-2562C1BFFD0F}">
      <dsp:nvSpPr>
        <dsp:cNvPr id="0" name=""/>
        <dsp:cNvSpPr/>
      </dsp:nvSpPr>
      <dsp:spPr>
        <a:xfrm>
          <a:off x="0" y="0"/>
          <a:ext cx="9143999" cy="2022551"/>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(Potable </a:t>
          </a:r>
          <a:r>
            <a:rPr lang="en-US" sz="2800" b="1" kern="1200" dirty="0" smtClean="0"/>
            <a:t>water)</a:t>
          </a:r>
          <a:endParaRPr lang="ar-SA" sz="2800" kern="1200" dirty="0"/>
        </a:p>
      </dsp:txBody>
      <dsp:txXfrm>
        <a:off x="98733" y="98733"/>
        <a:ext cx="8946533" cy="18250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C36C01-D7D3-4DFB-B0D3-E03663BC3D20}">
      <dsp:nvSpPr>
        <dsp:cNvPr id="0" name=""/>
        <dsp:cNvSpPr/>
      </dsp:nvSpPr>
      <dsp:spPr>
        <a:xfrm>
          <a:off x="304777" y="0"/>
          <a:ext cx="8458222" cy="3324676"/>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just" defTabSz="1200150" rtl="0">
            <a:lnSpc>
              <a:spcPct val="90000"/>
            </a:lnSpc>
            <a:spcBef>
              <a:spcPct val="0"/>
            </a:spcBef>
            <a:spcAft>
              <a:spcPct val="35000"/>
            </a:spcAft>
          </a:pPr>
          <a:r>
            <a:rPr lang="en-US" sz="2700" kern="1200" dirty="0" smtClean="0"/>
            <a:t>The objective  of  this project is to design the heating ventilation and air conditioning systems (HVAC) for building of Mussalam hospital which is located in Ramallah city , in addition all the recommended mechanical systems that the building should contain like (potable water, derange, medical gases and firefighting) systems .</a:t>
          </a:r>
          <a:endParaRPr lang="ar-SA" sz="2700" kern="1200" dirty="0"/>
        </a:p>
      </dsp:txBody>
      <dsp:txXfrm>
        <a:off x="467074" y="162297"/>
        <a:ext cx="8133628" cy="3000082"/>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AC9367-A0EF-417A-8266-47085A776A18}">
      <dsp:nvSpPr>
        <dsp:cNvPr id="0" name=""/>
        <dsp:cNvSpPr/>
      </dsp:nvSpPr>
      <dsp:spPr>
        <a:xfrm>
          <a:off x="0" y="1"/>
          <a:ext cx="7854696" cy="1219198"/>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en-US" sz="2800" kern="1200" dirty="0" smtClean="0"/>
            <a:t>No. of fixture units is to be calculated  to start sizing using special tables for potable design.</a:t>
          </a:r>
          <a:endParaRPr lang="ar-SA" sz="2800" kern="1200" dirty="0"/>
        </a:p>
      </dsp:txBody>
      <dsp:txXfrm>
        <a:off x="59516" y="59517"/>
        <a:ext cx="7735664" cy="1100166"/>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DE5F7-059A-45C7-A7B0-06B983E56CC9}">
      <dsp:nvSpPr>
        <dsp:cNvPr id="0" name=""/>
        <dsp:cNvSpPr/>
      </dsp:nvSpPr>
      <dsp:spPr>
        <a:xfrm>
          <a:off x="2292095" y="31"/>
          <a:ext cx="2578608" cy="124608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For internal network plastic pipes to be used.</a:t>
          </a:r>
          <a:endParaRPr lang="ar-SA" sz="2200" kern="1200" dirty="0"/>
        </a:p>
      </dsp:txBody>
      <dsp:txXfrm>
        <a:off x="2352924" y="60860"/>
        <a:ext cx="2456950" cy="1124431"/>
      </dsp:txXfrm>
    </dsp:sp>
    <dsp:sp modelId="{6AB71852-2509-475B-9566-595951AAB94A}">
      <dsp:nvSpPr>
        <dsp:cNvPr id="0" name=""/>
        <dsp:cNvSpPr/>
      </dsp:nvSpPr>
      <dsp:spPr>
        <a:xfrm>
          <a:off x="2292095" y="1308424"/>
          <a:ext cx="2578608" cy="1246089"/>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smtClean="0"/>
            <a:t>For external network steel pipes to be used</a:t>
          </a:r>
          <a:endParaRPr lang="ar-SA" sz="2200" kern="1200"/>
        </a:p>
      </dsp:txBody>
      <dsp:txXfrm>
        <a:off x="2352924" y="1369253"/>
        <a:ext cx="2456950" cy="1124431"/>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38925-5AEA-4F26-837E-D76302B8FD96}">
      <dsp:nvSpPr>
        <dsp:cNvPr id="0" name=""/>
        <dsp:cNvSpPr/>
      </dsp:nvSpPr>
      <dsp:spPr>
        <a:xfrm>
          <a:off x="0" y="94851"/>
          <a:ext cx="7851648" cy="1802326"/>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b="1" kern="1200" smtClean="0"/>
            <a:t>No. of fixtures is to be determined to start sizing for the stacks and horizontal branches using special tables.</a:t>
          </a:r>
          <a:endParaRPr lang="ar-SA" sz="2900" kern="1200"/>
        </a:p>
      </dsp:txBody>
      <dsp:txXfrm>
        <a:off x="87982" y="182833"/>
        <a:ext cx="7675684" cy="1626362"/>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801D90-C19D-425C-B51F-A9BF2AB98A7B}">
      <dsp:nvSpPr>
        <dsp:cNvPr id="0" name=""/>
        <dsp:cNvSpPr/>
      </dsp:nvSpPr>
      <dsp:spPr>
        <a:xfrm>
          <a:off x="0" y="339719"/>
          <a:ext cx="7854696" cy="8494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We are going to use three types of firefighting components  such  fire extinguishers , landing valves and cabinet .</a:t>
          </a:r>
          <a:endParaRPr lang="ar-SA" sz="2200" kern="1200" dirty="0"/>
        </a:p>
      </dsp:txBody>
      <dsp:txXfrm>
        <a:off x="41465" y="381184"/>
        <a:ext cx="7771766" cy="766490"/>
      </dsp:txXfrm>
    </dsp:sp>
    <dsp:sp modelId="{5DB4120F-DEB9-4D52-A8B7-59F46BC85EAE}">
      <dsp:nvSpPr>
        <dsp:cNvPr id="0" name=""/>
        <dsp:cNvSpPr/>
      </dsp:nvSpPr>
      <dsp:spPr>
        <a:xfrm>
          <a:off x="0" y="1252499"/>
          <a:ext cx="7854696" cy="8494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smtClean="0"/>
            <a:t>Usually landing valve is  2 ½ “  …….. (NFPA code) </a:t>
          </a:r>
          <a:endParaRPr lang="ar-SA" sz="2200" kern="1200"/>
        </a:p>
      </dsp:txBody>
      <dsp:txXfrm>
        <a:off x="41465" y="1293964"/>
        <a:ext cx="7771766" cy="766490"/>
      </dsp:txXfrm>
    </dsp:sp>
    <dsp:sp modelId="{A04EE63E-5D91-4BC3-AD42-EA939D9CBAA5}">
      <dsp:nvSpPr>
        <dsp:cNvPr id="0" name=""/>
        <dsp:cNvSpPr/>
      </dsp:nvSpPr>
      <dsp:spPr>
        <a:xfrm>
          <a:off x="0" y="2165279"/>
          <a:ext cx="7854696" cy="8494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smtClean="0"/>
            <a:t>The cabinet is usually  1 ½ “      ………(NFPA code)</a:t>
          </a:r>
          <a:endParaRPr lang="ar-SA" sz="2200" kern="1200"/>
        </a:p>
      </dsp:txBody>
      <dsp:txXfrm>
        <a:off x="41465" y="2206744"/>
        <a:ext cx="7771766" cy="766490"/>
      </dsp:txXfrm>
    </dsp:sp>
    <dsp:sp modelId="{EA6BA61E-FD6C-4B3D-BE11-47714EA570F1}">
      <dsp:nvSpPr>
        <dsp:cNvPr id="0" name=""/>
        <dsp:cNvSpPr/>
      </dsp:nvSpPr>
      <dsp:spPr>
        <a:xfrm>
          <a:off x="0" y="3078060"/>
          <a:ext cx="7854696" cy="84942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smtClean="0"/>
            <a:t>Sprinklers system and another  heat , smoke detectors to be used too.</a:t>
          </a:r>
          <a:endParaRPr lang="ar-SA" sz="2200" kern="1200"/>
        </a:p>
      </dsp:txBody>
      <dsp:txXfrm>
        <a:off x="41465" y="3119525"/>
        <a:ext cx="7771766" cy="766490"/>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CC0A5-1833-4084-B52F-B7D37C8BE707}">
      <dsp:nvSpPr>
        <dsp:cNvPr id="0" name=""/>
        <dsp:cNvSpPr/>
      </dsp:nvSpPr>
      <dsp:spPr>
        <a:xfrm>
          <a:off x="0" y="0"/>
          <a:ext cx="8382000" cy="159705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(Firefighting system)</a:t>
          </a:r>
          <a:endParaRPr lang="ar-SA" sz="2800" kern="1200" dirty="0"/>
        </a:p>
      </dsp:txBody>
      <dsp:txXfrm>
        <a:off x="77962" y="77962"/>
        <a:ext cx="8226076" cy="1441126"/>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EB0993-C2F8-4A59-B567-36A9B4C6C251}">
      <dsp:nvSpPr>
        <dsp:cNvPr id="0" name=""/>
        <dsp:cNvSpPr/>
      </dsp:nvSpPr>
      <dsp:spPr>
        <a:xfrm>
          <a:off x="0" y="76202"/>
          <a:ext cx="9067800" cy="3789401"/>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just" defTabSz="1155700" rtl="0">
            <a:lnSpc>
              <a:spcPct val="90000"/>
            </a:lnSpc>
            <a:spcBef>
              <a:spcPct val="0"/>
            </a:spcBef>
            <a:spcAft>
              <a:spcPct val="35000"/>
            </a:spcAft>
          </a:pPr>
          <a:r>
            <a:rPr lang="en-US" sz="2600" kern="1200" dirty="0" smtClean="0"/>
            <a:t>All our design of medical gas system follow HTMs, reference NFPA 99 to provide an safety design and balance cost of investment to optimized performance of system and running cost, Medical piped gas systems in hospitals, and most other healthcare facilities, are essential for supplying piped oxygen, nitrous oxide, nitrogen, carbon dioxide and medical air to various parts of the hospital. These systems are usually highly monitored by various computerized alarm systems.</a:t>
          </a:r>
          <a:endParaRPr lang="ar-SA" sz="2600" kern="1200" dirty="0"/>
        </a:p>
      </dsp:txBody>
      <dsp:txXfrm>
        <a:off x="184983" y="261185"/>
        <a:ext cx="8697834" cy="3419435"/>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58717C-DE0E-4469-B96C-34501FD6DCBD}">
      <dsp:nvSpPr>
        <dsp:cNvPr id="0" name=""/>
        <dsp:cNvSpPr/>
      </dsp:nvSpPr>
      <dsp:spPr>
        <a:xfrm>
          <a:off x="0" y="0"/>
          <a:ext cx="8915400" cy="1743048"/>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(Medical </a:t>
          </a:r>
          <a:r>
            <a:rPr lang="en-US" sz="2800" b="1" kern="1200" dirty="0" smtClean="0"/>
            <a:t>gas system)</a:t>
          </a:r>
          <a:endParaRPr lang="ar-SA" sz="2800" kern="1200" dirty="0"/>
        </a:p>
      </dsp:txBody>
      <dsp:txXfrm>
        <a:off x="85089" y="85089"/>
        <a:ext cx="8745222" cy="1572870"/>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4D815-6FB9-4744-83EE-61680EE34C69}">
      <dsp:nvSpPr>
        <dsp:cNvPr id="0" name=""/>
        <dsp:cNvSpPr/>
      </dsp:nvSpPr>
      <dsp:spPr>
        <a:xfrm>
          <a:off x="339296" y="2207555"/>
          <a:ext cx="8309389" cy="1448395"/>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0">
            <a:lnSpc>
              <a:spcPct val="90000"/>
            </a:lnSpc>
            <a:spcBef>
              <a:spcPct val="0"/>
            </a:spcBef>
            <a:spcAft>
              <a:spcPct val="35000"/>
            </a:spcAft>
          </a:pPr>
          <a:r>
            <a:rPr lang="en-US" sz="3000" kern="1200" dirty="0" smtClean="0"/>
            <a:t>Elevators are selected due to type , speed , size and quantity. </a:t>
          </a:r>
          <a:endParaRPr lang="ar-SA" sz="3000" kern="1200" dirty="0"/>
        </a:p>
      </dsp:txBody>
      <dsp:txXfrm>
        <a:off x="339296" y="2207555"/>
        <a:ext cx="8309389" cy="1448395"/>
      </dsp:txXfrm>
    </dsp:sp>
    <dsp:sp modelId="{E6F7FEC6-244A-457D-A1AF-9DC2B39A39A5}">
      <dsp:nvSpPr>
        <dsp:cNvPr id="0" name=""/>
        <dsp:cNvSpPr/>
      </dsp:nvSpPr>
      <dsp:spPr>
        <a:xfrm rot="10800000">
          <a:off x="339296" y="1649"/>
          <a:ext cx="8309389" cy="2227631"/>
        </a:xfrm>
        <a:prstGeom prst="upArrowCallou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0">
            <a:lnSpc>
              <a:spcPct val="90000"/>
            </a:lnSpc>
            <a:spcBef>
              <a:spcPct val="0"/>
            </a:spcBef>
            <a:spcAft>
              <a:spcPct val="35000"/>
            </a:spcAft>
          </a:pPr>
          <a:r>
            <a:rPr lang="en-US" sz="3000" kern="1200" smtClean="0"/>
            <a:t>The first step in specifying elevators is to determine the right system for your project.</a:t>
          </a:r>
          <a:endParaRPr lang="ar-SA" sz="3000" kern="1200"/>
        </a:p>
      </dsp:txBody>
      <dsp:txXfrm rot="10800000">
        <a:off x="339296" y="1649"/>
        <a:ext cx="8309389" cy="1447448"/>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9E9127-98E7-4903-9EEB-7FB612F7D80F}">
      <dsp:nvSpPr>
        <dsp:cNvPr id="0" name=""/>
        <dsp:cNvSpPr/>
      </dsp:nvSpPr>
      <dsp:spPr>
        <a:xfrm>
          <a:off x="0" y="0"/>
          <a:ext cx="8458200" cy="1925444"/>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(Elevators)</a:t>
          </a:r>
          <a:endParaRPr lang="ar-SA" sz="2800" kern="1200" dirty="0"/>
        </a:p>
      </dsp:txBody>
      <dsp:txXfrm>
        <a:off x="93992" y="93992"/>
        <a:ext cx="8270216" cy="17374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92BC21-A355-4DB2-B1D8-7DD60D9F3685}">
      <dsp:nvSpPr>
        <dsp:cNvPr id="0" name=""/>
        <dsp:cNvSpPr/>
      </dsp:nvSpPr>
      <dsp:spPr>
        <a:xfrm>
          <a:off x="0" y="228596"/>
          <a:ext cx="8305800" cy="1521000"/>
        </a:xfrm>
        <a:prstGeom prst="round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b="1" kern="1200" dirty="0" smtClean="0"/>
            <a:t>What is HVAC</a:t>
          </a:r>
          <a:endParaRPr lang="ar-SA" sz="6500" b="1" kern="1200" dirty="0"/>
        </a:p>
      </dsp:txBody>
      <dsp:txXfrm>
        <a:off x="74249" y="302845"/>
        <a:ext cx="8157302" cy="13725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A7F5C0-D5EE-4B96-8D46-F80CF58C7376}">
      <dsp:nvSpPr>
        <dsp:cNvPr id="0" name=""/>
        <dsp:cNvSpPr/>
      </dsp:nvSpPr>
      <dsp:spPr>
        <a:xfrm>
          <a:off x="0" y="96048"/>
          <a:ext cx="8534400" cy="385398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just" defTabSz="1200150" rtl="0">
            <a:lnSpc>
              <a:spcPct val="90000"/>
            </a:lnSpc>
            <a:spcBef>
              <a:spcPct val="0"/>
            </a:spcBef>
            <a:spcAft>
              <a:spcPct val="35000"/>
            </a:spcAft>
          </a:pPr>
          <a:r>
            <a:rPr lang="en-US" sz="2700" b="1" kern="1200" dirty="0" smtClean="0"/>
            <a:t>HVAC</a:t>
          </a:r>
          <a:r>
            <a:rPr lang="en-US" sz="2700" kern="1200" dirty="0" smtClean="0"/>
            <a:t> (heating, Ventilation, and Air conditioning) is the technology of indoor and automotive environmental comfort. HVAC system design is a major sub discipline of mechanical engineering, based on the principles of thermodynamics, fluid mechanics, and heat transfer. Also the mechanical systems are to be introduced in our research including potable, drainage, firefighting and medical gases.</a:t>
          </a:r>
          <a:endParaRPr lang="ar-SA" sz="2700" kern="1200" dirty="0"/>
        </a:p>
      </dsp:txBody>
      <dsp:txXfrm>
        <a:off x="188136" y="284184"/>
        <a:ext cx="8158128" cy="34777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367F3-AC97-41E3-AECD-D2BD00D629BF}">
      <dsp:nvSpPr>
        <dsp:cNvPr id="0" name=""/>
        <dsp:cNvSpPr/>
      </dsp:nvSpPr>
      <dsp:spPr>
        <a:xfrm>
          <a:off x="0" y="228595"/>
          <a:ext cx="8153400" cy="1825200"/>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US" sz="5400" b="1" kern="1200" dirty="0" smtClean="0"/>
            <a:t>Building description</a:t>
          </a:r>
          <a:r>
            <a:rPr lang="en-US" sz="3700" b="1" kern="1200" dirty="0" smtClean="0"/>
            <a:t/>
          </a:r>
          <a:br>
            <a:rPr lang="en-US" sz="3700" b="1" kern="1200" dirty="0" smtClean="0"/>
          </a:br>
          <a:endParaRPr lang="ar-SA" sz="3700" kern="1200" dirty="0"/>
        </a:p>
      </dsp:txBody>
      <dsp:txXfrm>
        <a:off x="89099" y="317694"/>
        <a:ext cx="7975202" cy="16470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9F85A3-F65D-4430-BB38-5EAEA8B7239D}">
      <dsp:nvSpPr>
        <dsp:cNvPr id="0" name=""/>
        <dsp:cNvSpPr/>
      </dsp:nvSpPr>
      <dsp:spPr>
        <a:xfrm>
          <a:off x="0" y="0"/>
          <a:ext cx="8305800" cy="3882404"/>
        </a:xfrm>
        <a:prstGeom prst="roundRect">
          <a:avLst/>
        </a:prstGeom>
        <a:gradFill rotWithShape="0">
          <a:gsLst>
            <a:gs pos="0">
              <a:schemeClr val="accent1">
                <a:hueOff val="0"/>
                <a:satOff val="0"/>
                <a:lumOff val="0"/>
                <a:alphaOff val="0"/>
                <a:shade val="58000"/>
                <a:satMod val="150000"/>
              </a:schemeClr>
            </a:gs>
            <a:gs pos="72000">
              <a:schemeClr val="accent1">
                <a:hueOff val="0"/>
                <a:satOff val="0"/>
                <a:lumOff val="0"/>
                <a:alphaOff val="0"/>
                <a:tint val="90000"/>
                <a:satMod val="135000"/>
              </a:schemeClr>
            </a:gs>
            <a:gs pos="100000">
              <a:schemeClr val="accent1">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just" defTabSz="1778000" rtl="0">
            <a:lnSpc>
              <a:spcPct val="90000"/>
            </a:lnSpc>
            <a:spcBef>
              <a:spcPct val="0"/>
            </a:spcBef>
            <a:spcAft>
              <a:spcPct val="35000"/>
            </a:spcAft>
          </a:pPr>
          <a:r>
            <a:rPr lang="en-US" sz="4000" kern="1200" dirty="0" smtClean="0"/>
            <a:t>Location :</a:t>
          </a:r>
        </a:p>
        <a:p>
          <a:pPr lvl="0" algn="l" defTabSz="1778000" rtl="0">
            <a:lnSpc>
              <a:spcPct val="90000"/>
            </a:lnSpc>
            <a:spcBef>
              <a:spcPct val="0"/>
            </a:spcBef>
            <a:spcAft>
              <a:spcPct val="35000"/>
            </a:spcAft>
          </a:pPr>
          <a:r>
            <a:rPr lang="en-US" sz="2400" kern="1200" dirty="0" smtClean="0"/>
            <a:t>- Country: Palestine / west bank.</a:t>
          </a:r>
        </a:p>
        <a:p>
          <a:pPr lvl="0" algn="l" defTabSz="1778000" rtl="0">
            <a:lnSpc>
              <a:spcPct val="90000"/>
            </a:lnSpc>
            <a:spcBef>
              <a:spcPct val="0"/>
            </a:spcBef>
            <a:spcAft>
              <a:spcPct val="35000"/>
            </a:spcAft>
          </a:pPr>
          <a:r>
            <a:rPr lang="en-US" sz="2400" kern="1200" dirty="0" smtClean="0"/>
            <a:t>- City: Ramallah</a:t>
          </a:r>
        </a:p>
        <a:p>
          <a:pPr lvl="0" algn="l" defTabSz="1778000" rtl="0">
            <a:lnSpc>
              <a:spcPct val="90000"/>
            </a:lnSpc>
            <a:spcBef>
              <a:spcPct val="0"/>
            </a:spcBef>
            <a:spcAft>
              <a:spcPct val="35000"/>
            </a:spcAft>
          </a:pPr>
          <a:r>
            <a:rPr lang="en-US" sz="2400" kern="1200" dirty="0" smtClean="0"/>
            <a:t>- Street: Al-</a:t>
          </a:r>
          <a:r>
            <a:rPr lang="en-US" sz="2400" kern="1200" dirty="0" err="1" smtClean="0"/>
            <a:t>Ersal</a:t>
          </a:r>
          <a:r>
            <a:rPr lang="en-US" sz="2400" kern="1200" dirty="0" smtClean="0"/>
            <a:t> Street.</a:t>
          </a:r>
        </a:p>
        <a:p>
          <a:pPr lvl="0" algn="l" defTabSz="1778000" rtl="0">
            <a:lnSpc>
              <a:spcPct val="90000"/>
            </a:lnSpc>
            <a:spcBef>
              <a:spcPct val="0"/>
            </a:spcBef>
            <a:spcAft>
              <a:spcPct val="35000"/>
            </a:spcAft>
          </a:pPr>
          <a:r>
            <a:rPr lang="en-US" sz="2400" kern="1200" dirty="0" smtClean="0"/>
            <a:t>- Elevation: 940 m above sea level.</a:t>
          </a:r>
        </a:p>
        <a:p>
          <a:pPr lvl="0" algn="l" defTabSz="1778000" rtl="0">
            <a:lnSpc>
              <a:spcPct val="90000"/>
            </a:lnSpc>
            <a:spcBef>
              <a:spcPct val="0"/>
            </a:spcBef>
            <a:spcAft>
              <a:spcPct val="35000"/>
            </a:spcAft>
          </a:pPr>
          <a:r>
            <a:rPr lang="en-US" sz="2400" kern="1200" dirty="0" smtClean="0"/>
            <a:t>- Latitude: 32 N.</a:t>
          </a:r>
        </a:p>
        <a:p>
          <a:pPr lvl="0" algn="l" defTabSz="1778000" rtl="0">
            <a:lnSpc>
              <a:spcPct val="90000"/>
            </a:lnSpc>
            <a:spcBef>
              <a:spcPct val="0"/>
            </a:spcBef>
            <a:spcAft>
              <a:spcPct val="35000"/>
            </a:spcAft>
          </a:pPr>
          <a:r>
            <a:rPr lang="en-US" sz="2400" kern="1200" dirty="0" smtClean="0"/>
            <a:t>- Longitude: 35 E. </a:t>
          </a:r>
        </a:p>
        <a:p>
          <a:pPr lvl="0" algn="l" defTabSz="1778000" rtl="0">
            <a:lnSpc>
              <a:spcPct val="90000"/>
            </a:lnSpc>
            <a:spcBef>
              <a:spcPct val="0"/>
            </a:spcBef>
            <a:spcAft>
              <a:spcPct val="35000"/>
            </a:spcAft>
          </a:pPr>
          <a:r>
            <a:rPr lang="en-US" sz="2400" kern="1200" dirty="0" smtClean="0"/>
            <a:t>-Wind’s speed in Ramallah is about 5 </a:t>
          </a:r>
          <a:r>
            <a:rPr lang="en-US" sz="2400" kern="1200" dirty="0" smtClean="0"/>
            <a:t>m/s above</a:t>
          </a:r>
          <a:endParaRPr lang="en-US" sz="2400" kern="1200" dirty="0" smtClean="0"/>
        </a:p>
      </dsp:txBody>
      <dsp:txXfrm>
        <a:off x="189523" y="189523"/>
        <a:ext cx="7926754" cy="350335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0.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C28A1DFE-43C9-4601-A0F5-727EF0B89E38}" type="datetime1">
              <a:rPr lang="en-US" smtClean="0"/>
              <a:pPr/>
              <a:t>12/24/2012</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E77A878B-6F71-4229-B485-081DCE1E5656}" type="slidenum">
              <a:rPr lang="ar-SA" smtClean="0"/>
              <a:pPr/>
              <a:t>‹#›</a:t>
            </a:fld>
            <a:endParaRPr lang="ar-SA"/>
          </a:p>
        </p:txBody>
      </p:sp>
    </p:spTree>
    <p:extLst>
      <p:ext uri="{BB962C8B-B14F-4D97-AF65-F5344CB8AC3E}">
        <p14:creationId xmlns:p14="http://schemas.microsoft.com/office/powerpoint/2010/main" val="34200584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BE1697B-0191-41C2-8F12-D99C95B0927C}" type="datetime1">
              <a:rPr lang="en-US" smtClean="0"/>
              <a:pPr/>
              <a:t>12/24/2012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7B516CB-109A-4A45-9495-EB42C4EFF335}" type="slidenum">
              <a:rPr lang="ar-SA" smtClean="0"/>
              <a:pPr/>
              <a:t>‹#›</a:t>
            </a:fld>
            <a:endParaRPr lang="ar-SA"/>
          </a:p>
        </p:txBody>
      </p:sp>
    </p:spTree>
    <p:extLst>
      <p:ext uri="{BB962C8B-B14F-4D97-AF65-F5344CB8AC3E}">
        <p14:creationId xmlns:p14="http://schemas.microsoft.com/office/powerpoint/2010/main" val="2922594738"/>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B516CB-109A-4A45-9495-EB42C4EFF335}" type="slidenum">
              <a:rPr lang="ar-SA" smtClean="0"/>
              <a:pPr/>
              <a:t>6</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07B516CB-109A-4A45-9495-EB42C4EFF335}" type="slidenum">
              <a:rPr lang="ar-SA" smtClean="0"/>
              <a:pPr/>
              <a:t>9</a:t>
            </a:fld>
            <a:endParaRPr lang="ar-SA"/>
          </a:p>
        </p:txBody>
      </p:sp>
    </p:spTree>
    <p:extLst>
      <p:ext uri="{BB962C8B-B14F-4D97-AF65-F5344CB8AC3E}">
        <p14:creationId xmlns:p14="http://schemas.microsoft.com/office/powerpoint/2010/main" val="1266414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ar-SA" dirty="0"/>
          </a:p>
        </p:txBody>
      </p:sp>
      <p:sp>
        <p:nvSpPr>
          <p:cNvPr id="4" name="Slide Number Placeholder 3"/>
          <p:cNvSpPr>
            <a:spLocks noGrp="1"/>
          </p:cNvSpPr>
          <p:nvPr>
            <p:ph type="sldNum" sz="quarter" idx="10"/>
          </p:nvPr>
        </p:nvSpPr>
        <p:spPr/>
        <p:txBody>
          <a:bodyPr/>
          <a:lstStyle/>
          <a:p>
            <a:fld id="{07B516CB-109A-4A45-9495-EB42C4EFF335}" type="slidenum">
              <a:rPr lang="ar-SA" smtClean="0"/>
              <a:pPr/>
              <a:t>13</a:t>
            </a:fld>
            <a:endParaRPr lang="ar-SA"/>
          </a:p>
        </p:txBody>
      </p:sp>
    </p:spTree>
    <p:extLst>
      <p:ext uri="{BB962C8B-B14F-4D97-AF65-F5344CB8AC3E}">
        <p14:creationId xmlns:p14="http://schemas.microsoft.com/office/powerpoint/2010/main" val="325470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7D6A2DC6-1D51-48D6-9C2E-31853CFCCBCE}" type="datetime1">
              <a:rPr lang="ar-SA" smtClean="0"/>
              <a:pPr/>
              <a:t>2/11/1434</a:t>
            </a:fld>
            <a:endParaRPr lang="ar-SA"/>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DD195CB-2346-4A34-88F8-23C8A328906F}" type="slidenum">
              <a:rPr lang="ar-SA" smtClean="0"/>
              <a:pPr/>
              <a:t>‹#›</a:t>
            </a:fld>
            <a:endParaRPr lang="ar-SA"/>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8D7227-E80E-44D4-B64E-78BB11A70C37}" type="datetime1">
              <a:rPr lang="ar-SA" smtClean="0"/>
              <a:pPr/>
              <a:t>2/11/1434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DD195CB-2346-4A34-88F8-23C8A32890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9F9120-1D3D-4CB4-B15D-F8D4F1BA9712}" type="datetime1">
              <a:rPr lang="ar-SA" smtClean="0"/>
              <a:pPr/>
              <a:t>2/11/1434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DD195CB-2346-4A34-88F8-23C8A32890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CCE421-0046-4770-BC97-4444162925B4}" type="datetime1">
              <a:rPr lang="ar-SA" smtClean="0"/>
              <a:pPr/>
              <a:t>2/11/1434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DD195CB-2346-4A34-88F8-23C8A32890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BBE03FD-4ECC-40C3-9787-12257747BD94}" type="datetime1">
              <a:rPr lang="ar-SA" smtClean="0"/>
              <a:pPr/>
              <a:t>2/11/1434</a:t>
            </a:fld>
            <a:endParaRPr lang="ar-SA"/>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DD195CB-2346-4A34-88F8-23C8A328906F}" type="slidenum">
              <a:rPr lang="ar-SA" smtClean="0"/>
              <a:pPr/>
              <a:t>‹#›</a:t>
            </a:fld>
            <a:endParaRPr lang="ar-SA"/>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6AAE403-EF8E-4CFA-81AF-3C2FD42F37CF}" type="datetime1">
              <a:rPr lang="ar-SA" smtClean="0"/>
              <a:pPr/>
              <a:t>2/11/1434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a:xfrm>
            <a:off x="8641080" y="6514568"/>
            <a:ext cx="464288" cy="274320"/>
          </a:xfrm>
        </p:spPr>
        <p:txBody>
          <a:bodyPr/>
          <a:lstStyle>
            <a:extLst/>
          </a:lstStyle>
          <a:p>
            <a:fld id="{2DD195CB-2346-4A34-88F8-23C8A328906F}" type="slidenum">
              <a:rPr lang="ar-SA" smtClean="0"/>
              <a:pPr/>
              <a:t>‹#›</a:t>
            </a:fld>
            <a:endParaRPr lang="ar-SA"/>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E7B18B-DBEB-46E0-AE96-94C31F7762C5}" type="datetime1">
              <a:rPr lang="ar-SA" smtClean="0"/>
              <a:pPr/>
              <a:t>2/11/1434</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a:xfrm>
            <a:off x="8641080" y="6514568"/>
            <a:ext cx="464288" cy="274320"/>
          </a:xfrm>
        </p:spPr>
        <p:txBody>
          <a:bodyPr/>
          <a:lstStyle>
            <a:extLst/>
          </a:lstStyle>
          <a:p>
            <a:fld id="{2DD195CB-2346-4A34-88F8-23C8A328906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8DFD440-D667-4D5A-97BA-2AA7A138E0BF}" type="datetime1">
              <a:rPr lang="ar-SA" smtClean="0"/>
              <a:pPr/>
              <a:t>2/11/1434</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2DD195CB-2346-4A34-88F8-23C8A328906F}" type="slidenum">
              <a:rPr lang="ar-SA" smtClean="0"/>
              <a:pPr/>
              <a:t>‹#›</a:t>
            </a:fld>
            <a:endParaRPr lang="ar-SA"/>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6BB1A69-2F38-4D6D-AD5E-4E7EC5B430A4}" type="datetime1">
              <a:rPr lang="ar-SA" smtClean="0"/>
              <a:pPr/>
              <a:t>2/11/1434</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2DD195CB-2346-4A34-88F8-23C8A32890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58ED1B49-5D3F-4478-B6CE-2FDEE745BB09}" type="datetime1">
              <a:rPr lang="ar-SA" smtClean="0"/>
              <a:pPr/>
              <a:t>2/11/1434</a:t>
            </a:fld>
            <a:endParaRPr lang="ar-SA"/>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DD195CB-2346-4A34-88F8-23C8A328906F}" type="slidenum">
              <a:rPr lang="ar-SA" smtClean="0"/>
              <a:pPr/>
              <a:t>‹#›</a:t>
            </a:fld>
            <a:endParaRPr lang="ar-SA"/>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80AFAB51-C4D6-4FEA-BE58-51366EB0289B}" type="datetime1">
              <a:rPr lang="ar-SA" smtClean="0"/>
              <a:pPr/>
              <a:t>2/11/1434</a:t>
            </a:fld>
            <a:endParaRPr lang="ar-SA"/>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DD195CB-2346-4A34-88F8-23C8A328906F}" type="slidenum">
              <a:rPr lang="ar-SA" smtClean="0"/>
              <a:pPr/>
              <a:t>‹#›</a:t>
            </a:fld>
            <a:endParaRPr lang="ar-SA"/>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6430C190-B3D6-4B36-9961-52ABF74D0C02}" type="datetime1">
              <a:rPr lang="ar-SA" smtClean="0"/>
              <a:pPr/>
              <a:t>2/11/1434</a:t>
            </a:fld>
            <a:endParaRPr lang="ar-SA"/>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2DD195CB-2346-4A34-88F8-23C8A328906F}" type="slidenum">
              <a:rPr lang="ar-SA" smtClean="0"/>
              <a:pPr/>
              <a:t>‹#›</a:t>
            </a:fld>
            <a:endParaRPr lang="ar-SA"/>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1.xml"/><Relationship Id="rId3" Type="http://schemas.openxmlformats.org/officeDocument/2006/relationships/diagramLayout" Target="../diagrams/layout19.xml"/><Relationship Id="rId7" Type="http://schemas.openxmlformats.org/officeDocument/2006/relationships/image" Target="../media/image10.png"/><Relationship Id="rId12" Type="http://schemas.microsoft.com/office/2007/relationships/diagramDrawing" Target="../diagrams/drawing20.xml"/><Relationship Id="rId2" Type="http://schemas.openxmlformats.org/officeDocument/2006/relationships/diagramData" Target="../diagrams/data20.xml"/><Relationship Id="rId1" Type="http://schemas.openxmlformats.org/officeDocument/2006/relationships/slideLayout" Target="../slideLayouts/slideLayout1.xml"/><Relationship Id="rId6" Type="http://schemas.microsoft.com/office/2007/relationships/diagramDrawing" Target="../diagrams/drawing19.xml"/><Relationship Id="rId11" Type="http://schemas.openxmlformats.org/officeDocument/2006/relationships/diagramColors" Target="../diagrams/colors20.xml"/><Relationship Id="rId5" Type="http://schemas.openxmlformats.org/officeDocument/2006/relationships/diagramColors" Target="../diagrams/colors19.xml"/><Relationship Id="rId10" Type="http://schemas.openxmlformats.org/officeDocument/2006/relationships/diagramQuickStyle" Target="../diagrams/quickStyle20.xml"/><Relationship Id="rId4" Type="http://schemas.openxmlformats.org/officeDocument/2006/relationships/diagramQuickStyle" Target="../diagrams/quickStyle19.xml"/><Relationship Id="rId9" Type="http://schemas.openxmlformats.org/officeDocument/2006/relationships/diagramLayout" Target="../diagrams/layout20.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3.xml"/><Relationship Id="rId12" Type="http://schemas.openxmlformats.org/officeDocument/2006/relationships/image" Target="../media/image11.jpeg"/><Relationship Id="rId2" Type="http://schemas.openxmlformats.org/officeDocument/2006/relationships/diagramData" Target="../diagrams/data22.xml"/><Relationship Id="rId1" Type="http://schemas.openxmlformats.org/officeDocument/2006/relationships/slideLayout" Target="../slideLayouts/slideLayout1.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5.xml"/><Relationship Id="rId12" Type="http://schemas.openxmlformats.org/officeDocument/2006/relationships/image" Target="../media/image12.jpeg"/><Relationship Id="rId2" Type="http://schemas.openxmlformats.org/officeDocument/2006/relationships/diagramData" Target="../diagrams/data24.xml"/><Relationship Id="rId1" Type="http://schemas.openxmlformats.org/officeDocument/2006/relationships/slideLayout" Target="../slideLayouts/slideLayout1.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27.xml"/><Relationship Id="rId3" Type="http://schemas.openxmlformats.org/officeDocument/2006/relationships/diagramData" Target="../diagrams/data26.xml"/><Relationship Id="rId7" Type="http://schemas.microsoft.com/office/2007/relationships/diagramDrawing" Target="../diagrams/drawing25.xml"/><Relationship Id="rId12" Type="http://schemas.microsoft.com/office/2007/relationships/diagramDrawing" Target="../diagrams/drawing26.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25.xml"/><Relationship Id="rId11" Type="http://schemas.openxmlformats.org/officeDocument/2006/relationships/diagramColors" Target="../diagrams/colors26.xml"/><Relationship Id="rId5" Type="http://schemas.openxmlformats.org/officeDocument/2006/relationships/diagramQuickStyle" Target="../diagrams/quickStyle25.xml"/><Relationship Id="rId10" Type="http://schemas.openxmlformats.org/officeDocument/2006/relationships/diagramQuickStyle" Target="../diagrams/quickStyle26.xml"/><Relationship Id="rId4" Type="http://schemas.openxmlformats.org/officeDocument/2006/relationships/diagramLayout" Target="../diagrams/layout25.xml"/><Relationship Id="rId9" Type="http://schemas.openxmlformats.org/officeDocument/2006/relationships/diagramLayout" Target="../diagrams/layout26.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28.xml"/><Relationship Id="rId3" Type="http://schemas.openxmlformats.org/officeDocument/2006/relationships/diagramLayout" Target="../diagrams/layout27.xml"/><Relationship Id="rId7" Type="http://schemas.openxmlformats.org/officeDocument/2006/relationships/diagramData" Target="../diagrams/data29.xml"/><Relationship Id="rId2" Type="http://schemas.openxmlformats.org/officeDocument/2006/relationships/diagramData" Target="../diagrams/data28.xml"/><Relationship Id="rId1" Type="http://schemas.openxmlformats.org/officeDocument/2006/relationships/slideLayout" Target="../slideLayouts/slideLayout1.xml"/><Relationship Id="rId6" Type="http://schemas.microsoft.com/office/2007/relationships/diagramDrawing" Target="../diagrams/drawing27.xml"/><Relationship Id="rId11" Type="http://schemas.microsoft.com/office/2007/relationships/diagramDrawing" Target="../diagrams/drawing28.xml"/><Relationship Id="rId5" Type="http://schemas.openxmlformats.org/officeDocument/2006/relationships/diagramColors" Target="../diagrams/colors27.xml"/><Relationship Id="rId10" Type="http://schemas.openxmlformats.org/officeDocument/2006/relationships/diagramColors" Target="../diagrams/colors28.xml"/><Relationship Id="rId4" Type="http://schemas.openxmlformats.org/officeDocument/2006/relationships/diagramQuickStyle" Target="../diagrams/quickStyle27.xml"/><Relationship Id="rId9" Type="http://schemas.openxmlformats.org/officeDocument/2006/relationships/diagramQuickStyle" Target="../diagrams/quickStyle2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13.gif"/><Relationship Id="rId2" Type="http://schemas.openxmlformats.org/officeDocument/2006/relationships/diagramData" Target="../diagrams/data30.xml"/><Relationship Id="rId1" Type="http://schemas.openxmlformats.org/officeDocument/2006/relationships/slideLayout" Target="../slideLayouts/slideLayout1.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1.xml"/><Relationship Id="rId1" Type="http://schemas.openxmlformats.org/officeDocument/2006/relationships/slideLayout" Target="../slideLayouts/slideLayout1.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2.xml"/><Relationship Id="rId1" Type="http://schemas.openxmlformats.org/officeDocument/2006/relationships/slideLayout" Target="../slideLayouts/slideLayout1.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33.xml"/><Relationship Id="rId13" Type="http://schemas.openxmlformats.org/officeDocument/2006/relationships/diagramLayout" Target="../diagrams/layout34.xml"/><Relationship Id="rId3" Type="http://schemas.openxmlformats.org/officeDocument/2006/relationships/diagramLayout" Target="../diagrams/layout32.xml"/><Relationship Id="rId7" Type="http://schemas.openxmlformats.org/officeDocument/2006/relationships/diagramData" Target="../diagrams/data34.xml"/><Relationship Id="rId12" Type="http://schemas.openxmlformats.org/officeDocument/2006/relationships/diagramData" Target="../diagrams/data35.xml"/><Relationship Id="rId2" Type="http://schemas.openxmlformats.org/officeDocument/2006/relationships/diagramData" Target="../diagrams/data33.xml"/><Relationship Id="rId16" Type="http://schemas.microsoft.com/office/2007/relationships/diagramDrawing" Target="../diagrams/drawing34.xml"/><Relationship Id="rId1" Type="http://schemas.openxmlformats.org/officeDocument/2006/relationships/slideLayout" Target="../slideLayouts/slideLayout1.xml"/><Relationship Id="rId6" Type="http://schemas.microsoft.com/office/2007/relationships/diagramDrawing" Target="../diagrams/drawing32.xml"/><Relationship Id="rId11" Type="http://schemas.microsoft.com/office/2007/relationships/diagramDrawing" Target="../diagrams/drawing33.xml"/><Relationship Id="rId5" Type="http://schemas.openxmlformats.org/officeDocument/2006/relationships/diagramColors" Target="../diagrams/colors32.xml"/><Relationship Id="rId15" Type="http://schemas.openxmlformats.org/officeDocument/2006/relationships/diagramColors" Target="../diagrams/colors34.xml"/><Relationship Id="rId10" Type="http://schemas.openxmlformats.org/officeDocument/2006/relationships/diagramColors" Target="../diagrams/colors33.xml"/><Relationship Id="rId4" Type="http://schemas.openxmlformats.org/officeDocument/2006/relationships/diagramQuickStyle" Target="../diagrams/quickStyle32.xml"/><Relationship Id="rId9" Type="http://schemas.openxmlformats.org/officeDocument/2006/relationships/diagramQuickStyle" Target="../diagrams/quickStyle33.xml"/><Relationship Id="rId14" Type="http://schemas.openxmlformats.org/officeDocument/2006/relationships/diagramQuickStyle" Target="../diagrams/quickStyle34.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36.xml"/><Relationship Id="rId3" Type="http://schemas.openxmlformats.org/officeDocument/2006/relationships/diagramLayout" Target="../diagrams/layout35.xml"/><Relationship Id="rId7" Type="http://schemas.openxmlformats.org/officeDocument/2006/relationships/diagramData" Target="../diagrams/data37.xml"/><Relationship Id="rId2" Type="http://schemas.openxmlformats.org/officeDocument/2006/relationships/diagramData" Target="../diagrams/data36.xml"/><Relationship Id="rId1" Type="http://schemas.openxmlformats.org/officeDocument/2006/relationships/slideLayout" Target="../slideLayouts/slideLayout1.xml"/><Relationship Id="rId6" Type="http://schemas.microsoft.com/office/2007/relationships/diagramDrawing" Target="../diagrams/drawing35.xml"/><Relationship Id="rId11" Type="http://schemas.microsoft.com/office/2007/relationships/diagramDrawing" Target="../diagrams/drawing36.xml"/><Relationship Id="rId5" Type="http://schemas.openxmlformats.org/officeDocument/2006/relationships/diagramColors" Target="../diagrams/colors35.xml"/><Relationship Id="rId10" Type="http://schemas.openxmlformats.org/officeDocument/2006/relationships/diagramColors" Target="../diagrams/colors36.xml"/><Relationship Id="rId4" Type="http://schemas.openxmlformats.org/officeDocument/2006/relationships/diagramQuickStyle" Target="../diagrams/quickStyle35.xml"/><Relationship Id="rId9" Type="http://schemas.openxmlformats.org/officeDocument/2006/relationships/diagramQuickStyle" Target="../diagrams/quickStyle36.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8.xml"/><Relationship Id="rId1" Type="http://schemas.openxmlformats.org/officeDocument/2006/relationships/slideLayout" Target="../slideLayouts/slideLayout1.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9.xml"/><Relationship Id="rId1" Type="http://schemas.openxmlformats.org/officeDocument/2006/relationships/slideLayout" Target="../slideLayouts/slideLayout1.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40.xml"/><Relationship Id="rId3" Type="http://schemas.openxmlformats.org/officeDocument/2006/relationships/diagramLayout" Target="../diagrams/layout39.xml"/><Relationship Id="rId7" Type="http://schemas.openxmlformats.org/officeDocument/2006/relationships/diagramData" Target="../diagrams/data41.xml"/><Relationship Id="rId2" Type="http://schemas.openxmlformats.org/officeDocument/2006/relationships/diagramData" Target="../diagrams/data40.xml"/><Relationship Id="rId1" Type="http://schemas.openxmlformats.org/officeDocument/2006/relationships/slideLayout" Target="../slideLayouts/slideLayout1.xml"/><Relationship Id="rId6" Type="http://schemas.microsoft.com/office/2007/relationships/diagramDrawing" Target="../diagrams/drawing39.xml"/><Relationship Id="rId11" Type="http://schemas.microsoft.com/office/2007/relationships/diagramDrawing" Target="../diagrams/drawing40.xml"/><Relationship Id="rId5" Type="http://schemas.openxmlformats.org/officeDocument/2006/relationships/diagramColors" Target="../diagrams/colors39.xml"/><Relationship Id="rId10" Type="http://schemas.openxmlformats.org/officeDocument/2006/relationships/diagramColors" Target="../diagrams/colors40.xml"/><Relationship Id="rId4" Type="http://schemas.openxmlformats.org/officeDocument/2006/relationships/diagramQuickStyle" Target="../diagrams/quickStyle39.xml"/><Relationship Id="rId9" Type="http://schemas.openxmlformats.org/officeDocument/2006/relationships/diagramQuickStyle" Target="../diagrams/quickStyle40.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42.xml"/><Relationship Id="rId13" Type="http://schemas.openxmlformats.org/officeDocument/2006/relationships/diagramLayout" Target="../diagrams/layout43.xml"/><Relationship Id="rId3" Type="http://schemas.openxmlformats.org/officeDocument/2006/relationships/diagramLayout" Target="../diagrams/layout41.xml"/><Relationship Id="rId7" Type="http://schemas.openxmlformats.org/officeDocument/2006/relationships/diagramData" Target="../diagrams/data43.xml"/><Relationship Id="rId12" Type="http://schemas.openxmlformats.org/officeDocument/2006/relationships/diagramData" Target="../diagrams/data44.xml"/><Relationship Id="rId2" Type="http://schemas.openxmlformats.org/officeDocument/2006/relationships/diagramData" Target="../diagrams/data42.xml"/><Relationship Id="rId16" Type="http://schemas.microsoft.com/office/2007/relationships/diagramDrawing" Target="../diagrams/drawing43.xml"/><Relationship Id="rId1" Type="http://schemas.openxmlformats.org/officeDocument/2006/relationships/slideLayout" Target="../slideLayouts/slideLayout1.xml"/><Relationship Id="rId6" Type="http://schemas.microsoft.com/office/2007/relationships/diagramDrawing" Target="../diagrams/drawing41.xml"/><Relationship Id="rId11" Type="http://schemas.microsoft.com/office/2007/relationships/diagramDrawing" Target="../diagrams/drawing42.xml"/><Relationship Id="rId5" Type="http://schemas.openxmlformats.org/officeDocument/2006/relationships/diagramColors" Target="../diagrams/colors41.xml"/><Relationship Id="rId15" Type="http://schemas.openxmlformats.org/officeDocument/2006/relationships/diagramColors" Target="../diagrams/colors43.xml"/><Relationship Id="rId10" Type="http://schemas.openxmlformats.org/officeDocument/2006/relationships/diagramColors" Target="../diagrams/colors42.xml"/><Relationship Id="rId4" Type="http://schemas.openxmlformats.org/officeDocument/2006/relationships/diagramQuickStyle" Target="../diagrams/quickStyle41.xml"/><Relationship Id="rId9" Type="http://schemas.openxmlformats.org/officeDocument/2006/relationships/diagramQuickStyle" Target="../diagrams/quickStyle42.xml"/><Relationship Id="rId14" Type="http://schemas.openxmlformats.org/officeDocument/2006/relationships/diagramQuickStyle" Target="../diagrams/quickStyle43.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45.xml"/><Relationship Id="rId13" Type="http://schemas.openxmlformats.org/officeDocument/2006/relationships/diagramLayout" Target="../diagrams/layout46.xml"/><Relationship Id="rId18" Type="http://schemas.openxmlformats.org/officeDocument/2006/relationships/diagramLayout" Target="../diagrams/layout47.xml"/><Relationship Id="rId26" Type="http://schemas.microsoft.com/office/2007/relationships/diagramDrawing" Target="../diagrams/drawing48.xml"/><Relationship Id="rId3" Type="http://schemas.openxmlformats.org/officeDocument/2006/relationships/diagramLayout" Target="../diagrams/layout44.xml"/><Relationship Id="rId21" Type="http://schemas.microsoft.com/office/2007/relationships/diagramDrawing" Target="../diagrams/drawing47.xml"/><Relationship Id="rId7" Type="http://schemas.openxmlformats.org/officeDocument/2006/relationships/diagramData" Target="../diagrams/data46.xml"/><Relationship Id="rId12" Type="http://schemas.openxmlformats.org/officeDocument/2006/relationships/diagramData" Target="../diagrams/data47.xml"/><Relationship Id="rId17" Type="http://schemas.openxmlformats.org/officeDocument/2006/relationships/diagramData" Target="../diagrams/data48.xml"/><Relationship Id="rId25" Type="http://schemas.openxmlformats.org/officeDocument/2006/relationships/diagramColors" Target="../diagrams/colors48.xml"/><Relationship Id="rId2" Type="http://schemas.openxmlformats.org/officeDocument/2006/relationships/diagramData" Target="../diagrams/data45.xml"/><Relationship Id="rId16" Type="http://schemas.microsoft.com/office/2007/relationships/diagramDrawing" Target="../diagrams/drawing46.xml"/><Relationship Id="rId20" Type="http://schemas.openxmlformats.org/officeDocument/2006/relationships/diagramColors" Target="../diagrams/colors47.xml"/><Relationship Id="rId1" Type="http://schemas.openxmlformats.org/officeDocument/2006/relationships/slideLayout" Target="../slideLayouts/slideLayout1.xml"/><Relationship Id="rId6" Type="http://schemas.microsoft.com/office/2007/relationships/diagramDrawing" Target="../diagrams/drawing44.xml"/><Relationship Id="rId11" Type="http://schemas.microsoft.com/office/2007/relationships/diagramDrawing" Target="../diagrams/drawing45.xml"/><Relationship Id="rId24" Type="http://schemas.openxmlformats.org/officeDocument/2006/relationships/diagramQuickStyle" Target="../diagrams/quickStyle48.xml"/><Relationship Id="rId5" Type="http://schemas.openxmlformats.org/officeDocument/2006/relationships/diagramColors" Target="../diagrams/colors44.xml"/><Relationship Id="rId15" Type="http://schemas.openxmlformats.org/officeDocument/2006/relationships/diagramColors" Target="../diagrams/colors46.xml"/><Relationship Id="rId23" Type="http://schemas.openxmlformats.org/officeDocument/2006/relationships/diagramLayout" Target="../diagrams/layout48.xml"/><Relationship Id="rId10" Type="http://schemas.openxmlformats.org/officeDocument/2006/relationships/diagramColors" Target="../diagrams/colors45.xml"/><Relationship Id="rId19" Type="http://schemas.openxmlformats.org/officeDocument/2006/relationships/diagramQuickStyle" Target="../diagrams/quickStyle47.xml"/><Relationship Id="rId4" Type="http://schemas.openxmlformats.org/officeDocument/2006/relationships/diagramQuickStyle" Target="../diagrams/quickStyle44.xml"/><Relationship Id="rId9" Type="http://schemas.openxmlformats.org/officeDocument/2006/relationships/diagramQuickStyle" Target="../diagrams/quickStyle45.xml"/><Relationship Id="rId14" Type="http://schemas.openxmlformats.org/officeDocument/2006/relationships/diagramQuickStyle" Target="../diagrams/quickStyle46.xml"/><Relationship Id="rId22" Type="http://schemas.openxmlformats.org/officeDocument/2006/relationships/diagramData" Target="../diagrams/data4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9.xml"/><Relationship Id="rId7" Type="http://schemas.openxmlformats.org/officeDocument/2006/relationships/image" Target="../media/image15.png"/><Relationship Id="rId2" Type="http://schemas.openxmlformats.org/officeDocument/2006/relationships/diagramData" Target="../diagrams/data50.xml"/><Relationship Id="rId1" Type="http://schemas.openxmlformats.org/officeDocument/2006/relationships/slideLayout" Target="../slideLayouts/slideLayout1.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51.xml"/><Relationship Id="rId3" Type="http://schemas.openxmlformats.org/officeDocument/2006/relationships/diagramLayout" Target="../diagrams/layout50.xml"/><Relationship Id="rId7" Type="http://schemas.openxmlformats.org/officeDocument/2006/relationships/diagramData" Target="../diagrams/data52.xml"/><Relationship Id="rId2" Type="http://schemas.openxmlformats.org/officeDocument/2006/relationships/diagramData" Target="../diagrams/data51.xml"/><Relationship Id="rId1" Type="http://schemas.openxmlformats.org/officeDocument/2006/relationships/slideLayout" Target="../slideLayouts/slideLayout1.xml"/><Relationship Id="rId6" Type="http://schemas.microsoft.com/office/2007/relationships/diagramDrawing" Target="../diagrams/drawing50.xml"/><Relationship Id="rId11" Type="http://schemas.microsoft.com/office/2007/relationships/diagramDrawing" Target="../diagrams/drawing51.xml"/><Relationship Id="rId5" Type="http://schemas.openxmlformats.org/officeDocument/2006/relationships/diagramColors" Target="../diagrams/colors50.xml"/><Relationship Id="rId10" Type="http://schemas.openxmlformats.org/officeDocument/2006/relationships/diagramColors" Target="../diagrams/colors51.xml"/><Relationship Id="rId4" Type="http://schemas.openxmlformats.org/officeDocument/2006/relationships/diagramQuickStyle" Target="../diagrams/quickStyle50.xml"/><Relationship Id="rId9" Type="http://schemas.openxmlformats.org/officeDocument/2006/relationships/diagramQuickStyle" Target="../diagrams/quickStyle5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3.xml"/><Relationship Id="rId1" Type="http://schemas.openxmlformats.org/officeDocument/2006/relationships/slideLayout" Target="../slideLayouts/slideLayout1.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54.xml"/><Relationship Id="rId3" Type="http://schemas.openxmlformats.org/officeDocument/2006/relationships/diagramLayout" Target="../diagrams/layout53.xml"/><Relationship Id="rId7" Type="http://schemas.openxmlformats.org/officeDocument/2006/relationships/diagramData" Target="../diagrams/data55.xml"/><Relationship Id="rId2" Type="http://schemas.openxmlformats.org/officeDocument/2006/relationships/diagramData" Target="../diagrams/data54.xml"/><Relationship Id="rId1" Type="http://schemas.openxmlformats.org/officeDocument/2006/relationships/slideLayout" Target="../slideLayouts/slideLayout1.xml"/><Relationship Id="rId6" Type="http://schemas.microsoft.com/office/2007/relationships/diagramDrawing" Target="../diagrams/drawing53.xml"/><Relationship Id="rId11" Type="http://schemas.microsoft.com/office/2007/relationships/diagramDrawing" Target="../diagrams/drawing54.xml"/><Relationship Id="rId5" Type="http://schemas.openxmlformats.org/officeDocument/2006/relationships/diagramColors" Target="../diagrams/colors53.xml"/><Relationship Id="rId10" Type="http://schemas.openxmlformats.org/officeDocument/2006/relationships/diagramColors" Target="../diagrams/colors54.xml"/><Relationship Id="rId4" Type="http://schemas.openxmlformats.org/officeDocument/2006/relationships/diagramQuickStyle" Target="../diagrams/quickStyle53.xml"/><Relationship Id="rId9" Type="http://schemas.openxmlformats.org/officeDocument/2006/relationships/diagramQuickStyle" Target="../diagrams/quickStyle54.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6.xml"/><Relationship Id="rId1" Type="http://schemas.openxmlformats.org/officeDocument/2006/relationships/slideLayout" Target="../slideLayouts/slideLayout1.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57.xml"/><Relationship Id="rId7" Type="http://schemas.microsoft.com/office/2007/relationships/diagramDrawing" Target="../diagrams/drawing56.xml"/><Relationship Id="rId2"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diagramColors" Target="../diagrams/colors56.xml"/><Relationship Id="rId5" Type="http://schemas.openxmlformats.org/officeDocument/2006/relationships/diagramQuickStyle" Target="../diagrams/quickStyle56.xml"/><Relationship Id="rId4" Type="http://schemas.openxmlformats.org/officeDocument/2006/relationships/diagramLayout" Target="../diagrams/layout56.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58.xml"/><Relationship Id="rId3" Type="http://schemas.openxmlformats.org/officeDocument/2006/relationships/diagramLayout" Target="../diagrams/layout57.xml"/><Relationship Id="rId7" Type="http://schemas.openxmlformats.org/officeDocument/2006/relationships/diagramData" Target="../diagrams/data59.xml"/><Relationship Id="rId2" Type="http://schemas.openxmlformats.org/officeDocument/2006/relationships/diagramData" Target="../diagrams/data58.xml"/><Relationship Id="rId1" Type="http://schemas.openxmlformats.org/officeDocument/2006/relationships/slideLayout" Target="../slideLayouts/slideLayout1.xml"/><Relationship Id="rId6" Type="http://schemas.microsoft.com/office/2007/relationships/diagramDrawing" Target="../diagrams/drawing57.xml"/><Relationship Id="rId11" Type="http://schemas.microsoft.com/office/2007/relationships/diagramDrawing" Target="../diagrams/drawing58.xml"/><Relationship Id="rId5" Type="http://schemas.openxmlformats.org/officeDocument/2006/relationships/diagramColors" Target="../diagrams/colors57.xml"/><Relationship Id="rId10" Type="http://schemas.openxmlformats.org/officeDocument/2006/relationships/diagramColors" Target="../diagrams/colors58.xml"/><Relationship Id="rId4" Type="http://schemas.openxmlformats.org/officeDocument/2006/relationships/diagramQuickStyle" Target="../diagrams/quickStyle57.xml"/><Relationship Id="rId9" Type="http://schemas.openxmlformats.org/officeDocument/2006/relationships/diagramQuickStyle" Target="../diagrams/quickStyle5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3.xml"/><Relationship Id="rId13" Type="http://schemas.openxmlformats.org/officeDocument/2006/relationships/diagramLayout" Target="../diagrams/layout14.xml"/><Relationship Id="rId18" Type="http://schemas.openxmlformats.org/officeDocument/2006/relationships/diagramLayout" Target="../diagrams/layout14.xml"/><Relationship Id="rId3" Type="http://schemas.openxmlformats.org/officeDocument/2006/relationships/diagramLayout" Target="../diagrams/layout12.xml"/><Relationship Id="rId7" Type="http://schemas.openxmlformats.org/officeDocument/2006/relationships/diagramData" Target="../diagrams/data13.xml"/><Relationship Id="rId12" Type="http://schemas.openxmlformats.org/officeDocument/2006/relationships/diagramData" Target="../diagrams/data14.xml"/><Relationship Id="rId17" Type="http://schemas.openxmlformats.org/officeDocument/2006/relationships/diagramData" Target="../diagrams/data15.xml"/><Relationship Id="rId2" Type="http://schemas.openxmlformats.org/officeDocument/2006/relationships/diagramData" Target="../diagrams/data12.xml"/><Relationship Id="rId16" Type="http://schemas.microsoft.com/office/2007/relationships/diagramDrawing" Target="../diagrams/drawing14.xml"/><Relationship Id="rId20" Type="http://schemas.openxmlformats.org/officeDocument/2006/relationships/diagramColors" Target="../diagrams/colors14.xml"/><Relationship Id="rId1" Type="http://schemas.openxmlformats.org/officeDocument/2006/relationships/slideLayout" Target="../slideLayouts/slideLayout1.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5" Type="http://schemas.openxmlformats.org/officeDocument/2006/relationships/diagramColors" Target="../diagrams/colors14.xml"/><Relationship Id="rId10" Type="http://schemas.openxmlformats.org/officeDocument/2006/relationships/diagramColors" Target="../diagrams/colors13.xml"/><Relationship Id="rId19" Type="http://schemas.openxmlformats.org/officeDocument/2006/relationships/diagramQuickStyle" Target="../diagrams/quickStyle14.xml"/><Relationship Id="rId4" Type="http://schemas.openxmlformats.org/officeDocument/2006/relationships/diagramQuickStyle" Target="../diagrams/quickStyle12.xml"/><Relationship Id="rId9" Type="http://schemas.openxmlformats.org/officeDocument/2006/relationships/diagramQuickStyle" Target="../diagrams/quickStyle13.xml"/><Relationship Id="rId14" Type="http://schemas.openxmlformats.org/officeDocument/2006/relationships/diagramQuickStyle" Target="../diagrams/quickStyle14.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7.xml"/><Relationship Id="rId12" Type="http://schemas.openxmlformats.org/officeDocument/2006/relationships/image" Target="../media/image7.png"/><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19.xml"/><Relationship Id="rId13" Type="http://schemas.openxmlformats.org/officeDocument/2006/relationships/image" Target="../media/image8.png"/><Relationship Id="rId3" Type="http://schemas.openxmlformats.org/officeDocument/2006/relationships/diagramData" Target="../diagrams/data18.xml"/><Relationship Id="rId7" Type="http://schemas.microsoft.com/office/2007/relationships/diagramDrawing" Target="../diagrams/drawing17.xml"/><Relationship Id="rId12" Type="http://schemas.microsoft.com/office/2007/relationships/diagramDrawing" Target="../diagrams/drawing18.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619371714"/>
              </p:ext>
            </p:extLst>
          </p:nvPr>
        </p:nvGraphicFramePr>
        <p:xfrm>
          <a:off x="0" y="76200"/>
          <a:ext cx="9144000" cy="251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162655360"/>
              </p:ext>
            </p:extLst>
          </p:nvPr>
        </p:nvGraphicFramePr>
        <p:xfrm>
          <a:off x="304800" y="2895600"/>
          <a:ext cx="8686800" cy="2971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 6"/>
          <p:cNvGraphicFramePr/>
          <p:nvPr>
            <p:extLst>
              <p:ext uri="{D42A27DB-BD31-4B8C-83A1-F6EECF244321}">
                <p14:modId xmlns:p14="http://schemas.microsoft.com/office/powerpoint/2010/main" val="766361032"/>
              </p:ext>
            </p:extLst>
          </p:nvPr>
        </p:nvGraphicFramePr>
        <p:xfrm>
          <a:off x="1600200" y="5943600"/>
          <a:ext cx="6096000" cy="762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2" name="Slide Number Placeholder 11"/>
          <p:cNvSpPr>
            <a:spLocks noGrp="1"/>
          </p:cNvSpPr>
          <p:nvPr>
            <p:ph type="sldNum" sz="quarter" idx="11"/>
          </p:nvPr>
        </p:nvSpPr>
        <p:spPr/>
        <p:txBody>
          <a:bodyPr/>
          <a:lstStyle/>
          <a:p>
            <a:fld id="{2DD195CB-2346-4A34-88F8-23C8A328906F}" type="slidenum">
              <a:rPr lang="ar-SA" smtClean="0"/>
              <a:pPr/>
              <a:t>1</a:t>
            </a:fld>
            <a:endParaRPr lang="ar-SA"/>
          </a:p>
        </p:txBody>
      </p:sp>
    </p:spTree>
    <p:extLst>
      <p:ext uri="{BB962C8B-B14F-4D97-AF65-F5344CB8AC3E}">
        <p14:creationId xmlns:p14="http://schemas.microsoft.com/office/powerpoint/2010/main" val="2990996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09990063"/>
              </p:ext>
            </p:extLst>
          </p:nvPr>
        </p:nvGraphicFramePr>
        <p:xfrm>
          <a:off x="76200" y="0"/>
          <a:ext cx="8991600" cy="175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cieling.png"/>
          <p:cNvPicPr/>
          <p:nvPr/>
        </p:nvPicPr>
        <p:blipFill>
          <a:blip r:embed="rId7"/>
          <a:stretch>
            <a:fillRect/>
          </a:stretch>
        </p:blipFill>
        <p:spPr>
          <a:xfrm>
            <a:off x="0" y="1947862"/>
            <a:ext cx="9032790" cy="3309938"/>
          </a:xfrm>
          <a:prstGeom prst="rect">
            <a:avLst/>
          </a:prstGeom>
          <a:ln>
            <a:noFill/>
          </a:ln>
          <a:effectLst>
            <a:softEdge rad="112500"/>
          </a:effectLst>
        </p:spPr>
      </p:pic>
      <p:sp>
        <p:nvSpPr>
          <p:cNvPr id="12" name="Slide Number Placeholder 11"/>
          <p:cNvSpPr>
            <a:spLocks noGrp="1"/>
          </p:cNvSpPr>
          <p:nvPr>
            <p:ph type="sldNum" sz="quarter" idx="11"/>
          </p:nvPr>
        </p:nvSpPr>
        <p:spPr/>
        <p:txBody>
          <a:bodyPr/>
          <a:lstStyle/>
          <a:p>
            <a:fld id="{2DD195CB-2346-4A34-88F8-23C8A328906F}" type="slidenum">
              <a:rPr lang="ar-SA" smtClean="0"/>
              <a:pPr/>
              <a:t>10</a:t>
            </a:fld>
            <a:endParaRPr lang="ar-SA"/>
          </a:p>
        </p:txBody>
      </p:sp>
      <p:graphicFrame>
        <p:nvGraphicFramePr>
          <p:cNvPr id="3" name="Diagram 2"/>
          <p:cNvGraphicFramePr/>
          <p:nvPr>
            <p:extLst>
              <p:ext uri="{D42A27DB-BD31-4B8C-83A1-F6EECF244321}">
                <p14:modId xmlns:p14="http://schemas.microsoft.com/office/powerpoint/2010/main" val="1907723319"/>
              </p:ext>
            </p:extLst>
          </p:nvPr>
        </p:nvGraphicFramePr>
        <p:xfrm>
          <a:off x="76200" y="5257800"/>
          <a:ext cx="8880389" cy="1107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667603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477884551"/>
              </p:ext>
            </p:extLst>
          </p:nvPr>
        </p:nvGraphicFramePr>
        <p:xfrm>
          <a:off x="76200" y="5334001"/>
          <a:ext cx="8991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2673570734"/>
              </p:ext>
            </p:extLst>
          </p:nvPr>
        </p:nvGraphicFramePr>
        <p:xfrm>
          <a:off x="76200" y="0"/>
          <a:ext cx="8991600" cy="167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Slide Number Placeholder 4"/>
          <p:cNvSpPr>
            <a:spLocks noGrp="1"/>
          </p:cNvSpPr>
          <p:nvPr>
            <p:ph type="sldNum" sz="quarter" idx="11"/>
          </p:nvPr>
        </p:nvSpPr>
        <p:spPr/>
        <p:txBody>
          <a:bodyPr/>
          <a:lstStyle/>
          <a:p>
            <a:fld id="{2DD195CB-2346-4A34-88F8-23C8A328906F}" type="slidenum">
              <a:rPr lang="ar-SA" smtClean="0"/>
              <a:pPr/>
              <a:t>11</a:t>
            </a:fld>
            <a:endParaRPr lang="ar-SA"/>
          </a:p>
        </p:txBody>
      </p:sp>
      <p:pic>
        <p:nvPicPr>
          <p:cNvPr id="6" name="Picture 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1676400"/>
            <a:ext cx="9144000" cy="3657600"/>
          </a:xfrm>
          <a:prstGeom prst="rect">
            <a:avLst/>
          </a:prstGeom>
          <a:ln>
            <a:noFill/>
          </a:ln>
          <a:effectLst>
            <a:softEdge rad="112500"/>
          </a:effectLst>
        </p:spPr>
      </p:pic>
    </p:spTree>
    <p:extLst>
      <p:ext uri="{BB962C8B-B14F-4D97-AF65-F5344CB8AC3E}">
        <p14:creationId xmlns:p14="http://schemas.microsoft.com/office/powerpoint/2010/main" val="588135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499625686"/>
              </p:ext>
            </p:extLst>
          </p:nvPr>
        </p:nvGraphicFramePr>
        <p:xfrm>
          <a:off x="152400" y="5638800"/>
          <a:ext cx="88392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12</a:t>
            </a:fld>
            <a:endParaRPr lang="ar-SA"/>
          </a:p>
        </p:txBody>
      </p:sp>
      <p:graphicFrame>
        <p:nvGraphicFramePr>
          <p:cNvPr id="5" name="Diagram 4"/>
          <p:cNvGraphicFramePr/>
          <p:nvPr>
            <p:extLst>
              <p:ext uri="{D42A27DB-BD31-4B8C-83A1-F6EECF244321}">
                <p14:modId xmlns:p14="http://schemas.microsoft.com/office/powerpoint/2010/main" val="3442371356"/>
              </p:ext>
            </p:extLst>
          </p:nvPr>
        </p:nvGraphicFramePr>
        <p:xfrm>
          <a:off x="76200" y="0"/>
          <a:ext cx="8991600" cy="1600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 name="Picture 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1600200"/>
            <a:ext cx="9144000" cy="4114800"/>
          </a:xfrm>
          <a:prstGeom prst="rect">
            <a:avLst/>
          </a:prstGeom>
          <a:ln>
            <a:noFill/>
          </a:ln>
          <a:effectLst>
            <a:softEdge rad="112500"/>
          </a:effectLst>
        </p:spPr>
      </p:pic>
    </p:spTree>
    <p:extLst>
      <p:ext uri="{BB962C8B-B14F-4D97-AF65-F5344CB8AC3E}">
        <p14:creationId xmlns:p14="http://schemas.microsoft.com/office/powerpoint/2010/main" val="10262765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78600907"/>
              </p:ext>
            </p:extLst>
          </p:nvPr>
        </p:nvGraphicFramePr>
        <p:xfrm>
          <a:off x="533400" y="1828800"/>
          <a:ext cx="7854696"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13</a:t>
            </a:fld>
            <a:endParaRPr lang="ar-SA"/>
          </a:p>
        </p:txBody>
      </p:sp>
      <p:graphicFrame>
        <p:nvGraphicFramePr>
          <p:cNvPr id="5" name="Diagram 4"/>
          <p:cNvGraphicFramePr/>
          <p:nvPr>
            <p:extLst>
              <p:ext uri="{D42A27DB-BD31-4B8C-83A1-F6EECF244321}">
                <p14:modId xmlns:p14="http://schemas.microsoft.com/office/powerpoint/2010/main" val="1792928602"/>
              </p:ext>
            </p:extLst>
          </p:nvPr>
        </p:nvGraphicFramePr>
        <p:xfrm>
          <a:off x="152400" y="0"/>
          <a:ext cx="8839200" cy="1600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4919760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313230442"/>
              </p:ext>
            </p:extLst>
          </p:nvPr>
        </p:nvGraphicFramePr>
        <p:xfrm>
          <a:off x="152400" y="76200"/>
          <a:ext cx="88392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115739379"/>
              </p:ext>
            </p:extLst>
          </p:nvPr>
        </p:nvGraphicFramePr>
        <p:xfrm>
          <a:off x="685800" y="1524000"/>
          <a:ext cx="7854696" cy="5257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14</a:t>
            </a:fld>
            <a:endParaRPr lang="ar-SA"/>
          </a:p>
        </p:txBody>
      </p:sp>
    </p:spTree>
    <p:extLst>
      <p:ext uri="{BB962C8B-B14F-4D97-AF65-F5344CB8AC3E}">
        <p14:creationId xmlns:p14="http://schemas.microsoft.com/office/powerpoint/2010/main" val="39709203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15</a:t>
            </a:fld>
            <a:endParaRPr lang="ar-SA"/>
          </a:p>
        </p:txBody>
      </p:sp>
      <p:graphicFrame>
        <p:nvGraphicFramePr>
          <p:cNvPr id="5" name="Diagram 4"/>
          <p:cNvGraphicFramePr/>
          <p:nvPr>
            <p:extLst>
              <p:ext uri="{D42A27DB-BD31-4B8C-83A1-F6EECF244321}">
                <p14:modId xmlns:p14="http://schemas.microsoft.com/office/powerpoint/2010/main" val="675589783"/>
              </p:ext>
            </p:extLst>
          </p:nvPr>
        </p:nvGraphicFramePr>
        <p:xfrm>
          <a:off x="152400" y="76200"/>
          <a:ext cx="88392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heat-lss.gif"/>
          <p:cNvPicPr/>
          <p:nvPr/>
        </p:nvPicPr>
        <p:blipFill>
          <a:blip r:embed="rId7"/>
          <a:stretch>
            <a:fillRect/>
          </a:stretch>
        </p:blipFill>
        <p:spPr>
          <a:xfrm>
            <a:off x="-16476" y="1186248"/>
            <a:ext cx="9144000" cy="5562600"/>
          </a:xfrm>
          <a:prstGeom prst="rect">
            <a:avLst/>
          </a:prstGeom>
        </p:spPr>
      </p:pic>
    </p:spTree>
    <p:extLst>
      <p:ext uri="{BB962C8B-B14F-4D97-AF65-F5344CB8AC3E}">
        <p14:creationId xmlns:p14="http://schemas.microsoft.com/office/powerpoint/2010/main" val="590686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1167597398"/>
              </p:ext>
            </p:extLst>
          </p:nvPr>
        </p:nvGraphicFramePr>
        <p:xfrm>
          <a:off x="152400" y="2514600"/>
          <a:ext cx="88392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16</a:t>
            </a:fld>
            <a:endParaRPr lang="ar-SA"/>
          </a:p>
        </p:txBody>
      </p:sp>
      <p:grpSp>
        <p:nvGrpSpPr>
          <p:cNvPr id="12" name="Group 11"/>
          <p:cNvGrpSpPr/>
          <p:nvPr/>
        </p:nvGrpSpPr>
        <p:grpSpPr>
          <a:xfrm>
            <a:off x="0" y="-236693"/>
            <a:ext cx="9144000" cy="2598894"/>
            <a:chOff x="55771" y="56032"/>
            <a:chExt cx="9467915" cy="2962955"/>
          </a:xfrm>
          <a:scene3d>
            <a:camera prst="orthographicFront"/>
            <a:lightRig rig="threePt" dir="t">
              <a:rot lat="0" lon="0" rev="7500000"/>
            </a:lightRig>
          </a:scene3d>
        </p:grpSpPr>
        <p:sp>
          <p:nvSpPr>
            <p:cNvPr id="13" name="Rounded Rectangle 12"/>
            <p:cNvSpPr/>
            <p:nvPr/>
          </p:nvSpPr>
          <p:spPr>
            <a:xfrm>
              <a:off x="55771" y="412756"/>
              <a:ext cx="9467915" cy="2606231"/>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Rounded Rectangle 4"/>
            <p:cNvSpPr/>
            <p:nvPr/>
          </p:nvSpPr>
          <p:spPr>
            <a:xfrm>
              <a:off x="55771" y="56032"/>
              <a:ext cx="8727658" cy="103093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endParaRPr lang="en-US" sz="4600" b="1" kern="1200" dirty="0" smtClean="0"/>
            </a:p>
            <a:p>
              <a:pPr lvl="0" algn="ctr" defTabSz="2044700" rtl="0">
                <a:lnSpc>
                  <a:spcPct val="90000"/>
                </a:lnSpc>
                <a:spcBef>
                  <a:spcPct val="0"/>
                </a:spcBef>
                <a:spcAft>
                  <a:spcPct val="35000"/>
                </a:spcAft>
              </a:pPr>
              <a:endParaRPr lang="en-US" sz="4600" b="1" kern="1200" dirty="0" smtClean="0"/>
            </a:p>
            <a:p>
              <a:pPr lvl="0" algn="ctr" defTabSz="2044700" rtl="0">
                <a:lnSpc>
                  <a:spcPct val="90000"/>
                </a:lnSpc>
                <a:spcBef>
                  <a:spcPct val="0"/>
                </a:spcBef>
                <a:spcAft>
                  <a:spcPct val="35000"/>
                </a:spcAft>
              </a:pPr>
              <a:r>
                <a:rPr lang="en-US" sz="4600" b="1" kern="1200" dirty="0" smtClean="0"/>
                <a:t>Heating load principle</a:t>
              </a:r>
            </a:p>
            <a:p>
              <a:pPr algn="ctr" defTabSz="2044700" rtl="0">
                <a:lnSpc>
                  <a:spcPct val="90000"/>
                </a:lnSpc>
                <a:spcBef>
                  <a:spcPct val="0"/>
                </a:spcBef>
                <a:spcAft>
                  <a:spcPct val="35000"/>
                </a:spcAft>
              </a:pPr>
              <a:r>
                <a:rPr lang="en-US" sz="3200" dirty="0"/>
                <a:t>(Outside and inside </a:t>
              </a:r>
              <a:r>
                <a:rPr lang="en-US" sz="3200" dirty="0" smtClean="0"/>
                <a:t>design conditions)</a:t>
              </a:r>
              <a:r>
                <a:rPr lang="en-US" sz="3200" b="1" kern="1200" dirty="0" smtClean="0"/>
                <a:t> </a:t>
              </a:r>
            </a:p>
          </p:txBody>
        </p:sp>
      </p:grpSp>
    </p:spTree>
    <p:extLst>
      <p:ext uri="{BB962C8B-B14F-4D97-AF65-F5344CB8AC3E}">
        <p14:creationId xmlns:p14="http://schemas.microsoft.com/office/powerpoint/2010/main" val="213308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093714913"/>
              </p:ext>
            </p:extLst>
          </p:nvPr>
        </p:nvGraphicFramePr>
        <p:xfrm>
          <a:off x="179915" y="1524000"/>
          <a:ext cx="878417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17</a:t>
            </a:fld>
            <a:endParaRPr lang="ar-SA"/>
          </a:p>
        </p:txBody>
      </p:sp>
      <p:grpSp>
        <p:nvGrpSpPr>
          <p:cNvPr id="5" name="Group 4"/>
          <p:cNvGrpSpPr/>
          <p:nvPr/>
        </p:nvGrpSpPr>
        <p:grpSpPr>
          <a:xfrm>
            <a:off x="152400" y="71574"/>
            <a:ext cx="8839200" cy="1452426"/>
            <a:chOff x="0" y="7852"/>
            <a:chExt cx="8839200" cy="1744009"/>
          </a:xfrm>
        </p:grpSpPr>
        <p:sp>
          <p:nvSpPr>
            <p:cNvPr id="6" name="Rounded Rectangle 5"/>
            <p:cNvSpPr/>
            <p:nvPr/>
          </p:nvSpPr>
          <p:spPr>
            <a:xfrm>
              <a:off x="0" y="7852"/>
              <a:ext cx="8839200" cy="174400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55030" y="62882"/>
              <a:ext cx="8729140" cy="15233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Heating load principle</a:t>
              </a:r>
            </a:p>
            <a:p>
              <a:pPr lvl="0" algn="ctr" defTabSz="2089150" rtl="0">
                <a:lnSpc>
                  <a:spcPct val="90000"/>
                </a:lnSpc>
                <a:spcBef>
                  <a:spcPct val="0"/>
                </a:spcBef>
                <a:spcAft>
                  <a:spcPct val="35000"/>
                </a:spcAft>
              </a:pPr>
              <a:r>
                <a:rPr lang="en-US" sz="3600" dirty="0" smtClean="0"/>
                <a:t>(Related formulas)</a:t>
              </a:r>
              <a:r>
                <a:rPr lang="en-US" sz="3600" b="1" kern="1200" dirty="0" smtClean="0"/>
                <a:t> </a:t>
              </a:r>
              <a:endParaRPr lang="ar-SA" sz="3600" kern="1200" dirty="0"/>
            </a:p>
          </p:txBody>
        </p:sp>
      </p:grpSp>
    </p:spTree>
    <p:extLst>
      <p:ext uri="{BB962C8B-B14F-4D97-AF65-F5344CB8AC3E}">
        <p14:creationId xmlns:p14="http://schemas.microsoft.com/office/powerpoint/2010/main" val="378573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2400" y="71574"/>
            <a:ext cx="8839200" cy="1604826"/>
            <a:chOff x="0" y="7852"/>
            <a:chExt cx="8839200" cy="1744009"/>
          </a:xfrm>
        </p:grpSpPr>
        <p:sp>
          <p:nvSpPr>
            <p:cNvPr id="6" name="Rounded Rectangle 5"/>
            <p:cNvSpPr/>
            <p:nvPr/>
          </p:nvSpPr>
          <p:spPr>
            <a:xfrm>
              <a:off x="0" y="7852"/>
              <a:ext cx="8839200" cy="174400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55030" y="62882"/>
              <a:ext cx="8729140" cy="15233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Heating load principle</a:t>
              </a:r>
            </a:p>
            <a:p>
              <a:pPr lvl="0" algn="ctr" defTabSz="2089150" rtl="0">
                <a:lnSpc>
                  <a:spcPct val="90000"/>
                </a:lnSpc>
                <a:spcBef>
                  <a:spcPct val="0"/>
                </a:spcBef>
                <a:spcAft>
                  <a:spcPct val="35000"/>
                </a:spcAft>
              </a:pPr>
              <a:r>
                <a:rPr lang="en-US" sz="3600" dirty="0" smtClean="0"/>
                <a:t>(Related formulas)</a:t>
              </a:r>
              <a:r>
                <a:rPr lang="en-US" sz="3600" b="1" kern="1200" dirty="0" smtClean="0"/>
                <a:t> </a:t>
              </a:r>
              <a:endParaRPr lang="ar-SA" sz="3600" kern="1200" dirty="0"/>
            </a:p>
          </p:txBody>
        </p:sp>
      </p:grpSp>
      <p:graphicFrame>
        <p:nvGraphicFramePr>
          <p:cNvPr id="10" name="Diagram 9"/>
          <p:cNvGraphicFramePr/>
          <p:nvPr>
            <p:extLst>
              <p:ext uri="{D42A27DB-BD31-4B8C-83A1-F6EECF244321}">
                <p14:modId xmlns:p14="http://schemas.microsoft.com/office/powerpoint/2010/main" val="3940038482"/>
              </p:ext>
            </p:extLst>
          </p:nvPr>
        </p:nvGraphicFramePr>
        <p:xfrm>
          <a:off x="179915" y="5791200"/>
          <a:ext cx="8784170" cy="76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741407033"/>
              </p:ext>
            </p:extLst>
          </p:nvPr>
        </p:nvGraphicFramePr>
        <p:xfrm>
          <a:off x="152400" y="2667000"/>
          <a:ext cx="8784170" cy="1600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2" name="Diagram 11"/>
          <p:cNvGraphicFramePr/>
          <p:nvPr>
            <p:extLst>
              <p:ext uri="{D42A27DB-BD31-4B8C-83A1-F6EECF244321}">
                <p14:modId xmlns:p14="http://schemas.microsoft.com/office/powerpoint/2010/main" val="2206088034"/>
              </p:ext>
            </p:extLst>
          </p:nvPr>
        </p:nvGraphicFramePr>
        <p:xfrm>
          <a:off x="152400" y="4191000"/>
          <a:ext cx="8784170" cy="173372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0156378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907258625"/>
              </p:ext>
            </p:extLst>
          </p:nvPr>
        </p:nvGraphicFramePr>
        <p:xfrm>
          <a:off x="207430" y="1828800"/>
          <a:ext cx="8784170" cy="228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19</a:t>
            </a:fld>
            <a:endParaRPr lang="ar-SA"/>
          </a:p>
        </p:txBody>
      </p:sp>
      <p:grpSp>
        <p:nvGrpSpPr>
          <p:cNvPr id="6" name="Group 5"/>
          <p:cNvGrpSpPr/>
          <p:nvPr/>
        </p:nvGrpSpPr>
        <p:grpSpPr>
          <a:xfrm>
            <a:off x="152400" y="71574"/>
            <a:ext cx="8839200" cy="1604826"/>
            <a:chOff x="0" y="7852"/>
            <a:chExt cx="8839200" cy="1744009"/>
          </a:xfrm>
        </p:grpSpPr>
        <p:sp>
          <p:nvSpPr>
            <p:cNvPr id="7" name="Rounded Rectangle 6"/>
            <p:cNvSpPr/>
            <p:nvPr/>
          </p:nvSpPr>
          <p:spPr>
            <a:xfrm>
              <a:off x="0" y="7852"/>
              <a:ext cx="8839200" cy="174400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55030" y="62882"/>
              <a:ext cx="8729140" cy="15233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Heating load principle</a:t>
              </a:r>
            </a:p>
            <a:p>
              <a:pPr lvl="0" algn="ctr" defTabSz="2089150" rtl="0">
                <a:lnSpc>
                  <a:spcPct val="90000"/>
                </a:lnSpc>
                <a:spcBef>
                  <a:spcPct val="0"/>
                </a:spcBef>
                <a:spcAft>
                  <a:spcPct val="35000"/>
                </a:spcAft>
              </a:pPr>
              <a:r>
                <a:rPr lang="en-US" sz="3600" dirty="0" smtClean="0"/>
                <a:t>(Related formulas)</a:t>
              </a:r>
              <a:r>
                <a:rPr lang="en-US" sz="3600" b="1" kern="1200" dirty="0" smtClean="0"/>
                <a:t> </a:t>
              </a:r>
              <a:endParaRPr lang="ar-SA" sz="3600" kern="1200" dirty="0"/>
            </a:p>
          </p:txBody>
        </p:sp>
      </p:grpSp>
      <p:graphicFrame>
        <p:nvGraphicFramePr>
          <p:cNvPr id="12" name="Diagram 11"/>
          <p:cNvGraphicFramePr/>
          <p:nvPr>
            <p:extLst>
              <p:ext uri="{D42A27DB-BD31-4B8C-83A1-F6EECF244321}">
                <p14:modId xmlns:p14="http://schemas.microsoft.com/office/powerpoint/2010/main" val="3589880377"/>
              </p:ext>
            </p:extLst>
          </p:nvPr>
        </p:nvGraphicFramePr>
        <p:xfrm>
          <a:off x="152400" y="4114800"/>
          <a:ext cx="8839200" cy="2286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73514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103203551"/>
              </p:ext>
            </p:extLst>
          </p:nvPr>
        </p:nvGraphicFramePr>
        <p:xfrm>
          <a:off x="609600" y="533400"/>
          <a:ext cx="7851648" cy="16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3334081788"/>
              </p:ext>
            </p:extLst>
          </p:nvPr>
        </p:nvGraphicFramePr>
        <p:xfrm>
          <a:off x="0" y="2895600"/>
          <a:ext cx="8763000" cy="37056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Slide Number Placeholder 5"/>
          <p:cNvSpPr>
            <a:spLocks noGrp="1"/>
          </p:cNvSpPr>
          <p:nvPr>
            <p:ph type="sldNum" sz="quarter" idx="11"/>
          </p:nvPr>
        </p:nvSpPr>
        <p:spPr/>
        <p:txBody>
          <a:bodyPr/>
          <a:lstStyle/>
          <a:p>
            <a:fld id="{2DD195CB-2346-4A34-88F8-23C8A328906F}" type="slidenum">
              <a:rPr lang="ar-SA" smtClean="0"/>
              <a:pPr/>
              <a:t>2</a:t>
            </a:fld>
            <a:endParaRPr lang="ar-SA"/>
          </a:p>
        </p:txBody>
      </p:sp>
    </p:spTree>
    <p:extLst>
      <p:ext uri="{BB962C8B-B14F-4D97-AF65-F5344CB8AC3E}">
        <p14:creationId xmlns:p14="http://schemas.microsoft.com/office/powerpoint/2010/main" val="28124922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817716704"/>
              </p:ext>
            </p:extLst>
          </p:nvPr>
        </p:nvGraphicFramePr>
        <p:xfrm>
          <a:off x="533400" y="1905000"/>
          <a:ext cx="82296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20</a:t>
            </a:fld>
            <a:endParaRPr lang="ar-SA"/>
          </a:p>
        </p:txBody>
      </p:sp>
      <p:grpSp>
        <p:nvGrpSpPr>
          <p:cNvPr id="5" name="Group 4"/>
          <p:cNvGrpSpPr/>
          <p:nvPr/>
        </p:nvGrpSpPr>
        <p:grpSpPr>
          <a:xfrm>
            <a:off x="39642" y="89209"/>
            <a:ext cx="9067800" cy="1487070"/>
            <a:chOff x="0" y="0"/>
            <a:chExt cx="9067800" cy="1487070"/>
          </a:xfrm>
        </p:grpSpPr>
        <p:sp>
          <p:nvSpPr>
            <p:cNvPr id="6" name="Rounded Rectangle 5"/>
            <p:cNvSpPr/>
            <p:nvPr/>
          </p:nvSpPr>
          <p:spPr>
            <a:xfrm>
              <a:off x="0" y="0"/>
              <a:ext cx="9067800" cy="148707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72593" y="72593"/>
              <a:ext cx="8922614" cy="13418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36220" tIns="236220" rIns="236220" bIns="236220" numCol="1" spcCol="1270" anchor="ctr" anchorCtr="0">
              <a:noAutofit/>
            </a:bodyPr>
            <a:lstStyle/>
            <a:p>
              <a:pPr lvl="0" algn="ctr" defTabSz="2755900" rtl="0">
                <a:lnSpc>
                  <a:spcPct val="90000"/>
                </a:lnSpc>
                <a:spcBef>
                  <a:spcPct val="0"/>
                </a:spcBef>
                <a:spcAft>
                  <a:spcPct val="35000"/>
                </a:spcAft>
              </a:pPr>
              <a:r>
                <a:rPr lang="en-US" sz="6000" b="1" kern="1200" dirty="0" smtClean="0"/>
                <a:t>Cooling load principle </a:t>
              </a:r>
              <a:endParaRPr lang="ar-SA" sz="6000" kern="1200" dirty="0"/>
            </a:p>
          </p:txBody>
        </p:sp>
      </p:grpSp>
    </p:spTree>
    <p:extLst>
      <p:ext uri="{BB962C8B-B14F-4D97-AF65-F5344CB8AC3E}">
        <p14:creationId xmlns:p14="http://schemas.microsoft.com/office/powerpoint/2010/main" val="2324435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21</a:t>
            </a:fld>
            <a:endParaRPr lang="ar-SA"/>
          </a:p>
        </p:txBody>
      </p:sp>
      <p:pic>
        <p:nvPicPr>
          <p:cNvPr id="5" name="Picture 4" descr="acload.jpg"/>
          <p:cNvPicPr/>
          <p:nvPr/>
        </p:nvPicPr>
        <p:blipFill>
          <a:blip r:embed="rId2"/>
          <a:stretch>
            <a:fillRect/>
          </a:stretch>
        </p:blipFill>
        <p:spPr>
          <a:xfrm>
            <a:off x="0" y="0"/>
            <a:ext cx="9144000" cy="6857999"/>
          </a:xfrm>
          <a:prstGeom prst="rect">
            <a:avLst/>
          </a:prstGeom>
        </p:spPr>
      </p:pic>
    </p:spTree>
    <p:extLst>
      <p:ext uri="{BB962C8B-B14F-4D97-AF65-F5344CB8AC3E}">
        <p14:creationId xmlns:p14="http://schemas.microsoft.com/office/powerpoint/2010/main" val="2011648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22</a:t>
            </a:fld>
            <a:endParaRPr lang="ar-SA"/>
          </a:p>
        </p:txBody>
      </p:sp>
      <p:graphicFrame>
        <p:nvGraphicFramePr>
          <p:cNvPr id="5" name="Diagram 4"/>
          <p:cNvGraphicFramePr/>
          <p:nvPr>
            <p:extLst>
              <p:ext uri="{D42A27DB-BD31-4B8C-83A1-F6EECF244321}">
                <p14:modId xmlns:p14="http://schemas.microsoft.com/office/powerpoint/2010/main" val="1603783212"/>
              </p:ext>
            </p:extLst>
          </p:nvPr>
        </p:nvGraphicFramePr>
        <p:xfrm>
          <a:off x="0" y="2667000"/>
          <a:ext cx="9144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3"/>
          <p:cNvSpPr txBox="1">
            <a:spLocks/>
          </p:cNvSpPr>
          <p:nvPr/>
        </p:nvSpPr>
        <p:spPr>
          <a:xfrm>
            <a:off x="8638952" y="6583680"/>
            <a:ext cx="464288" cy="274320"/>
          </a:xfrm>
          <a:prstGeom prst="rect">
            <a:avLst/>
          </a:prstGeom>
        </p:spPr>
        <p:txBody>
          <a:bodyPr vert="horz"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600" b="0" i="0" u="none" strike="noStrike" kern="1200" cap="none" spc="0" normalizeH="0" baseline="0" noProof="0" dirty="0">
              <a:ln>
                <a:noFill/>
              </a:ln>
              <a:solidFill>
                <a:schemeClr val="tx2">
                  <a:shade val="90000"/>
                </a:schemeClr>
              </a:solidFill>
              <a:effectLst/>
              <a:uLnTx/>
              <a:uFillTx/>
              <a:latin typeface="+mn-lt"/>
              <a:ea typeface="+mn-ea"/>
              <a:cs typeface="+mn-cs"/>
            </a:endParaRPr>
          </a:p>
        </p:txBody>
      </p:sp>
      <p:grpSp>
        <p:nvGrpSpPr>
          <p:cNvPr id="7" name="Group 6"/>
          <p:cNvGrpSpPr/>
          <p:nvPr/>
        </p:nvGrpSpPr>
        <p:grpSpPr>
          <a:xfrm>
            <a:off x="152400" y="146250"/>
            <a:ext cx="8839200" cy="1909626"/>
            <a:chOff x="0" y="7852"/>
            <a:chExt cx="8839200" cy="1909626"/>
          </a:xfrm>
        </p:grpSpPr>
        <p:sp>
          <p:nvSpPr>
            <p:cNvPr id="8" name="Rounded Rectangle 7"/>
            <p:cNvSpPr/>
            <p:nvPr/>
          </p:nvSpPr>
          <p:spPr>
            <a:xfrm>
              <a:off x="0" y="7852"/>
              <a:ext cx="8839200" cy="190962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4"/>
            <p:cNvSpPr/>
            <p:nvPr/>
          </p:nvSpPr>
          <p:spPr>
            <a:xfrm>
              <a:off x="55030" y="62882"/>
              <a:ext cx="8729140" cy="1702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Cooling load principle</a:t>
              </a:r>
            </a:p>
            <a:p>
              <a:pPr lvl="0" algn="ctr" defTabSz="2089150" rtl="0">
                <a:lnSpc>
                  <a:spcPct val="90000"/>
                </a:lnSpc>
                <a:spcBef>
                  <a:spcPct val="0"/>
                </a:spcBef>
                <a:spcAft>
                  <a:spcPct val="35000"/>
                </a:spcAft>
              </a:pPr>
              <a:r>
                <a:rPr lang="en-US" sz="3600" dirty="0" smtClean="0"/>
                <a:t>(Outside </a:t>
              </a:r>
              <a:r>
                <a:rPr lang="en-US" sz="3600" dirty="0"/>
                <a:t>and inside design </a:t>
              </a:r>
              <a:r>
                <a:rPr lang="en-US" sz="3600" dirty="0" smtClean="0"/>
                <a:t>conditions)</a:t>
              </a:r>
              <a:r>
                <a:rPr lang="en-US" sz="3600" b="1" kern="1200" dirty="0" smtClean="0"/>
                <a:t> </a:t>
              </a:r>
              <a:endParaRPr lang="ar-SA" sz="3600" kern="1200" dirty="0"/>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009221995"/>
              </p:ext>
            </p:extLst>
          </p:nvPr>
        </p:nvGraphicFramePr>
        <p:xfrm>
          <a:off x="0" y="152400"/>
          <a:ext cx="9067800" cy="152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999230408"/>
              </p:ext>
            </p:extLst>
          </p:nvPr>
        </p:nvGraphicFramePr>
        <p:xfrm>
          <a:off x="76200" y="1686697"/>
          <a:ext cx="8915400" cy="5181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23</a:t>
            </a:fld>
            <a:endParaRPr lang="ar-SA"/>
          </a:p>
        </p:txBody>
      </p:sp>
    </p:spTree>
    <p:extLst>
      <p:ext uri="{BB962C8B-B14F-4D97-AF65-F5344CB8AC3E}">
        <p14:creationId xmlns:p14="http://schemas.microsoft.com/office/powerpoint/2010/main" val="20819422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extLst>
              <p:ext uri="{D42A27DB-BD31-4B8C-83A1-F6EECF244321}">
                <p14:modId xmlns:p14="http://schemas.microsoft.com/office/powerpoint/2010/main" val="4207404290"/>
              </p:ext>
            </p:extLst>
          </p:nvPr>
        </p:nvGraphicFramePr>
        <p:xfrm>
          <a:off x="533400" y="2133600"/>
          <a:ext cx="7854696" cy="76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24</a:t>
            </a:fld>
            <a:endParaRPr lang="ar-SA"/>
          </a:p>
        </p:txBody>
      </p:sp>
      <p:grpSp>
        <p:nvGrpSpPr>
          <p:cNvPr id="11" name="Group 10"/>
          <p:cNvGrpSpPr/>
          <p:nvPr/>
        </p:nvGrpSpPr>
        <p:grpSpPr>
          <a:xfrm>
            <a:off x="59724" y="0"/>
            <a:ext cx="8993424" cy="1752204"/>
            <a:chOff x="0" y="-78192"/>
            <a:chExt cx="8993424" cy="1601797"/>
          </a:xfrm>
        </p:grpSpPr>
        <p:sp>
          <p:nvSpPr>
            <p:cNvPr id="12" name="Rounded Rectangle 11"/>
            <p:cNvSpPr/>
            <p:nvPr/>
          </p:nvSpPr>
          <p:spPr>
            <a:xfrm>
              <a:off x="0" y="-78192"/>
              <a:ext cx="8993424" cy="1601797"/>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ounded Rectangle 4"/>
            <p:cNvSpPr/>
            <p:nvPr/>
          </p:nvSpPr>
          <p:spPr>
            <a:xfrm>
              <a:off x="74376" y="74376"/>
              <a:ext cx="8919048" cy="13748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Cooling load principle</a:t>
              </a:r>
            </a:p>
            <a:p>
              <a:pPr lvl="0" algn="ctr" defTabSz="1778000" rtl="0">
                <a:lnSpc>
                  <a:spcPct val="90000"/>
                </a:lnSpc>
                <a:spcBef>
                  <a:spcPct val="0"/>
                </a:spcBef>
                <a:spcAft>
                  <a:spcPct val="35000"/>
                </a:spcAft>
              </a:pPr>
              <a:r>
                <a:rPr lang="en-US" sz="3300" kern="1200" dirty="0" smtClean="0"/>
                <a:t>(Related formulas)</a:t>
              </a:r>
              <a:r>
                <a:rPr lang="en-US" sz="3300" b="1" kern="1200" dirty="0" smtClean="0"/>
                <a:t>  </a:t>
              </a:r>
              <a:endParaRPr lang="ar-SA" sz="3300" kern="1200" dirty="0"/>
            </a:p>
          </p:txBody>
        </p:sp>
      </p:grpSp>
      <p:graphicFrame>
        <p:nvGraphicFramePr>
          <p:cNvPr id="21" name="Diagram 20"/>
          <p:cNvGraphicFramePr/>
          <p:nvPr>
            <p:extLst>
              <p:ext uri="{D42A27DB-BD31-4B8C-83A1-F6EECF244321}">
                <p14:modId xmlns:p14="http://schemas.microsoft.com/office/powerpoint/2010/main" val="737959598"/>
              </p:ext>
            </p:extLst>
          </p:nvPr>
        </p:nvGraphicFramePr>
        <p:xfrm>
          <a:off x="838200" y="4419600"/>
          <a:ext cx="7315200" cy="2133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9" name="Diagram 18"/>
          <p:cNvGraphicFramePr/>
          <p:nvPr>
            <p:extLst>
              <p:ext uri="{D42A27DB-BD31-4B8C-83A1-F6EECF244321}">
                <p14:modId xmlns:p14="http://schemas.microsoft.com/office/powerpoint/2010/main" val="4169185452"/>
              </p:ext>
            </p:extLst>
          </p:nvPr>
        </p:nvGraphicFramePr>
        <p:xfrm>
          <a:off x="838200" y="2895600"/>
          <a:ext cx="7315200" cy="13716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4286402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p:nvPr>
            <p:extLst>
              <p:ext uri="{D42A27DB-BD31-4B8C-83A1-F6EECF244321}">
                <p14:modId xmlns:p14="http://schemas.microsoft.com/office/powerpoint/2010/main" val="33941307"/>
              </p:ext>
            </p:extLst>
          </p:nvPr>
        </p:nvGraphicFramePr>
        <p:xfrm>
          <a:off x="517836" y="2286000"/>
          <a:ext cx="8077200" cy="533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25</a:t>
            </a:fld>
            <a:endParaRPr lang="ar-SA"/>
          </a:p>
        </p:txBody>
      </p:sp>
      <p:sp>
        <p:nvSpPr>
          <p:cNvPr id="8" name="Rounded Rectangle 4"/>
          <p:cNvSpPr/>
          <p:nvPr/>
        </p:nvSpPr>
        <p:spPr>
          <a:xfrm>
            <a:off x="133490" y="85535"/>
            <a:ext cx="8845892" cy="15811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endParaRPr lang="ar-SA" sz="3300" kern="1200" dirty="0"/>
          </a:p>
        </p:txBody>
      </p:sp>
      <p:graphicFrame>
        <p:nvGraphicFramePr>
          <p:cNvPr id="15" name="Diagram 14"/>
          <p:cNvGraphicFramePr/>
          <p:nvPr>
            <p:extLst>
              <p:ext uri="{D42A27DB-BD31-4B8C-83A1-F6EECF244321}">
                <p14:modId xmlns:p14="http://schemas.microsoft.com/office/powerpoint/2010/main" val="748397053"/>
              </p:ext>
            </p:extLst>
          </p:nvPr>
        </p:nvGraphicFramePr>
        <p:xfrm>
          <a:off x="517836" y="2819400"/>
          <a:ext cx="8077200" cy="1066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4" name="Diagram 13"/>
          <p:cNvGraphicFramePr/>
          <p:nvPr>
            <p:extLst>
              <p:ext uri="{D42A27DB-BD31-4B8C-83A1-F6EECF244321}">
                <p14:modId xmlns:p14="http://schemas.microsoft.com/office/powerpoint/2010/main" val="999463372"/>
              </p:ext>
            </p:extLst>
          </p:nvPr>
        </p:nvGraphicFramePr>
        <p:xfrm>
          <a:off x="517836" y="3810000"/>
          <a:ext cx="8077200" cy="16764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3" name="Diagram 12"/>
          <p:cNvGraphicFramePr/>
          <p:nvPr>
            <p:extLst>
              <p:ext uri="{D42A27DB-BD31-4B8C-83A1-F6EECF244321}">
                <p14:modId xmlns:p14="http://schemas.microsoft.com/office/powerpoint/2010/main" val="2555459299"/>
              </p:ext>
            </p:extLst>
          </p:nvPr>
        </p:nvGraphicFramePr>
        <p:xfrm>
          <a:off x="517836" y="5486400"/>
          <a:ext cx="8077200" cy="12954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3" name="Diagram 2"/>
          <p:cNvGraphicFramePr/>
          <p:nvPr>
            <p:extLst>
              <p:ext uri="{D42A27DB-BD31-4B8C-83A1-F6EECF244321}">
                <p14:modId xmlns:p14="http://schemas.microsoft.com/office/powerpoint/2010/main" val="452913438"/>
              </p:ext>
            </p:extLst>
          </p:nvPr>
        </p:nvGraphicFramePr>
        <p:xfrm>
          <a:off x="0" y="85535"/>
          <a:ext cx="9144000" cy="2276665"/>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p14="http://schemas.microsoft.com/office/powerpoint/2010/main" val="27834196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23736219"/>
              </p:ext>
            </p:extLst>
          </p:nvPr>
        </p:nvGraphicFramePr>
        <p:xfrm>
          <a:off x="0" y="30892"/>
          <a:ext cx="9143999" cy="20265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26</a:t>
            </a:fld>
            <a:endParaRPr lang="ar-SA"/>
          </a:p>
        </p:txBody>
      </p:sp>
      <p:pic>
        <p:nvPicPr>
          <p:cNvPr id="6" name="Picture 5" descr="end_uses_of_water_in_hospitals.png"/>
          <p:cNvPicPr/>
          <p:nvPr/>
        </p:nvPicPr>
        <p:blipFill>
          <a:blip r:embed="rId7"/>
          <a:stretch>
            <a:fillRect/>
          </a:stretch>
        </p:blipFill>
        <p:spPr>
          <a:xfrm>
            <a:off x="0" y="2057400"/>
            <a:ext cx="9143999" cy="4800600"/>
          </a:xfrm>
          <a:prstGeom prst="rect">
            <a:avLst/>
          </a:prstGeom>
        </p:spPr>
      </p:pic>
    </p:spTree>
    <p:extLst>
      <p:ext uri="{BB962C8B-B14F-4D97-AF65-F5344CB8AC3E}">
        <p14:creationId xmlns:p14="http://schemas.microsoft.com/office/powerpoint/2010/main" val="4043617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761376212"/>
              </p:ext>
            </p:extLst>
          </p:nvPr>
        </p:nvGraphicFramePr>
        <p:xfrm>
          <a:off x="644652" y="2819400"/>
          <a:ext cx="7854696"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27</a:t>
            </a:fld>
            <a:endParaRPr lang="ar-SA"/>
          </a:p>
        </p:txBody>
      </p:sp>
      <p:graphicFrame>
        <p:nvGraphicFramePr>
          <p:cNvPr id="10" name="Diagram 9"/>
          <p:cNvGraphicFramePr/>
          <p:nvPr>
            <p:extLst>
              <p:ext uri="{D42A27DB-BD31-4B8C-83A1-F6EECF244321}">
                <p14:modId xmlns:p14="http://schemas.microsoft.com/office/powerpoint/2010/main" val="608852035"/>
              </p:ext>
            </p:extLst>
          </p:nvPr>
        </p:nvGraphicFramePr>
        <p:xfrm>
          <a:off x="685800" y="4114800"/>
          <a:ext cx="7162800" cy="255454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9" name="Group 8"/>
          <p:cNvGrpSpPr/>
          <p:nvPr/>
        </p:nvGrpSpPr>
        <p:grpSpPr>
          <a:xfrm>
            <a:off x="77292" y="228600"/>
            <a:ext cx="8835254" cy="2300496"/>
            <a:chOff x="77962" y="-307125"/>
            <a:chExt cx="8911876" cy="1854435"/>
          </a:xfrm>
          <a:scene3d>
            <a:camera prst="orthographicFront"/>
            <a:lightRig rig="threePt" dir="t">
              <a:rot lat="0" lon="0" rev="7500000"/>
            </a:lightRig>
          </a:scene3d>
        </p:grpSpPr>
        <p:sp>
          <p:nvSpPr>
            <p:cNvPr id="11" name="Rounded Rectangle 10"/>
            <p:cNvSpPr/>
            <p:nvPr/>
          </p:nvSpPr>
          <p:spPr>
            <a:xfrm>
              <a:off x="614886" y="-307125"/>
              <a:ext cx="7916665" cy="1854435"/>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Rounded Rectangle 4"/>
            <p:cNvSpPr/>
            <p:nvPr/>
          </p:nvSpPr>
          <p:spPr>
            <a:xfrm>
              <a:off x="77962" y="77962"/>
              <a:ext cx="8911876" cy="144112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(Potable </a:t>
              </a:r>
              <a:r>
                <a:rPr lang="en-US" sz="2800" b="1" kern="1200" dirty="0" smtClean="0"/>
                <a:t>water)</a:t>
              </a:r>
              <a:endParaRPr lang="ar-SA" sz="2800" kern="1200" dirty="0"/>
            </a:p>
          </p:txBody>
        </p:sp>
      </p:grpSp>
    </p:spTree>
    <p:extLst>
      <p:ext uri="{BB962C8B-B14F-4D97-AF65-F5344CB8AC3E}">
        <p14:creationId xmlns:p14="http://schemas.microsoft.com/office/powerpoint/2010/main" val="33921202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261020183"/>
              </p:ext>
            </p:extLst>
          </p:nvPr>
        </p:nvGraphicFramePr>
        <p:xfrm>
          <a:off x="646176" y="3352800"/>
          <a:ext cx="7851648" cy="190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28</a:t>
            </a:fld>
            <a:endParaRPr lang="ar-SA"/>
          </a:p>
        </p:txBody>
      </p:sp>
      <p:sp>
        <p:nvSpPr>
          <p:cNvPr id="7" name="Rounded Rectangle 4"/>
          <p:cNvSpPr/>
          <p:nvPr/>
        </p:nvSpPr>
        <p:spPr>
          <a:xfrm>
            <a:off x="79818" y="613218"/>
            <a:ext cx="8908164" cy="1475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endParaRPr lang="ar-SA" sz="2800" kern="1200" dirty="0"/>
          </a:p>
        </p:txBody>
      </p:sp>
      <p:grpSp>
        <p:nvGrpSpPr>
          <p:cNvPr id="10" name="Group 9"/>
          <p:cNvGrpSpPr/>
          <p:nvPr/>
        </p:nvGrpSpPr>
        <p:grpSpPr>
          <a:xfrm>
            <a:off x="253556" y="447228"/>
            <a:ext cx="8653476" cy="1914973"/>
            <a:chOff x="97777" y="97777"/>
            <a:chExt cx="8872246" cy="1914973"/>
          </a:xfrm>
          <a:scene3d>
            <a:camera prst="orthographicFront"/>
            <a:lightRig rig="threePt" dir="t">
              <a:rot lat="0" lon="0" rev="7500000"/>
            </a:lightRig>
          </a:scene3d>
        </p:grpSpPr>
        <p:sp>
          <p:nvSpPr>
            <p:cNvPr id="11" name="Rounded Rectangle 10"/>
            <p:cNvSpPr/>
            <p:nvPr/>
          </p:nvSpPr>
          <p:spPr>
            <a:xfrm>
              <a:off x="462822" y="97778"/>
              <a:ext cx="8281401" cy="1914972"/>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Rounded Rectangle 4"/>
            <p:cNvSpPr/>
            <p:nvPr/>
          </p:nvSpPr>
          <p:spPr>
            <a:xfrm>
              <a:off x="97777" y="97777"/>
              <a:ext cx="8872246" cy="180741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rtl="0"/>
              <a:r>
                <a:rPr lang="en-US" sz="2800" b="1" dirty="0" smtClean="0"/>
                <a:t>(Drainage</a:t>
              </a:r>
              <a:r>
                <a:rPr lang="en-US" sz="2800" b="1" dirty="0" smtClean="0"/>
                <a:t>)</a:t>
              </a:r>
              <a:endParaRPr lang="ar-SA" sz="2800" dirty="0"/>
            </a:p>
          </p:txBody>
        </p:sp>
      </p:grpSp>
    </p:spTree>
    <p:extLst>
      <p:ext uri="{BB962C8B-B14F-4D97-AF65-F5344CB8AC3E}">
        <p14:creationId xmlns:p14="http://schemas.microsoft.com/office/powerpoint/2010/main" val="11905678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631431828"/>
              </p:ext>
            </p:extLst>
          </p:nvPr>
        </p:nvGraphicFramePr>
        <p:xfrm>
          <a:off x="533400" y="2572265"/>
          <a:ext cx="7854696"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29</a:t>
            </a:fld>
            <a:endParaRPr lang="ar-SA"/>
          </a:p>
        </p:txBody>
      </p:sp>
      <p:sp>
        <p:nvSpPr>
          <p:cNvPr id="7" name="Rounded Rectangle 4"/>
          <p:cNvSpPr/>
          <p:nvPr/>
        </p:nvSpPr>
        <p:spPr>
          <a:xfrm>
            <a:off x="117918" y="232218"/>
            <a:ext cx="8908164" cy="1475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endParaRPr lang="ar-SA" sz="2800" kern="1200" dirty="0"/>
          </a:p>
        </p:txBody>
      </p:sp>
      <p:graphicFrame>
        <p:nvGraphicFramePr>
          <p:cNvPr id="9" name="Diagram 8"/>
          <p:cNvGraphicFramePr/>
          <p:nvPr>
            <p:extLst>
              <p:ext uri="{D42A27DB-BD31-4B8C-83A1-F6EECF244321}">
                <p14:modId xmlns:p14="http://schemas.microsoft.com/office/powerpoint/2010/main" val="4243374718"/>
              </p:ext>
            </p:extLst>
          </p:nvPr>
        </p:nvGraphicFramePr>
        <p:xfrm>
          <a:off x="381000" y="457200"/>
          <a:ext cx="8382000" cy="1600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00362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967303641"/>
              </p:ext>
            </p:extLst>
          </p:nvPr>
        </p:nvGraphicFramePr>
        <p:xfrm>
          <a:off x="381000" y="533400"/>
          <a:ext cx="8305800" cy="182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2488085983"/>
              </p:ext>
            </p:extLst>
          </p:nvPr>
        </p:nvGraphicFramePr>
        <p:xfrm>
          <a:off x="304800" y="2667000"/>
          <a:ext cx="8534400" cy="4038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Slide Number Placeholder 7"/>
          <p:cNvSpPr>
            <a:spLocks noGrp="1"/>
          </p:cNvSpPr>
          <p:nvPr>
            <p:ph type="sldNum" sz="quarter" idx="11"/>
          </p:nvPr>
        </p:nvSpPr>
        <p:spPr/>
        <p:txBody>
          <a:bodyPr/>
          <a:lstStyle/>
          <a:p>
            <a:fld id="{2DD195CB-2346-4A34-88F8-23C8A328906F}" type="slidenum">
              <a:rPr lang="ar-SA" smtClean="0"/>
              <a:pPr/>
              <a:t>3</a:t>
            </a:fld>
            <a:endParaRPr lang="ar-SA"/>
          </a:p>
        </p:txBody>
      </p:sp>
    </p:spTree>
    <p:extLst>
      <p:ext uri="{BB962C8B-B14F-4D97-AF65-F5344CB8AC3E}">
        <p14:creationId xmlns:p14="http://schemas.microsoft.com/office/powerpoint/2010/main" val="12523585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30</a:t>
            </a:fld>
            <a:endParaRPr lang="ar-SA"/>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97" y="2057400"/>
            <a:ext cx="4876800" cy="4572000"/>
          </a:xfrm>
          <a:prstGeom prst="rect">
            <a:avLst/>
          </a:prstGeom>
          <a:ln>
            <a:noFill/>
          </a:ln>
          <a:effectLst>
            <a:softEdge rad="112500"/>
          </a:effec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7097" y="2057400"/>
            <a:ext cx="4256903" cy="4572000"/>
          </a:xfrm>
          <a:prstGeom prst="rect">
            <a:avLst/>
          </a:prstGeom>
          <a:ln>
            <a:noFill/>
          </a:ln>
          <a:effectLst>
            <a:softEdge rad="112500"/>
          </a:effectLst>
        </p:spPr>
      </p:pic>
      <p:grpSp>
        <p:nvGrpSpPr>
          <p:cNvPr id="11" name="Group 10"/>
          <p:cNvGrpSpPr/>
          <p:nvPr/>
        </p:nvGrpSpPr>
        <p:grpSpPr>
          <a:xfrm>
            <a:off x="28832" y="112792"/>
            <a:ext cx="9133703" cy="1956965"/>
            <a:chOff x="0" y="0"/>
            <a:chExt cx="8382000" cy="1597050"/>
          </a:xfrm>
          <a:scene3d>
            <a:camera prst="orthographicFront"/>
            <a:lightRig rig="threePt" dir="t">
              <a:rot lat="0" lon="0" rev="7500000"/>
            </a:lightRig>
          </a:scene3d>
        </p:grpSpPr>
        <p:sp>
          <p:nvSpPr>
            <p:cNvPr id="12" name="Rounded Rectangle 11"/>
            <p:cNvSpPr/>
            <p:nvPr/>
          </p:nvSpPr>
          <p:spPr>
            <a:xfrm>
              <a:off x="0" y="0"/>
              <a:ext cx="8382000" cy="159705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4"/>
            <p:cNvSpPr/>
            <p:nvPr/>
          </p:nvSpPr>
          <p:spPr>
            <a:xfrm>
              <a:off x="77962" y="77962"/>
              <a:ext cx="8226076" cy="144112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(Firefighting system)</a:t>
              </a:r>
              <a:endParaRPr lang="ar-SA" sz="2800" kern="1200" dirty="0"/>
            </a:p>
          </p:txBody>
        </p:sp>
      </p:grpSp>
    </p:spTree>
    <p:extLst>
      <p:ext uri="{BB962C8B-B14F-4D97-AF65-F5344CB8AC3E}">
        <p14:creationId xmlns:p14="http://schemas.microsoft.com/office/powerpoint/2010/main" val="35367855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31</a:t>
            </a:fld>
            <a:endParaRPr lang="ar-SA"/>
          </a:p>
        </p:txBody>
      </p:sp>
      <p:pic>
        <p:nvPicPr>
          <p:cNvPr id="8" name="Picture 7" descr="http://www.sarian.ir/images/Sprinkler-Head-Types1.jpg"/>
          <p:cNvPicPr/>
          <p:nvPr/>
        </p:nvPicPr>
        <p:blipFill>
          <a:blip r:embed="rId2"/>
          <a:srcRect/>
          <a:stretch>
            <a:fillRect/>
          </a:stretch>
        </p:blipFill>
        <p:spPr bwMode="auto">
          <a:xfrm>
            <a:off x="0" y="1787475"/>
            <a:ext cx="9105900" cy="5070525"/>
          </a:xfrm>
          <a:prstGeom prst="rect">
            <a:avLst/>
          </a:prstGeom>
          <a:ln>
            <a:noFill/>
          </a:ln>
          <a:effectLst>
            <a:softEdge rad="112500"/>
          </a:effectLst>
        </p:spPr>
      </p:pic>
      <p:grpSp>
        <p:nvGrpSpPr>
          <p:cNvPr id="9" name="Group 8"/>
          <p:cNvGrpSpPr/>
          <p:nvPr/>
        </p:nvGrpSpPr>
        <p:grpSpPr>
          <a:xfrm>
            <a:off x="28832" y="112792"/>
            <a:ext cx="9133703" cy="1956965"/>
            <a:chOff x="0" y="0"/>
            <a:chExt cx="8382000" cy="1597050"/>
          </a:xfrm>
          <a:scene3d>
            <a:camera prst="orthographicFront"/>
            <a:lightRig rig="threePt" dir="t">
              <a:rot lat="0" lon="0" rev="7500000"/>
            </a:lightRig>
          </a:scene3d>
        </p:grpSpPr>
        <p:sp>
          <p:nvSpPr>
            <p:cNvPr id="10" name="Rounded Rectangle 9"/>
            <p:cNvSpPr/>
            <p:nvPr/>
          </p:nvSpPr>
          <p:spPr>
            <a:xfrm>
              <a:off x="0" y="0"/>
              <a:ext cx="8382000" cy="159705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Rounded Rectangle 4"/>
            <p:cNvSpPr/>
            <p:nvPr/>
          </p:nvSpPr>
          <p:spPr>
            <a:xfrm>
              <a:off x="77962" y="77962"/>
              <a:ext cx="8226076" cy="144112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(Firefighting system)</a:t>
              </a:r>
              <a:endParaRPr lang="ar-SA" sz="2800" kern="1200" dirty="0"/>
            </a:p>
          </p:txBody>
        </p:sp>
      </p:grpSp>
    </p:spTree>
    <p:extLst>
      <p:ext uri="{BB962C8B-B14F-4D97-AF65-F5344CB8AC3E}">
        <p14:creationId xmlns:p14="http://schemas.microsoft.com/office/powerpoint/2010/main" val="553556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118103095"/>
              </p:ext>
            </p:extLst>
          </p:nvPr>
        </p:nvGraphicFramePr>
        <p:xfrm>
          <a:off x="75170" y="2743200"/>
          <a:ext cx="9067800" cy="39418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32</a:t>
            </a:fld>
            <a:endParaRPr lang="ar-SA"/>
          </a:p>
        </p:txBody>
      </p:sp>
      <p:grpSp>
        <p:nvGrpSpPr>
          <p:cNvPr id="9" name="Group 8"/>
          <p:cNvGrpSpPr/>
          <p:nvPr/>
        </p:nvGrpSpPr>
        <p:grpSpPr>
          <a:xfrm>
            <a:off x="110779" y="208324"/>
            <a:ext cx="8646476" cy="2053441"/>
            <a:chOff x="77962" y="77962"/>
            <a:chExt cx="8226076" cy="1675783"/>
          </a:xfrm>
          <a:scene3d>
            <a:camera prst="orthographicFront"/>
            <a:lightRig rig="threePt" dir="t">
              <a:rot lat="0" lon="0" rev="7500000"/>
            </a:lightRig>
          </a:scene3d>
        </p:grpSpPr>
        <p:sp>
          <p:nvSpPr>
            <p:cNvPr id="10" name="Rounded Rectangle 9"/>
            <p:cNvSpPr/>
            <p:nvPr/>
          </p:nvSpPr>
          <p:spPr>
            <a:xfrm>
              <a:off x="407540" y="156695"/>
              <a:ext cx="7890621" cy="159705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Rounded Rectangle 4"/>
            <p:cNvSpPr/>
            <p:nvPr/>
          </p:nvSpPr>
          <p:spPr>
            <a:xfrm>
              <a:off x="77962" y="77962"/>
              <a:ext cx="8226076" cy="144112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dirty="0" smtClean="0"/>
                <a:t>(Medical </a:t>
              </a:r>
              <a:r>
                <a:rPr lang="en-US" sz="2800" b="1" dirty="0"/>
                <a:t>gas system)</a:t>
              </a:r>
              <a:endParaRPr lang="ar-SA" sz="2800" dirty="0"/>
            </a:p>
          </p:txBody>
        </p:sp>
      </p:grpSp>
    </p:spTree>
    <p:extLst>
      <p:ext uri="{BB962C8B-B14F-4D97-AF65-F5344CB8AC3E}">
        <p14:creationId xmlns:p14="http://schemas.microsoft.com/office/powerpoint/2010/main" val="13859796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33</a:t>
            </a:fld>
            <a:endParaRPr lang="ar-SA"/>
          </a:p>
        </p:txBody>
      </p:sp>
      <p:pic>
        <p:nvPicPr>
          <p:cNvPr id="8" name="Picture 7" descr="MGS overview.jpg"/>
          <p:cNvPicPr/>
          <p:nvPr/>
        </p:nvPicPr>
        <p:blipFill>
          <a:blip r:embed="rId2"/>
          <a:stretch>
            <a:fillRect/>
          </a:stretch>
        </p:blipFill>
        <p:spPr>
          <a:xfrm>
            <a:off x="0" y="1787475"/>
            <a:ext cx="9105900" cy="4765726"/>
          </a:xfrm>
          <a:prstGeom prst="rect">
            <a:avLst/>
          </a:prstGeom>
          <a:ln>
            <a:noFill/>
          </a:ln>
          <a:effectLst>
            <a:softEdge rad="112500"/>
          </a:effectLst>
        </p:spPr>
      </p:pic>
      <p:graphicFrame>
        <p:nvGraphicFramePr>
          <p:cNvPr id="3" name="Diagram 2"/>
          <p:cNvGraphicFramePr/>
          <p:nvPr>
            <p:extLst>
              <p:ext uri="{D42A27DB-BD31-4B8C-83A1-F6EECF244321}">
                <p14:modId xmlns:p14="http://schemas.microsoft.com/office/powerpoint/2010/main" val="3888322434"/>
              </p:ext>
            </p:extLst>
          </p:nvPr>
        </p:nvGraphicFramePr>
        <p:xfrm>
          <a:off x="76200" y="0"/>
          <a:ext cx="8915400" cy="1787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17368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DD195CB-2346-4A34-88F8-23C8A328906F}" type="slidenum">
              <a:rPr lang="ar-SA" smtClean="0"/>
              <a:pPr/>
              <a:t>34</a:t>
            </a:fld>
            <a:endParaRPr lang="ar-SA"/>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86000"/>
            <a:ext cx="9144000" cy="4572000"/>
          </a:xfrm>
          <a:prstGeom prst="rect">
            <a:avLst/>
          </a:prstGeom>
        </p:spPr>
      </p:pic>
      <p:grpSp>
        <p:nvGrpSpPr>
          <p:cNvPr id="6" name="Group 5"/>
          <p:cNvGrpSpPr/>
          <p:nvPr/>
        </p:nvGrpSpPr>
        <p:grpSpPr>
          <a:xfrm>
            <a:off x="0" y="152400"/>
            <a:ext cx="9144000" cy="2133600"/>
            <a:chOff x="-114300" y="-152400"/>
            <a:chExt cx="9144000" cy="2133600"/>
          </a:xfrm>
          <a:scene3d>
            <a:camera prst="orthographicFront"/>
            <a:lightRig rig="threePt" dir="t">
              <a:rot lat="0" lon="0" rev="7500000"/>
            </a:lightRig>
          </a:scene3d>
        </p:grpSpPr>
        <p:sp>
          <p:nvSpPr>
            <p:cNvPr id="7" name="Rounded Rectangle 6"/>
            <p:cNvSpPr/>
            <p:nvPr/>
          </p:nvSpPr>
          <p:spPr>
            <a:xfrm>
              <a:off x="-114300" y="-152400"/>
              <a:ext cx="9144000" cy="21336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Rounded Rectangle 4"/>
            <p:cNvSpPr/>
            <p:nvPr/>
          </p:nvSpPr>
          <p:spPr>
            <a:xfrm>
              <a:off x="87212" y="87212"/>
              <a:ext cx="8740976" cy="161212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Mechanical systems</a:t>
              </a:r>
            </a:p>
            <a:p>
              <a:pPr lvl="0" algn="ctr" defTabSz="1778000" rtl="0">
                <a:lnSpc>
                  <a:spcPct val="90000"/>
                </a:lnSpc>
                <a:spcBef>
                  <a:spcPct val="0"/>
                </a:spcBef>
                <a:spcAft>
                  <a:spcPct val="35000"/>
                </a:spcAft>
              </a:pPr>
              <a:r>
                <a:rPr lang="en-US" sz="2800" b="1" kern="1200" dirty="0" smtClean="0"/>
                <a:t>(Medical </a:t>
              </a:r>
              <a:r>
                <a:rPr lang="en-US" sz="2800" b="1" kern="1200" dirty="0" smtClean="0"/>
                <a:t>gas system)</a:t>
              </a:r>
              <a:endParaRPr lang="ar-SA" sz="2800" kern="1200" dirty="0"/>
            </a:p>
          </p:txBody>
        </p:sp>
      </p:grpSp>
    </p:spTree>
    <p:extLst>
      <p:ext uri="{BB962C8B-B14F-4D97-AF65-F5344CB8AC3E}">
        <p14:creationId xmlns:p14="http://schemas.microsoft.com/office/powerpoint/2010/main" val="258177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2689457434"/>
              </p:ext>
            </p:extLst>
          </p:nvPr>
        </p:nvGraphicFramePr>
        <p:xfrm>
          <a:off x="38100" y="2819400"/>
          <a:ext cx="8987982"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35</a:t>
            </a:fld>
            <a:endParaRPr lang="ar-SA"/>
          </a:p>
        </p:txBody>
      </p:sp>
      <p:graphicFrame>
        <p:nvGraphicFramePr>
          <p:cNvPr id="3" name="Diagram 2"/>
          <p:cNvGraphicFramePr/>
          <p:nvPr>
            <p:extLst>
              <p:ext uri="{D42A27DB-BD31-4B8C-83A1-F6EECF244321}">
                <p14:modId xmlns:p14="http://schemas.microsoft.com/office/powerpoint/2010/main" val="1760520394"/>
              </p:ext>
            </p:extLst>
          </p:nvPr>
        </p:nvGraphicFramePr>
        <p:xfrm>
          <a:off x="381000" y="381000"/>
          <a:ext cx="8458200" cy="1981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402451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pPr algn="ctr" rtl="0"/>
            <a:endParaRPr lang="en-US" sz="2800" dirty="0" smtClean="0"/>
          </a:p>
          <a:p>
            <a:pPr algn="ctr" rtl="0"/>
            <a:endParaRPr lang="en-US" sz="2800" dirty="0"/>
          </a:p>
          <a:p>
            <a:pPr algn="ctr" rtl="0"/>
            <a:endParaRPr lang="en-US" sz="2800" dirty="0" smtClean="0"/>
          </a:p>
          <a:p>
            <a:pPr algn="ctr" rtl="0"/>
            <a:endParaRPr lang="en-US" sz="2800" dirty="0" smtClean="0"/>
          </a:p>
          <a:p>
            <a:pPr algn="ctr" rtl="0"/>
            <a:endParaRPr lang="en-US" sz="2800" dirty="0"/>
          </a:p>
          <a:p>
            <a:pPr algn="ctr" rtl="0"/>
            <a:endParaRPr lang="en-US" sz="2800" dirty="0" smtClean="0"/>
          </a:p>
          <a:p>
            <a:pPr algn="ctr" rtl="0"/>
            <a:endParaRPr lang="en-US" sz="2800" dirty="0"/>
          </a:p>
          <a:p>
            <a:pPr algn="ctr" rtl="0"/>
            <a:endParaRPr lang="en-US" sz="2800" dirty="0" smtClean="0"/>
          </a:p>
          <a:p>
            <a:pPr algn="ctr" rtl="0"/>
            <a:endParaRPr lang="en-US" sz="2800" dirty="0"/>
          </a:p>
          <a:p>
            <a:pPr algn="ctr" rtl="0"/>
            <a:endParaRPr lang="en-US" sz="2800" dirty="0" smtClean="0"/>
          </a:p>
          <a:p>
            <a:pPr algn="ctr" rtl="0"/>
            <a:r>
              <a:rPr lang="en-US" sz="4800" dirty="0" smtClean="0">
                <a:solidFill>
                  <a:schemeClr val="accent3"/>
                </a:solidFill>
              </a:rPr>
              <a:t>Thank you all </a:t>
            </a:r>
          </a:p>
          <a:p>
            <a:pPr algn="ctr" rtl="0"/>
            <a:r>
              <a:rPr lang="en-US" sz="4800" dirty="0" smtClean="0">
                <a:solidFill>
                  <a:schemeClr val="accent3"/>
                </a:solidFill>
              </a:rPr>
              <a:t>End</a:t>
            </a:r>
            <a:endParaRPr lang="ar-SA" sz="4800" dirty="0">
              <a:solidFill>
                <a:schemeClr val="accent3"/>
              </a:solidFill>
            </a:endParaRPr>
          </a:p>
        </p:txBody>
      </p:sp>
      <p:sp>
        <p:nvSpPr>
          <p:cNvPr id="4" name="Slide Number Placeholder 3"/>
          <p:cNvSpPr>
            <a:spLocks noGrp="1"/>
          </p:cNvSpPr>
          <p:nvPr>
            <p:ph type="sldNum" sz="quarter" idx="11"/>
          </p:nvPr>
        </p:nvSpPr>
        <p:spPr/>
        <p:txBody>
          <a:bodyPr/>
          <a:lstStyle/>
          <a:p>
            <a:fld id="{2DD195CB-2346-4A34-88F8-23C8A328906F}" type="slidenum">
              <a:rPr lang="ar-SA" smtClean="0"/>
              <a:pPr/>
              <a:t>36</a:t>
            </a:fld>
            <a:endParaRPr lang="ar-SA"/>
          </a:p>
        </p:txBody>
      </p:sp>
    </p:spTree>
    <p:extLst>
      <p:ext uri="{BB962C8B-B14F-4D97-AF65-F5344CB8AC3E}">
        <p14:creationId xmlns:p14="http://schemas.microsoft.com/office/powerpoint/2010/main" val="1880865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76824502"/>
              </p:ext>
            </p:extLst>
          </p:nvPr>
        </p:nvGraphicFramePr>
        <p:xfrm>
          <a:off x="533400" y="304800"/>
          <a:ext cx="8153400" cy="213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3700740360"/>
              </p:ext>
            </p:extLst>
          </p:nvPr>
        </p:nvGraphicFramePr>
        <p:xfrm>
          <a:off x="457200" y="2819400"/>
          <a:ext cx="8305800" cy="3886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Slide Number Placeholder 5"/>
          <p:cNvSpPr>
            <a:spLocks noGrp="1"/>
          </p:cNvSpPr>
          <p:nvPr>
            <p:ph type="sldNum" sz="quarter" idx="11"/>
          </p:nvPr>
        </p:nvSpPr>
        <p:spPr/>
        <p:txBody>
          <a:bodyPr/>
          <a:lstStyle/>
          <a:p>
            <a:fld id="{2DD195CB-2346-4A34-88F8-23C8A328906F}" type="slidenum">
              <a:rPr lang="ar-SA" smtClean="0"/>
              <a:pPr/>
              <a:t>4</a:t>
            </a:fld>
            <a:endParaRPr lang="ar-SA"/>
          </a:p>
        </p:txBody>
      </p:sp>
    </p:spTree>
    <p:extLst>
      <p:ext uri="{BB962C8B-B14F-4D97-AF65-F5344CB8AC3E}">
        <p14:creationId xmlns:p14="http://schemas.microsoft.com/office/powerpoint/2010/main" val="5769098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125157073"/>
              </p:ext>
            </p:extLst>
          </p:nvPr>
        </p:nvGraphicFramePr>
        <p:xfrm>
          <a:off x="609600" y="457200"/>
          <a:ext cx="785164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405173887"/>
              </p:ext>
            </p:extLst>
          </p:nvPr>
        </p:nvGraphicFramePr>
        <p:xfrm>
          <a:off x="533400" y="2133600"/>
          <a:ext cx="7854696" cy="4724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Slide Number Placeholder 5"/>
          <p:cNvSpPr>
            <a:spLocks noGrp="1"/>
          </p:cNvSpPr>
          <p:nvPr>
            <p:ph type="sldNum" sz="quarter" idx="11"/>
          </p:nvPr>
        </p:nvSpPr>
        <p:spPr>
          <a:xfrm>
            <a:off x="7924800" y="6356350"/>
            <a:ext cx="914400" cy="365125"/>
          </a:xfrm>
        </p:spPr>
        <p:txBody>
          <a:bodyPr/>
          <a:lstStyle/>
          <a:p>
            <a:fld id="{2DD195CB-2346-4A34-88F8-23C8A328906F}" type="slidenum">
              <a:rPr lang="ar-SA" smtClean="0"/>
              <a:pPr/>
              <a:t>5</a:t>
            </a:fld>
            <a:endParaRPr lang="ar-SA" dirty="0"/>
          </a:p>
        </p:txBody>
      </p:sp>
    </p:spTree>
    <p:extLst>
      <p:ext uri="{BB962C8B-B14F-4D97-AF65-F5344CB8AC3E}">
        <p14:creationId xmlns:p14="http://schemas.microsoft.com/office/powerpoint/2010/main" val="1232429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999" cy="6858000"/>
          </a:xfrm>
          <a:prstGeom prst="rect">
            <a:avLst/>
          </a:prstGeom>
        </p:spPr>
      </p:pic>
      <p:sp>
        <p:nvSpPr>
          <p:cNvPr id="5" name="Slide Number Placeholder 4"/>
          <p:cNvSpPr>
            <a:spLocks noGrp="1"/>
          </p:cNvSpPr>
          <p:nvPr>
            <p:ph type="sldNum" sz="quarter" idx="11"/>
          </p:nvPr>
        </p:nvSpPr>
        <p:spPr/>
        <p:txBody>
          <a:bodyPr/>
          <a:lstStyle/>
          <a:p>
            <a:fld id="{2DD195CB-2346-4A34-88F8-23C8A328906F}" type="slidenum">
              <a:rPr lang="ar-SA" smtClean="0"/>
              <a:pPr/>
              <a:t>6</a:t>
            </a:fld>
            <a:endParaRPr lang="ar-SA"/>
          </a:p>
        </p:txBody>
      </p:sp>
    </p:spTree>
    <p:extLst>
      <p:ext uri="{BB962C8B-B14F-4D97-AF65-F5344CB8AC3E}">
        <p14:creationId xmlns:p14="http://schemas.microsoft.com/office/powerpoint/2010/main" val="1621611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4056516943"/>
              </p:ext>
            </p:extLst>
          </p:nvPr>
        </p:nvGraphicFramePr>
        <p:xfrm>
          <a:off x="457200" y="2477530"/>
          <a:ext cx="83058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1"/>
          </p:nvPr>
        </p:nvSpPr>
        <p:spPr/>
        <p:txBody>
          <a:bodyPr/>
          <a:lstStyle/>
          <a:p>
            <a:fld id="{2DD195CB-2346-4A34-88F8-23C8A328906F}" type="slidenum">
              <a:rPr lang="ar-SA" smtClean="0"/>
              <a:pPr/>
              <a:t>7</a:t>
            </a:fld>
            <a:endParaRPr lang="ar-SA"/>
          </a:p>
        </p:txBody>
      </p:sp>
      <p:graphicFrame>
        <p:nvGraphicFramePr>
          <p:cNvPr id="5" name="Diagram 4"/>
          <p:cNvGraphicFramePr/>
          <p:nvPr>
            <p:extLst>
              <p:ext uri="{D42A27DB-BD31-4B8C-83A1-F6EECF244321}">
                <p14:modId xmlns:p14="http://schemas.microsoft.com/office/powerpoint/2010/main" val="2923052869"/>
              </p:ext>
            </p:extLst>
          </p:nvPr>
        </p:nvGraphicFramePr>
        <p:xfrm>
          <a:off x="381000" y="381000"/>
          <a:ext cx="8305800" cy="1905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AlternateContent xmlns:mc="http://schemas.openxmlformats.org/markup-compatibility/2006" xmlns:a14="http://schemas.microsoft.com/office/drawing/2010/main">
        <mc:Choice Requires="a14">
          <p:graphicFrame>
            <p:nvGraphicFramePr>
              <p:cNvPr id="3" name="Diagram 2"/>
              <p:cNvGraphicFramePr/>
              <p:nvPr>
                <p:extLst>
                  <p:ext uri="{D42A27DB-BD31-4B8C-83A1-F6EECF244321}">
                    <p14:modId xmlns:p14="http://schemas.microsoft.com/office/powerpoint/2010/main" val="3881952493"/>
                  </p:ext>
                </p:extLst>
              </p:nvPr>
            </p:nvGraphicFramePr>
            <p:xfrm>
              <a:off x="457200" y="4191000"/>
              <a:ext cx="8305800" cy="10668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mc:Choice>
        <mc:Fallback xmlns="">
          <p:graphicFrame>
            <p:nvGraphicFramePr>
              <p:cNvPr id="3" name="Diagram 2"/>
              <p:cNvGraphicFramePr/>
              <p:nvPr>
                <p:extLst>
                  <p:ext uri="{D42A27DB-BD31-4B8C-83A1-F6EECF244321}">
                    <p14:modId xmlns:p14="http://schemas.microsoft.com/office/powerpoint/2010/main" val="3881952493"/>
                  </p:ext>
                </p:extLst>
              </p:nvPr>
            </p:nvGraphicFramePr>
            <p:xfrm>
              <a:off x="457200" y="4191000"/>
              <a:ext cx="8305800" cy="10668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mc:Fallback>
      </mc:AlternateContent>
    </p:spTree>
    <p:extLst>
      <p:ext uri="{BB962C8B-B14F-4D97-AF65-F5344CB8AC3E}">
        <p14:creationId xmlns:p14="http://schemas.microsoft.com/office/powerpoint/2010/main" val="2658381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420042306"/>
              </p:ext>
            </p:extLst>
          </p:nvPr>
        </p:nvGraphicFramePr>
        <p:xfrm>
          <a:off x="0" y="14416"/>
          <a:ext cx="9144000" cy="1641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2417914015"/>
              </p:ext>
            </p:extLst>
          </p:nvPr>
        </p:nvGraphicFramePr>
        <p:xfrm>
          <a:off x="0" y="5181600"/>
          <a:ext cx="8991600" cy="1371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5" name="Picture 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1656314"/>
            <a:ext cx="9144000" cy="3600953"/>
          </a:xfrm>
          <a:prstGeom prst="rect">
            <a:avLst/>
          </a:prstGeom>
          <a:ln>
            <a:noFill/>
          </a:ln>
          <a:effectLst>
            <a:softEdge rad="112500"/>
          </a:effectLst>
        </p:spPr>
      </p:pic>
      <p:sp>
        <p:nvSpPr>
          <p:cNvPr id="7" name="Slide Number Placeholder 6"/>
          <p:cNvSpPr>
            <a:spLocks noGrp="1"/>
          </p:cNvSpPr>
          <p:nvPr>
            <p:ph type="sldNum" sz="quarter" idx="11"/>
          </p:nvPr>
        </p:nvSpPr>
        <p:spPr/>
        <p:txBody>
          <a:bodyPr/>
          <a:lstStyle/>
          <a:p>
            <a:fld id="{2DD195CB-2346-4A34-88F8-23C8A328906F}" type="slidenum">
              <a:rPr lang="ar-SA" smtClean="0"/>
              <a:pPr/>
              <a:t>8</a:t>
            </a:fld>
            <a:endParaRPr lang="ar-SA"/>
          </a:p>
        </p:txBody>
      </p:sp>
    </p:spTree>
    <p:extLst>
      <p:ext uri="{BB962C8B-B14F-4D97-AF65-F5344CB8AC3E}">
        <p14:creationId xmlns:p14="http://schemas.microsoft.com/office/powerpoint/2010/main" val="1543476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46165263"/>
              </p:ext>
            </p:extLst>
          </p:nvPr>
        </p:nvGraphicFramePr>
        <p:xfrm>
          <a:off x="76199" y="0"/>
          <a:ext cx="8991601" cy="160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243494453"/>
              </p:ext>
            </p:extLst>
          </p:nvPr>
        </p:nvGraphicFramePr>
        <p:xfrm>
          <a:off x="0" y="5029199"/>
          <a:ext cx="9067800" cy="12473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0892" y="1600200"/>
            <a:ext cx="4800600" cy="3428999"/>
          </a:xfrm>
          <a:prstGeom prst="rect">
            <a:avLst/>
          </a:prstGeom>
          <a:ln>
            <a:noFill/>
          </a:ln>
          <a:effectLst>
            <a:softEdge rad="112500"/>
          </a:effectLst>
        </p:spPr>
      </p:pic>
      <p:pic>
        <p:nvPicPr>
          <p:cNvPr id="6" name="Picture 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800600" y="1600201"/>
            <a:ext cx="4343400" cy="3428998"/>
          </a:xfrm>
          <a:prstGeom prst="rect">
            <a:avLst/>
          </a:prstGeom>
          <a:ln>
            <a:noFill/>
          </a:ln>
          <a:effectLst>
            <a:softEdge rad="112500"/>
          </a:effectLst>
        </p:spPr>
      </p:pic>
      <p:sp>
        <p:nvSpPr>
          <p:cNvPr id="9" name="Slide Number Placeholder 8"/>
          <p:cNvSpPr>
            <a:spLocks noGrp="1"/>
          </p:cNvSpPr>
          <p:nvPr>
            <p:ph type="sldNum" sz="quarter" idx="11"/>
          </p:nvPr>
        </p:nvSpPr>
        <p:spPr/>
        <p:txBody>
          <a:bodyPr/>
          <a:lstStyle/>
          <a:p>
            <a:fld id="{2DD195CB-2346-4A34-88F8-23C8A328906F}" type="slidenum">
              <a:rPr lang="ar-SA" smtClean="0"/>
              <a:pPr/>
              <a:t>9</a:t>
            </a:fld>
            <a:endParaRPr lang="ar-SA"/>
          </a:p>
        </p:txBody>
      </p:sp>
    </p:spTree>
    <p:extLst>
      <p:ext uri="{BB962C8B-B14F-4D97-AF65-F5344CB8AC3E}">
        <p14:creationId xmlns:p14="http://schemas.microsoft.com/office/powerpoint/2010/main" val="5729287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1443</TotalTime>
  <Words>1230</Words>
  <Application>Microsoft Office PowerPoint</Application>
  <PresentationFormat>On-screen Show (4:3)</PresentationFormat>
  <Paragraphs>217</Paragraphs>
  <Slides>36</Slides>
  <Notes>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Foundry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Plumbing project</dc:title>
  <dc:creator>aaa</dc:creator>
  <cp:lastModifiedBy>ABED-ALJWAD NAJJAR</cp:lastModifiedBy>
  <cp:revision>132</cp:revision>
  <dcterms:created xsi:type="dcterms:W3CDTF">2012-12-14T17:26:25Z</dcterms:created>
  <dcterms:modified xsi:type="dcterms:W3CDTF">2012-12-24T22:47:02Z</dcterms:modified>
</cp:coreProperties>
</file>