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Ubuntu"/>
      <p:regular r:id="rId18"/>
      <p:bold r:id="rId19"/>
      <p:italic r:id="rId20"/>
      <p:boldItalic r:id="rId21"/>
    </p:embeddedFont>
    <p:embeddedFont>
      <p:font typeface="Raleway SemiBold"/>
      <p:regular r:id="rId22"/>
      <p:bold r:id="rId23"/>
      <p:italic r:id="rId24"/>
      <p:boldItalic r:id="rId25"/>
    </p:embeddedFont>
    <p:embeddedFont>
      <p:font typeface="Raleway"/>
      <p:regular r:id="rId26"/>
      <p:bold r:id="rId27"/>
      <p:italic r:id="rId28"/>
      <p:boldItalic r:id="rId29"/>
    </p:embeddedFont>
    <p:embeddedFont>
      <p:font typeface="Ubuntu Medium"/>
      <p:regular r:id="rId30"/>
      <p:bold r:id="rId31"/>
      <p:italic r:id="rId32"/>
      <p:boldItalic r:id="rId33"/>
    </p:embeddedFont>
    <p:embeddedFont>
      <p:font typeface="Barlow Light"/>
      <p:regular r:id="rId34"/>
      <p:bold r:id="rId35"/>
      <p:italic r:id="rId36"/>
      <p:boldItalic r:id="rId37"/>
    </p:embeddedFont>
    <p:embeddedFont>
      <p:font typeface="Barlow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2" roundtripDataSignature="AMtx7mipIkuw1BTy9lRDZW6dY5IKftw1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Barlow-italic.fntdata"/><Relationship Id="rId20" Type="http://schemas.openxmlformats.org/officeDocument/2006/relationships/font" Target="fonts/Ubuntu-italic.fntdata"/><Relationship Id="rId42" Type="http://customschemas.google.com/relationships/presentationmetadata" Target="metadata"/><Relationship Id="rId41" Type="http://schemas.openxmlformats.org/officeDocument/2006/relationships/font" Target="fonts/Barlow-boldItalic.fntdata"/><Relationship Id="rId22" Type="http://schemas.openxmlformats.org/officeDocument/2006/relationships/font" Target="fonts/RalewaySemiBold-regular.fntdata"/><Relationship Id="rId21" Type="http://schemas.openxmlformats.org/officeDocument/2006/relationships/font" Target="fonts/Ubuntu-boldItalic.fntdata"/><Relationship Id="rId24" Type="http://schemas.openxmlformats.org/officeDocument/2006/relationships/font" Target="fonts/RalewaySemiBold-italic.fntdata"/><Relationship Id="rId23" Type="http://schemas.openxmlformats.org/officeDocument/2006/relationships/font" Target="fonts/RalewaySemiBo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aleway-regular.fntdata"/><Relationship Id="rId25" Type="http://schemas.openxmlformats.org/officeDocument/2006/relationships/font" Target="fonts/RalewaySemiBold-boldItalic.fntdata"/><Relationship Id="rId28" Type="http://schemas.openxmlformats.org/officeDocument/2006/relationships/font" Target="fonts/Raleway-italic.fntdata"/><Relationship Id="rId27" Type="http://schemas.openxmlformats.org/officeDocument/2006/relationships/font" Target="fonts/Raleway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Raleway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UbuntuMedium-bold.fntdata"/><Relationship Id="rId30" Type="http://schemas.openxmlformats.org/officeDocument/2006/relationships/font" Target="fonts/UbuntuMedium-regular.fntdata"/><Relationship Id="rId11" Type="http://schemas.openxmlformats.org/officeDocument/2006/relationships/slide" Target="slides/slide5.xml"/><Relationship Id="rId33" Type="http://schemas.openxmlformats.org/officeDocument/2006/relationships/font" Target="fonts/UbuntuMedium-boldItalic.fntdata"/><Relationship Id="rId10" Type="http://schemas.openxmlformats.org/officeDocument/2006/relationships/slide" Target="slides/slide4.xml"/><Relationship Id="rId32" Type="http://schemas.openxmlformats.org/officeDocument/2006/relationships/font" Target="fonts/UbuntuMedium-italic.fntdata"/><Relationship Id="rId13" Type="http://schemas.openxmlformats.org/officeDocument/2006/relationships/slide" Target="slides/slide7.xml"/><Relationship Id="rId35" Type="http://schemas.openxmlformats.org/officeDocument/2006/relationships/font" Target="fonts/BarlowLight-bold.fntdata"/><Relationship Id="rId12" Type="http://schemas.openxmlformats.org/officeDocument/2006/relationships/slide" Target="slides/slide6.xml"/><Relationship Id="rId34" Type="http://schemas.openxmlformats.org/officeDocument/2006/relationships/font" Target="fonts/BarlowLight-regular.fntdata"/><Relationship Id="rId15" Type="http://schemas.openxmlformats.org/officeDocument/2006/relationships/slide" Target="slides/slide9.xml"/><Relationship Id="rId37" Type="http://schemas.openxmlformats.org/officeDocument/2006/relationships/font" Target="fonts/BarlowLight-boldItalic.fntdata"/><Relationship Id="rId14" Type="http://schemas.openxmlformats.org/officeDocument/2006/relationships/slide" Target="slides/slide8.xml"/><Relationship Id="rId36" Type="http://schemas.openxmlformats.org/officeDocument/2006/relationships/font" Target="fonts/BarlowLight-italic.fntdata"/><Relationship Id="rId17" Type="http://schemas.openxmlformats.org/officeDocument/2006/relationships/slide" Target="slides/slide11.xml"/><Relationship Id="rId39" Type="http://schemas.openxmlformats.org/officeDocument/2006/relationships/font" Target="fonts/Barlow-bold.fntdata"/><Relationship Id="rId16" Type="http://schemas.openxmlformats.org/officeDocument/2006/relationships/slide" Target="slides/slide10.xml"/><Relationship Id="rId38" Type="http://schemas.openxmlformats.org/officeDocument/2006/relationships/font" Target="fonts/Barlow-regular.fntdata"/><Relationship Id="rId19" Type="http://schemas.openxmlformats.org/officeDocument/2006/relationships/font" Target="fonts/Ubuntu-bold.fntdata"/><Relationship Id="rId18" Type="http://schemas.openxmlformats.org/officeDocument/2006/relationships/font" Target="fonts/Ubuntu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5" name="Google Shape;32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1" name="Google Shape;34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ctrTitle"/>
          </p:nvPr>
        </p:nvSpPr>
        <p:spPr>
          <a:xfrm>
            <a:off x="1076325" y="1863600"/>
            <a:ext cx="4962600" cy="1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11" name="Google Shape;11;p13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22"/>
          <p:cNvSpPr/>
          <p:nvPr/>
        </p:nvSpPr>
        <p:spPr>
          <a:xfrm rot="5400000">
            <a:off x="-100350" y="4448760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22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58" name="Google Shape;58;p22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5" name="Google Shape;65;p2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6" name="Google Shape;6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9" name="Google Shape;69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" name="Google Shape;77;p2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8" name="Google Shape;7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4" name="Google Shape;84;p2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5" name="Google Shape;85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8" name="Google Shape;88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3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2" name="Google Shape;92;p3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3" name="Google Shape;93;p3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4" name="Google Shape;94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7" name="Google Shape;97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4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4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16" name="Google Shape;16;p14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0" name="Google Shape;100;p3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1" name="Google Shape;101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5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5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21" name="Google Shape;21;p15"/>
          <p:cNvSpPr txBox="1"/>
          <p:nvPr>
            <p:ph idx="1" type="body"/>
          </p:nvPr>
        </p:nvSpPr>
        <p:spPr>
          <a:xfrm>
            <a:off x="457200" y="1995750"/>
            <a:ext cx="26826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indent="-3429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indent="-3429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indent="-3429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indent="-3429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indent="-3429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indent="-3429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indent="-3429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indent="-3429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/>
        </p:txBody>
      </p:sp>
      <p:sp>
        <p:nvSpPr>
          <p:cNvPr id="22" name="Google Shape;22;p15"/>
          <p:cNvSpPr txBox="1"/>
          <p:nvPr>
            <p:ph idx="2" type="body"/>
          </p:nvPr>
        </p:nvSpPr>
        <p:spPr>
          <a:xfrm>
            <a:off x="3415578" y="1995750"/>
            <a:ext cx="26826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indent="-3429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indent="-3429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indent="-3429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indent="-3429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indent="-3429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indent="-3429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indent="-3429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indent="-3429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/>
        </p:txBody>
      </p:sp>
      <p:sp>
        <p:nvSpPr>
          <p:cNvPr id="23" name="Google Shape;23;p15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6"/>
          <p:cNvSpPr txBox="1"/>
          <p:nvPr>
            <p:ph type="ctrTitle"/>
          </p:nvPr>
        </p:nvSpPr>
        <p:spPr>
          <a:xfrm>
            <a:off x="1085850" y="2031025"/>
            <a:ext cx="46767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6" name="Google Shape;26;p16"/>
          <p:cNvSpPr txBox="1"/>
          <p:nvPr>
            <p:ph idx="1" type="subTitle"/>
          </p:nvPr>
        </p:nvSpPr>
        <p:spPr>
          <a:xfrm>
            <a:off x="1085850" y="3287726"/>
            <a:ext cx="46767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7" name="Google Shape;27;p16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7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7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7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1" type="body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▸"/>
              <a:defRPr/>
            </a:lvl1pPr>
            <a:lvl2pPr indent="-3429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2pPr>
            <a:lvl3pPr indent="-3429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3pPr>
            <a:lvl4pPr indent="-3556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4pPr>
            <a:lvl5pPr indent="-3556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5pPr>
            <a:lvl6pPr indent="-3556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6pPr>
            <a:lvl7pPr indent="-3556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7pPr>
            <a:lvl8pPr indent="-3556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8pPr>
            <a:lvl9pPr indent="-3556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8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8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dark">
  <p:cSld name="BLANK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9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20"/>
          <p:cNvSpPr/>
          <p:nvPr/>
        </p:nvSpPr>
        <p:spPr>
          <a:xfrm rot="5400000">
            <a:off x="-303375" y="927405"/>
            <a:ext cx="1416300" cy="80970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20"/>
          <p:cNvSpPr txBox="1"/>
          <p:nvPr>
            <p:ph idx="1" type="body"/>
          </p:nvPr>
        </p:nvSpPr>
        <p:spPr>
          <a:xfrm>
            <a:off x="1039050" y="1028325"/>
            <a:ext cx="4742700" cy="35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318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▸"/>
              <a:defRPr sz="3200">
                <a:solidFill>
                  <a:schemeClr val="lt1"/>
                </a:solidFill>
              </a:defRPr>
            </a:lvl1pPr>
            <a:lvl2pPr indent="-4318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2pPr>
            <a:lvl3pPr indent="-4318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3pPr>
            <a:lvl4pPr indent="-4318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4pPr>
            <a:lvl5pPr indent="-4318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5pPr>
            <a:lvl6pPr indent="-4318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6pPr>
            <a:lvl7pPr indent="-4318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7pPr>
            <a:lvl8pPr indent="-4318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8pPr>
            <a:lvl9pPr indent="-4318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20"/>
          <p:cNvSpPr txBox="1"/>
          <p:nvPr/>
        </p:nvSpPr>
        <p:spPr>
          <a:xfrm>
            <a:off x="19050" y="933775"/>
            <a:ext cx="5310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600"/>
              <a:buFont typeface="Arial"/>
              <a:buNone/>
            </a:pPr>
            <a:r>
              <a:rPr b="1" i="0" lang="en-GB" sz="8600" u="none" cap="none" strike="noStrike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b="1" i="0" sz="8600" u="none" cap="none" strike="noStrike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5" name="Google Shape;45;p20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2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1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21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21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1" type="body"/>
          </p:nvPr>
        </p:nvSpPr>
        <p:spPr>
          <a:xfrm>
            <a:off x="457200" y="1995750"/>
            <a:ext cx="25635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51" name="Google Shape;51;p21"/>
          <p:cNvSpPr txBox="1"/>
          <p:nvPr>
            <p:ph idx="2" type="body"/>
          </p:nvPr>
        </p:nvSpPr>
        <p:spPr>
          <a:xfrm>
            <a:off x="3290250" y="1995750"/>
            <a:ext cx="25635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52" name="Google Shape;52;p21"/>
          <p:cNvSpPr txBox="1"/>
          <p:nvPr>
            <p:ph idx="3" type="body"/>
          </p:nvPr>
        </p:nvSpPr>
        <p:spPr>
          <a:xfrm>
            <a:off x="6123300" y="1995750"/>
            <a:ext cx="25635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indent="-330200" lvl="1" marL="914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indent="-330200" lvl="2" marL="1371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indent="-330200" lvl="3" marL="1828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indent="-330200" lvl="4" marL="22860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indent="-330200" lvl="5" marL="27432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indent="-330200" lvl="6" marL="3200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indent="-330200" lvl="7" marL="36576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indent="-330200" lvl="8" marL="41148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/>
        </p:txBody>
      </p:sp>
      <p:sp>
        <p:nvSpPr>
          <p:cNvPr id="53" name="Google Shape;53;p21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6200038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b="0" i="0" sz="4800" u="none" cap="none" strike="noStrike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b="0" i="0" sz="4800" u="none" cap="none" strike="noStrike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b="0" i="0" sz="4800" u="none" cap="none" strike="noStrike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b="0" i="0" sz="4800" u="none" cap="none" strike="noStrike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b="0" i="0" sz="4800" u="none" cap="none" strike="noStrike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b="0" i="0" sz="4800" u="none" cap="none" strike="noStrike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b="0" i="0" sz="4800" u="none" cap="none" strike="noStrike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b="0" i="0" sz="4800" u="none" cap="none" strike="noStrike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b="0" i="0" sz="4800" u="none" cap="none" strike="noStrike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9pPr>
          </a:lstStyle>
          <a:p/>
        </p:txBody>
      </p:sp>
      <p:sp>
        <p:nvSpPr>
          <p:cNvPr id="7" name="Google Shape;7;p12"/>
          <p:cNvSpPr txBox="1"/>
          <p:nvPr>
            <p:ph idx="1" type="body"/>
          </p:nvPr>
        </p:nvSpPr>
        <p:spPr>
          <a:xfrm>
            <a:off x="457200" y="1995750"/>
            <a:ext cx="5640900" cy="26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▸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-355600" lvl="3" marL="18288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-355600" lvl="4" marL="22860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-355600" lvl="5" marL="27432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-355600" lvl="6" marL="32004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-355600" lvl="7" marL="36576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-355600" lvl="8" marL="411480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b="0" i="0" sz="2000" u="none" cap="none" strike="noStrike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8" name="Google Shape;8;p12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image" Target="../media/image2.png"/><Relationship Id="rId10" Type="http://schemas.openxmlformats.org/officeDocument/2006/relationships/image" Target="../media/image14.png"/><Relationship Id="rId13" Type="http://schemas.openxmlformats.org/officeDocument/2006/relationships/image" Target="../media/image8.png"/><Relationship Id="rId1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Relationship Id="rId4" Type="http://schemas.openxmlformats.org/officeDocument/2006/relationships/image" Target="../media/image13.png"/><Relationship Id="rId9" Type="http://schemas.openxmlformats.org/officeDocument/2006/relationships/image" Target="../media/image22.png"/><Relationship Id="rId15" Type="http://schemas.openxmlformats.org/officeDocument/2006/relationships/image" Target="../media/image12.png"/><Relationship Id="rId14" Type="http://schemas.openxmlformats.org/officeDocument/2006/relationships/image" Target="../media/image24.png"/><Relationship Id="rId17" Type="http://schemas.openxmlformats.org/officeDocument/2006/relationships/image" Target="../media/image10.png"/><Relationship Id="rId16" Type="http://schemas.openxmlformats.org/officeDocument/2006/relationships/image" Target="../media/image19.png"/><Relationship Id="rId5" Type="http://schemas.openxmlformats.org/officeDocument/2006/relationships/image" Target="../media/image7.png"/><Relationship Id="rId6" Type="http://schemas.openxmlformats.org/officeDocument/2006/relationships/image" Target="../media/image23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"/>
          <p:cNvSpPr txBox="1"/>
          <p:nvPr/>
        </p:nvSpPr>
        <p:spPr>
          <a:xfrm>
            <a:off x="565400" y="3905525"/>
            <a:ext cx="4492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Barlow Light"/>
                <a:ea typeface="Barlow Light"/>
                <a:cs typeface="Barlow Light"/>
                <a:sym typeface="Barlow Light"/>
              </a:rPr>
              <a:t>By: Hamzeh Saleh &amp; Mohammad Mubaslat</a:t>
            </a:r>
            <a:endParaRPr b="0" i="0" sz="1800" u="none" cap="none" strike="noStrike">
              <a:solidFill>
                <a:srgbClr val="000000"/>
              </a:solidFill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09" name="Google Shape;109;p1"/>
          <p:cNvSpPr txBox="1"/>
          <p:nvPr/>
        </p:nvSpPr>
        <p:spPr>
          <a:xfrm>
            <a:off x="314236" y="356275"/>
            <a:ext cx="6229235" cy="1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</a:pPr>
            <a:r>
              <a:rPr b="1" i="0" lang="en-GB" sz="4000" u="none" cap="none" strike="noStrike">
                <a:solidFill>
                  <a:schemeClr val="accent2"/>
                </a:solidFill>
                <a:latin typeface="Ubuntu"/>
                <a:ea typeface="Ubuntu"/>
                <a:cs typeface="Ubuntu"/>
                <a:sym typeface="Ubuntu"/>
              </a:rPr>
              <a:t>Moonbucks Machine</a:t>
            </a:r>
            <a:endParaRPr b="1" i="0" sz="4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1"/>
          <p:cNvPicPr preferRelativeResize="0"/>
          <p:nvPr/>
        </p:nvPicPr>
        <p:blipFill rotWithShape="1">
          <a:blip r:embed="rId3">
            <a:alphaModFix/>
          </a:blip>
          <a:srcRect b="14695" l="13121" r="13121" t="10212"/>
          <a:stretch/>
        </p:blipFill>
        <p:spPr>
          <a:xfrm>
            <a:off x="6150825" y="1372625"/>
            <a:ext cx="2261400" cy="21747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0"/>
          <p:cNvSpPr txBox="1"/>
          <p:nvPr>
            <p:ph type="title"/>
          </p:nvPr>
        </p:nvSpPr>
        <p:spPr>
          <a:xfrm>
            <a:off x="415750" y="641863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GB" sz="3600">
                <a:latin typeface="Ubuntu Medium"/>
                <a:ea typeface="Ubuntu Medium"/>
                <a:cs typeface="Ubuntu Medium"/>
                <a:sym typeface="Ubuntu Medium"/>
              </a:rPr>
              <a:t>Future Work</a:t>
            </a:r>
            <a:endParaRPr sz="3000"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pic>
        <p:nvPicPr>
          <p:cNvPr id="328" name="Google Shape;32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375" y="2481550"/>
            <a:ext cx="2161875" cy="2286451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10"/>
          <p:cNvSpPr/>
          <p:nvPr/>
        </p:nvSpPr>
        <p:spPr>
          <a:xfrm>
            <a:off x="3928900" y="1225225"/>
            <a:ext cx="1201500" cy="8004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0" name="Google Shape;330;p10"/>
          <p:cNvCxnSpPr/>
          <p:nvPr/>
        </p:nvCxnSpPr>
        <p:spPr>
          <a:xfrm flipH="1" rot="-5400000">
            <a:off x="4192762" y="2209000"/>
            <a:ext cx="544500" cy="6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31" name="Google Shape;331;p10"/>
          <p:cNvSpPr txBox="1"/>
          <p:nvPr/>
        </p:nvSpPr>
        <p:spPr>
          <a:xfrm>
            <a:off x="3876400" y="1349575"/>
            <a:ext cx="1330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300" u="none" cap="none" strike="noStrike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rPr>
              <a:t>Bidirectional</a:t>
            </a:r>
            <a:endParaRPr b="1" i="0" sz="1300" u="none" cap="none" strike="noStrike">
              <a:solidFill>
                <a:schemeClr val="accent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300" u="none" cap="none" strike="noStrike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rPr>
              <a:t>communication </a:t>
            </a:r>
            <a:endParaRPr b="0" i="0" sz="1300" u="none" cap="none" strike="noStrike">
              <a:solidFill>
                <a:srgbClr val="000000"/>
              </a:solidFill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332" name="Google Shape;332;p10"/>
          <p:cNvSpPr/>
          <p:nvPr/>
        </p:nvSpPr>
        <p:spPr>
          <a:xfrm>
            <a:off x="1734350" y="1545600"/>
            <a:ext cx="1201500" cy="8004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3" name="Google Shape;333;p10"/>
          <p:cNvCxnSpPr>
            <a:stCxn id="332" idx="1"/>
          </p:cNvCxnSpPr>
          <p:nvPr/>
        </p:nvCxnSpPr>
        <p:spPr>
          <a:xfrm flipH="1" rot="-5400000">
            <a:off x="2574200" y="2106900"/>
            <a:ext cx="667800" cy="1146000"/>
          </a:xfrm>
          <a:prstGeom prst="bentConnector2">
            <a:avLst/>
          </a:prstGeom>
          <a:noFill/>
          <a:ln cap="flat" cmpd="sng" w="19050">
            <a:solidFill>
              <a:srgbClr val="3D348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34" name="Google Shape;334;p10"/>
          <p:cNvSpPr/>
          <p:nvPr/>
        </p:nvSpPr>
        <p:spPr>
          <a:xfrm>
            <a:off x="6295450" y="1514425"/>
            <a:ext cx="1146000" cy="8004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5" name="Google Shape;335;p10"/>
          <p:cNvCxnSpPr>
            <a:stCxn id="334" idx="1"/>
          </p:cNvCxnSpPr>
          <p:nvPr/>
        </p:nvCxnSpPr>
        <p:spPr>
          <a:xfrm rot="5400000">
            <a:off x="5736850" y="1970725"/>
            <a:ext cx="787500" cy="1475700"/>
          </a:xfrm>
          <a:prstGeom prst="bentConnector2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36" name="Google Shape;336;p10"/>
          <p:cNvSpPr txBox="1"/>
          <p:nvPr/>
        </p:nvSpPr>
        <p:spPr>
          <a:xfrm>
            <a:off x="1746200" y="1577875"/>
            <a:ext cx="1201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GB" sz="1300" u="none" cap="none" strike="noStrike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rPr>
              <a:t>GSM to send </a:t>
            </a:r>
            <a:endParaRPr b="1" i="0" sz="1300" u="none" cap="none" strike="noStrike">
              <a:solidFill>
                <a:schemeClr val="accent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GB" sz="1300" u="none" cap="none" strike="noStrike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rPr>
              <a:t>messages</a:t>
            </a:r>
            <a:endParaRPr b="1" i="0" sz="1300" u="none" cap="none" strike="noStrike">
              <a:solidFill>
                <a:schemeClr val="accent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337" name="Google Shape;337;p10"/>
          <p:cNvSpPr txBox="1"/>
          <p:nvPr/>
        </p:nvSpPr>
        <p:spPr>
          <a:xfrm>
            <a:off x="6295450" y="1577550"/>
            <a:ext cx="1072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GB" sz="1300" u="none" cap="none" strike="noStrike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rPr>
              <a:t>Add more</a:t>
            </a:r>
            <a:endParaRPr b="1" i="0" sz="1300" u="none" cap="none" strike="noStrike">
              <a:solidFill>
                <a:schemeClr val="accent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en-GB" sz="1300" u="none" cap="none" strike="noStrike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rPr>
              <a:t>drinks</a:t>
            </a:r>
            <a:endParaRPr b="1" i="0" sz="1300" u="none" cap="none" strike="noStrike">
              <a:solidFill>
                <a:schemeClr val="accent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338" name="Google Shape;338;p10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1"/>
          <p:cNvSpPr txBox="1"/>
          <p:nvPr>
            <p:ph type="title"/>
          </p:nvPr>
        </p:nvSpPr>
        <p:spPr>
          <a:xfrm>
            <a:off x="380425" y="697700"/>
            <a:ext cx="2928600" cy="6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GB" sz="3600">
                <a:latin typeface="Ubuntu Medium"/>
                <a:ea typeface="Ubuntu Medium"/>
                <a:cs typeface="Ubuntu Medium"/>
                <a:sym typeface="Ubuntu Medium"/>
              </a:rPr>
              <a:t>The end</a:t>
            </a:r>
            <a:endParaRPr sz="3600"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344" name="Google Shape;344;p11"/>
          <p:cNvSpPr txBox="1"/>
          <p:nvPr>
            <p:ph idx="1" type="body"/>
          </p:nvPr>
        </p:nvSpPr>
        <p:spPr>
          <a:xfrm>
            <a:off x="5421650" y="1502150"/>
            <a:ext cx="2928600" cy="6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b="1" lang="en-GB" sz="3100">
                <a:latin typeface="Ubuntu"/>
                <a:ea typeface="Ubuntu"/>
                <a:cs typeface="Ubuntu"/>
                <a:sym typeface="Ubuntu"/>
              </a:rPr>
              <a:t>Special Thanks</a:t>
            </a:r>
            <a:endParaRPr b="1" sz="3100"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45" name="Google Shape;345;p11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6" name="Google Shape;346;p11"/>
          <p:cNvSpPr txBox="1"/>
          <p:nvPr>
            <p:ph idx="1" type="body"/>
          </p:nvPr>
        </p:nvSpPr>
        <p:spPr>
          <a:xfrm>
            <a:off x="5662100" y="2444175"/>
            <a:ext cx="2447700" cy="6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b="1" lang="en-GB" sz="2600">
                <a:solidFill>
                  <a:srgbClr val="F7B03E"/>
                </a:solidFill>
                <a:latin typeface="Ubuntu"/>
                <a:ea typeface="Ubuntu"/>
                <a:cs typeface="Ubuntu"/>
                <a:sym typeface="Ubuntu"/>
              </a:rPr>
              <a:t>Dr. Asmaa Afifi</a:t>
            </a:r>
            <a:endParaRPr b="1" sz="2600">
              <a:solidFill>
                <a:srgbClr val="F7B03E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47" name="Google Shape;347;p11"/>
          <p:cNvSpPr txBox="1"/>
          <p:nvPr>
            <p:ph idx="1" type="body"/>
          </p:nvPr>
        </p:nvSpPr>
        <p:spPr>
          <a:xfrm>
            <a:off x="5235475" y="3386650"/>
            <a:ext cx="3551700" cy="6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500">
                <a:latin typeface="Ubuntu"/>
                <a:ea typeface="Ubuntu"/>
                <a:cs typeface="Ubuntu"/>
                <a:sym typeface="Ubuntu"/>
              </a:rPr>
              <a:t>And Everyone Who Helped Us Complete This Project Even If With a Single Word</a:t>
            </a:r>
            <a:endParaRPr sz="1500"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348" name="Google Shape;34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9925" y="1425950"/>
            <a:ext cx="3134600" cy="313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"/>
          <p:cNvSpPr txBox="1"/>
          <p:nvPr>
            <p:ph type="title"/>
          </p:nvPr>
        </p:nvSpPr>
        <p:spPr>
          <a:xfrm>
            <a:off x="457200" y="606800"/>
            <a:ext cx="42372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GB">
                <a:latin typeface="Ubuntu Medium"/>
                <a:ea typeface="Ubuntu Medium"/>
                <a:cs typeface="Ubuntu Medium"/>
                <a:sym typeface="Ubuntu Medium"/>
              </a:rPr>
              <a:t>Roadmap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116" name="Google Shape;116;p2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7" name="Google Shape;117;p2"/>
          <p:cNvSpPr/>
          <p:nvPr/>
        </p:nvSpPr>
        <p:spPr>
          <a:xfrm>
            <a:off x="0" y="2371028"/>
            <a:ext cx="9144000" cy="1011043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22860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"/>
          <p:cNvSpPr/>
          <p:nvPr/>
        </p:nvSpPr>
        <p:spPr>
          <a:xfrm>
            <a:off x="0" y="2371028"/>
            <a:ext cx="9144000" cy="1011043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19050">
            <a:solidFill>
              <a:schemeClr val="lt1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9" name="Google Shape;119;p2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120" name="Google Shape;120;p2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en-GB" sz="600" u="none" cap="none" strike="noStrike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1</a:t>
              </a:r>
              <a:endParaRPr b="0" i="0" sz="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122" name="Google Shape;122;p2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123" name="Google Shape;123;p2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en-GB" sz="600" u="none" cap="none" strike="noStrike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3</a:t>
              </a:r>
              <a:endParaRPr b="0" i="0" sz="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125" name="Google Shape;125;p2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126" name="Google Shape;126;p2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en-GB" sz="600" u="none" cap="none" strike="noStrike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5</a:t>
              </a:r>
              <a:endParaRPr b="0" i="0" sz="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128" name="Google Shape;128;p2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129" name="Google Shape;129;p2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30" name="Google Shape;130;p2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en-GB" sz="600" u="none" cap="none" strike="noStrike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6</a:t>
              </a:r>
              <a:endParaRPr b="0" i="0" sz="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131" name="Google Shape;131;p2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132" name="Google Shape;132;p2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33" name="Google Shape;133;p2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en-GB" sz="600" u="none" cap="none" strike="noStrike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4</a:t>
              </a:r>
              <a:endParaRPr b="0" i="0" sz="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134" name="Google Shape;134;p2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135" name="Google Shape;135;p2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36" name="Google Shape;136;p2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en-GB" sz="600" u="none" cap="none" strike="noStrike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2</a:t>
              </a:r>
              <a:endParaRPr b="0" i="0" sz="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137" name="Google Shape;137;p2"/>
          <p:cNvSpPr txBox="1"/>
          <p:nvPr/>
        </p:nvSpPr>
        <p:spPr>
          <a:xfrm>
            <a:off x="1198800" y="1156100"/>
            <a:ext cx="1648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GB" sz="1700" u="none" cap="none" strike="noStrike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rPr>
              <a:t>Introduction</a:t>
            </a:r>
            <a:endParaRPr b="0" i="0" sz="1700" u="none" cap="none" strike="noStrike">
              <a:solidFill>
                <a:schemeClr val="dk2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38" name="Google Shape;138;p2"/>
          <p:cNvSpPr txBox="1"/>
          <p:nvPr/>
        </p:nvSpPr>
        <p:spPr>
          <a:xfrm>
            <a:off x="2847300" y="1287180"/>
            <a:ext cx="25824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2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39" name="Google Shape;139;p2"/>
          <p:cNvSpPr txBox="1"/>
          <p:nvPr/>
        </p:nvSpPr>
        <p:spPr>
          <a:xfrm>
            <a:off x="4233850" y="4014725"/>
            <a:ext cx="1711200" cy="321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GB" sz="1700" u="none" cap="none" strike="noStrike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rPr>
              <a:t>Main features</a:t>
            </a:r>
            <a:endParaRPr b="0" i="0" sz="1700" u="none" cap="none" strike="noStrike">
              <a:solidFill>
                <a:schemeClr val="dk2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40" name="Google Shape;140;p2"/>
          <p:cNvSpPr txBox="1"/>
          <p:nvPr/>
        </p:nvSpPr>
        <p:spPr>
          <a:xfrm>
            <a:off x="2259750" y="4063600"/>
            <a:ext cx="15486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GB" sz="1700" u="none" cap="none" strike="noStrike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rPr>
              <a:t>Objectives</a:t>
            </a:r>
            <a:endParaRPr b="0" i="0" sz="1700" u="none" cap="none" strike="noStrike">
              <a:solidFill>
                <a:schemeClr val="dk2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41" name="Google Shape;141;p2"/>
          <p:cNvSpPr txBox="1"/>
          <p:nvPr/>
        </p:nvSpPr>
        <p:spPr>
          <a:xfrm>
            <a:off x="2981025" y="1439575"/>
            <a:ext cx="1947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GB" sz="1700" u="none" cap="none" strike="noStrike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rPr>
              <a:t>Process steps</a:t>
            </a:r>
            <a:endParaRPr b="0" i="0" sz="1700" u="none" cap="none" strike="noStrike">
              <a:solidFill>
                <a:schemeClr val="dk2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42" name="Google Shape;142;p2"/>
          <p:cNvSpPr txBox="1"/>
          <p:nvPr/>
        </p:nvSpPr>
        <p:spPr>
          <a:xfrm>
            <a:off x="6370550" y="4063600"/>
            <a:ext cx="1548600" cy="3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GB" sz="1700" u="none" cap="none" strike="noStrike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rPr>
              <a:t>Future work</a:t>
            </a:r>
            <a:endParaRPr b="0" i="0" sz="1700" u="none" cap="none" strike="noStrike">
              <a:solidFill>
                <a:schemeClr val="dk2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43" name="Google Shape;143;p2"/>
          <p:cNvSpPr txBox="1"/>
          <p:nvPr/>
        </p:nvSpPr>
        <p:spPr>
          <a:xfrm>
            <a:off x="5304900" y="1436725"/>
            <a:ext cx="1548600" cy="3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GB" sz="1700" u="none" cap="none" strike="noStrike"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rPr>
              <a:t>Devices used </a:t>
            </a:r>
            <a:endParaRPr b="0" i="0" sz="1700" u="none" cap="none" strike="noStrike">
              <a:solidFill>
                <a:schemeClr val="dk2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"/>
          <p:cNvSpPr txBox="1"/>
          <p:nvPr>
            <p:ph type="title"/>
          </p:nvPr>
        </p:nvSpPr>
        <p:spPr>
          <a:xfrm>
            <a:off x="415750" y="641863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GB" sz="3600">
                <a:latin typeface="Ubuntu Medium"/>
                <a:ea typeface="Ubuntu Medium"/>
                <a:cs typeface="Ubuntu Medium"/>
                <a:sym typeface="Ubuntu Medium"/>
              </a:rPr>
              <a:t>Introduction </a:t>
            </a:r>
            <a:endParaRPr sz="3000"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149" name="Google Shape;149;p4"/>
          <p:cNvSpPr txBox="1"/>
          <p:nvPr>
            <p:ph idx="12" type="sldNum"/>
          </p:nvPr>
        </p:nvSpPr>
        <p:spPr>
          <a:xfrm>
            <a:off x="8678800" y="4287175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0" name="Google Shape;150;p4"/>
          <p:cNvSpPr txBox="1"/>
          <p:nvPr/>
        </p:nvSpPr>
        <p:spPr>
          <a:xfrm>
            <a:off x="599600" y="1910000"/>
            <a:ext cx="3769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Ubuntu Medium"/>
                <a:ea typeface="Ubuntu Medium"/>
                <a:cs typeface="Ubuntu Medium"/>
                <a:sym typeface="Ubuntu Medium"/>
              </a:rPr>
              <a:t>Where is the Idea come from?</a:t>
            </a:r>
            <a:endParaRPr b="0" i="0" sz="1800" u="none" cap="none" strike="noStrike">
              <a:solidFill>
                <a:srgbClr val="000000"/>
              </a:solidFill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pic>
        <p:nvPicPr>
          <p:cNvPr id="151" name="Google Shape;15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9700" y="1910000"/>
            <a:ext cx="306349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4"/>
          <p:cNvSpPr txBox="1"/>
          <p:nvPr/>
        </p:nvSpPr>
        <p:spPr>
          <a:xfrm>
            <a:off x="711250" y="2629100"/>
            <a:ext cx="50499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Ubuntu"/>
              <a:buChar char="➢"/>
            </a:pPr>
            <a:r>
              <a:rPr b="0" i="0" lang="en-GB" sz="1700" u="none" cap="none" strike="noStrik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About 40% of the people drink Nescafe every day.</a:t>
            </a:r>
            <a:endParaRPr b="0" i="0" sz="1700" u="none" cap="none" strike="noStrike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Ubuntu"/>
              <a:buChar char="➢"/>
            </a:pPr>
            <a:r>
              <a:rPr b="0" i="0" lang="en-GB" sz="1700" u="none" cap="none" strike="noStrik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No </a:t>
            </a:r>
            <a:r>
              <a:rPr lang="en-GB" sz="17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t</a:t>
            </a:r>
            <a:r>
              <a:rPr b="0" i="0" lang="en-GB" sz="1700" u="none" cap="none" strike="noStrik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ime to prepare it manually.</a:t>
            </a:r>
            <a:endParaRPr b="0" i="0" sz="1700" u="none" cap="none" strike="noStrike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53" name="Google Shape;15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38975" y="1094099"/>
            <a:ext cx="3276224" cy="280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"/>
          <p:cNvSpPr txBox="1"/>
          <p:nvPr>
            <p:ph type="title"/>
          </p:nvPr>
        </p:nvSpPr>
        <p:spPr>
          <a:xfrm>
            <a:off x="415750" y="641863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GB" sz="3600">
                <a:latin typeface="Ubuntu Medium"/>
                <a:ea typeface="Ubuntu Medium"/>
                <a:cs typeface="Ubuntu Medium"/>
                <a:sym typeface="Ubuntu Medium"/>
              </a:rPr>
              <a:t>Introduction </a:t>
            </a:r>
            <a:endParaRPr sz="3000"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159" name="Google Shape;159;p3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0" name="Google Shape;160;p3"/>
          <p:cNvSpPr txBox="1"/>
          <p:nvPr/>
        </p:nvSpPr>
        <p:spPr>
          <a:xfrm>
            <a:off x="1038900" y="1529725"/>
            <a:ext cx="352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Ubuntu Medium"/>
                <a:ea typeface="Ubuntu Medium"/>
                <a:cs typeface="Ubuntu Medium"/>
                <a:sym typeface="Ubuntu Medium"/>
              </a:rPr>
              <a:t>What is Moon</a:t>
            </a:r>
            <a:r>
              <a:rPr lang="en-GB" sz="1800">
                <a:latin typeface="Ubuntu Medium"/>
                <a:ea typeface="Ubuntu Medium"/>
                <a:cs typeface="Ubuntu Medium"/>
                <a:sym typeface="Ubuntu Medium"/>
              </a:rPr>
              <a:t>b</a:t>
            </a:r>
            <a:r>
              <a:rPr b="0" i="0" lang="en-GB" sz="1800" u="none" cap="none" strike="noStrike">
                <a:solidFill>
                  <a:srgbClr val="000000"/>
                </a:solidFill>
                <a:latin typeface="Ubuntu Medium"/>
                <a:ea typeface="Ubuntu Medium"/>
                <a:cs typeface="Ubuntu Medium"/>
                <a:sym typeface="Ubuntu Medium"/>
              </a:rPr>
              <a:t>ucks Machine?</a:t>
            </a:r>
            <a:endParaRPr b="0" i="0" sz="1800" u="none" cap="none" strike="noStrike">
              <a:solidFill>
                <a:srgbClr val="000000"/>
              </a:solidFill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pic>
        <p:nvPicPr>
          <p:cNvPr id="161" name="Google Shape;16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5600" y="1568350"/>
            <a:ext cx="363526" cy="38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"/>
          <p:cNvSpPr txBox="1"/>
          <p:nvPr/>
        </p:nvSpPr>
        <p:spPr>
          <a:xfrm>
            <a:off x="585600" y="2434800"/>
            <a:ext cx="50499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Ubuntu"/>
              <a:buChar char="➢"/>
            </a:pPr>
            <a:r>
              <a:rPr b="0" i="0" lang="en-GB" sz="1700" u="none" cap="none" strike="noStrik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The updated version of traditional Nescafe machines.</a:t>
            </a:r>
            <a:endParaRPr b="0" i="0" sz="1700" u="none" cap="none" strike="noStrike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Ubuntu"/>
              <a:buChar char="➢"/>
            </a:pPr>
            <a:r>
              <a:rPr b="0" i="0" lang="en-GB" sz="1700" u="none" cap="none" strike="noStrik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Can prepare your Nescafe cup automatically.</a:t>
            </a:r>
            <a:endParaRPr b="0" i="0" sz="1700" u="none" cap="none" strike="noStrike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63" name="Google Shape;163;p3"/>
          <p:cNvPicPr preferRelativeResize="0"/>
          <p:nvPr/>
        </p:nvPicPr>
        <p:blipFill rotWithShape="1">
          <a:blip r:embed="rId4">
            <a:alphaModFix/>
          </a:blip>
          <a:srcRect b="9853" l="0" r="0" t="33317"/>
          <a:stretch/>
        </p:blipFill>
        <p:spPr>
          <a:xfrm>
            <a:off x="5887450" y="1365751"/>
            <a:ext cx="2893201" cy="2529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"/>
          <p:cNvSpPr txBox="1"/>
          <p:nvPr>
            <p:ph type="title"/>
          </p:nvPr>
        </p:nvSpPr>
        <p:spPr>
          <a:xfrm>
            <a:off x="415750" y="641863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GB" sz="3600">
                <a:latin typeface="Ubuntu Medium"/>
                <a:ea typeface="Ubuntu Medium"/>
                <a:cs typeface="Ubuntu Medium"/>
                <a:sym typeface="Ubuntu Medium"/>
              </a:rPr>
              <a:t>Objectives</a:t>
            </a:r>
            <a:endParaRPr sz="3000"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grpSp>
        <p:nvGrpSpPr>
          <p:cNvPr id="169" name="Google Shape;169;p5"/>
          <p:cNvGrpSpPr/>
          <p:nvPr/>
        </p:nvGrpSpPr>
        <p:grpSpPr>
          <a:xfrm>
            <a:off x="5535936" y="1085613"/>
            <a:ext cx="3140024" cy="2972276"/>
            <a:chOff x="2152750" y="190500"/>
            <a:chExt cx="4293756" cy="4762499"/>
          </a:xfrm>
        </p:grpSpPr>
        <p:sp>
          <p:nvSpPr>
            <p:cNvPr id="170" name="Google Shape;170;p5"/>
            <p:cNvSpPr/>
            <p:nvPr/>
          </p:nvSpPr>
          <p:spPr>
            <a:xfrm>
              <a:off x="2152750" y="2957607"/>
              <a:ext cx="756691" cy="437959"/>
            </a:xfrm>
            <a:custGeom>
              <a:rect b="b" l="l" r="r" t="t"/>
              <a:pathLst>
                <a:path extrusionOk="0" h="437959" w="756691">
                  <a:moveTo>
                    <a:pt x="756692" y="218980"/>
                  </a:moveTo>
                  <a:cubicBezTo>
                    <a:pt x="756692" y="339919"/>
                    <a:pt x="587300" y="437959"/>
                    <a:pt x="378346" y="437959"/>
                  </a:cubicBezTo>
                  <a:cubicBezTo>
                    <a:pt x="169391" y="437959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2" y="98041"/>
                    <a:pt x="756692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5"/>
            <p:cNvSpPr/>
            <p:nvPr/>
          </p:nvSpPr>
          <p:spPr>
            <a:xfrm>
              <a:off x="2318956" y="3109336"/>
              <a:ext cx="225716" cy="175248"/>
            </a:xfrm>
            <a:custGeom>
              <a:rect b="b" l="l" r="r" t="t"/>
              <a:pathLst>
                <a:path extrusionOk="0" h="175248" w="225716">
                  <a:moveTo>
                    <a:pt x="18072" y="5"/>
                  </a:moveTo>
                  <a:cubicBezTo>
                    <a:pt x="45158" y="22103"/>
                    <a:pt x="85074" y="1910"/>
                    <a:pt x="87070" y="3910"/>
                  </a:cubicBezTo>
                  <a:cubicBezTo>
                    <a:pt x="118886" y="33494"/>
                    <a:pt x="152260" y="61346"/>
                    <a:pt x="187050" y="87349"/>
                  </a:cubicBezTo>
                  <a:cubicBezTo>
                    <a:pt x="203871" y="100684"/>
                    <a:pt x="230197" y="118400"/>
                    <a:pt x="225065" y="144023"/>
                  </a:cubicBezTo>
                  <a:cubicBezTo>
                    <a:pt x="216511" y="189742"/>
                    <a:pt x="143522" y="175646"/>
                    <a:pt x="115961" y="161644"/>
                  </a:cubicBezTo>
                  <a:cubicBezTo>
                    <a:pt x="88400" y="147642"/>
                    <a:pt x="65876" y="124496"/>
                    <a:pt x="39931" y="108304"/>
                  </a:cubicBezTo>
                  <a:cubicBezTo>
                    <a:pt x="20924" y="96683"/>
                    <a:pt x="2961" y="90682"/>
                    <a:pt x="110" y="67156"/>
                  </a:cubicBezTo>
                  <a:cubicBezTo>
                    <a:pt x="-1410" y="52964"/>
                    <a:pt x="13225" y="-567"/>
                    <a:pt x="1807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2319304" y="3166967"/>
              <a:ext cx="224715" cy="117585"/>
            </a:xfrm>
            <a:custGeom>
              <a:rect b="b" l="l" r="r" t="t"/>
              <a:pathLst>
                <a:path extrusionOk="0" h="117585" w="224715">
                  <a:moveTo>
                    <a:pt x="427" y="0"/>
                  </a:moveTo>
                  <a:cubicBezTo>
                    <a:pt x="3943" y="22574"/>
                    <a:pt x="22000" y="28575"/>
                    <a:pt x="40533" y="40291"/>
                  </a:cubicBezTo>
                  <a:cubicBezTo>
                    <a:pt x="66953" y="56769"/>
                    <a:pt x="90332" y="80582"/>
                    <a:pt x="117893" y="94583"/>
                  </a:cubicBezTo>
                  <a:cubicBezTo>
                    <a:pt x="143364" y="107442"/>
                    <a:pt x="206849" y="120301"/>
                    <a:pt x="224716" y="87630"/>
                  </a:cubicBezTo>
                  <a:cubicBezTo>
                    <a:pt x="215212" y="131731"/>
                    <a:pt x="143269" y="117920"/>
                    <a:pt x="115993" y="104013"/>
                  </a:cubicBezTo>
                  <a:cubicBezTo>
                    <a:pt x="88717" y="90107"/>
                    <a:pt x="65908" y="66866"/>
                    <a:pt x="39962" y="50673"/>
                  </a:cubicBezTo>
                  <a:cubicBezTo>
                    <a:pt x="20955" y="39053"/>
                    <a:pt x="2993" y="33052"/>
                    <a:pt x="142" y="9525"/>
                  </a:cubicBezTo>
                  <a:cubicBezTo>
                    <a:pt x="-117" y="6353"/>
                    <a:pt x="-21" y="3153"/>
                    <a:pt x="42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2550431" y="3021675"/>
              <a:ext cx="225586" cy="168802"/>
            </a:xfrm>
            <a:custGeom>
              <a:rect b="b" l="l" r="r" t="t"/>
              <a:pathLst>
                <a:path extrusionOk="0" h="168802" w="225586">
                  <a:moveTo>
                    <a:pt x="21626" y="130"/>
                  </a:moveTo>
                  <a:cubicBezTo>
                    <a:pt x="48617" y="22228"/>
                    <a:pt x="96040" y="-1965"/>
                    <a:pt x="97656" y="130"/>
                  </a:cubicBezTo>
                  <a:cubicBezTo>
                    <a:pt x="125867" y="28715"/>
                    <a:pt x="155661" y="55680"/>
                    <a:pt x="186897" y="80902"/>
                  </a:cubicBezTo>
                  <a:cubicBezTo>
                    <a:pt x="203813" y="94237"/>
                    <a:pt x="230139" y="111954"/>
                    <a:pt x="224912" y="137576"/>
                  </a:cubicBezTo>
                  <a:cubicBezTo>
                    <a:pt x="216358" y="183296"/>
                    <a:pt x="143369" y="169199"/>
                    <a:pt x="115808" y="155197"/>
                  </a:cubicBezTo>
                  <a:cubicBezTo>
                    <a:pt x="88247" y="141196"/>
                    <a:pt x="65723" y="118050"/>
                    <a:pt x="39778" y="101857"/>
                  </a:cubicBezTo>
                  <a:cubicBezTo>
                    <a:pt x="20770" y="90237"/>
                    <a:pt x="2903" y="84236"/>
                    <a:pt x="52" y="60709"/>
                  </a:cubicBezTo>
                  <a:cubicBezTo>
                    <a:pt x="-1088" y="46517"/>
                    <a:pt x="16779" y="-441"/>
                    <a:pt x="21626" y="13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2551534" y="3076575"/>
              <a:ext cx="224758" cy="117584"/>
            </a:xfrm>
            <a:custGeom>
              <a:rect b="b" l="l" r="r" t="t"/>
              <a:pathLst>
                <a:path extrusionOk="0" h="117584" w="224758">
                  <a:moveTo>
                    <a:pt x="375" y="0"/>
                  </a:moveTo>
                  <a:cubicBezTo>
                    <a:pt x="3986" y="22574"/>
                    <a:pt x="22043" y="28575"/>
                    <a:pt x="40481" y="40291"/>
                  </a:cubicBezTo>
                  <a:cubicBezTo>
                    <a:pt x="66996" y="56769"/>
                    <a:pt x="90375" y="80581"/>
                    <a:pt x="117841" y="94583"/>
                  </a:cubicBezTo>
                  <a:cubicBezTo>
                    <a:pt x="143312" y="107442"/>
                    <a:pt x="206892" y="120301"/>
                    <a:pt x="224759" y="87630"/>
                  </a:cubicBezTo>
                  <a:cubicBezTo>
                    <a:pt x="215255" y="131731"/>
                    <a:pt x="143217" y="117920"/>
                    <a:pt x="115941" y="104013"/>
                  </a:cubicBezTo>
                  <a:cubicBezTo>
                    <a:pt x="88665" y="90106"/>
                    <a:pt x="65951" y="66865"/>
                    <a:pt x="39910" y="50673"/>
                  </a:cubicBezTo>
                  <a:cubicBezTo>
                    <a:pt x="21378" y="39053"/>
                    <a:pt x="3036" y="33052"/>
                    <a:pt x="185" y="9525"/>
                  </a:cubicBezTo>
                  <a:cubicBezTo>
                    <a:pt x="-114" y="6353"/>
                    <a:pt x="-50" y="3153"/>
                    <a:pt x="37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2330724" y="2010537"/>
              <a:ext cx="387976" cy="1115665"/>
            </a:xfrm>
            <a:custGeom>
              <a:rect b="b" l="l" r="r" t="t"/>
              <a:pathLst>
                <a:path extrusionOk="0" h="1115665" w="387976">
                  <a:moveTo>
                    <a:pt x="4689" y="96964"/>
                  </a:moveTo>
                  <a:cubicBezTo>
                    <a:pt x="6019" y="138017"/>
                    <a:pt x="18754" y="316039"/>
                    <a:pt x="24456" y="410623"/>
                  </a:cubicBezTo>
                  <a:cubicBezTo>
                    <a:pt x="30159" y="505206"/>
                    <a:pt x="31489" y="620173"/>
                    <a:pt x="31489" y="620173"/>
                  </a:cubicBezTo>
                  <a:cubicBezTo>
                    <a:pt x="31489" y="620173"/>
                    <a:pt x="15238" y="688943"/>
                    <a:pt x="4689" y="769715"/>
                  </a:cubicBezTo>
                  <a:cubicBezTo>
                    <a:pt x="-5861" y="850487"/>
                    <a:pt x="4689" y="1105472"/>
                    <a:pt x="4689" y="1105472"/>
                  </a:cubicBezTo>
                  <a:cubicBezTo>
                    <a:pt x="25827" y="1119064"/>
                    <a:pt x="52928" y="1119064"/>
                    <a:pt x="74066" y="1105472"/>
                  </a:cubicBezTo>
                  <a:cubicBezTo>
                    <a:pt x="74066" y="1105472"/>
                    <a:pt x="117403" y="901446"/>
                    <a:pt x="137456" y="809530"/>
                  </a:cubicBezTo>
                  <a:cubicBezTo>
                    <a:pt x="157509" y="717614"/>
                    <a:pt x="161026" y="664559"/>
                    <a:pt x="171480" y="607600"/>
                  </a:cubicBezTo>
                  <a:cubicBezTo>
                    <a:pt x="184025" y="538639"/>
                    <a:pt x="211206" y="217075"/>
                    <a:pt x="211206" y="217075"/>
                  </a:cubicBezTo>
                  <a:lnTo>
                    <a:pt x="222040" y="217742"/>
                  </a:lnTo>
                  <a:lnTo>
                    <a:pt x="250551" y="580930"/>
                  </a:lnTo>
                  <a:cubicBezTo>
                    <a:pt x="241642" y="607685"/>
                    <a:pt x="235526" y="635299"/>
                    <a:pt x="232304" y="663321"/>
                  </a:cubicBezTo>
                  <a:cubicBezTo>
                    <a:pt x="224416" y="722471"/>
                    <a:pt x="240573" y="1020127"/>
                    <a:pt x="240573" y="1020127"/>
                  </a:cubicBezTo>
                  <a:cubicBezTo>
                    <a:pt x="264164" y="1033272"/>
                    <a:pt x="293106" y="1032091"/>
                    <a:pt x="315557" y="1017079"/>
                  </a:cubicBezTo>
                  <a:cubicBezTo>
                    <a:pt x="315557" y="1017079"/>
                    <a:pt x="387976" y="622840"/>
                    <a:pt x="387976" y="562832"/>
                  </a:cubicBezTo>
                  <a:cubicBezTo>
                    <a:pt x="387976" y="523208"/>
                    <a:pt x="381229" y="0"/>
                    <a:pt x="3812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2382705" y="1314450"/>
              <a:ext cx="248692" cy="242377"/>
            </a:xfrm>
            <a:custGeom>
              <a:rect b="b" l="l" r="r" t="t"/>
              <a:pathLst>
                <a:path extrusionOk="0" h="242377" w="248692">
                  <a:moveTo>
                    <a:pt x="50881" y="0"/>
                  </a:moveTo>
                  <a:cubicBezTo>
                    <a:pt x="50881" y="0"/>
                    <a:pt x="55538" y="89440"/>
                    <a:pt x="53542" y="97346"/>
                  </a:cubicBezTo>
                  <a:cubicBezTo>
                    <a:pt x="51546" y="105251"/>
                    <a:pt x="12486" y="131540"/>
                    <a:pt x="1176" y="140970"/>
                  </a:cubicBezTo>
                  <a:cubicBezTo>
                    <a:pt x="-10133" y="150400"/>
                    <a:pt x="62951" y="222599"/>
                    <a:pt x="98400" y="238887"/>
                  </a:cubicBezTo>
                  <a:cubicBezTo>
                    <a:pt x="133849" y="255175"/>
                    <a:pt x="246564" y="212217"/>
                    <a:pt x="248560" y="156782"/>
                  </a:cubicBezTo>
                  <a:cubicBezTo>
                    <a:pt x="250556" y="101346"/>
                    <a:pt x="229552" y="54769"/>
                    <a:pt x="211970" y="52006"/>
                  </a:cubicBezTo>
                  <a:cubicBezTo>
                    <a:pt x="194388" y="49244"/>
                    <a:pt x="50881" y="0"/>
                    <a:pt x="50881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2671394" y="1371981"/>
              <a:ext cx="353519" cy="695039"/>
            </a:xfrm>
            <a:custGeom>
              <a:rect b="b" l="l" r="r" t="t"/>
              <a:pathLst>
                <a:path extrusionOk="0" h="695039" w="353519">
                  <a:moveTo>
                    <a:pt x="6725" y="108394"/>
                  </a:moveTo>
                  <a:cubicBezTo>
                    <a:pt x="11952" y="68961"/>
                    <a:pt x="-13993" y="31432"/>
                    <a:pt x="11192" y="0"/>
                  </a:cubicBezTo>
                  <a:cubicBezTo>
                    <a:pt x="99292" y="86582"/>
                    <a:pt x="88077" y="315754"/>
                    <a:pt x="108130" y="462344"/>
                  </a:cubicBezTo>
                  <a:cubicBezTo>
                    <a:pt x="173516" y="530924"/>
                    <a:pt x="305049" y="598456"/>
                    <a:pt x="342114" y="614744"/>
                  </a:cubicBezTo>
                  <a:cubicBezTo>
                    <a:pt x="348861" y="617791"/>
                    <a:pt x="354659" y="621030"/>
                    <a:pt x="353328" y="628364"/>
                  </a:cubicBezTo>
                  <a:cubicBezTo>
                    <a:pt x="348006" y="656939"/>
                    <a:pt x="339738" y="667798"/>
                    <a:pt x="322726" y="695039"/>
                  </a:cubicBezTo>
                  <a:cubicBezTo>
                    <a:pt x="235671" y="657415"/>
                    <a:pt x="172946" y="635794"/>
                    <a:pt x="64223" y="532257"/>
                  </a:cubicBezTo>
                  <a:cubicBezTo>
                    <a:pt x="53909" y="521094"/>
                    <a:pt x="44680" y="508978"/>
                    <a:pt x="36662" y="496062"/>
                  </a:cubicBezTo>
                  <a:cubicBezTo>
                    <a:pt x="5584" y="403479"/>
                    <a:pt x="-2209" y="176498"/>
                    <a:pt x="6725" y="1083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2315965" y="1348763"/>
              <a:ext cx="403432" cy="814679"/>
            </a:xfrm>
            <a:custGeom>
              <a:rect b="b" l="l" r="r" t="t"/>
              <a:pathLst>
                <a:path extrusionOk="0" h="814679" w="403432">
                  <a:moveTo>
                    <a:pt x="107642" y="78462"/>
                  </a:moveTo>
                  <a:cubicBezTo>
                    <a:pt x="107642" y="78462"/>
                    <a:pt x="172458" y="175236"/>
                    <a:pt x="262839" y="184761"/>
                  </a:cubicBezTo>
                  <a:cubicBezTo>
                    <a:pt x="291351" y="156186"/>
                    <a:pt x="293917" y="56364"/>
                    <a:pt x="254476" y="24360"/>
                  </a:cubicBezTo>
                  <a:cubicBezTo>
                    <a:pt x="254476" y="24360"/>
                    <a:pt x="290780" y="-4977"/>
                    <a:pt x="315585" y="738"/>
                  </a:cubicBezTo>
                  <a:cubicBezTo>
                    <a:pt x="342222" y="16921"/>
                    <a:pt x="362057" y="42286"/>
                    <a:pt x="371373" y="72081"/>
                  </a:cubicBezTo>
                  <a:cubicBezTo>
                    <a:pt x="394367" y="138651"/>
                    <a:pt x="405154" y="208831"/>
                    <a:pt x="403210" y="279249"/>
                  </a:cubicBezTo>
                  <a:cubicBezTo>
                    <a:pt x="401690" y="374499"/>
                    <a:pt x="403210" y="664250"/>
                    <a:pt x="403210" y="664250"/>
                  </a:cubicBezTo>
                  <a:cubicBezTo>
                    <a:pt x="403210" y="664250"/>
                    <a:pt x="390570" y="725591"/>
                    <a:pt x="308838" y="771216"/>
                  </a:cubicBezTo>
                  <a:cubicBezTo>
                    <a:pt x="227105" y="816840"/>
                    <a:pt x="166281" y="821317"/>
                    <a:pt x="110874" y="808363"/>
                  </a:cubicBezTo>
                  <a:cubicBezTo>
                    <a:pt x="65065" y="797695"/>
                    <a:pt x="27240" y="781503"/>
                    <a:pt x="11559" y="748260"/>
                  </a:cubicBezTo>
                  <a:cubicBezTo>
                    <a:pt x="15646" y="681585"/>
                    <a:pt x="45298" y="508040"/>
                    <a:pt x="34178" y="424410"/>
                  </a:cubicBezTo>
                  <a:cubicBezTo>
                    <a:pt x="23059" y="340781"/>
                    <a:pt x="5667" y="278202"/>
                    <a:pt x="915" y="210574"/>
                  </a:cubicBezTo>
                  <a:cubicBezTo>
                    <a:pt x="-3837" y="142947"/>
                    <a:pt x="9848" y="143899"/>
                    <a:pt x="43682" y="120182"/>
                  </a:cubicBezTo>
                  <a:cubicBezTo>
                    <a:pt x="63986" y="104770"/>
                    <a:pt x="85361" y="90826"/>
                    <a:pt x="107642" y="7846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2373403" y="1062776"/>
              <a:ext cx="268166" cy="327122"/>
            </a:xfrm>
            <a:custGeom>
              <a:rect b="b" l="l" r="r" t="t"/>
              <a:pathLst>
                <a:path extrusionOk="0" h="327122" w="268166">
                  <a:moveTo>
                    <a:pt x="262234" y="118324"/>
                  </a:moveTo>
                  <a:lnTo>
                    <a:pt x="262234" y="118324"/>
                  </a:lnTo>
                  <a:cubicBezTo>
                    <a:pt x="251590" y="48886"/>
                    <a:pt x="201695" y="-3787"/>
                    <a:pt x="130227" y="214"/>
                  </a:cubicBezTo>
                  <a:cubicBezTo>
                    <a:pt x="54204" y="4462"/>
                    <a:pt x="-3996" y="69658"/>
                    <a:pt x="215" y="145851"/>
                  </a:cubicBezTo>
                  <a:cubicBezTo>
                    <a:pt x="2583" y="188590"/>
                    <a:pt x="24775" y="227747"/>
                    <a:pt x="60184" y="251674"/>
                  </a:cubicBezTo>
                  <a:cubicBezTo>
                    <a:pt x="62685" y="262208"/>
                    <a:pt x="66417" y="272400"/>
                    <a:pt x="71303" y="282058"/>
                  </a:cubicBezTo>
                  <a:cubicBezTo>
                    <a:pt x="96488" y="311681"/>
                    <a:pt x="172994" y="329683"/>
                    <a:pt x="194852" y="326826"/>
                  </a:cubicBezTo>
                  <a:cubicBezTo>
                    <a:pt x="223364" y="322825"/>
                    <a:pt x="238380" y="311014"/>
                    <a:pt x="251875" y="280153"/>
                  </a:cubicBezTo>
                  <a:cubicBezTo>
                    <a:pt x="275540" y="225385"/>
                    <a:pt x="268127" y="152518"/>
                    <a:pt x="262234" y="11832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2348404" y="1033740"/>
              <a:ext cx="282986" cy="280709"/>
            </a:xfrm>
            <a:custGeom>
              <a:rect b="b" l="l" r="r" t="t"/>
              <a:pathLst>
                <a:path extrusionOk="0" h="280709" w="282986">
                  <a:moveTo>
                    <a:pt x="85182" y="280709"/>
                  </a:moveTo>
                  <a:lnTo>
                    <a:pt x="85182" y="280709"/>
                  </a:lnTo>
                  <a:lnTo>
                    <a:pt x="91740" y="220130"/>
                  </a:lnTo>
                  <a:cubicBezTo>
                    <a:pt x="91740" y="220130"/>
                    <a:pt x="41940" y="91733"/>
                    <a:pt x="159122" y="116403"/>
                  </a:cubicBezTo>
                  <a:cubicBezTo>
                    <a:pt x="236102" y="132595"/>
                    <a:pt x="255490" y="139644"/>
                    <a:pt x="278964" y="87828"/>
                  </a:cubicBezTo>
                  <a:cubicBezTo>
                    <a:pt x="302439" y="36012"/>
                    <a:pt x="219661" y="-10565"/>
                    <a:pt x="121487" y="2103"/>
                  </a:cubicBezTo>
                  <a:cubicBezTo>
                    <a:pt x="51379" y="9511"/>
                    <a:pt x="-1397" y="69481"/>
                    <a:pt x="28" y="140120"/>
                  </a:cubicBezTo>
                  <a:cubicBezTo>
                    <a:pt x="2594" y="178506"/>
                    <a:pt x="12763" y="255658"/>
                    <a:pt x="85182" y="280709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2295460" y="1509426"/>
              <a:ext cx="362138" cy="623316"/>
            </a:xfrm>
            <a:custGeom>
              <a:rect b="b" l="l" r="r" t="t"/>
              <a:pathLst>
                <a:path extrusionOk="0" h="623316" w="362138">
                  <a:moveTo>
                    <a:pt x="1462" y="9525"/>
                  </a:moveTo>
                  <a:cubicBezTo>
                    <a:pt x="35295" y="0"/>
                    <a:pt x="9540" y="7906"/>
                    <a:pt x="35295" y="0"/>
                  </a:cubicBezTo>
                  <a:cubicBezTo>
                    <a:pt x="123395" y="86678"/>
                    <a:pt x="112466" y="235077"/>
                    <a:pt x="132424" y="381762"/>
                  </a:cubicBezTo>
                  <a:cubicBezTo>
                    <a:pt x="181083" y="462343"/>
                    <a:pt x="361655" y="571595"/>
                    <a:pt x="361655" y="571595"/>
                  </a:cubicBezTo>
                  <a:cubicBezTo>
                    <a:pt x="363936" y="587216"/>
                    <a:pt x="358424" y="591788"/>
                    <a:pt x="338941" y="623316"/>
                  </a:cubicBezTo>
                  <a:cubicBezTo>
                    <a:pt x="251982" y="585692"/>
                    <a:pt x="179088" y="553212"/>
                    <a:pt x="70364" y="449771"/>
                  </a:cubicBezTo>
                  <a:cubicBezTo>
                    <a:pt x="66088" y="445675"/>
                    <a:pt x="59815" y="444627"/>
                    <a:pt x="58009" y="439007"/>
                  </a:cubicBezTo>
                  <a:cubicBezTo>
                    <a:pt x="26932" y="345376"/>
                    <a:pt x="-7567" y="77724"/>
                    <a:pt x="1462" y="9525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2681160" y="1699641"/>
              <a:ext cx="419212" cy="565118"/>
            </a:xfrm>
            <a:custGeom>
              <a:rect b="b" l="l" r="r" t="t"/>
              <a:pathLst>
                <a:path extrusionOk="0" h="565118" w="419212">
                  <a:moveTo>
                    <a:pt x="419212" y="0"/>
                  </a:moveTo>
                  <a:lnTo>
                    <a:pt x="287965" y="449771"/>
                  </a:lnTo>
                  <a:lnTo>
                    <a:pt x="0" y="565118"/>
                  </a:lnTo>
                  <a:lnTo>
                    <a:pt x="105017" y="126968"/>
                  </a:lnTo>
                  <a:lnTo>
                    <a:pt x="419212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2608827" y="2053875"/>
              <a:ext cx="212446" cy="104783"/>
            </a:xfrm>
            <a:custGeom>
              <a:rect b="b" l="l" r="r" t="t"/>
              <a:pathLst>
                <a:path extrusionOk="0" h="104783" w="212446">
                  <a:moveTo>
                    <a:pt x="2861" y="30194"/>
                  </a:moveTo>
                  <a:cubicBezTo>
                    <a:pt x="7137" y="14859"/>
                    <a:pt x="18257" y="18669"/>
                    <a:pt x="30707" y="22479"/>
                  </a:cubicBezTo>
                  <a:cubicBezTo>
                    <a:pt x="44209" y="27956"/>
                    <a:pt x="59041" y="29251"/>
                    <a:pt x="73284" y="26194"/>
                  </a:cubicBezTo>
                  <a:cubicBezTo>
                    <a:pt x="85164" y="22479"/>
                    <a:pt x="93717" y="12287"/>
                    <a:pt x="103791" y="5525"/>
                  </a:cubicBezTo>
                  <a:cubicBezTo>
                    <a:pt x="109552" y="2086"/>
                    <a:pt x="116096" y="181"/>
                    <a:pt x="122799" y="0"/>
                  </a:cubicBezTo>
                  <a:cubicBezTo>
                    <a:pt x="122228" y="3905"/>
                    <a:pt x="116241" y="26765"/>
                    <a:pt x="116241" y="26765"/>
                  </a:cubicBezTo>
                  <a:cubicBezTo>
                    <a:pt x="116241" y="26765"/>
                    <a:pt x="179346" y="27432"/>
                    <a:pt x="185809" y="26098"/>
                  </a:cubicBezTo>
                  <a:cubicBezTo>
                    <a:pt x="191634" y="25308"/>
                    <a:pt x="196997" y="29394"/>
                    <a:pt x="197789" y="35233"/>
                  </a:cubicBezTo>
                  <a:cubicBezTo>
                    <a:pt x="198199" y="38252"/>
                    <a:pt x="197297" y="41310"/>
                    <a:pt x="195312" y="43625"/>
                  </a:cubicBezTo>
                  <a:lnTo>
                    <a:pt x="199589" y="42958"/>
                  </a:lnTo>
                  <a:cubicBezTo>
                    <a:pt x="212514" y="40100"/>
                    <a:pt x="218027" y="59912"/>
                    <a:pt x="205006" y="62865"/>
                  </a:cubicBezTo>
                  <a:cubicBezTo>
                    <a:pt x="201585" y="63627"/>
                    <a:pt x="198069" y="64008"/>
                    <a:pt x="194457" y="64484"/>
                  </a:cubicBezTo>
                  <a:cubicBezTo>
                    <a:pt x="202915" y="67723"/>
                    <a:pt x="205006" y="81725"/>
                    <a:pt x="194457" y="83534"/>
                  </a:cubicBezTo>
                  <a:lnTo>
                    <a:pt x="191226" y="84106"/>
                  </a:lnTo>
                  <a:cubicBezTo>
                    <a:pt x="189741" y="84668"/>
                    <a:pt x="188151" y="84896"/>
                    <a:pt x="186569" y="84772"/>
                  </a:cubicBezTo>
                  <a:lnTo>
                    <a:pt x="184573" y="84772"/>
                  </a:lnTo>
                  <a:cubicBezTo>
                    <a:pt x="185790" y="90916"/>
                    <a:pt x="181809" y="96879"/>
                    <a:pt x="175683" y="98098"/>
                  </a:cubicBezTo>
                  <a:cubicBezTo>
                    <a:pt x="175480" y="98136"/>
                    <a:pt x="175275" y="98174"/>
                    <a:pt x="175069" y="98203"/>
                  </a:cubicBezTo>
                  <a:cubicBezTo>
                    <a:pt x="144277" y="102298"/>
                    <a:pt x="99039" y="114586"/>
                    <a:pt x="71098" y="89154"/>
                  </a:cubicBezTo>
                  <a:cubicBezTo>
                    <a:pt x="51763" y="87239"/>
                    <a:pt x="32878" y="82124"/>
                    <a:pt x="15216" y="74009"/>
                  </a:cubicBezTo>
                  <a:cubicBezTo>
                    <a:pt x="-1796" y="65913"/>
                    <a:pt x="-2271" y="48577"/>
                    <a:pt x="2861" y="301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2916099" y="1987646"/>
              <a:ext cx="131568" cy="109091"/>
            </a:xfrm>
            <a:custGeom>
              <a:rect b="b" l="l" r="r" t="t"/>
              <a:pathLst>
                <a:path extrusionOk="0" h="109091" w="131568">
                  <a:moveTo>
                    <a:pt x="10639" y="59657"/>
                  </a:moveTo>
                  <a:lnTo>
                    <a:pt x="14916" y="59657"/>
                  </a:lnTo>
                  <a:cubicBezTo>
                    <a:pt x="10289" y="56028"/>
                    <a:pt x="9476" y="49322"/>
                    <a:pt x="13102" y="44683"/>
                  </a:cubicBezTo>
                  <a:cubicBezTo>
                    <a:pt x="14995" y="42255"/>
                    <a:pt x="17838" y="40778"/>
                    <a:pt x="20903" y="40607"/>
                  </a:cubicBezTo>
                  <a:cubicBezTo>
                    <a:pt x="27556" y="40607"/>
                    <a:pt x="92467" y="26986"/>
                    <a:pt x="92467" y="26986"/>
                  </a:cubicBezTo>
                  <a:lnTo>
                    <a:pt x="100260" y="221"/>
                  </a:lnTo>
                  <a:cubicBezTo>
                    <a:pt x="100260" y="-1303"/>
                    <a:pt x="111569" y="5555"/>
                    <a:pt x="111950" y="5840"/>
                  </a:cubicBezTo>
                  <a:cubicBezTo>
                    <a:pt x="123082" y="13146"/>
                    <a:pt x="130288" y="25138"/>
                    <a:pt x="131527" y="38416"/>
                  </a:cubicBezTo>
                  <a:cubicBezTo>
                    <a:pt x="132163" y="57028"/>
                    <a:pt x="125315" y="75116"/>
                    <a:pt x="112520" y="88613"/>
                  </a:cubicBezTo>
                  <a:cubicBezTo>
                    <a:pt x="100854" y="100414"/>
                    <a:pt x="85087" y="107244"/>
                    <a:pt x="68517" y="107663"/>
                  </a:cubicBezTo>
                  <a:cubicBezTo>
                    <a:pt x="60629" y="108139"/>
                    <a:pt x="53026" y="108520"/>
                    <a:pt x="46279" y="109092"/>
                  </a:cubicBezTo>
                  <a:cubicBezTo>
                    <a:pt x="40033" y="109092"/>
                    <a:pt x="34969" y="104015"/>
                    <a:pt x="34969" y="97757"/>
                  </a:cubicBezTo>
                  <a:cubicBezTo>
                    <a:pt x="34969" y="97728"/>
                    <a:pt x="34969" y="97690"/>
                    <a:pt x="34969" y="97661"/>
                  </a:cubicBezTo>
                  <a:lnTo>
                    <a:pt x="32973" y="97661"/>
                  </a:lnTo>
                  <a:cubicBezTo>
                    <a:pt x="31442" y="98023"/>
                    <a:pt x="29847" y="98023"/>
                    <a:pt x="28316" y="97661"/>
                  </a:cubicBezTo>
                  <a:lnTo>
                    <a:pt x="24990" y="97661"/>
                  </a:lnTo>
                  <a:cubicBezTo>
                    <a:pt x="13966" y="97661"/>
                    <a:pt x="13110" y="83946"/>
                    <a:pt x="20618" y="78611"/>
                  </a:cubicBezTo>
                  <a:cubicBezTo>
                    <a:pt x="17102" y="78611"/>
                    <a:pt x="13490" y="79278"/>
                    <a:pt x="9974" y="79278"/>
                  </a:cubicBezTo>
                  <a:cubicBezTo>
                    <a:pt x="-3806" y="80135"/>
                    <a:pt x="-3046" y="59561"/>
                    <a:pt x="10639" y="59657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2631550" y="1349025"/>
              <a:ext cx="130391" cy="190023"/>
            </a:xfrm>
            <a:custGeom>
              <a:rect b="b" l="l" r="r" t="t"/>
              <a:pathLst>
                <a:path extrusionOk="0" h="190023" w="130391">
                  <a:moveTo>
                    <a:pt x="83348" y="190024"/>
                  </a:moveTo>
                  <a:cubicBezTo>
                    <a:pt x="83348" y="190024"/>
                    <a:pt x="116611" y="188309"/>
                    <a:pt x="130392" y="168878"/>
                  </a:cubicBezTo>
                  <a:cubicBezTo>
                    <a:pt x="127826" y="135636"/>
                    <a:pt x="85344" y="9430"/>
                    <a:pt x="0" y="0"/>
                  </a:cubicBezTo>
                  <a:cubicBezTo>
                    <a:pt x="23264" y="16335"/>
                    <a:pt x="41713" y="38643"/>
                    <a:pt x="53411" y="64580"/>
                  </a:cubicBezTo>
                  <a:cubicBezTo>
                    <a:pt x="68902" y="102584"/>
                    <a:pt x="83348" y="190024"/>
                    <a:pt x="83348" y="19002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2269458" y="1478036"/>
              <a:ext cx="157611" cy="236452"/>
            </a:xfrm>
            <a:custGeom>
              <a:rect b="b" l="l" r="r" t="t"/>
              <a:pathLst>
                <a:path extrusionOk="0" h="236452" w="157611">
                  <a:moveTo>
                    <a:pt x="12067" y="227795"/>
                  </a:moveTo>
                  <a:cubicBezTo>
                    <a:pt x="12067" y="227795"/>
                    <a:pt x="97031" y="257132"/>
                    <a:pt x="156905" y="207793"/>
                  </a:cubicBezTo>
                  <a:cubicBezTo>
                    <a:pt x="163463" y="196458"/>
                    <a:pt x="122216" y="51583"/>
                    <a:pt x="122216" y="51583"/>
                  </a:cubicBezTo>
                  <a:cubicBezTo>
                    <a:pt x="122216" y="51583"/>
                    <a:pt x="86577" y="-22522"/>
                    <a:pt x="30790" y="6911"/>
                  </a:cubicBezTo>
                  <a:cubicBezTo>
                    <a:pt x="-24997" y="36343"/>
                    <a:pt x="12067" y="227795"/>
                    <a:pt x="12067" y="22779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3098756" y="3983831"/>
              <a:ext cx="98079" cy="56769"/>
            </a:xfrm>
            <a:custGeom>
              <a:rect b="b" l="l" r="r" t="t"/>
              <a:pathLst>
                <a:path extrusionOk="0" h="56769" w="98079">
                  <a:moveTo>
                    <a:pt x="98079" y="28385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5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4017202" y="4508754"/>
              <a:ext cx="98079" cy="56769"/>
            </a:xfrm>
            <a:custGeom>
              <a:rect b="b" l="l" r="r" t="t"/>
              <a:pathLst>
                <a:path extrusionOk="0" h="56769" w="98079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5609182" y="3535680"/>
              <a:ext cx="98079" cy="56769"/>
            </a:xfrm>
            <a:custGeom>
              <a:rect b="b" l="l" r="r" t="t"/>
              <a:pathLst>
                <a:path extrusionOk="0" h="56769" w="98079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3115863" y="3050952"/>
              <a:ext cx="67191" cy="975240"/>
            </a:xfrm>
            <a:custGeom>
              <a:rect b="b" l="l" r="r" t="t"/>
              <a:pathLst>
                <a:path extrusionOk="0" h="975240" w="67191">
                  <a:moveTo>
                    <a:pt x="0" y="0"/>
                  </a:moveTo>
                  <a:lnTo>
                    <a:pt x="0" y="955548"/>
                  </a:lnTo>
                  <a:cubicBezTo>
                    <a:pt x="447" y="961558"/>
                    <a:pt x="4068" y="966864"/>
                    <a:pt x="9504" y="969455"/>
                  </a:cubicBezTo>
                  <a:cubicBezTo>
                    <a:pt x="24643" y="977170"/>
                    <a:pt x="42549" y="977170"/>
                    <a:pt x="57688" y="969455"/>
                  </a:cubicBezTo>
                  <a:cubicBezTo>
                    <a:pt x="63105" y="966854"/>
                    <a:pt x="66726" y="961549"/>
                    <a:pt x="67192" y="955548"/>
                  </a:cubicBezTo>
                  <a:lnTo>
                    <a:pt x="67192" y="955548"/>
                  </a:lnTo>
                  <a:lnTo>
                    <a:pt x="67192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4036495" y="3422808"/>
              <a:ext cx="59588" cy="1128783"/>
            </a:xfrm>
            <a:custGeom>
              <a:rect b="b" l="l" r="r" t="t"/>
              <a:pathLst>
                <a:path extrusionOk="0" h="1128783" w="59588">
                  <a:moveTo>
                    <a:pt x="0" y="0"/>
                  </a:moveTo>
                  <a:lnTo>
                    <a:pt x="0" y="1108996"/>
                  </a:lnTo>
                  <a:cubicBezTo>
                    <a:pt x="333" y="1114835"/>
                    <a:pt x="3583" y="1120102"/>
                    <a:pt x="8648" y="1122998"/>
                  </a:cubicBezTo>
                  <a:cubicBezTo>
                    <a:pt x="21659" y="1130713"/>
                    <a:pt x="37834" y="1130713"/>
                    <a:pt x="50845" y="1122998"/>
                  </a:cubicBezTo>
                  <a:cubicBezTo>
                    <a:pt x="55930" y="1120111"/>
                    <a:pt x="59218" y="1114844"/>
                    <a:pt x="59589" y="1108996"/>
                  </a:cubicBezTo>
                  <a:lnTo>
                    <a:pt x="59589" y="1108996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5"/>
            <p:cNvSpPr/>
            <p:nvPr/>
          </p:nvSpPr>
          <p:spPr>
            <a:xfrm>
              <a:off x="5628379" y="2652522"/>
              <a:ext cx="59588" cy="923996"/>
            </a:xfrm>
            <a:custGeom>
              <a:rect b="b" l="l" r="r" t="t"/>
              <a:pathLst>
                <a:path extrusionOk="0" h="923996" w="59588">
                  <a:moveTo>
                    <a:pt x="0" y="0"/>
                  </a:moveTo>
                  <a:lnTo>
                    <a:pt x="0" y="904304"/>
                  </a:lnTo>
                  <a:cubicBezTo>
                    <a:pt x="342" y="910133"/>
                    <a:pt x="3649" y="915381"/>
                    <a:pt x="8744" y="918210"/>
                  </a:cubicBezTo>
                  <a:cubicBezTo>
                    <a:pt x="21716" y="925925"/>
                    <a:pt x="37873" y="925925"/>
                    <a:pt x="50845" y="918210"/>
                  </a:cubicBezTo>
                  <a:cubicBezTo>
                    <a:pt x="55939" y="915381"/>
                    <a:pt x="59247" y="910133"/>
                    <a:pt x="59589" y="904304"/>
                  </a:cubicBezTo>
                  <a:lnTo>
                    <a:pt x="59589" y="904304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3056370" y="3054762"/>
              <a:ext cx="1009872" cy="652653"/>
            </a:xfrm>
            <a:custGeom>
              <a:rect b="b" l="l" r="r" t="t"/>
              <a:pathLst>
                <a:path extrusionOk="0" h="652653" w="1009872">
                  <a:moveTo>
                    <a:pt x="1009872" y="652653"/>
                  </a:moveTo>
                  <a:lnTo>
                    <a:pt x="0" y="68294"/>
                  </a:lnTo>
                  <a:lnTo>
                    <a:pt x="0" y="0"/>
                  </a:lnTo>
                  <a:lnTo>
                    <a:pt x="1009872" y="584454"/>
                  </a:lnTo>
                  <a:lnTo>
                    <a:pt x="1009872" y="652653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5"/>
            <p:cNvSpPr/>
            <p:nvPr/>
          </p:nvSpPr>
          <p:spPr>
            <a:xfrm>
              <a:off x="3056084" y="2071592"/>
              <a:ext cx="2712855" cy="1569720"/>
            </a:xfrm>
            <a:custGeom>
              <a:rect b="b" l="l" r="r" t="t"/>
              <a:pathLst>
                <a:path extrusionOk="0" h="1569720" w="2712855">
                  <a:moveTo>
                    <a:pt x="2712856" y="584359"/>
                  </a:moveTo>
                  <a:lnTo>
                    <a:pt x="1009967" y="1569720"/>
                  </a:lnTo>
                  <a:lnTo>
                    <a:pt x="0" y="985361"/>
                  </a:lnTo>
                  <a:lnTo>
                    <a:pt x="1702889" y="0"/>
                  </a:lnTo>
                  <a:lnTo>
                    <a:pt x="2712856" y="58435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5"/>
            <p:cNvSpPr/>
            <p:nvPr/>
          </p:nvSpPr>
          <p:spPr>
            <a:xfrm>
              <a:off x="4066242" y="2653855"/>
              <a:ext cx="1702888" cy="1053560"/>
            </a:xfrm>
            <a:custGeom>
              <a:rect b="b" l="l" r="r" t="t"/>
              <a:pathLst>
                <a:path extrusionOk="0" h="1053560" w="1702888">
                  <a:moveTo>
                    <a:pt x="1702888" y="68199"/>
                  </a:moveTo>
                  <a:lnTo>
                    <a:pt x="0" y="1053560"/>
                  </a:lnTo>
                  <a:lnTo>
                    <a:pt x="0" y="985361"/>
                  </a:lnTo>
                  <a:lnTo>
                    <a:pt x="1702888" y="0"/>
                  </a:lnTo>
                  <a:lnTo>
                    <a:pt x="1702888" y="68199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5"/>
            <p:cNvSpPr/>
            <p:nvPr/>
          </p:nvSpPr>
          <p:spPr>
            <a:xfrm>
              <a:off x="4763535" y="2360390"/>
              <a:ext cx="519572" cy="326898"/>
            </a:xfrm>
            <a:custGeom>
              <a:rect b="b" l="l" r="r" t="t"/>
              <a:pathLst>
                <a:path extrusionOk="0" h="326898" w="519572">
                  <a:moveTo>
                    <a:pt x="519572" y="98965"/>
                  </a:moveTo>
                  <a:lnTo>
                    <a:pt x="248049" y="326898"/>
                  </a:lnTo>
                  <a:lnTo>
                    <a:pt x="0" y="227933"/>
                  </a:lnTo>
                  <a:lnTo>
                    <a:pt x="271523" y="0"/>
                  </a:lnTo>
                  <a:lnTo>
                    <a:pt x="519572" y="9896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5"/>
            <p:cNvSpPr/>
            <p:nvPr/>
          </p:nvSpPr>
          <p:spPr>
            <a:xfrm>
              <a:off x="4668877" y="2346674"/>
              <a:ext cx="551219" cy="318992"/>
            </a:xfrm>
            <a:custGeom>
              <a:rect b="b" l="l" r="r" t="t"/>
              <a:pathLst>
                <a:path extrusionOk="0" h="318992" w="551219">
                  <a:moveTo>
                    <a:pt x="551220" y="123254"/>
                  </a:moveTo>
                  <a:lnTo>
                    <a:pt x="212980" y="318992"/>
                  </a:lnTo>
                  <a:lnTo>
                    <a:pt x="0" y="195739"/>
                  </a:lnTo>
                  <a:lnTo>
                    <a:pt x="338240" y="0"/>
                  </a:lnTo>
                  <a:lnTo>
                    <a:pt x="551220" y="12325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5"/>
            <p:cNvSpPr/>
            <p:nvPr/>
          </p:nvSpPr>
          <p:spPr>
            <a:xfrm>
              <a:off x="4743291" y="2531554"/>
              <a:ext cx="161184" cy="93249"/>
            </a:xfrm>
            <a:custGeom>
              <a:rect b="b" l="l" r="r" t="t"/>
              <a:pathLst>
                <a:path extrusionOk="0" h="93249" w="161184">
                  <a:moveTo>
                    <a:pt x="161184" y="81248"/>
                  </a:moveTo>
                  <a:lnTo>
                    <a:pt x="140466" y="93250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61184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5"/>
            <p:cNvSpPr/>
            <p:nvPr/>
          </p:nvSpPr>
          <p:spPr>
            <a:xfrm>
              <a:off x="4789955" y="2504598"/>
              <a:ext cx="161089" cy="93249"/>
            </a:xfrm>
            <a:custGeom>
              <a:rect b="b" l="l" r="r" t="t"/>
              <a:pathLst>
                <a:path extrusionOk="0" h="93249" w="161089">
                  <a:moveTo>
                    <a:pt x="161089" y="81248"/>
                  </a:moveTo>
                  <a:lnTo>
                    <a:pt x="140371" y="93250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5"/>
            <p:cNvSpPr/>
            <p:nvPr/>
          </p:nvSpPr>
          <p:spPr>
            <a:xfrm>
              <a:off x="4834813" y="2478690"/>
              <a:ext cx="161089" cy="93154"/>
            </a:xfrm>
            <a:custGeom>
              <a:rect b="b" l="l" r="r" t="t"/>
              <a:pathLst>
                <a:path extrusionOk="0" h="93154" w="161089">
                  <a:moveTo>
                    <a:pt x="161089" y="81248"/>
                  </a:moveTo>
                  <a:lnTo>
                    <a:pt x="140371" y="93154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5"/>
            <p:cNvSpPr/>
            <p:nvPr/>
          </p:nvSpPr>
          <p:spPr>
            <a:xfrm>
              <a:off x="4998753" y="2451734"/>
              <a:ext cx="102450" cy="59245"/>
            </a:xfrm>
            <a:custGeom>
              <a:rect b="b" l="l" r="r" t="t"/>
              <a:pathLst>
                <a:path extrusionOk="0" h="59245" w="102450">
                  <a:moveTo>
                    <a:pt x="102451" y="47244"/>
                  </a:moveTo>
                  <a:lnTo>
                    <a:pt x="81733" y="59246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02451" y="47244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5"/>
            <p:cNvSpPr/>
            <p:nvPr/>
          </p:nvSpPr>
          <p:spPr>
            <a:xfrm>
              <a:off x="5043611" y="2425731"/>
              <a:ext cx="102450" cy="59245"/>
            </a:xfrm>
            <a:custGeom>
              <a:rect b="b" l="l" r="r" t="t"/>
              <a:pathLst>
                <a:path extrusionOk="0" h="59245" w="102450">
                  <a:moveTo>
                    <a:pt x="102451" y="47339"/>
                  </a:moveTo>
                  <a:lnTo>
                    <a:pt x="81733" y="59246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02451" y="473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5"/>
            <p:cNvSpPr/>
            <p:nvPr/>
          </p:nvSpPr>
          <p:spPr>
            <a:xfrm>
              <a:off x="4912649" y="2469832"/>
              <a:ext cx="307447" cy="180974"/>
            </a:xfrm>
            <a:custGeom>
              <a:rect b="b" l="l" r="r" t="t"/>
              <a:pathLst>
                <a:path extrusionOk="0" h="180974" w="307447">
                  <a:moveTo>
                    <a:pt x="7508" y="180975"/>
                  </a:moveTo>
                  <a:cubicBezTo>
                    <a:pt x="13115" y="178594"/>
                    <a:pt x="307448" y="0"/>
                    <a:pt x="307448" y="0"/>
                  </a:cubicBezTo>
                  <a:lnTo>
                    <a:pt x="0" y="178117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5"/>
            <p:cNvSpPr/>
            <p:nvPr/>
          </p:nvSpPr>
          <p:spPr>
            <a:xfrm>
              <a:off x="4894497" y="2841212"/>
              <a:ext cx="147498" cy="85344"/>
            </a:xfrm>
            <a:custGeom>
              <a:rect b="b" l="l" r="r" t="t"/>
              <a:pathLst>
                <a:path extrusionOk="0" h="85344" w="147498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5"/>
            <p:cNvSpPr/>
            <p:nvPr/>
          </p:nvSpPr>
          <p:spPr>
            <a:xfrm>
              <a:off x="4901418" y="2763964"/>
              <a:ext cx="147800" cy="156591"/>
            </a:xfrm>
            <a:custGeom>
              <a:rect b="b" l="l" r="r" t="t"/>
              <a:pathLst>
                <a:path extrusionOk="0" h="156591" w="147800">
                  <a:moveTo>
                    <a:pt x="147801" y="113824"/>
                  </a:moveTo>
                  <a:lnTo>
                    <a:pt x="147801" y="0"/>
                  </a:lnTo>
                  <a:lnTo>
                    <a:pt x="587" y="3715"/>
                  </a:lnTo>
                  <a:lnTo>
                    <a:pt x="587" y="108490"/>
                  </a:lnTo>
                  <a:cubicBezTo>
                    <a:pt x="-2169" y="121063"/>
                    <a:pt x="4769" y="134303"/>
                    <a:pt x="21590" y="144018"/>
                  </a:cubicBezTo>
                  <a:cubicBezTo>
                    <a:pt x="54436" y="160782"/>
                    <a:pt x="93287" y="160782"/>
                    <a:pt x="126132" y="144018"/>
                  </a:cubicBezTo>
                  <a:cubicBezTo>
                    <a:pt x="138288" y="138646"/>
                    <a:pt x="146584" y="127083"/>
                    <a:pt x="147801" y="113824"/>
                  </a:cubicBezTo>
                  <a:close/>
                </a:path>
              </a:pathLst>
            </a:custGeom>
            <a:solidFill>
              <a:srgbClr val="A6CE2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4901720" y="2721292"/>
              <a:ext cx="147498" cy="85344"/>
            </a:xfrm>
            <a:custGeom>
              <a:rect b="b" l="l" r="r" t="t"/>
              <a:pathLst>
                <a:path extrusionOk="0" h="85344" w="147498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8" y="85344"/>
                    <a:pt x="0" y="66239"/>
                    <a:pt x="0" y="42672"/>
                  </a:cubicBezTo>
                  <a:cubicBezTo>
                    <a:pt x="0" y="19105"/>
                    <a:pt x="33018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BCD64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5"/>
            <p:cNvSpPr/>
            <p:nvPr/>
          </p:nvSpPr>
          <p:spPr>
            <a:xfrm>
              <a:off x="4913314" y="2732891"/>
              <a:ext cx="124214" cy="61955"/>
            </a:xfrm>
            <a:custGeom>
              <a:rect b="b" l="l" r="r" t="t"/>
              <a:pathLst>
                <a:path extrusionOk="0" h="61955" w="124214">
                  <a:moveTo>
                    <a:pt x="124215" y="31073"/>
                  </a:moveTo>
                  <a:cubicBezTo>
                    <a:pt x="124215" y="38026"/>
                    <a:pt x="118512" y="45360"/>
                    <a:pt x="108438" y="51075"/>
                  </a:cubicBezTo>
                  <a:cubicBezTo>
                    <a:pt x="95636" y="57924"/>
                    <a:pt x="81410" y="61639"/>
                    <a:pt x="66907" y="61934"/>
                  </a:cubicBezTo>
                  <a:lnTo>
                    <a:pt x="62060" y="61934"/>
                  </a:lnTo>
                  <a:cubicBezTo>
                    <a:pt x="45951" y="62277"/>
                    <a:pt x="30032" y="58505"/>
                    <a:pt x="15776" y="50980"/>
                  </a:cubicBezTo>
                  <a:cubicBezTo>
                    <a:pt x="5797" y="45265"/>
                    <a:pt x="0" y="37931"/>
                    <a:pt x="0" y="30978"/>
                  </a:cubicBezTo>
                  <a:cubicBezTo>
                    <a:pt x="0" y="24024"/>
                    <a:pt x="5797" y="16785"/>
                    <a:pt x="15776" y="10975"/>
                  </a:cubicBezTo>
                  <a:cubicBezTo>
                    <a:pt x="30032" y="3450"/>
                    <a:pt x="45951" y="-322"/>
                    <a:pt x="62060" y="21"/>
                  </a:cubicBezTo>
                  <a:lnTo>
                    <a:pt x="66812" y="21"/>
                  </a:lnTo>
                  <a:cubicBezTo>
                    <a:pt x="81314" y="317"/>
                    <a:pt x="95542" y="4031"/>
                    <a:pt x="108343" y="10880"/>
                  </a:cubicBezTo>
                  <a:cubicBezTo>
                    <a:pt x="118512" y="16881"/>
                    <a:pt x="124215" y="24120"/>
                    <a:pt x="124215" y="31073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5"/>
            <p:cNvSpPr/>
            <p:nvPr/>
          </p:nvSpPr>
          <p:spPr>
            <a:xfrm>
              <a:off x="4922818" y="2733153"/>
              <a:ext cx="114710" cy="61622"/>
            </a:xfrm>
            <a:custGeom>
              <a:rect b="b" l="l" r="r" t="t"/>
              <a:pathLst>
                <a:path extrusionOk="0" h="61622" w="114710">
                  <a:moveTo>
                    <a:pt x="114711" y="30811"/>
                  </a:moveTo>
                  <a:cubicBezTo>
                    <a:pt x="114711" y="37764"/>
                    <a:pt x="109008" y="45099"/>
                    <a:pt x="98934" y="50814"/>
                  </a:cubicBezTo>
                  <a:cubicBezTo>
                    <a:pt x="73084" y="65225"/>
                    <a:pt x="41627" y="65225"/>
                    <a:pt x="15776" y="50814"/>
                  </a:cubicBezTo>
                  <a:cubicBezTo>
                    <a:pt x="5797" y="45099"/>
                    <a:pt x="0" y="37764"/>
                    <a:pt x="0" y="30811"/>
                  </a:cubicBezTo>
                  <a:cubicBezTo>
                    <a:pt x="0" y="23858"/>
                    <a:pt x="5797" y="16619"/>
                    <a:pt x="15776" y="10808"/>
                  </a:cubicBezTo>
                  <a:cubicBezTo>
                    <a:pt x="41627" y="-3603"/>
                    <a:pt x="73084" y="-3603"/>
                    <a:pt x="98934" y="10808"/>
                  </a:cubicBezTo>
                  <a:cubicBezTo>
                    <a:pt x="109008" y="16619"/>
                    <a:pt x="114711" y="23858"/>
                    <a:pt x="114711" y="30811"/>
                  </a:cubicBezTo>
                  <a:close/>
                </a:path>
              </a:pathLst>
            </a:custGeom>
            <a:solidFill>
              <a:srgbClr val="FFFFFF">
                <a:alpha val="6666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5"/>
            <p:cNvSpPr/>
            <p:nvPr/>
          </p:nvSpPr>
          <p:spPr>
            <a:xfrm>
              <a:off x="5015195" y="2807589"/>
              <a:ext cx="42215" cy="98678"/>
            </a:xfrm>
            <a:custGeom>
              <a:rect b="b" l="l" r="r" t="t"/>
              <a:pathLst>
                <a:path extrusionOk="0" h="98678" w="42215">
                  <a:moveTo>
                    <a:pt x="23284" y="9049"/>
                  </a:moveTo>
                  <a:lnTo>
                    <a:pt x="7603" y="0"/>
                  </a:lnTo>
                  <a:lnTo>
                    <a:pt x="0" y="4477"/>
                  </a:lnTo>
                  <a:lnTo>
                    <a:pt x="7603" y="8858"/>
                  </a:lnTo>
                  <a:lnTo>
                    <a:pt x="7603" y="11716"/>
                  </a:lnTo>
                  <a:lnTo>
                    <a:pt x="22239" y="20193"/>
                  </a:lnTo>
                  <a:lnTo>
                    <a:pt x="22239" y="22955"/>
                  </a:lnTo>
                  <a:cubicBezTo>
                    <a:pt x="25765" y="28004"/>
                    <a:pt x="28939" y="33290"/>
                    <a:pt x="31743" y="38767"/>
                  </a:cubicBezTo>
                  <a:lnTo>
                    <a:pt x="32313" y="38290"/>
                  </a:lnTo>
                  <a:lnTo>
                    <a:pt x="32313" y="74962"/>
                  </a:lnTo>
                  <a:cubicBezTo>
                    <a:pt x="32313" y="84487"/>
                    <a:pt x="26706" y="81343"/>
                    <a:pt x="24235" y="79915"/>
                  </a:cubicBezTo>
                  <a:lnTo>
                    <a:pt x="7793" y="70390"/>
                  </a:lnTo>
                  <a:lnTo>
                    <a:pt x="190" y="74866"/>
                  </a:lnTo>
                  <a:lnTo>
                    <a:pt x="7793" y="79248"/>
                  </a:lnTo>
                  <a:lnTo>
                    <a:pt x="7793" y="82105"/>
                  </a:lnTo>
                  <a:lnTo>
                    <a:pt x="24235" y="91630"/>
                  </a:lnTo>
                  <a:cubicBezTo>
                    <a:pt x="25945" y="92630"/>
                    <a:pt x="27760" y="93431"/>
                    <a:pt x="29652" y="94012"/>
                  </a:cubicBezTo>
                  <a:lnTo>
                    <a:pt x="28606" y="98679"/>
                  </a:lnTo>
                  <a:lnTo>
                    <a:pt x="37160" y="93821"/>
                  </a:lnTo>
                  <a:lnTo>
                    <a:pt x="37160" y="93821"/>
                  </a:lnTo>
                  <a:cubicBezTo>
                    <a:pt x="40847" y="90678"/>
                    <a:pt x="42710" y="85877"/>
                    <a:pt x="42102" y="81058"/>
                  </a:cubicBezTo>
                  <a:lnTo>
                    <a:pt x="42102" y="42958"/>
                  </a:lnTo>
                  <a:cubicBezTo>
                    <a:pt x="41370" y="29356"/>
                    <a:pt x="34423" y="16850"/>
                    <a:pt x="23284" y="9049"/>
                  </a:cubicBezTo>
                  <a:close/>
                </a:path>
              </a:pathLst>
            </a:custGeom>
            <a:solidFill>
              <a:srgbClr val="8DA01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5"/>
            <p:cNvSpPr/>
            <p:nvPr/>
          </p:nvSpPr>
          <p:spPr>
            <a:xfrm>
              <a:off x="5015195" y="2812256"/>
              <a:ext cx="34783" cy="94465"/>
            </a:xfrm>
            <a:custGeom>
              <a:rect b="b" l="l" r="r" t="t"/>
              <a:pathLst>
                <a:path extrusionOk="0" h="94465" w="34783">
                  <a:moveTo>
                    <a:pt x="16442" y="91440"/>
                  </a:moveTo>
                  <a:lnTo>
                    <a:pt x="0" y="81915"/>
                  </a:lnTo>
                  <a:lnTo>
                    <a:pt x="0" y="70199"/>
                  </a:lnTo>
                  <a:lnTo>
                    <a:pt x="16442" y="79724"/>
                  </a:lnTo>
                  <a:cubicBezTo>
                    <a:pt x="18818" y="81058"/>
                    <a:pt x="24520" y="84296"/>
                    <a:pt x="24520" y="74676"/>
                  </a:cubicBezTo>
                  <a:lnTo>
                    <a:pt x="24520" y="36576"/>
                  </a:lnTo>
                  <a:cubicBezTo>
                    <a:pt x="23949" y="30013"/>
                    <a:pt x="20462" y="24070"/>
                    <a:pt x="15016" y="20384"/>
                  </a:cubicBezTo>
                  <a:lnTo>
                    <a:pt x="95" y="11716"/>
                  </a:lnTo>
                  <a:lnTo>
                    <a:pt x="95" y="0"/>
                  </a:lnTo>
                  <a:lnTo>
                    <a:pt x="15776" y="9049"/>
                  </a:lnTo>
                  <a:cubicBezTo>
                    <a:pt x="26867" y="16707"/>
                    <a:pt x="33862" y="29013"/>
                    <a:pt x="34784" y="42481"/>
                  </a:cubicBezTo>
                  <a:lnTo>
                    <a:pt x="34784" y="80581"/>
                  </a:lnTo>
                  <a:cubicBezTo>
                    <a:pt x="34594" y="90869"/>
                    <a:pt x="29842" y="99155"/>
                    <a:pt x="16442" y="91440"/>
                  </a:cubicBezTo>
                  <a:close/>
                </a:path>
              </a:pathLst>
            </a:custGeom>
            <a:solidFill>
              <a:srgbClr val="99B52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5"/>
            <p:cNvSpPr/>
            <p:nvPr/>
          </p:nvSpPr>
          <p:spPr>
            <a:xfrm>
              <a:off x="3439562" y="2994755"/>
              <a:ext cx="147498" cy="85344"/>
            </a:xfrm>
            <a:custGeom>
              <a:rect b="b" l="l" r="r" t="t"/>
              <a:pathLst>
                <a:path extrusionOk="0" h="85344" w="147498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5"/>
            <p:cNvSpPr/>
            <p:nvPr/>
          </p:nvSpPr>
          <p:spPr>
            <a:xfrm>
              <a:off x="3446488" y="2917507"/>
              <a:ext cx="147795" cy="156591"/>
            </a:xfrm>
            <a:custGeom>
              <a:rect b="b" l="l" r="r" t="t"/>
              <a:pathLst>
                <a:path extrusionOk="0" h="156591" w="147795">
                  <a:moveTo>
                    <a:pt x="147796" y="113824"/>
                  </a:moveTo>
                  <a:lnTo>
                    <a:pt x="147796" y="0"/>
                  </a:lnTo>
                  <a:lnTo>
                    <a:pt x="582" y="3715"/>
                  </a:lnTo>
                  <a:lnTo>
                    <a:pt x="582" y="108490"/>
                  </a:lnTo>
                  <a:cubicBezTo>
                    <a:pt x="-2174" y="121158"/>
                    <a:pt x="4859" y="134398"/>
                    <a:pt x="21586" y="144018"/>
                  </a:cubicBezTo>
                  <a:cubicBezTo>
                    <a:pt x="54431" y="160782"/>
                    <a:pt x="93282" y="160782"/>
                    <a:pt x="126127" y="144018"/>
                  </a:cubicBezTo>
                  <a:cubicBezTo>
                    <a:pt x="138302" y="138655"/>
                    <a:pt x="146598" y="127092"/>
                    <a:pt x="147796" y="113824"/>
                  </a:cubicBezTo>
                  <a:close/>
                </a:path>
              </a:pathLst>
            </a:custGeom>
            <a:solidFill>
              <a:srgbClr val="F7B03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5"/>
            <p:cNvSpPr/>
            <p:nvPr/>
          </p:nvSpPr>
          <p:spPr>
            <a:xfrm>
              <a:off x="3446785" y="2874835"/>
              <a:ext cx="147498" cy="85344"/>
            </a:xfrm>
            <a:custGeom>
              <a:rect b="b" l="l" r="r" t="t"/>
              <a:pathLst>
                <a:path extrusionOk="0" h="85344" w="147498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FCC06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5"/>
            <p:cNvSpPr/>
            <p:nvPr/>
          </p:nvSpPr>
          <p:spPr>
            <a:xfrm>
              <a:off x="3458475" y="2886430"/>
              <a:ext cx="124119" cy="61959"/>
            </a:xfrm>
            <a:custGeom>
              <a:rect b="b" l="l" r="r" t="t"/>
              <a:pathLst>
                <a:path extrusionOk="0" h="61959" w="124119">
                  <a:moveTo>
                    <a:pt x="124119" y="31076"/>
                  </a:moveTo>
                  <a:cubicBezTo>
                    <a:pt x="124119" y="38030"/>
                    <a:pt x="118322" y="45269"/>
                    <a:pt x="108343" y="51079"/>
                  </a:cubicBezTo>
                  <a:cubicBezTo>
                    <a:pt x="95523" y="57870"/>
                    <a:pt x="81305" y="61595"/>
                    <a:pt x="66812" y="61938"/>
                  </a:cubicBezTo>
                  <a:lnTo>
                    <a:pt x="62060" y="61938"/>
                  </a:lnTo>
                  <a:cubicBezTo>
                    <a:pt x="45951" y="62280"/>
                    <a:pt x="30032" y="58509"/>
                    <a:pt x="15776" y="50984"/>
                  </a:cubicBezTo>
                  <a:cubicBezTo>
                    <a:pt x="5702" y="45174"/>
                    <a:pt x="0" y="37935"/>
                    <a:pt x="0" y="30981"/>
                  </a:cubicBezTo>
                  <a:cubicBezTo>
                    <a:pt x="0" y="24028"/>
                    <a:pt x="5702" y="16694"/>
                    <a:pt x="15776" y="10884"/>
                  </a:cubicBezTo>
                  <a:cubicBezTo>
                    <a:pt x="30041" y="3397"/>
                    <a:pt x="45960" y="-346"/>
                    <a:pt x="62060" y="25"/>
                  </a:cubicBezTo>
                  <a:lnTo>
                    <a:pt x="66812" y="25"/>
                  </a:lnTo>
                  <a:cubicBezTo>
                    <a:pt x="81305" y="301"/>
                    <a:pt x="95532" y="3987"/>
                    <a:pt x="108343" y="10788"/>
                  </a:cubicBezTo>
                  <a:cubicBezTo>
                    <a:pt x="118322" y="16789"/>
                    <a:pt x="124119" y="24123"/>
                    <a:pt x="124119" y="31076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5"/>
            <p:cNvSpPr/>
            <p:nvPr/>
          </p:nvSpPr>
          <p:spPr>
            <a:xfrm>
              <a:off x="3467883" y="2886601"/>
              <a:ext cx="114710" cy="61717"/>
            </a:xfrm>
            <a:custGeom>
              <a:rect b="b" l="l" r="r" t="t"/>
              <a:pathLst>
                <a:path extrusionOk="0" h="61717" w="114710">
                  <a:moveTo>
                    <a:pt x="114711" y="30906"/>
                  </a:moveTo>
                  <a:cubicBezTo>
                    <a:pt x="114711" y="37859"/>
                    <a:pt x="108913" y="45099"/>
                    <a:pt x="98934" y="50909"/>
                  </a:cubicBezTo>
                  <a:cubicBezTo>
                    <a:pt x="73084" y="65320"/>
                    <a:pt x="41626" y="65320"/>
                    <a:pt x="15776" y="50909"/>
                  </a:cubicBezTo>
                  <a:cubicBezTo>
                    <a:pt x="6272" y="45099"/>
                    <a:pt x="0" y="37859"/>
                    <a:pt x="0" y="30906"/>
                  </a:cubicBezTo>
                  <a:cubicBezTo>
                    <a:pt x="0" y="23953"/>
                    <a:pt x="5797" y="16619"/>
                    <a:pt x="15776" y="10808"/>
                  </a:cubicBezTo>
                  <a:cubicBezTo>
                    <a:pt x="41626" y="-3603"/>
                    <a:pt x="73084" y="-3603"/>
                    <a:pt x="98934" y="10808"/>
                  </a:cubicBezTo>
                  <a:cubicBezTo>
                    <a:pt x="108913" y="16619"/>
                    <a:pt x="114711" y="23953"/>
                    <a:pt x="114711" y="30906"/>
                  </a:cubicBezTo>
                  <a:close/>
                </a:path>
              </a:pathLst>
            </a:custGeom>
            <a:solidFill>
              <a:srgbClr val="FFFFFF">
                <a:alpha val="6666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5"/>
            <p:cNvSpPr/>
            <p:nvPr/>
          </p:nvSpPr>
          <p:spPr>
            <a:xfrm>
              <a:off x="3559880" y="2961132"/>
              <a:ext cx="42223" cy="98678"/>
            </a:xfrm>
            <a:custGeom>
              <a:rect b="b" l="l" r="r" t="t"/>
              <a:pathLst>
                <a:path extrusionOk="0" h="98678" w="42223">
                  <a:moveTo>
                    <a:pt x="23569" y="9049"/>
                  </a:moveTo>
                  <a:lnTo>
                    <a:pt x="7983" y="0"/>
                  </a:lnTo>
                  <a:lnTo>
                    <a:pt x="285" y="4381"/>
                  </a:lnTo>
                  <a:lnTo>
                    <a:pt x="7983" y="8858"/>
                  </a:lnTo>
                  <a:lnTo>
                    <a:pt x="7983" y="11716"/>
                  </a:lnTo>
                  <a:lnTo>
                    <a:pt x="22619" y="20193"/>
                  </a:lnTo>
                  <a:lnTo>
                    <a:pt x="22144" y="22955"/>
                  </a:lnTo>
                  <a:cubicBezTo>
                    <a:pt x="25689" y="27984"/>
                    <a:pt x="28873" y="33271"/>
                    <a:pt x="31648" y="38767"/>
                  </a:cubicBezTo>
                  <a:lnTo>
                    <a:pt x="32123" y="38290"/>
                  </a:lnTo>
                  <a:lnTo>
                    <a:pt x="32123" y="74962"/>
                  </a:lnTo>
                  <a:cubicBezTo>
                    <a:pt x="32123" y="84487"/>
                    <a:pt x="26516" y="81344"/>
                    <a:pt x="24140" y="79915"/>
                  </a:cubicBezTo>
                  <a:lnTo>
                    <a:pt x="7698" y="70390"/>
                  </a:lnTo>
                  <a:lnTo>
                    <a:pt x="0" y="74771"/>
                  </a:lnTo>
                  <a:lnTo>
                    <a:pt x="7698" y="79248"/>
                  </a:lnTo>
                  <a:lnTo>
                    <a:pt x="7698" y="82105"/>
                  </a:lnTo>
                  <a:lnTo>
                    <a:pt x="24140" y="91630"/>
                  </a:lnTo>
                  <a:cubicBezTo>
                    <a:pt x="25812" y="92631"/>
                    <a:pt x="27599" y="93431"/>
                    <a:pt x="29462" y="94012"/>
                  </a:cubicBezTo>
                  <a:lnTo>
                    <a:pt x="28511" y="98679"/>
                  </a:lnTo>
                  <a:lnTo>
                    <a:pt x="37065" y="93821"/>
                  </a:lnTo>
                  <a:lnTo>
                    <a:pt x="37065" y="93821"/>
                  </a:lnTo>
                  <a:cubicBezTo>
                    <a:pt x="40838" y="90687"/>
                    <a:pt x="42739" y="85830"/>
                    <a:pt x="42102" y="80963"/>
                  </a:cubicBezTo>
                  <a:lnTo>
                    <a:pt x="42102" y="42863"/>
                  </a:lnTo>
                  <a:cubicBezTo>
                    <a:pt x="41408" y="29346"/>
                    <a:pt x="34575" y="16888"/>
                    <a:pt x="23569" y="9049"/>
                  </a:cubicBezTo>
                  <a:close/>
                </a:path>
              </a:pathLst>
            </a:custGeom>
            <a:solidFill>
              <a:srgbClr val="C9883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5"/>
            <p:cNvSpPr/>
            <p:nvPr/>
          </p:nvSpPr>
          <p:spPr>
            <a:xfrm>
              <a:off x="3560165" y="2965989"/>
              <a:ext cx="34688" cy="94398"/>
            </a:xfrm>
            <a:custGeom>
              <a:rect b="b" l="l" r="r" t="t"/>
              <a:pathLst>
                <a:path extrusionOk="0" h="94398" w="34688">
                  <a:moveTo>
                    <a:pt x="16537" y="91535"/>
                  </a:moveTo>
                  <a:lnTo>
                    <a:pt x="0" y="82010"/>
                  </a:lnTo>
                  <a:lnTo>
                    <a:pt x="0" y="70199"/>
                  </a:lnTo>
                  <a:lnTo>
                    <a:pt x="16537" y="79724"/>
                  </a:lnTo>
                  <a:cubicBezTo>
                    <a:pt x="18913" y="81153"/>
                    <a:pt x="24520" y="84391"/>
                    <a:pt x="24520" y="74771"/>
                  </a:cubicBezTo>
                  <a:lnTo>
                    <a:pt x="24520" y="36671"/>
                  </a:lnTo>
                  <a:cubicBezTo>
                    <a:pt x="23874" y="30108"/>
                    <a:pt x="20405" y="24165"/>
                    <a:pt x="15016" y="20383"/>
                  </a:cubicBezTo>
                  <a:lnTo>
                    <a:pt x="0" y="11811"/>
                  </a:lnTo>
                  <a:lnTo>
                    <a:pt x="0" y="0"/>
                  </a:lnTo>
                  <a:lnTo>
                    <a:pt x="15681" y="9525"/>
                  </a:lnTo>
                  <a:cubicBezTo>
                    <a:pt x="26782" y="17173"/>
                    <a:pt x="33776" y="29489"/>
                    <a:pt x="34689" y="42958"/>
                  </a:cubicBezTo>
                  <a:lnTo>
                    <a:pt x="34689" y="81058"/>
                  </a:lnTo>
                  <a:cubicBezTo>
                    <a:pt x="34689" y="90678"/>
                    <a:pt x="29937" y="98965"/>
                    <a:pt x="16537" y="91535"/>
                  </a:cubicBezTo>
                  <a:close/>
                </a:path>
              </a:pathLst>
            </a:custGeom>
            <a:solidFill>
              <a:srgbClr val="E09C3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5"/>
            <p:cNvSpPr/>
            <p:nvPr/>
          </p:nvSpPr>
          <p:spPr>
            <a:xfrm>
              <a:off x="5618400" y="4515040"/>
              <a:ext cx="756691" cy="437959"/>
            </a:xfrm>
            <a:custGeom>
              <a:rect b="b" l="l" r="r" t="t"/>
              <a:pathLst>
                <a:path extrusionOk="0" h="437959" w="756691">
                  <a:moveTo>
                    <a:pt x="756691" y="218980"/>
                  </a:moveTo>
                  <a:cubicBezTo>
                    <a:pt x="756691" y="339919"/>
                    <a:pt x="587300" y="437960"/>
                    <a:pt x="378346" y="437960"/>
                  </a:cubicBezTo>
                  <a:cubicBezTo>
                    <a:pt x="169391" y="437960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1" y="98041"/>
                    <a:pt x="756691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Google Shape;219;p5"/>
            <p:cNvSpPr/>
            <p:nvPr/>
          </p:nvSpPr>
          <p:spPr>
            <a:xfrm>
              <a:off x="6158405" y="3069812"/>
              <a:ext cx="186021" cy="406050"/>
            </a:xfrm>
            <a:custGeom>
              <a:rect b="b" l="l" r="r" t="t"/>
              <a:pathLst>
                <a:path extrusionOk="0" h="406050" w="186021">
                  <a:moveTo>
                    <a:pt x="145028" y="0"/>
                  </a:moveTo>
                  <a:cubicBezTo>
                    <a:pt x="149304" y="38100"/>
                    <a:pt x="194352" y="200882"/>
                    <a:pt x="184659" y="256699"/>
                  </a:cubicBezTo>
                  <a:cubicBezTo>
                    <a:pt x="174965" y="312515"/>
                    <a:pt x="21288" y="406051"/>
                    <a:pt x="21288" y="406051"/>
                  </a:cubicBezTo>
                  <a:lnTo>
                    <a:pt x="0" y="310801"/>
                  </a:lnTo>
                  <a:lnTo>
                    <a:pt x="85534" y="227171"/>
                  </a:lnTo>
                  <a:lnTo>
                    <a:pt x="61965" y="68389"/>
                  </a:ln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5"/>
            <p:cNvSpPr/>
            <p:nvPr/>
          </p:nvSpPr>
          <p:spPr>
            <a:xfrm>
              <a:off x="6184541" y="2902850"/>
              <a:ext cx="133813" cy="257894"/>
            </a:xfrm>
            <a:custGeom>
              <a:rect b="b" l="l" r="r" t="t"/>
              <a:pathLst>
                <a:path extrusionOk="0" h="257894" w="133813">
                  <a:moveTo>
                    <a:pt x="0" y="6275"/>
                  </a:moveTo>
                  <a:cubicBezTo>
                    <a:pt x="30935" y="-8136"/>
                    <a:pt x="67743" y="3008"/>
                    <a:pt x="85534" y="32183"/>
                  </a:cubicBezTo>
                  <a:cubicBezTo>
                    <a:pt x="108153" y="69712"/>
                    <a:pt x="131627" y="198490"/>
                    <a:pt x="133813" y="220492"/>
                  </a:cubicBezTo>
                  <a:cubicBezTo>
                    <a:pt x="133813" y="220492"/>
                    <a:pt x="102071" y="264403"/>
                    <a:pt x="54457" y="25706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5"/>
            <p:cNvSpPr/>
            <p:nvPr/>
          </p:nvSpPr>
          <p:spPr>
            <a:xfrm>
              <a:off x="5735029" y="4688404"/>
              <a:ext cx="288490" cy="162715"/>
            </a:xfrm>
            <a:custGeom>
              <a:rect b="b" l="l" r="r" t="t"/>
              <a:pathLst>
                <a:path extrusionOk="0" h="162715" w="288490">
                  <a:moveTo>
                    <a:pt x="273882" y="39044"/>
                  </a:moveTo>
                  <a:cubicBezTo>
                    <a:pt x="240419" y="48340"/>
                    <a:pt x="204647" y="43997"/>
                    <a:pt x="174377" y="26947"/>
                  </a:cubicBezTo>
                  <a:cubicBezTo>
                    <a:pt x="150428" y="27709"/>
                    <a:pt x="20321" y="-28108"/>
                    <a:pt x="2644" y="18756"/>
                  </a:cubicBezTo>
                  <a:cubicBezTo>
                    <a:pt x="-12847" y="59808"/>
                    <a:pt x="43510" y="97813"/>
                    <a:pt x="73637" y="105147"/>
                  </a:cubicBezTo>
                  <a:cubicBezTo>
                    <a:pt x="139308" y="121054"/>
                    <a:pt x="187683" y="153915"/>
                    <a:pt x="214293" y="159440"/>
                  </a:cubicBezTo>
                  <a:cubicBezTo>
                    <a:pt x="233966" y="163631"/>
                    <a:pt x="259436" y="166393"/>
                    <a:pt x="275118" y="150867"/>
                  </a:cubicBezTo>
                  <a:cubicBezTo>
                    <a:pt x="293935" y="132293"/>
                    <a:pt x="292319" y="63523"/>
                    <a:pt x="273882" y="3904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222;p5"/>
            <p:cNvSpPr/>
            <p:nvPr/>
          </p:nvSpPr>
          <p:spPr>
            <a:xfrm>
              <a:off x="5735111" y="4715446"/>
              <a:ext cx="283683" cy="135768"/>
            </a:xfrm>
            <a:custGeom>
              <a:rect b="b" l="l" r="r" t="t"/>
              <a:pathLst>
                <a:path extrusionOk="0" h="135768" w="283683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3" y="32861"/>
                    <a:pt x="471" y="0"/>
                  </a:cubicBezTo>
                  <a:cubicBezTo>
                    <a:pt x="-5422" y="38100"/>
                    <a:pt x="45424" y="71342"/>
                    <a:pt x="73555" y="78200"/>
                  </a:cubicBezTo>
                  <a:cubicBezTo>
                    <a:pt x="139226" y="94107"/>
                    <a:pt x="187600" y="126968"/>
                    <a:pt x="214211" y="132493"/>
                  </a:cubicBezTo>
                  <a:cubicBezTo>
                    <a:pt x="233884" y="136684"/>
                    <a:pt x="259354" y="139446"/>
                    <a:pt x="275035" y="123920"/>
                  </a:cubicBezTo>
                  <a:cubicBezTo>
                    <a:pt x="279074" y="119415"/>
                    <a:pt x="282040" y="114033"/>
                    <a:pt x="283684" y="108204"/>
                  </a:cubicBezTo>
                  <a:cubicBezTo>
                    <a:pt x="263859" y="123254"/>
                    <a:pt x="238094" y="128026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Google Shape;223;p5"/>
            <p:cNvSpPr/>
            <p:nvPr/>
          </p:nvSpPr>
          <p:spPr>
            <a:xfrm>
              <a:off x="5946488" y="4593442"/>
              <a:ext cx="288134" cy="162731"/>
            </a:xfrm>
            <a:custGeom>
              <a:rect b="b" l="l" r="r" t="t"/>
              <a:pathLst>
                <a:path extrusionOk="0" h="162731" w="288134">
                  <a:moveTo>
                    <a:pt x="273882" y="39041"/>
                  </a:moveTo>
                  <a:cubicBezTo>
                    <a:pt x="240429" y="48319"/>
                    <a:pt x="204675" y="44004"/>
                    <a:pt x="174377" y="27040"/>
                  </a:cubicBezTo>
                  <a:cubicBezTo>
                    <a:pt x="150428" y="27707"/>
                    <a:pt x="20321" y="-28110"/>
                    <a:pt x="2644" y="18753"/>
                  </a:cubicBezTo>
                  <a:cubicBezTo>
                    <a:pt x="-12847" y="59806"/>
                    <a:pt x="43510" y="97810"/>
                    <a:pt x="73637" y="105145"/>
                  </a:cubicBezTo>
                  <a:cubicBezTo>
                    <a:pt x="139308" y="121051"/>
                    <a:pt x="187683" y="153913"/>
                    <a:pt x="214293" y="159533"/>
                  </a:cubicBezTo>
                  <a:cubicBezTo>
                    <a:pt x="234061" y="163628"/>
                    <a:pt x="259436" y="166391"/>
                    <a:pt x="275118" y="150865"/>
                  </a:cubicBezTo>
                  <a:cubicBezTo>
                    <a:pt x="293460" y="132291"/>
                    <a:pt x="291844" y="63521"/>
                    <a:pt x="273882" y="390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224;p5"/>
            <p:cNvSpPr/>
            <p:nvPr/>
          </p:nvSpPr>
          <p:spPr>
            <a:xfrm>
              <a:off x="5946095" y="4620482"/>
              <a:ext cx="283683" cy="135691"/>
            </a:xfrm>
            <a:custGeom>
              <a:rect b="b" l="l" r="r" t="t"/>
              <a:pathLst>
                <a:path extrusionOk="0" h="135691" w="283683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2" y="32956"/>
                    <a:pt x="471" y="0"/>
                  </a:cubicBezTo>
                  <a:cubicBezTo>
                    <a:pt x="-5422" y="38100"/>
                    <a:pt x="45424" y="71247"/>
                    <a:pt x="73555" y="78105"/>
                  </a:cubicBezTo>
                  <a:cubicBezTo>
                    <a:pt x="139226" y="94012"/>
                    <a:pt x="187600" y="126873"/>
                    <a:pt x="214211" y="132493"/>
                  </a:cubicBezTo>
                  <a:cubicBezTo>
                    <a:pt x="233979" y="136588"/>
                    <a:pt x="259354" y="139351"/>
                    <a:pt x="275035" y="123825"/>
                  </a:cubicBezTo>
                  <a:cubicBezTo>
                    <a:pt x="279074" y="119320"/>
                    <a:pt x="282039" y="113938"/>
                    <a:pt x="283683" y="108109"/>
                  </a:cubicBezTo>
                  <a:cubicBezTo>
                    <a:pt x="263868" y="123187"/>
                    <a:pt x="238113" y="127997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5812467" y="3540156"/>
              <a:ext cx="422006" cy="1193603"/>
            </a:xfrm>
            <a:custGeom>
              <a:rect b="b" l="l" r="r" t="t"/>
              <a:pathLst>
                <a:path extrusionOk="0" h="1193603" w="422006">
                  <a:moveTo>
                    <a:pt x="409993" y="738092"/>
                  </a:moveTo>
                  <a:cubicBezTo>
                    <a:pt x="404434" y="689638"/>
                    <a:pt x="394379" y="641804"/>
                    <a:pt x="379961" y="595217"/>
                  </a:cubicBezTo>
                  <a:cubicBezTo>
                    <a:pt x="379961" y="595217"/>
                    <a:pt x="388990" y="471964"/>
                    <a:pt x="393457" y="355092"/>
                  </a:cubicBezTo>
                  <a:cubicBezTo>
                    <a:pt x="398589" y="222504"/>
                    <a:pt x="444397" y="105823"/>
                    <a:pt x="408188" y="0"/>
                  </a:cubicBezTo>
                  <a:lnTo>
                    <a:pt x="0" y="90964"/>
                  </a:lnTo>
                  <a:cubicBezTo>
                    <a:pt x="0" y="90964"/>
                    <a:pt x="24710" y="619601"/>
                    <a:pt x="30222" y="683609"/>
                  </a:cubicBezTo>
                  <a:cubicBezTo>
                    <a:pt x="33216" y="733349"/>
                    <a:pt x="39308" y="782841"/>
                    <a:pt x="48469" y="831818"/>
                  </a:cubicBezTo>
                  <a:cubicBezTo>
                    <a:pt x="67477" y="934402"/>
                    <a:pt x="97414" y="1178528"/>
                    <a:pt x="97414" y="1178528"/>
                  </a:cubicBezTo>
                  <a:cubicBezTo>
                    <a:pt x="140561" y="1203674"/>
                    <a:pt x="197204" y="1189768"/>
                    <a:pt x="197204" y="1189768"/>
                  </a:cubicBezTo>
                  <a:cubicBezTo>
                    <a:pt x="197204" y="1189768"/>
                    <a:pt x="194163" y="881063"/>
                    <a:pt x="191311" y="807148"/>
                  </a:cubicBezTo>
                  <a:cubicBezTo>
                    <a:pt x="187985" y="716851"/>
                    <a:pt x="185229" y="723709"/>
                    <a:pt x="185229" y="723709"/>
                  </a:cubicBezTo>
                  <a:lnTo>
                    <a:pt x="198819" y="499110"/>
                  </a:lnTo>
                  <a:lnTo>
                    <a:pt x="207658" y="387286"/>
                  </a:lnTo>
                  <a:cubicBezTo>
                    <a:pt x="207658" y="387286"/>
                    <a:pt x="218967" y="469392"/>
                    <a:pt x="226665" y="542734"/>
                  </a:cubicBezTo>
                  <a:cubicBezTo>
                    <a:pt x="233033" y="606647"/>
                    <a:pt x="248429" y="664464"/>
                    <a:pt x="265631" y="783526"/>
                  </a:cubicBezTo>
                  <a:cubicBezTo>
                    <a:pt x="280552" y="886777"/>
                    <a:pt x="304787" y="1094232"/>
                    <a:pt x="304787" y="1094232"/>
                  </a:cubicBezTo>
                  <a:cubicBezTo>
                    <a:pt x="347934" y="1119473"/>
                    <a:pt x="406572" y="1098518"/>
                    <a:pt x="406572" y="1098518"/>
                  </a:cubicBezTo>
                  <a:cubicBezTo>
                    <a:pt x="406572" y="1098518"/>
                    <a:pt x="421683" y="827627"/>
                    <a:pt x="409993" y="7380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226;p5"/>
            <p:cNvSpPr/>
            <p:nvPr/>
          </p:nvSpPr>
          <p:spPr>
            <a:xfrm>
              <a:off x="5874419" y="2560474"/>
              <a:ext cx="305952" cy="491697"/>
            </a:xfrm>
            <a:custGeom>
              <a:rect b="b" l="l" r="r" t="t"/>
              <a:pathLst>
                <a:path extrusionOk="0" h="491697" w="305952">
                  <a:moveTo>
                    <a:pt x="288928" y="350842"/>
                  </a:moveTo>
                  <a:cubicBezTo>
                    <a:pt x="257851" y="352366"/>
                    <a:pt x="234756" y="360367"/>
                    <a:pt x="230860" y="350842"/>
                  </a:cubicBezTo>
                  <a:cubicBezTo>
                    <a:pt x="227496" y="334783"/>
                    <a:pt x="225120" y="318523"/>
                    <a:pt x="223732" y="302169"/>
                  </a:cubicBezTo>
                  <a:cubicBezTo>
                    <a:pt x="227343" y="293120"/>
                    <a:pt x="230385" y="283119"/>
                    <a:pt x="230385" y="283119"/>
                  </a:cubicBezTo>
                  <a:cubicBezTo>
                    <a:pt x="269445" y="259021"/>
                    <a:pt x="281800" y="216444"/>
                    <a:pt x="286932" y="167486"/>
                  </a:cubicBezTo>
                  <a:cubicBezTo>
                    <a:pt x="295676" y="83285"/>
                    <a:pt x="250248" y="9656"/>
                    <a:pt x="166329" y="798"/>
                  </a:cubicBezTo>
                  <a:cubicBezTo>
                    <a:pt x="87353" y="-7393"/>
                    <a:pt x="29285" y="48423"/>
                    <a:pt x="13793" y="124623"/>
                  </a:cubicBezTo>
                  <a:cubicBezTo>
                    <a:pt x="5430" y="162723"/>
                    <a:pt x="-11201" y="233589"/>
                    <a:pt x="11323" y="296073"/>
                  </a:cubicBezTo>
                  <a:cubicBezTo>
                    <a:pt x="23867" y="330744"/>
                    <a:pt x="39834" y="358271"/>
                    <a:pt x="56180" y="363605"/>
                  </a:cubicBezTo>
                  <a:cubicBezTo>
                    <a:pt x="71833" y="363205"/>
                    <a:pt x="87448" y="361834"/>
                    <a:pt x="102939" y="359510"/>
                  </a:cubicBezTo>
                  <a:lnTo>
                    <a:pt x="102939" y="359510"/>
                  </a:lnTo>
                  <a:cubicBezTo>
                    <a:pt x="102939" y="359510"/>
                    <a:pt x="107121" y="382941"/>
                    <a:pt x="110067" y="397610"/>
                  </a:cubicBezTo>
                  <a:cubicBezTo>
                    <a:pt x="113013" y="412278"/>
                    <a:pt x="111777" y="420565"/>
                    <a:pt x="82031" y="438948"/>
                  </a:cubicBezTo>
                  <a:cubicBezTo>
                    <a:pt x="52284" y="457331"/>
                    <a:pt x="127079" y="495241"/>
                    <a:pt x="176023" y="491431"/>
                  </a:cubicBezTo>
                  <a:cubicBezTo>
                    <a:pt x="224968" y="487621"/>
                    <a:pt x="279424" y="458951"/>
                    <a:pt x="294440" y="426851"/>
                  </a:cubicBezTo>
                  <a:cubicBezTo>
                    <a:pt x="311262" y="391514"/>
                    <a:pt x="309837" y="349794"/>
                    <a:pt x="288928" y="35084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Google Shape;227;p5"/>
            <p:cNvSpPr/>
            <p:nvPr/>
          </p:nvSpPr>
          <p:spPr>
            <a:xfrm>
              <a:off x="5809360" y="2908700"/>
              <a:ext cx="471048" cy="781597"/>
            </a:xfrm>
            <a:custGeom>
              <a:rect b="b" l="l" r="r" t="t"/>
              <a:pathLst>
                <a:path extrusionOk="0" h="781597" w="471048">
                  <a:moveTo>
                    <a:pt x="308559" y="7283"/>
                  </a:moveTo>
                  <a:cubicBezTo>
                    <a:pt x="317113" y="28715"/>
                    <a:pt x="295254" y="54908"/>
                    <a:pt x="236901" y="73482"/>
                  </a:cubicBezTo>
                  <a:cubicBezTo>
                    <a:pt x="178547" y="92056"/>
                    <a:pt x="173225" y="68243"/>
                    <a:pt x="173225" y="68243"/>
                  </a:cubicBezTo>
                  <a:cubicBezTo>
                    <a:pt x="173225" y="68243"/>
                    <a:pt x="87691" y="107296"/>
                    <a:pt x="59750" y="126822"/>
                  </a:cubicBezTo>
                  <a:cubicBezTo>
                    <a:pt x="24776" y="151396"/>
                    <a:pt x="9190" y="222072"/>
                    <a:pt x="4438" y="342373"/>
                  </a:cubicBezTo>
                  <a:cubicBezTo>
                    <a:pt x="-979" y="481152"/>
                    <a:pt x="-1454" y="686987"/>
                    <a:pt x="3107" y="722516"/>
                  </a:cubicBezTo>
                  <a:cubicBezTo>
                    <a:pt x="3107" y="722516"/>
                    <a:pt x="68589" y="787952"/>
                    <a:pt x="152412" y="781094"/>
                  </a:cubicBezTo>
                  <a:cubicBezTo>
                    <a:pt x="236235" y="774236"/>
                    <a:pt x="377272" y="699846"/>
                    <a:pt x="411485" y="642410"/>
                  </a:cubicBezTo>
                  <a:cubicBezTo>
                    <a:pt x="410535" y="520776"/>
                    <a:pt x="396279" y="500964"/>
                    <a:pt x="415952" y="430860"/>
                  </a:cubicBezTo>
                  <a:cubicBezTo>
                    <a:pt x="461000" y="270364"/>
                    <a:pt x="484664" y="204641"/>
                    <a:pt x="462806" y="97961"/>
                  </a:cubicBezTo>
                  <a:cubicBezTo>
                    <a:pt x="444748" y="10045"/>
                    <a:pt x="419469" y="-813"/>
                    <a:pt x="384875" y="44"/>
                  </a:cubicBezTo>
                  <a:cubicBezTo>
                    <a:pt x="359329" y="1092"/>
                    <a:pt x="333849" y="3511"/>
                    <a:pt x="308559" y="728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5"/>
            <p:cNvSpPr/>
            <p:nvPr/>
          </p:nvSpPr>
          <p:spPr>
            <a:xfrm>
              <a:off x="5348856" y="3006224"/>
              <a:ext cx="597933" cy="466333"/>
            </a:xfrm>
            <a:custGeom>
              <a:rect b="b" l="l" r="r" t="t"/>
              <a:pathLst>
                <a:path extrusionOk="0" h="466333" w="597933">
                  <a:moveTo>
                    <a:pt x="333219" y="359529"/>
                  </a:moveTo>
                  <a:cubicBezTo>
                    <a:pt x="402027" y="376960"/>
                    <a:pt x="418183" y="333431"/>
                    <a:pt x="427212" y="297522"/>
                  </a:cubicBezTo>
                  <a:cubicBezTo>
                    <a:pt x="449070" y="210368"/>
                    <a:pt x="460855" y="131691"/>
                    <a:pt x="477202" y="82161"/>
                  </a:cubicBezTo>
                  <a:cubicBezTo>
                    <a:pt x="496209" y="23868"/>
                    <a:pt x="516547" y="14629"/>
                    <a:pt x="544773" y="3199"/>
                  </a:cubicBezTo>
                  <a:cubicBezTo>
                    <a:pt x="578037" y="-10136"/>
                    <a:pt x="606548" y="17963"/>
                    <a:pt x="595524" y="92258"/>
                  </a:cubicBezTo>
                  <a:cubicBezTo>
                    <a:pt x="582408" y="180078"/>
                    <a:pt x="565302" y="241705"/>
                    <a:pt x="532513" y="345623"/>
                  </a:cubicBezTo>
                  <a:cubicBezTo>
                    <a:pt x="523960" y="372769"/>
                    <a:pt x="504763" y="420966"/>
                    <a:pt x="476061" y="444302"/>
                  </a:cubicBezTo>
                  <a:cubicBezTo>
                    <a:pt x="440517" y="472877"/>
                    <a:pt x="387106" y="471829"/>
                    <a:pt x="306228" y="451636"/>
                  </a:cubicBezTo>
                  <a:cubicBezTo>
                    <a:pt x="271730" y="443064"/>
                    <a:pt x="233905" y="422394"/>
                    <a:pt x="168708" y="391915"/>
                  </a:cubicBezTo>
                  <a:cubicBezTo>
                    <a:pt x="151222" y="383723"/>
                    <a:pt x="137536" y="378294"/>
                    <a:pt x="103988" y="362577"/>
                  </a:cubicBezTo>
                  <a:cubicBezTo>
                    <a:pt x="70439" y="346861"/>
                    <a:pt x="35370" y="320667"/>
                    <a:pt x="17789" y="295141"/>
                  </a:cubicBezTo>
                  <a:cubicBezTo>
                    <a:pt x="207" y="269614"/>
                    <a:pt x="-2169" y="257041"/>
                    <a:pt x="1442" y="251707"/>
                  </a:cubicBezTo>
                  <a:cubicBezTo>
                    <a:pt x="5909" y="244372"/>
                    <a:pt x="13892" y="245991"/>
                    <a:pt x="23301" y="256755"/>
                  </a:cubicBezTo>
                  <a:cubicBezTo>
                    <a:pt x="36872" y="274966"/>
                    <a:pt x="53646" y="290521"/>
                    <a:pt x="72815" y="302665"/>
                  </a:cubicBezTo>
                  <a:cubicBezTo>
                    <a:pt x="72815" y="302665"/>
                    <a:pt x="51052" y="280186"/>
                    <a:pt x="39267" y="265613"/>
                  </a:cubicBezTo>
                  <a:cubicBezTo>
                    <a:pt x="28727" y="252611"/>
                    <a:pt x="19974" y="238267"/>
                    <a:pt x="13227" y="222941"/>
                  </a:cubicBezTo>
                  <a:cubicBezTo>
                    <a:pt x="7049" y="208082"/>
                    <a:pt x="19879" y="187889"/>
                    <a:pt x="29573" y="198462"/>
                  </a:cubicBezTo>
                  <a:cubicBezTo>
                    <a:pt x="39267" y="209034"/>
                    <a:pt x="44019" y="219893"/>
                    <a:pt x="61791" y="241229"/>
                  </a:cubicBezTo>
                  <a:cubicBezTo>
                    <a:pt x="71124" y="252649"/>
                    <a:pt x="81816" y="262889"/>
                    <a:pt x="93629" y="271709"/>
                  </a:cubicBezTo>
                  <a:cubicBezTo>
                    <a:pt x="82595" y="256641"/>
                    <a:pt x="72777" y="240714"/>
                    <a:pt x="64262" y="224084"/>
                  </a:cubicBezTo>
                  <a:cubicBezTo>
                    <a:pt x="56649" y="211158"/>
                    <a:pt x="52924" y="196309"/>
                    <a:pt x="53523" y="181317"/>
                  </a:cubicBezTo>
                  <a:cubicBezTo>
                    <a:pt x="53998" y="173506"/>
                    <a:pt x="65022" y="164267"/>
                    <a:pt x="75286" y="179031"/>
                  </a:cubicBezTo>
                  <a:cubicBezTo>
                    <a:pt x="84790" y="192270"/>
                    <a:pt x="90682" y="213035"/>
                    <a:pt x="112256" y="235609"/>
                  </a:cubicBezTo>
                  <a:cubicBezTo>
                    <a:pt x="127937" y="251897"/>
                    <a:pt x="141338" y="261327"/>
                    <a:pt x="141718" y="256755"/>
                  </a:cubicBezTo>
                  <a:cubicBezTo>
                    <a:pt x="142098" y="252183"/>
                    <a:pt x="132214" y="243324"/>
                    <a:pt x="126607" y="224274"/>
                  </a:cubicBezTo>
                  <a:cubicBezTo>
                    <a:pt x="121000" y="205224"/>
                    <a:pt x="126607" y="185127"/>
                    <a:pt x="137156" y="182936"/>
                  </a:cubicBezTo>
                  <a:cubicBezTo>
                    <a:pt x="147705" y="180745"/>
                    <a:pt x="145614" y="181317"/>
                    <a:pt x="153978" y="199128"/>
                  </a:cubicBezTo>
                  <a:cubicBezTo>
                    <a:pt x="162341" y="216940"/>
                    <a:pt x="175361" y="230085"/>
                    <a:pt x="185245" y="256278"/>
                  </a:cubicBezTo>
                  <a:cubicBezTo>
                    <a:pt x="190634" y="274624"/>
                    <a:pt x="200423" y="291369"/>
                    <a:pt x="213757" y="305047"/>
                  </a:cubicBezTo>
                  <a:cubicBezTo>
                    <a:pt x="230483" y="323144"/>
                    <a:pt x="267833" y="343051"/>
                    <a:pt x="333219" y="359529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5"/>
            <p:cNvSpPr/>
            <p:nvPr/>
          </p:nvSpPr>
          <p:spPr>
            <a:xfrm>
              <a:off x="5786047" y="2996305"/>
              <a:ext cx="182011" cy="266828"/>
            </a:xfrm>
            <a:custGeom>
              <a:rect b="b" l="l" r="r" t="t"/>
              <a:pathLst>
                <a:path extrusionOk="0" h="266828" w="182011">
                  <a:moveTo>
                    <a:pt x="133053" y="1213"/>
                  </a:moveTo>
                  <a:cubicBezTo>
                    <a:pt x="87150" y="-5550"/>
                    <a:pt x="54742" y="15119"/>
                    <a:pt x="34404" y="84937"/>
                  </a:cubicBezTo>
                  <a:cubicBezTo>
                    <a:pt x="14066" y="154755"/>
                    <a:pt x="0" y="211905"/>
                    <a:pt x="0" y="211905"/>
                  </a:cubicBezTo>
                  <a:cubicBezTo>
                    <a:pt x="18143" y="238194"/>
                    <a:pt x="45666" y="256502"/>
                    <a:pt x="76886" y="263055"/>
                  </a:cubicBezTo>
                  <a:cubicBezTo>
                    <a:pt x="131818" y="276390"/>
                    <a:pt x="151586" y="250101"/>
                    <a:pt x="151586" y="250101"/>
                  </a:cubicBezTo>
                  <a:cubicBezTo>
                    <a:pt x="151586" y="250101"/>
                    <a:pt x="166886" y="177044"/>
                    <a:pt x="176390" y="127323"/>
                  </a:cubicBezTo>
                  <a:cubicBezTo>
                    <a:pt x="185894" y="77603"/>
                    <a:pt x="189886" y="9594"/>
                    <a:pt x="133053" y="12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5"/>
            <p:cNvSpPr/>
            <p:nvPr/>
          </p:nvSpPr>
          <p:spPr>
            <a:xfrm>
              <a:off x="5873666" y="2538911"/>
              <a:ext cx="296973" cy="328330"/>
            </a:xfrm>
            <a:custGeom>
              <a:rect b="b" l="l" r="r" t="t"/>
              <a:pathLst>
                <a:path extrusionOk="0" h="328330" w="296973">
                  <a:moveTo>
                    <a:pt x="16733" y="135613"/>
                  </a:moveTo>
                  <a:cubicBezTo>
                    <a:pt x="16733" y="135613"/>
                    <a:pt x="-55876" y="25123"/>
                    <a:pt x="101411" y="2263"/>
                  </a:cubicBezTo>
                  <a:cubicBezTo>
                    <a:pt x="214791" y="-13930"/>
                    <a:pt x="287686" y="59413"/>
                    <a:pt x="296049" y="138280"/>
                  </a:cubicBezTo>
                  <a:cubicBezTo>
                    <a:pt x="304127" y="214003"/>
                    <a:pt x="257558" y="292585"/>
                    <a:pt x="224010" y="323827"/>
                  </a:cubicBezTo>
                  <a:cubicBezTo>
                    <a:pt x="207664" y="329637"/>
                    <a:pt x="172309" y="333352"/>
                    <a:pt x="126026" y="311920"/>
                  </a:cubicBezTo>
                  <a:cubicBezTo>
                    <a:pt x="124144" y="291308"/>
                    <a:pt x="123413" y="270611"/>
                    <a:pt x="123840" y="249913"/>
                  </a:cubicBezTo>
                  <a:cubicBezTo>
                    <a:pt x="123840" y="249913"/>
                    <a:pt x="179152" y="133612"/>
                    <a:pt x="16733" y="13561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Google Shape;231;p5"/>
            <p:cNvSpPr/>
            <p:nvPr/>
          </p:nvSpPr>
          <p:spPr>
            <a:xfrm>
              <a:off x="4255557" y="1955958"/>
              <a:ext cx="334153" cy="334898"/>
            </a:xfrm>
            <a:custGeom>
              <a:rect b="b" l="l" r="r" t="t"/>
              <a:pathLst>
                <a:path extrusionOk="0" h="334898" w="334153">
                  <a:moveTo>
                    <a:pt x="334153" y="167449"/>
                  </a:moveTo>
                  <a:cubicBezTo>
                    <a:pt x="334153" y="259929"/>
                    <a:pt x="259351" y="334899"/>
                    <a:pt x="167077" y="334899"/>
                  </a:cubicBezTo>
                  <a:cubicBezTo>
                    <a:pt x="74803" y="334899"/>
                    <a:pt x="0" y="259929"/>
                    <a:pt x="0" y="167449"/>
                  </a:cubicBezTo>
                  <a:cubicBezTo>
                    <a:pt x="0" y="74970"/>
                    <a:pt x="74803" y="0"/>
                    <a:pt x="167077" y="0"/>
                  </a:cubicBezTo>
                  <a:cubicBezTo>
                    <a:pt x="259351" y="0"/>
                    <a:pt x="334153" y="74970"/>
                    <a:pt x="334153" y="167449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Google Shape;232;p5"/>
            <p:cNvSpPr/>
            <p:nvPr/>
          </p:nvSpPr>
          <p:spPr>
            <a:xfrm>
              <a:off x="4197204" y="1948719"/>
              <a:ext cx="450859" cy="225075"/>
            </a:xfrm>
            <a:custGeom>
              <a:rect b="b" l="l" r="r" t="t"/>
              <a:pathLst>
                <a:path extrusionOk="0" h="225075" w="450859">
                  <a:moveTo>
                    <a:pt x="225430" y="225076"/>
                  </a:moveTo>
                  <a:cubicBezTo>
                    <a:pt x="162040" y="225076"/>
                    <a:pt x="100645" y="210598"/>
                    <a:pt x="57023" y="185357"/>
                  </a:cubicBezTo>
                  <a:cubicBezTo>
                    <a:pt x="20623" y="164306"/>
                    <a:pt x="0" y="137732"/>
                    <a:pt x="0" y="112586"/>
                  </a:cubicBezTo>
                  <a:cubicBezTo>
                    <a:pt x="0" y="87440"/>
                    <a:pt x="20908" y="60865"/>
                    <a:pt x="57023" y="39719"/>
                  </a:cubicBezTo>
                  <a:cubicBezTo>
                    <a:pt x="100645" y="14478"/>
                    <a:pt x="161564" y="0"/>
                    <a:pt x="225430" y="0"/>
                  </a:cubicBezTo>
                  <a:cubicBezTo>
                    <a:pt x="289295" y="0"/>
                    <a:pt x="350120" y="14478"/>
                    <a:pt x="393837" y="39719"/>
                  </a:cubicBezTo>
                  <a:cubicBezTo>
                    <a:pt x="430237" y="60865"/>
                    <a:pt x="450860" y="87344"/>
                    <a:pt x="450860" y="112586"/>
                  </a:cubicBezTo>
                  <a:cubicBezTo>
                    <a:pt x="450860" y="137827"/>
                    <a:pt x="430046" y="164306"/>
                    <a:pt x="393837" y="185357"/>
                  </a:cubicBezTo>
                  <a:cubicBezTo>
                    <a:pt x="350500" y="210598"/>
                    <a:pt x="288725" y="225076"/>
                    <a:pt x="225430" y="225076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Google Shape;233;p5"/>
            <p:cNvSpPr/>
            <p:nvPr/>
          </p:nvSpPr>
          <p:spPr>
            <a:xfrm>
              <a:off x="4129822" y="1856041"/>
              <a:ext cx="585718" cy="291750"/>
            </a:xfrm>
            <a:custGeom>
              <a:rect b="b" l="l" r="r" t="t"/>
              <a:pathLst>
                <a:path extrusionOk="0" h="291750" w="585718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884"/>
                    <a:pt x="0" y="178499"/>
                    <a:pt x="0" y="145828"/>
                  </a:cubicBezTo>
                  <a:cubicBezTo>
                    <a:pt x="0" y="113157"/>
                    <a:pt x="26991" y="79153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772"/>
                    <a:pt x="585718" y="113157"/>
                    <a:pt x="585718" y="145828"/>
                  </a:cubicBezTo>
                  <a:cubicBezTo>
                    <a:pt x="585718" y="178499"/>
                    <a:pt x="558633" y="212503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Google Shape;234;p5"/>
            <p:cNvSpPr/>
            <p:nvPr/>
          </p:nvSpPr>
          <p:spPr>
            <a:xfrm>
              <a:off x="4129822" y="1818703"/>
              <a:ext cx="585718" cy="291750"/>
            </a:xfrm>
            <a:custGeom>
              <a:rect b="b" l="l" r="r" t="t"/>
              <a:pathLst>
                <a:path extrusionOk="0" h="291750" w="585718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979"/>
                    <a:pt x="0" y="178498"/>
                    <a:pt x="0" y="145923"/>
                  </a:cubicBezTo>
                  <a:cubicBezTo>
                    <a:pt x="0" y="113347"/>
                    <a:pt x="26991" y="79248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867"/>
                    <a:pt x="585718" y="113252"/>
                    <a:pt x="585718" y="145923"/>
                  </a:cubicBezTo>
                  <a:cubicBezTo>
                    <a:pt x="585718" y="178594"/>
                    <a:pt x="558633" y="212598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Google Shape;235;p5"/>
            <p:cNvSpPr/>
            <p:nvPr/>
          </p:nvSpPr>
          <p:spPr>
            <a:xfrm>
              <a:off x="4066052" y="1720024"/>
              <a:ext cx="713163" cy="355663"/>
            </a:xfrm>
            <a:custGeom>
              <a:rect b="b" l="l" r="r" t="t"/>
              <a:pathLst>
                <a:path extrusionOk="0" h="355663" w="713163">
                  <a:moveTo>
                    <a:pt x="356582" y="355663"/>
                  </a:moveTo>
                  <a:cubicBezTo>
                    <a:pt x="256412" y="355663"/>
                    <a:pt x="159474" y="332804"/>
                    <a:pt x="90476" y="292894"/>
                  </a:cubicBezTo>
                  <a:cubicBezTo>
                    <a:pt x="32978" y="259556"/>
                    <a:pt x="0" y="217646"/>
                    <a:pt x="0" y="177832"/>
                  </a:cubicBezTo>
                  <a:cubicBezTo>
                    <a:pt x="0" y="138017"/>
                    <a:pt x="32978" y="96107"/>
                    <a:pt x="90476" y="62865"/>
                  </a:cubicBezTo>
                  <a:cubicBezTo>
                    <a:pt x="159474" y="22955"/>
                    <a:pt x="256412" y="0"/>
                    <a:pt x="356582" y="0"/>
                  </a:cubicBezTo>
                  <a:cubicBezTo>
                    <a:pt x="456752" y="0"/>
                    <a:pt x="553596" y="22955"/>
                    <a:pt x="622688" y="62865"/>
                  </a:cubicBezTo>
                  <a:cubicBezTo>
                    <a:pt x="680186" y="96107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894"/>
                  </a:cubicBezTo>
                  <a:cubicBezTo>
                    <a:pt x="553690" y="332804"/>
                    <a:pt x="456657" y="355663"/>
                    <a:pt x="356582" y="355663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5"/>
            <p:cNvSpPr/>
            <p:nvPr/>
          </p:nvSpPr>
          <p:spPr>
            <a:xfrm>
              <a:off x="4066052" y="1674590"/>
              <a:ext cx="713163" cy="355568"/>
            </a:xfrm>
            <a:custGeom>
              <a:rect b="b" l="l" r="r" t="t"/>
              <a:pathLst>
                <a:path extrusionOk="0" h="355568" w="713163">
                  <a:moveTo>
                    <a:pt x="356582" y="355568"/>
                  </a:moveTo>
                  <a:cubicBezTo>
                    <a:pt x="256412" y="355568"/>
                    <a:pt x="159474" y="332708"/>
                    <a:pt x="90476" y="292799"/>
                  </a:cubicBezTo>
                  <a:cubicBezTo>
                    <a:pt x="32978" y="259556"/>
                    <a:pt x="0" y="217551"/>
                    <a:pt x="0" y="177737"/>
                  </a:cubicBezTo>
                  <a:cubicBezTo>
                    <a:pt x="0" y="137922"/>
                    <a:pt x="32978" y="96012"/>
                    <a:pt x="90476" y="62770"/>
                  </a:cubicBezTo>
                  <a:cubicBezTo>
                    <a:pt x="159474" y="22860"/>
                    <a:pt x="256412" y="0"/>
                    <a:pt x="356582" y="0"/>
                  </a:cubicBezTo>
                  <a:cubicBezTo>
                    <a:pt x="456752" y="0"/>
                    <a:pt x="553596" y="22860"/>
                    <a:pt x="622688" y="62770"/>
                  </a:cubicBezTo>
                  <a:cubicBezTo>
                    <a:pt x="680186" y="96012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799"/>
                  </a:cubicBezTo>
                  <a:cubicBezTo>
                    <a:pt x="553690" y="332708"/>
                    <a:pt x="456657" y="355568"/>
                    <a:pt x="356582" y="355568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5"/>
            <p:cNvSpPr/>
            <p:nvPr/>
          </p:nvSpPr>
          <p:spPr>
            <a:xfrm>
              <a:off x="4013211" y="1574958"/>
              <a:ext cx="818751" cy="408241"/>
            </a:xfrm>
            <a:custGeom>
              <a:rect b="b" l="l" r="r" t="t"/>
              <a:pathLst>
                <a:path extrusionOk="0" h="408241" w="818751">
                  <a:moveTo>
                    <a:pt x="409423" y="408242"/>
                  </a:moveTo>
                  <a:cubicBezTo>
                    <a:pt x="294427" y="408242"/>
                    <a:pt x="183138" y="382048"/>
                    <a:pt x="103876" y="336137"/>
                  </a:cubicBezTo>
                  <a:cubicBezTo>
                    <a:pt x="37825" y="298037"/>
                    <a:pt x="0" y="249841"/>
                    <a:pt x="0" y="204121"/>
                  </a:cubicBezTo>
                  <a:cubicBezTo>
                    <a:pt x="0" y="158401"/>
                    <a:pt x="38015" y="110299"/>
                    <a:pt x="103876" y="72009"/>
                  </a:cubicBezTo>
                  <a:cubicBezTo>
                    <a:pt x="183043" y="26194"/>
                    <a:pt x="294427" y="0"/>
                    <a:pt x="409328" y="0"/>
                  </a:cubicBezTo>
                  <a:cubicBezTo>
                    <a:pt x="524229" y="0"/>
                    <a:pt x="635708" y="26194"/>
                    <a:pt x="714875" y="72104"/>
                  </a:cubicBezTo>
                  <a:cubicBezTo>
                    <a:pt x="780926" y="110204"/>
                    <a:pt x="818751" y="158401"/>
                    <a:pt x="818751" y="204121"/>
                  </a:cubicBezTo>
                  <a:cubicBezTo>
                    <a:pt x="818751" y="249841"/>
                    <a:pt x="780736" y="297942"/>
                    <a:pt x="714875" y="336137"/>
                  </a:cubicBezTo>
                  <a:cubicBezTo>
                    <a:pt x="635708" y="382048"/>
                    <a:pt x="524324" y="408242"/>
                    <a:pt x="409423" y="408242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Google Shape;238;p5"/>
            <p:cNvSpPr/>
            <p:nvPr/>
          </p:nvSpPr>
          <p:spPr>
            <a:xfrm>
              <a:off x="4013211" y="1522666"/>
              <a:ext cx="818751" cy="408336"/>
            </a:xfrm>
            <a:custGeom>
              <a:rect b="b" l="l" r="r" t="t"/>
              <a:pathLst>
                <a:path extrusionOk="0" h="408336" w="818751">
                  <a:moveTo>
                    <a:pt x="409423" y="408337"/>
                  </a:moveTo>
                  <a:cubicBezTo>
                    <a:pt x="294427" y="408337"/>
                    <a:pt x="183138" y="382048"/>
                    <a:pt x="103876" y="336233"/>
                  </a:cubicBezTo>
                  <a:cubicBezTo>
                    <a:pt x="37825" y="298133"/>
                    <a:pt x="0" y="249936"/>
                    <a:pt x="0" y="204216"/>
                  </a:cubicBezTo>
                  <a:cubicBezTo>
                    <a:pt x="0" y="158496"/>
                    <a:pt x="38015" y="110300"/>
                    <a:pt x="103876" y="72104"/>
                  </a:cubicBezTo>
                  <a:cubicBezTo>
                    <a:pt x="183043" y="26289"/>
                    <a:pt x="294427" y="0"/>
                    <a:pt x="409328" y="0"/>
                  </a:cubicBezTo>
                  <a:cubicBezTo>
                    <a:pt x="524229" y="0"/>
                    <a:pt x="635708" y="26289"/>
                    <a:pt x="714875" y="72104"/>
                  </a:cubicBezTo>
                  <a:cubicBezTo>
                    <a:pt x="780926" y="110204"/>
                    <a:pt x="818751" y="158496"/>
                    <a:pt x="818751" y="204216"/>
                  </a:cubicBezTo>
                  <a:cubicBezTo>
                    <a:pt x="818751" y="249936"/>
                    <a:pt x="780736" y="298037"/>
                    <a:pt x="714875" y="336233"/>
                  </a:cubicBezTo>
                  <a:cubicBezTo>
                    <a:pt x="635708" y="382334"/>
                    <a:pt x="524324" y="408337"/>
                    <a:pt x="409423" y="408337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Google Shape;239;p5"/>
            <p:cNvSpPr/>
            <p:nvPr/>
          </p:nvSpPr>
          <p:spPr>
            <a:xfrm>
              <a:off x="3962270" y="1359312"/>
              <a:ext cx="920726" cy="532828"/>
            </a:xfrm>
            <a:custGeom>
              <a:rect b="b" l="l" r="r" t="t"/>
              <a:pathLst>
                <a:path extrusionOk="0" h="532828" w="920726">
                  <a:moveTo>
                    <a:pt x="920727" y="266414"/>
                  </a:moveTo>
                  <a:cubicBezTo>
                    <a:pt x="920727" y="413551"/>
                    <a:pt x="714615" y="532828"/>
                    <a:pt x="460363" y="532828"/>
                  </a:cubicBezTo>
                  <a:cubicBezTo>
                    <a:pt x="206112" y="532828"/>
                    <a:pt x="0" y="413551"/>
                    <a:pt x="0" y="266414"/>
                  </a:cubicBezTo>
                  <a:cubicBezTo>
                    <a:pt x="0" y="119278"/>
                    <a:pt x="206112" y="0"/>
                    <a:pt x="460363" y="0"/>
                  </a:cubicBezTo>
                  <a:cubicBezTo>
                    <a:pt x="714615" y="0"/>
                    <a:pt x="920727" y="119278"/>
                    <a:pt x="920727" y="266414"/>
                  </a:cubicBezTo>
                  <a:close/>
                </a:path>
              </a:pathLst>
            </a:custGeom>
            <a:solidFill>
              <a:srgbClr val="FFDF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Google Shape;240;p5"/>
            <p:cNvSpPr/>
            <p:nvPr/>
          </p:nvSpPr>
          <p:spPr>
            <a:xfrm>
              <a:off x="4264396" y="969264"/>
              <a:ext cx="40771" cy="635222"/>
            </a:xfrm>
            <a:custGeom>
              <a:rect b="b" l="l" r="r" t="t"/>
              <a:pathLst>
                <a:path extrusionOk="0" h="635222" w="40771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4543522" y="969264"/>
              <a:ext cx="40771" cy="635222"/>
            </a:xfrm>
            <a:custGeom>
              <a:rect b="b" l="l" r="r" t="t"/>
              <a:pathLst>
                <a:path extrusionOk="0" h="635222" w="40771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p5"/>
            <p:cNvSpPr/>
            <p:nvPr/>
          </p:nvSpPr>
          <p:spPr>
            <a:xfrm>
              <a:off x="4264396" y="901827"/>
              <a:ext cx="319897" cy="108775"/>
            </a:xfrm>
            <a:custGeom>
              <a:rect b="b" l="l" r="r" t="t"/>
              <a:pathLst>
                <a:path extrusionOk="0" h="108775" w="319897">
                  <a:moveTo>
                    <a:pt x="157098" y="108775"/>
                  </a:moveTo>
                  <a:lnTo>
                    <a:pt x="97319" y="53911"/>
                  </a:lnTo>
                  <a:lnTo>
                    <a:pt x="23950" y="103156"/>
                  </a:lnTo>
                  <a:lnTo>
                    <a:pt x="0" y="67532"/>
                  </a:lnTo>
                  <a:lnTo>
                    <a:pt x="101310" y="857"/>
                  </a:lnTo>
                  <a:lnTo>
                    <a:pt x="159379" y="54102"/>
                  </a:lnTo>
                  <a:lnTo>
                    <a:pt x="228946" y="0"/>
                  </a:lnTo>
                  <a:lnTo>
                    <a:pt x="319897" y="67532"/>
                  </a:lnTo>
                  <a:lnTo>
                    <a:pt x="291481" y="100203"/>
                  </a:lnTo>
                  <a:lnTo>
                    <a:pt x="228851" y="53054"/>
                  </a:lnTo>
                  <a:lnTo>
                    <a:pt x="157098" y="108775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3749667" y="190500"/>
              <a:ext cx="1343462" cy="1451800"/>
            </a:xfrm>
            <a:custGeom>
              <a:rect b="b" l="l" r="r" t="t"/>
              <a:pathLst>
                <a:path extrusionOk="0" h="1451800" w="1343462">
                  <a:moveTo>
                    <a:pt x="1132665" y="1449134"/>
                  </a:moveTo>
                  <a:cubicBezTo>
                    <a:pt x="1133425" y="1389317"/>
                    <a:pt x="1143689" y="1212723"/>
                    <a:pt x="1283870" y="969359"/>
                  </a:cubicBezTo>
                  <a:cubicBezTo>
                    <a:pt x="1449711" y="681419"/>
                    <a:pt x="1276837" y="0"/>
                    <a:pt x="671731" y="0"/>
                  </a:cubicBezTo>
                  <a:cubicBezTo>
                    <a:pt x="66625" y="0"/>
                    <a:pt x="-106249" y="681419"/>
                    <a:pt x="59592" y="969359"/>
                  </a:cubicBezTo>
                  <a:cubicBezTo>
                    <a:pt x="180766" y="1179767"/>
                    <a:pt x="207186" y="1366457"/>
                    <a:pt x="212698" y="1451801"/>
                  </a:cubicBezTo>
                </a:path>
              </a:pathLst>
            </a:custGeom>
            <a:solidFill>
              <a:srgbClr val="FFDF57">
                <a:alpha val="68627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44" name="Google Shape;244;p5"/>
            <p:cNvGrpSpPr/>
            <p:nvPr/>
          </p:nvGrpSpPr>
          <p:grpSpPr>
            <a:xfrm>
              <a:off x="3923682" y="3244965"/>
              <a:ext cx="195764" cy="131404"/>
              <a:chOff x="5733332" y="4102215"/>
              <a:chExt cx="195764" cy="131404"/>
            </a:xfrm>
          </p:grpSpPr>
          <p:sp>
            <p:nvSpPr>
              <p:cNvPr id="245" name="Google Shape;245;p5"/>
              <p:cNvSpPr/>
              <p:nvPr/>
            </p:nvSpPr>
            <p:spPr>
              <a:xfrm>
                <a:off x="5734887" y="4131087"/>
                <a:ext cx="177232" cy="100744"/>
              </a:xfrm>
              <a:custGeom>
                <a:rect b="b" l="l" r="r" t="t"/>
                <a:pathLst>
                  <a:path extrusionOk="0" h="100744" w="177232">
                    <a:moveTo>
                      <a:pt x="177024" y="99346"/>
                    </a:moveTo>
                    <a:lnTo>
                      <a:pt x="150604" y="74581"/>
                    </a:lnTo>
                    <a:cubicBezTo>
                      <a:pt x="147249" y="69713"/>
                      <a:pt x="143219" y="65351"/>
                      <a:pt x="138629" y="61627"/>
                    </a:cubicBezTo>
                    <a:cubicBezTo>
                      <a:pt x="136623" y="59941"/>
                      <a:pt x="134495" y="58417"/>
                      <a:pt x="132261" y="57055"/>
                    </a:cubicBezTo>
                    <a:lnTo>
                      <a:pt x="98048" y="34195"/>
                    </a:lnTo>
                    <a:lnTo>
                      <a:pt x="60698" y="17621"/>
                    </a:lnTo>
                    <a:cubicBezTo>
                      <a:pt x="58407" y="16564"/>
                      <a:pt x="56060" y="15640"/>
                      <a:pt x="53665" y="14859"/>
                    </a:cubicBezTo>
                    <a:cubicBezTo>
                      <a:pt x="48162" y="13021"/>
                      <a:pt x="42441" y="11935"/>
                      <a:pt x="36653" y="11621"/>
                    </a:cubicBezTo>
                    <a:lnTo>
                      <a:pt x="1109" y="0"/>
                    </a:lnTo>
                    <a:cubicBezTo>
                      <a:pt x="-887" y="0"/>
                      <a:pt x="254" y="3620"/>
                      <a:pt x="1109" y="5144"/>
                    </a:cubicBezTo>
                    <a:lnTo>
                      <a:pt x="4530" y="6572"/>
                    </a:lnTo>
                    <a:cubicBezTo>
                      <a:pt x="8807" y="8192"/>
                      <a:pt x="5196" y="7620"/>
                      <a:pt x="9662" y="10763"/>
                    </a:cubicBezTo>
                    <a:lnTo>
                      <a:pt x="30096" y="16002"/>
                    </a:lnTo>
                    <a:cubicBezTo>
                      <a:pt x="43106" y="15507"/>
                      <a:pt x="55984" y="18822"/>
                      <a:pt x="67160" y="25527"/>
                    </a:cubicBezTo>
                    <a:lnTo>
                      <a:pt x="94246" y="39148"/>
                    </a:lnTo>
                    <a:lnTo>
                      <a:pt x="120287" y="54864"/>
                    </a:lnTo>
                    <a:cubicBezTo>
                      <a:pt x="131729" y="61170"/>
                      <a:pt x="140853" y="70980"/>
                      <a:pt x="146327" y="82868"/>
                    </a:cubicBezTo>
                    <a:lnTo>
                      <a:pt x="160107" y="94012"/>
                    </a:lnTo>
                    <a:cubicBezTo>
                      <a:pt x="164384" y="98012"/>
                      <a:pt x="161913" y="96298"/>
                      <a:pt x="168281" y="97250"/>
                    </a:cubicBezTo>
                    <a:lnTo>
                      <a:pt x="171797" y="100298"/>
                    </a:lnTo>
                    <a:cubicBezTo>
                      <a:pt x="174363" y="100965"/>
                      <a:pt x="178165" y="101060"/>
                      <a:pt x="177024" y="9934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6" name="Google Shape;246;p5"/>
              <p:cNvSpPr/>
              <p:nvPr/>
            </p:nvSpPr>
            <p:spPr>
              <a:xfrm>
                <a:off x="5750846" y="4118425"/>
                <a:ext cx="155883" cy="109857"/>
              </a:xfrm>
              <a:custGeom>
                <a:rect b="b" l="l" r="r" t="t"/>
                <a:pathLst>
                  <a:path extrusionOk="0" h="109857" w="155883">
                    <a:moveTo>
                      <a:pt x="86746" y="59620"/>
                    </a:moveTo>
                    <a:cubicBezTo>
                      <a:pt x="88855" y="56363"/>
                      <a:pt x="91688" y="53619"/>
                      <a:pt x="95014" y="51619"/>
                    </a:cubicBezTo>
                    <a:cubicBezTo>
                      <a:pt x="99851" y="48647"/>
                      <a:pt x="105525" y="47342"/>
                      <a:pt x="111170" y="47904"/>
                    </a:cubicBezTo>
                    <a:cubicBezTo>
                      <a:pt x="117832" y="48590"/>
                      <a:pt x="124295" y="50600"/>
                      <a:pt x="130178" y="53810"/>
                    </a:cubicBezTo>
                    <a:lnTo>
                      <a:pt x="130843" y="53810"/>
                    </a:lnTo>
                    <a:lnTo>
                      <a:pt x="140347" y="58953"/>
                    </a:lnTo>
                    <a:cubicBezTo>
                      <a:pt x="142818" y="60287"/>
                      <a:pt x="145099" y="61811"/>
                      <a:pt x="147380" y="63335"/>
                    </a:cubicBezTo>
                    <a:lnTo>
                      <a:pt x="151751" y="66573"/>
                    </a:lnTo>
                    <a:cubicBezTo>
                      <a:pt x="158309" y="71812"/>
                      <a:pt x="156408" y="82099"/>
                      <a:pt x="150611" y="90290"/>
                    </a:cubicBezTo>
                    <a:cubicBezTo>
                      <a:pt x="147399" y="94863"/>
                      <a:pt x="143702" y="99082"/>
                      <a:pt x="139587" y="102863"/>
                    </a:cubicBezTo>
                    <a:cubicBezTo>
                      <a:pt x="132231" y="109264"/>
                      <a:pt x="122119" y="111455"/>
                      <a:pt x="112786" y="108674"/>
                    </a:cubicBezTo>
                    <a:cubicBezTo>
                      <a:pt x="108528" y="107331"/>
                      <a:pt x="104413" y="105540"/>
                      <a:pt x="100526" y="103340"/>
                    </a:cubicBezTo>
                    <a:cubicBezTo>
                      <a:pt x="96934" y="101235"/>
                      <a:pt x="93522" y="98815"/>
                      <a:pt x="90357" y="96101"/>
                    </a:cubicBezTo>
                    <a:cubicBezTo>
                      <a:pt x="82374" y="88624"/>
                      <a:pt x="79874" y="76965"/>
                      <a:pt x="84084" y="66859"/>
                    </a:cubicBezTo>
                    <a:cubicBezTo>
                      <a:pt x="84702" y="64354"/>
                      <a:pt x="85596" y="61925"/>
                      <a:pt x="86746" y="59620"/>
                    </a:cubicBezTo>
                    <a:close/>
                    <a:moveTo>
                      <a:pt x="8339" y="11995"/>
                    </a:moveTo>
                    <a:cubicBezTo>
                      <a:pt x="13471" y="4089"/>
                      <a:pt x="22215" y="-1912"/>
                      <a:pt x="29628" y="565"/>
                    </a:cubicBezTo>
                    <a:lnTo>
                      <a:pt x="34380" y="2375"/>
                    </a:lnTo>
                    <a:cubicBezTo>
                      <a:pt x="36784" y="3318"/>
                      <a:pt x="39132" y="4394"/>
                      <a:pt x="41412" y="5613"/>
                    </a:cubicBezTo>
                    <a:lnTo>
                      <a:pt x="50061" y="10090"/>
                    </a:lnTo>
                    <a:lnTo>
                      <a:pt x="50631" y="10090"/>
                    </a:lnTo>
                    <a:cubicBezTo>
                      <a:pt x="56067" y="12967"/>
                      <a:pt x="60772" y="17034"/>
                      <a:pt x="64412" y="21996"/>
                    </a:cubicBezTo>
                    <a:cubicBezTo>
                      <a:pt x="67424" y="26073"/>
                      <a:pt x="68688" y="31178"/>
                      <a:pt x="67928" y="36188"/>
                    </a:cubicBezTo>
                    <a:cubicBezTo>
                      <a:pt x="67358" y="39875"/>
                      <a:pt x="65932" y="43361"/>
                      <a:pt x="63746" y="46380"/>
                    </a:cubicBezTo>
                    <a:cubicBezTo>
                      <a:pt x="61969" y="48533"/>
                      <a:pt x="59964" y="50476"/>
                      <a:pt x="57759" y="52190"/>
                    </a:cubicBezTo>
                    <a:cubicBezTo>
                      <a:pt x="49652" y="60106"/>
                      <a:pt x="37972" y="63116"/>
                      <a:pt x="27062" y="60096"/>
                    </a:cubicBezTo>
                    <a:cubicBezTo>
                      <a:pt x="23241" y="58877"/>
                      <a:pt x="19544" y="57286"/>
                      <a:pt x="16037" y="55334"/>
                    </a:cubicBezTo>
                    <a:cubicBezTo>
                      <a:pt x="12645" y="53238"/>
                      <a:pt x="9461" y="50809"/>
                      <a:pt x="6534" y="48095"/>
                    </a:cubicBezTo>
                    <a:cubicBezTo>
                      <a:pt x="309" y="42285"/>
                      <a:pt x="-1687" y="33236"/>
                      <a:pt x="1497" y="25330"/>
                    </a:cubicBezTo>
                    <a:cubicBezTo>
                      <a:pt x="3274" y="20672"/>
                      <a:pt x="5574" y="16234"/>
                      <a:pt x="8339" y="12090"/>
                    </a:cubicBezTo>
                    <a:close/>
                  </a:path>
                </a:pathLst>
              </a:custGeom>
              <a:solidFill>
                <a:srgbClr val="000000">
                  <a:alpha val="9019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Google Shape;247;p5"/>
              <p:cNvSpPr/>
              <p:nvPr/>
            </p:nvSpPr>
            <p:spPr>
              <a:xfrm>
                <a:off x="5733332" y="4130673"/>
                <a:ext cx="192169" cy="73375"/>
              </a:xfrm>
              <a:custGeom>
                <a:rect b="b" l="l" r="r" t="t"/>
                <a:pathLst>
                  <a:path extrusionOk="0" h="73375" w="192169">
                    <a:moveTo>
                      <a:pt x="15779" y="11368"/>
                    </a:moveTo>
                    <a:lnTo>
                      <a:pt x="36117" y="9463"/>
                    </a:lnTo>
                    <a:cubicBezTo>
                      <a:pt x="48995" y="8187"/>
                      <a:pt x="61967" y="10768"/>
                      <a:pt x="73372" y="16893"/>
                    </a:cubicBezTo>
                    <a:lnTo>
                      <a:pt x="185611" y="73376"/>
                    </a:lnTo>
                    <a:lnTo>
                      <a:pt x="192169" y="63851"/>
                    </a:lnTo>
                    <a:lnTo>
                      <a:pt x="66529" y="8320"/>
                    </a:lnTo>
                    <a:cubicBezTo>
                      <a:pt x="58974" y="4777"/>
                      <a:pt x="50810" y="2739"/>
                      <a:pt x="42484" y="2320"/>
                    </a:cubicBezTo>
                    <a:lnTo>
                      <a:pt x="2569" y="34"/>
                    </a:lnTo>
                    <a:cubicBezTo>
                      <a:pt x="1381" y="-176"/>
                      <a:pt x="250" y="614"/>
                      <a:pt x="31" y="1805"/>
                    </a:cubicBezTo>
                    <a:cubicBezTo>
                      <a:pt x="-73" y="2424"/>
                      <a:pt x="88" y="3063"/>
                      <a:pt x="478" y="3558"/>
                    </a:cubicBezTo>
                    <a:lnTo>
                      <a:pt x="1523" y="4987"/>
                    </a:lnTo>
                    <a:cubicBezTo>
                      <a:pt x="4869" y="9425"/>
                      <a:pt x="10248" y="11835"/>
                      <a:pt x="15779" y="11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248;p5"/>
              <p:cNvSpPr/>
              <p:nvPr/>
            </p:nvSpPr>
            <p:spPr>
              <a:xfrm>
                <a:off x="5757380" y="4106036"/>
                <a:ext cx="156130" cy="127583"/>
              </a:xfrm>
              <a:custGeom>
                <a:rect b="b" l="l" r="r" t="t"/>
                <a:pathLst>
                  <a:path extrusionOk="0" h="127583" w="156130">
                    <a:moveTo>
                      <a:pt x="136950" y="117539"/>
                    </a:moveTo>
                    <a:lnTo>
                      <a:pt x="128491" y="98489"/>
                    </a:lnTo>
                    <a:cubicBezTo>
                      <a:pt x="123036" y="86601"/>
                      <a:pt x="113950" y="76762"/>
                      <a:pt x="102546" y="70390"/>
                    </a:cubicBezTo>
                    <a:lnTo>
                      <a:pt x="0" y="8858"/>
                    </a:lnTo>
                    <a:lnTo>
                      <a:pt x="5797" y="0"/>
                    </a:lnTo>
                    <a:lnTo>
                      <a:pt x="114236" y="72295"/>
                    </a:lnTo>
                    <a:cubicBezTo>
                      <a:pt x="121439" y="76876"/>
                      <a:pt x="127645" y="82868"/>
                      <a:pt x="132483" y="89916"/>
                    </a:cubicBezTo>
                    <a:lnTo>
                      <a:pt x="155767" y="124016"/>
                    </a:lnTo>
                    <a:cubicBezTo>
                      <a:pt x="156908" y="125730"/>
                      <a:pt x="155197" y="127921"/>
                      <a:pt x="152916" y="127540"/>
                    </a:cubicBezTo>
                    <a:lnTo>
                      <a:pt x="150920" y="127540"/>
                    </a:lnTo>
                    <a:cubicBezTo>
                      <a:pt x="144866" y="126816"/>
                      <a:pt x="139601" y="123044"/>
                      <a:pt x="136950" y="11753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249;p5"/>
              <p:cNvSpPr/>
              <p:nvPr/>
            </p:nvSpPr>
            <p:spPr>
              <a:xfrm>
                <a:off x="5834686" y="4162247"/>
                <a:ext cx="73778" cy="62054"/>
              </a:xfrm>
              <a:custGeom>
                <a:rect b="b" l="l" r="r" t="t"/>
                <a:pathLst>
                  <a:path extrusionOk="0" h="62054" w="73778">
                    <a:moveTo>
                      <a:pt x="29231" y="178"/>
                    </a:moveTo>
                    <a:cubicBezTo>
                      <a:pt x="35893" y="835"/>
                      <a:pt x="42346" y="2807"/>
                      <a:pt x="48239" y="5988"/>
                    </a:cubicBezTo>
                    <a:lnTo>
                      <a:pt x="48809" y="5988"/>
                    </a:lnTo>
                    <a:lnTo>
                      <a:pt x="58313" y="11036"/>
                    </a:lnTo>
                    <a:cubicBezTo>
                      <a:pt x="60783" y="12465"/>
                      <a:pt x="63064" y="13894"/>
                      <a:pt x="65345" y="15418"/>
                    </a:cubicBezTo>
                    <a:cubicBezTo>
                      <a:pt x="67626" y="16942"/>
                      <a:pt x="68292" y="17608"/>
                      <a:pt x="69717" y="18751"/>
                    </a:cubicBezTo>
                    <a:cubicBezTo>
                      <a:pt x="76180" y="23895"/>
                      <a:pt x="74279" y="34277"/>
                      <a:pt x="68577" y="42373"/>
                    </a:cubicBezTo>
                    <a:cubicBezTo>
                      <a:pt x="65383" y="46993"/>
                      <a:pt x="61658" y="51222"/>
                      <a:pt x="57457" y="54946"/>
                    </a:cubicBezTo>
                    <a:cubicBezTo>
                      <a:pt x="50187" y="61442"/>
                      <a:pt x="40075" y="63681"/>
                      <a:pt x="30752" y="60852"/>
                    </a:cubicBezTo>
                    <a:cubicBezTo>
                      <a:pt x="26503" y="59433"/>
                      <a:pt x="22398" y="57613"/>
                      <a:pt x="18492" y="55422"/>
                    </a:cubicBezTo>
                    <a:cubicBezTo>
                      <a:pt x="14852" y="53384"/>
                      <a:pt x="11440" y="50955"/>
                      <a:pt x="8323" y="48184"/>
                    </a:cubicBezTo>
                    <a:cubicBezTo>
                      <a:pt x="301" y="40764"/>
                      <a:pt x="-2208" y="29105"/>
                      <a:pt x="2050" y="19037"/>
                    </a:cubicBezTo>
                    <a:cubicBezTo>
                      <a:pt x="2763" y="16370"/>
                      <a:pt x="3808" y="13808"/>
                      <a:pt x="5186" y="11417"/>
                    </a:cubicBezTo>
                    <a:cubicBezTo>
                      <a:pt x="7325" y="8179"/>
                      <a:pt x="10147" y="5445"/>
                      <a:pt x="13455" y="3416"/>
                    </a:cubicBezTo>
                    <a:cubicBezTo>
                      <a:pt x="18226" y="663"/>
                      <a:pt x="23757" y="-470"/>
                      <a:pt x="29231" y="178"/>
                    </a:cubicBezTo>
                    <a:close/>
                  </a:path>
                </a:pathLst>
              </a:custGeom>
              <a:solidFill>
                <a:srgbClr val="000000">
                  <a:alpha val="29019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0" name="Google Shape;250;p5"/>
              <p:cNvSpPr/>
              <p:nvPr/>
            </p:nvSpPr>
            <p:spPr>
              <a:xfrm>
                <a:off x="5745586" y="4102215"/>
                <a:ext cx="183510" cy="128783"/>
              </a:xfrm>
              <a:custGeom>
                <a:rect b="b" l="l" r="r" t="t"/>
                <a:pathLst>
                  <a:path extrusionOk="0" h="128783" w="183510">
                    <a:moveTo>
                      <a:pt x="14550" y="1821"/>
                    </a:moveTo>
                    <a:lnTo>
                      <a:pt x="9608" y="9632"/>
                    </a:lnTo>
                    <a:cubicBezTo>
                      <a:pt x="8753" y="10575"/>
                      <a:pt x="8753" y="12022"/>
                      <a:pt x="9608" y="12965"/>
                    </a:cubicBezTo>
                    <a:cubicBezTo>
                      <a:pt x="11347" y="14527"/>
                      <a:pt x="11822" y="17071"/>
                      <a:pt x="10748" y="19157"/>
                    </a:cubicBezTo>
                    <a:lnTo>
                      <a:pt x="2575" y="36301"/>
                    </a:lnTo>
                    <a:cubicBezTo>
                      <a:pt x="-2329" y="46274"/>
                      <a:pt x="-86" y="58304"/>
                      <a:pt x="8087" y="65829"/>
                    </a:cubicBezTo>
                    <a:lnTo>
                      <a:pt x="8087" y="65829"/>
                    </a:lnTo>
                    <a:cubicBezTo>
                      <a:pt x="14997" y="72001"/>
                      <a:pt x="23170" y="76583"/>
                      <a:pt x="32037" y="79259"/>
                    </a:cubicBezTo>
                    <a:lnTo>
                      <a:pt x="32037" y="79259"/>
                    </a:lnTo>
                    <a:cubicBezTo>
                      <a:pt x="45494" y="83374"/>
                      <a:pt x="60111" y="79717"/>
                      <a:pt x="70052" y="69734"/>
                    </a:cubicBezTo>
                    <a:lnTo>
                      <a:pt x="77655" y="62019"/>
                    </a:lnTo>
                    <a:cubicBezTo>
                      <a:pt x="79337" y="60381"/>
                      <a:pt x="80354" y="58171"/>
                      <a:pt x="80506" y="55828"/>
                    </a:cubicBezTo>
                    <a:cubicBezTo>
                      <a:pt x="81029" y="52180"/>
                      <a:pt x="84393" y="49646"/>
                      <a:pt x="88033" y="50170"/>
                    </a:cubicBezTo>
                    <a:cubicBezTo>
                      <a:pt x="88718" y="50265"/>
                      <a:pt x="89383" y="50475"/>
                      <a:pt x="90010" y="50780"/>
                    </a:cubicBezTo>
                    <a:lnTo>
                      <a:pt x="91911" y="51732"/>
                    </a:lnTo>
                    <a:lnTo>
                      <a:pt x="93811" y="52875"/>
                    </a:lnTo>
                    <a:cubicBezTo>
                      <a:pt x="96321" y="54694"/>
                      <a:pt x="96891" y="58209"/>
                      <a:pt x="95075" y="60723"/>
                    </a:cubicBezTo>
                    <a:cubicBezTo>
                      <a:pt x="94572" y="61419"/>
                      <a:pt x="93906" y="62000"/>
                      <a:pt x="93146" y="62400"/>
                    </a:cubicBezTo>
                    <a:cubicBezTo>
                      <a:pt x="91008" y="63533"/>
                      <a:pt x="89307" y="65343"/>
                      <a:pt x="88299" y="67543"/>
                    </a:cubicBezTo>
                    <a:lnTo>
                      <a:pt x="84023" y="77068"/>
                    </a:lnTo>
                    <a:cubicBezTo>
                      <a:pt x="78482" y="89508"/>
                      <a:pt x="81770" y="104119"/>
                      <a:pt x="92101" y="112978"/>
                    </a:cubicBezTo>
                    <a:lnTo>
                      <a:pt x="92101" y="112978"/>
                    </a:lnTo>
                    <a:cubicBezTo>
                      <a:pt x="99362" y="119398"/>
                      <a:pt x="107877" y="124227"/>
                      <a:pt x="117096" y="127170"/>
                    </a:cubicBezTo>
                    <a:lnTo>
                      <a:pt x="117096" y="127170"/>
                    </a:lnTo>
                    <a:cubicBezTo>
                      <a:pt x="129156" y="131066"/>
                      <a:pt x="142366" y="127780"/>
                      <a:pt x="151214" y="118693"/>
                    </a:cubicBezTo>
                    <a:lnTo>
                      <a:pt x="165470" y="103643"/>
                    </a:lnTo>
                    <a:cubicBezTo>
                      <a:pt x="167409" y="101700"/>
                      <a:pt x="170250" y="100967"/>
                      <a:pt x="172883" y="101738"/>
                    </a:cubicBezTo>
                    <a:cubicBezTo>
                      <a:pt x="174290" y="102224"/>
                      <a:pt x="175858" y="101767"/>
                      <a:pt x="176780" y="100595"/>
                    </a:cubicBezTo>
                    <a:lnTo>
                      <a:pt x="182577" y="92594"/>
                    </a:lnTo>
                    <a:cubicBezTo>
                      <a:pt x="183822" y="91108"/>
                      <a:pt x="183822" y="88937"/>
                      <a:pt x="182577" y="87451"/>
                    </a:cubicBezTo>
                    <a:cubicBezTo>
                      <a:pt x="173501" y="78412"/>
                      <a:pt x="163047" y="70887"/>
                      <a:pt x="151595" y="65162"/>
                    </a:cubicBezTo>
                    <a:lnTo>
                      <a:pt x="142091" y="60019"/>
                    </a:lnTo>
                    <a:cubicBezTo>
                      <a:pt x="135058" y="56180"/>
                      <a:pt x="127341" y="53789"/>
                      <a:pt x="119377" y="52970"/>
                    </a:cubicBezTo>
                    <a:lnTo>
                      <a:pt x="112344" y="52208"/>
                    </a:lnTo>
                    <a:cubicBezTo>
                      <a:pt x="110776" y="52284"/>
                      <a:pt x="109236" y="51732"/>
                      <a:pt x="108067" y="50684"/>
                    </a:cubicBezTo>
                    <a:cubicBezTo>
                      <a:pt x="107373" y="49703"/>
                      <a:pt x="106461" y="48884"/>
                      <a:pt x="105406" y="48303"/>
                    </a:cubicBezTo>
                    <a:lnTo>
                      <a:pt x="97613" y="44112"/>
                    </a:lnTo>
                    <a:lnTo>
                      <a:pt x="89820" y="39826"/>
                    </a:lnTo>
                    <a:cubicBezTo>
                      <a:pt x="88699" y="39254"/>
                      <a:pt x="87463" y="38930"/>
                      <a:pt x="86208" y="38873"/>
                    </a:cubicBezTo>
                    <a:cubicBezTo>
                      <a:pt x="84374" y="38826"/>
                      <a:pt x="82664" y="37949"/>
                      <a:pt x="81552" y="36492"/>
                    </a:cubicBezTo>
                    <a:lnTo>
                      <a:pt x="77750" y="31349"/>
                    </a:lnTo>
                    <a:cubicBezTo>
                      <a:pt x="73359" y="25453"/>
                      <a:pt x="67667" y="20661"/>
                      <a:pt x="61118" y="17347"/>
                    </a:cubicBezTo>
                    <a:lnTo>
                      <a:pt x="52470" y="12775"/>
                    </a:lnTo>
                    <a:cubicBezTo>
                      <a:pt x="42244" y="6698"/>
                      <a:pt x="31058" y="2412"/>
                      <a:pt x="19397" y="107"/>
                    </a:cubicBezTo>
                    <a:cubicBezTo>
                      <a:pt x="17591" y="-275"/>
                      <a:pt x="15719" y="383"/>
                      <a:pt x="14550" y="1821"/>
                    </a:cubicBezTo>
                    <a:close/>
                    <a:moveTo>
                      <a:pt x="93906" y="72020"/>
                    </a:moveTo>
                    <a:cubicBezTo>
                      <a:pt x="96045" y="68782"/>
                      <a:pt x="98867" y="66048"/>
                      <a:pt x="102175" y="64019"/>
                    </a:cubicBezTo>
                    <a:cubicBezTo>
                      <a:pt x="107012" y="61048"/>
                      <a:pt x="112696" y="59781"/>
                      <a:pt x="118331" y="60400"/>
                    </a:cubicBezTo>
                    <a:cubicBezTo>
                      <a:pt x="124993" y="61057"/>
                      <a:pt x="131447" y="63029"/>
                      <a:pt x="137339" y="66210"/>
                    </a:cubicBezTo>
                    <a:lnTo>
                      <a:pt x="137909" y="66210"/>
                    </a:lnTo>
                    <a:lnTo>
                      <a:pt x="147413" y="71258"/>
                    </a:lnTo>
                    <a:cubicBezTo>
                      <a:pt x="149884" y="72687"/>
                      <a:pt x="152165" y="74116"/>
                      <a:pt x="154446" y="75640"/>
                    </a:cubicBezTo>
                    <a:cubicBezTo>
                      <a:pt x="156727" y="77164"/>
                      <a:pt x="157392" y="77831"/>
                      <a:pt x="158817" y="78974"/>
                    </a:cubicBezTo>
                    <a:cubicBezTo>
                      <a:pt x="165280" y="84117"/>
                      <a:pt x="163379" y="94499"/>
                      <a:pt x="157677" y="102596"/>
                    </a:cubicBezTo>
                    <a:cubicBezTo>
                      <a:pt x="154484" y="107215"/>
                      <a:pt x="150758" y="111444"/>
                      <a:pt x="146558" y="115168"/>
                    </a:cubicBezTo>
                    <a:cubicBezTo>
                      <a:pt x="139287" y="121665"/>
                      <a:pt x="129175" y="123903"/>
                      <a:pt x="119852" y="121074"/>
                    </a:cubicBezTo>
                    <a:cubicBezTo>
                      <a:pt x="115604" y="119655"/>
                      <a:pt x="111498" y="117835"/>
                      <a:pt x="107592" y="115645"/>
                    </a:cubicBezTo>
                    <a:cubicBezTo>
                      <a:pt x="103952" y="113606"/>
                      <a:pt x="100540" y="111178"/>
                      <a:pt x="97423" y="108406"/>
                    </a:cubicBezTo>
                    <a:cubicBezTo>
                      <a:pt x="89402" y="100986"/>
                      <a:pt x="86893" y="89327"/>
                      <a:pt x="91150" y="79259"/>
                    </a:cubicBezTo>
                    <a:cubicBezTo>
                      <a:pt x="91768" y="76745"/>
                      <a:pt x="92690" y="74306"/>
                      <a:pt x="93906" y="72020"/>
                    </a:cubicBezTo>
                    <a:close/>
                    <a:moveTo>
                      <a:pt x="15405" y="24395"/>
                    </a:moveTo>
                    <a:cubicBezTo>
                      <a:pt x="20632" y="16585"/>
                      <a:pt x="29281" y="10584"/>
                      <a:pt x="36789" y="13060"/>
                    </a:cubicBezTo>
                    <a:cubicBezTo>
                      <a:pt x="38404" y="13546"/>
                      <a:pt x="39992" y="14118"/>
                      <a:pt x="41541" y="14775"/>
                    </a:cubicBezTo>
                    <a:cubicBezTo>
                      <a:pt x="43917" y="15727"/>
                      <a:pt x="46293" y="16871"/>
                      <a:pt x="48574" y="18014"/>
                    </a:cubicBezTo>
                    <a:lnTo>
                      <a:pt x="57222" y="22585"/>
                    </a:lnTo>
                    <a:lnTo>
                      <a:pt x="57792" y="22585"/>
                    </a:lnTo>
                    <a:cubicBezTo>
                      <a:pt x="63190" y="25519"/>
                      <a:pt x="67885" y="29577"/>
                      <a:pt x="71573" y="34492"/>
                    </a:cubicBezTo>
                    <a:cubicBezTo>
                      <a:pt x="74576" y="38607"/>
                      <a:pt x="75802" y="43750"/>
                      <a:pt x="74994" y="48779"/>
                    </a:cubicBezTo>
                    <a:cubicBezTo>
                      <a:pt x="74452" y="52437"/>
                      <a:pt x="73017" y="55904"/>
                      <a:pt x="70812" y="58876"/>
                    </a:cubicBezTo>
                    <a:cubicBezTo>
                      <a:pt x="69064" y="61076"/>
                      <a:pt x="67049" y="63057"/>
                      <a:pt x="64825" y="64781"/>
                    </a:cubicBezTo>
                    <a:cubicBezTo>
                      <a:pt x="56709" y="72677"/>
                      <a:pt x="45038" y="75687"/>
                      <a:pt x="34128" y="72687"/>
                    </a:cubicBezTo>
                    <a:cubicBezTo>
                      <a:pt x="30326" y="71458"/>
                      <a:pt x="26658" y="69830"/>
                      <a:pt x="23198" y="67829"/>
                    </a:cubicBezTo>
                    <a:cubicBezTo>
                      <a:pt x="19777" y="65810"/>
                      <a:pt x="16584" y="63410"/>
                      <a:pt x="13695" y="60685"/>
                    </a:cubicBezTo>
                    <a:cubicBezTo>
                      <a:pt x="7479" y="54828"/>
                      <a:pt x="5483" y="45760"/>
                      <a:pt x="8658" y="37825"/>
                    </a:cubicBezTo>
                    <a:cubicBezTo>
                      <a:pt x="10454" y="33158"/>
                      <a:pt x="12716" y="28691"/>
                      <a:pt x="15405" y="24491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1" name="Google Shape;251;p5"/>
              <p:cNvSpPr/>
              <p:nvPr/>
            </p:nvSpPr>
            <p:spPr>
              <a:xfrm>
                <a:off x="5752081" y="4128325"/>
                <a:ext cx="64221" cy="49275"/>
              </a:xfrm>
              <a:custGeom>
                <a:rect b="b" l="l" r="r" t="t"/>
                <a:pathLst>
                  <a:path extrusionOk="0" h="49275" w="64221">
                    <a:moveTo>
                      <a:pt x="57569" y="40196"/>
                    </a:moveTo>
                    <a:cubicBezTo>
                      <a:pt x="49481" y="48149"/>
                      <a:pt x="37782" y="51159"/>
                      <a:pt x="26872" y="48101"/>
                    </a:cubicBezTo>
                    <a:cubicBezTo>
                      <a:pt x="23118" y="46987"/>
                      <a:pt x="19487" y="45491"/>
                      <a:pt x="16037" y="43624"/>
                    </a:cubicBezTo>
                    <a:cubicBezTo>
                      <a:pt x="12597" y="41634"/>
                      <a:pt x="9404" y="39233"/>
                      <a:pt x="6534" y="36481"/>
                    </a:cubicBezTo>
                    <a:cubicBezTo>
                      <a:pt x="309" y="30671"/>
                      <a:pt x="-1687" y="21622"/>
                      <a:pt x="1497" y="13716"/>
                    </a:cubicBezTo>
                    <a:cubicBezTo>
                      <a:pt x="3369" y="8896"/>
                      <a:pt x="5754" y="4296"/>
                      <a:pt x="8624" y="0"/>
                    </a:cubicBezTo>
                    <a:lnTo>
                      <a:pt x="8624" y="0"/>
                    </a:lnTo>
                    <a:cubicBezTo>
                      <a:pt x="5992" y="4010"/>
                      <a:pt x="3797" y="8287"/>
                      <a:pt x="2067" y="12763"/>
                    </a:cubicBezTo>
                    <a:cubicBezTo>
                      <a:pt x="-1107" y="20698"/>
                      <a:pt x="888" y="29766"/>
                      <a:pt x="7104" y="35623"/>
                    </a:cubicBezTo>
                    <a:cubicBezTo>
                      <a:pt x="9993" y="38348"/>
                      <a:pt x="13186" y="40748"/>
                      <a:pt x="16608" y="42767"/>
                    </a:cubicBezTo>
                    <a:cubicBezTo>
                      <a:pt x="20067" y="44767"/>
                      <a:pt x="23735" y="46396"/>
                      <a:pt x="27537" y="47625"/>
                    </a:cubicBezTo>
                    <a:cubicBezTo>
                      <a:pt x="38447" y="50625"/>
                      <a:pt x="50118" y="47615"/>
                      <a:pt x="58234" y="39719"/>
                    </a:cubicBezTo>
                    <a:cubicBezTo>
                      <a:pt x="60439" y="38005"/>
                      <a:pt x="62444" y="36061"/>
                      <a:pt x="64222" y="33909"/>
                    </a:cubicBezTo>
                    <a:lnTo>
                      <a:pt x="63556" y="34099"/>
                    </a:lnTo>
                    <a:cubicBezTo>
                      <a:pt x="61827" y="36376"/>
                      <a:pt x="59812" y="38424"/>
                      <a:pt x="57569" y="40196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2" name="Google Shape;252;p5"/>
              <p:cNvSpPr/>
              <p:nvPr/>
            </p:nvSpPr>
            <p:spPr>
              <a:xfrm>
                <a:off x="5833480" y="4174426"/>
                <a:ext cx="68642" cy="51616"/>
              </a:xfrm>
              <a:custGeom>
                <a:rect b="b" l="l" r="r" t="t"/>
                <a:pathLst>
                  <a:path extrusionOk="0" h="51616" w="68642">
                    <a:moveTo>
                      <a:pt x="57428" y="44577"/>
                    </a:moveTo>
                    <a:cubicBezTo>
                      <a:pt x="50139" y="51044"/>
                      <a:pt x="40027" y="53245"/>
                      <a:pt x="30722" y="50387"/>
                    </a:cubicBezTo>
                    <a:cubicBezTo>
                      <a:pt x="26465" y="49044"/>
                      <a:pt x="22350" y="47254"/>
                      <a:pt x="18463" y="45053"/>
                    </a:cubicBezTo>
                    <a:cubicBezTo>
                      <a:pt x="14870" y="42948"/>
                      <a:pt x="11458" y="40529"/>
                      <a:pt x="8293" y="37814"/>
                    </a:cubicBezTo>
                    <a:cubicBezTo>
                      <a:pt x="310" y="30337"/>
                      <a:pt x="-2189" y="18679"/>
                      <a:pt x="2021" y="8572"/>
                    </a:cubicBezTo>
                    <a:cubicBezTo>
                      <a:pt x="2772" y="5953"/>
                      <a:pt x="3827" y="3429"/>
                      <a:pt x="5157" y="1048"/>
                    </a:cubicBezTo>
                    <a:lnTo>
                      <a:pt x="5917" y="0"/>
                    </a:lnTo>
                    <a:cubicBezTo>
                      <a:pt x="4616" y="2343"/>
                      <a:pt x="3589" y="4839"/>
                      <a:pt x="2876" y="7429"/>
                    </a:cubicBezTo>
                    <a:cubicBezTo>
                      <a:pt x="-1381" y="17497"/>
                      <a:pt x="1128" y="29165"/>
                      <a:pt x="9149" y="36576"/>
                    </a:cubicBezTo>
                    <a:cubicBezTo>
                      <a:pt x="12266" y="39348"/>
                      <a:pt x="15678" y="41777"/>
                      <a:pt x="19318" y="43815"/>
                    </a:cubicBezTo>
                    <a:cubicBezTo>
                      <a:pt x="23224" y="46006"/>
                      <a:pt x="27330" y="47825"/>
                      <a:pt x="31578" y="49244"/>
                    </a:cubicBezTo>
                    <a:cubicBezTo>
                      <a:pt x="40901" y="52073"/>
                      <a:pt x="51013" y="49835"/>
                      <a:pt x="58283" y="43339"/>
                    </a:cubicBezTo>
                    <a:cubicBezTo>
                      <a:pt x="62142" y="39881"/>
                      <a:pt x="65620" y="36023"/>
                      <a:pt x="68643" y="31813"/>
                    </a:cubicBezTo>
                    <a:lnTo>
                      <a:pt x="68643" y="31813"/>
                    </a:lnTo>
                    <a:cubicBezTo>
                      <a:pt x="65440" y="36509"/>
                      <a:pt x="61667" y="40795"/>
                      <a:pt x="57428" y="44577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3" name="Google Shape;253;p5"/>
              <p:cNvSpPr/>
              <p:nvPr/>
            </p:nvSpPr>
            <p:spPr>
              <a:xfrm>
                <a:off x="5752373" y="4115091"/>
                <a:ext cx="68187" cy="61619"/>
              </a:xfrm>
              <a:custGeom>
                <a:rect b="b" l="l" r="r" t="t"/>
                <a:pathLst>
                  <a:path extrusionOk="0" h="61619" w="68187">
                    <a:moveTo>
                      <a:pt x="64786" y="21997"/>
                    </a:moveTo>
                    <a:cubicBezTo>
                      <a:pt x="61098" y="17082"/>
                      <a:pt x="56403" y="13024"/>
                      <a:pt x="51005" y="10090"/>
                    </a:cubicBezTo>
                    <a:lnTo>
                      <a:pt x="50435" y="10090"/>
                    </a:lnTo>
                    <a:lnTo>
                      <a:pt x="41787" y="5518"/>
                    </a:lnTo>
                    <a:cubicBezTo>
                      <a:pt x="39506" y="4375"/>
                      <a:pt x="37130" y="3232"/>
                      <a:pt x="34754" y="2280"/>
                    </a:cubicBezTo>
                    <a:cubicBezTo>
                      <a:pt x="33205" y="1623"/>
                      <a:pt x="31617" y="1051"/>
                      <a:pt x="30002" y="565"/>
                    </a:cubicBezTo>
                    <a:cubicBezTo>
                      <a:pt x="22494" y="-1911"/>
                      <a:pt x="13845" y="4090"/>
                      <a:pt x="8618" y="11900"/>
                    </a:cubicBezTo>
                    <a:cubicBezTo>
                      <a:pt x="5767" y="16205"/>
                      <a:pt x="3382" y="20806"/>
                      <a:pt x="1490" y="25616"/>
                    </a:cubicBezTo>
                    <a:cubicBezTo>
                      <a:pt x="-1684" y="33551"/>
                      <a:pt x="312" y="42618"/>
                      <a:pt x="6527" y="48476"/>
                    </a:cubicBezTo>
                    <a:cubicBezTo>
                      <a:pt x="9417" y="51200"/>
                      <a:pt x="12610" y="53601"/>
                      <a:pt x="16031" y="55620"/>
                    </a:cubicBezTo>
                    <a:cubicBezTo>
                      <a:pt x="19491" y="57620"/>
                      <a:pt x="23159" y="59249"/>
                      <a:pt x="26960" y="60478"/>
                    </a:cubicBezTo>
                    <a:cubicBezTo>
                      <a:pt x="37871" y="63478"/>
                      <a:pt x="49542" y="60468"/>
                      <a:pt x="57658" y="52572"/>
                    </a:cubicBezTo>
                    <a:cubicBezTo>
                      <a:pt x="59882" y="50848"/>
                      <a:pt x="61896" y="48867"/>
                      <a:pt x="63645" y="46666"/>
                    </a:cubicBezTo>
                    <a:cubicBezTo>
                      <a:pt x="65850" y="43695"/>
                      <a:pt x="67285" y="40228"/>
                      <a:pt x="67827" y="36570"/>
                    </a:cubicBezTo>
                    <a:cubicBezTo>
                      <a:pt x="68825" y="31503"/>
                      <a:pt x="67732" y="26235"/>
                      <a:pt x="64786" y="21997"/>
                    </a:cubicBezTo>
                    <a:close/>
                  </a:path>
                </a:pathLst>
              </a:custGeom>
              <a:solidFill>
                <a:srgbClr val="000000">
                  <a:alpha val="29019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54" name="Google Shape;254;p5"/>
            <p:cNvGrpSpPr/>
            <p:nvPr/>
          </p:nvGrpSpPr>
          <p:grpSpPr>
            <a:xfrm flipH="1">
              <a:off x="3829284" y="2465055"/>
              <a:ext cx="683693" cy="518573"/>
              <a:chOff x="6621095" y="1452181"/>
              <a:chExt cx="330894" cy="250785"/>
            </a:xfrm>
          </p:grpSpPr>
          <p:sp>
            <p:nvSpPr>
              <p:cNvPr id="255" name="Google Shape;255;p5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rect b="b" l="l" r="r" t="t"/>
                <a:pathLst>
                  <a:path extrusionOk="0" h="174500" w="303199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" name="Google Shape;256;p5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rect b="b" l="l" r="r" t="t"/>
                <a:pathLst>
                  <a:path extrusionOk="0" h="45815" w="79173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509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" name="Google Shape;257;p5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rect b="b" l="l" r="r" t="t"/>
                <a:pathLst>
                  <a:path extrusionOk="0" h="118292" w="303209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8" name="Google Shape;258;p5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rect b="b" l="l" r="r" t="t"/>
                <a:pathLst>
                  <a:path extrusionOk="0" h="244320" w="217122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9" name="Google Shape;259;p5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rect b="b" l="l" r="r" t="t"/>
                <a:pathLst>
                  <a:path extrusionOk="0" h="245364" w="216421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0" name="Google Shape;260;p5"/>
            <p:cNvSpPr/>
            <p:nvPr/>
          </p:nvSpPr>
          <p:spPr>
            <a:xfrm rot="-1803147">
              <a:off x="6082659" y="320502"/>
              <a:ext cx="40427" cy="70097"/>
            </a:xfrm>
            <a:custGeom>
              <a:rect b="b" l="l" r="r" t="t"/>
              <a:pathLst>
                <a:path extrusionOk="0" h="86677" w="49989">
                  <a:moveTo>
                    <a:pt x="49990" y="43339"/>
                  </a:moveTo>
                  <a:cubicBezTo>
                    <a:pt x="49990" y="67274"/>
                    <a:pt x="38799" y="86678"/>
                    <a:pt x="24995" y="86678"/>
                  </a:cubicBezTo>
                  <a:cubicBezTo>
                    <a:pt x="11190" y="86678"/>
                    <a:pt x="0" y="67274"/>
                    <a:pt x="0" y="43339"/>
                  </a:cubicBezTo>
                  <a:cubicBezTo>
                    <a:pt x="0" y="19403"/>
                    <a:pt x="11190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Google Shape;261;p5"/>
            <p:cNvSpPr/>
            <p:nvPr/>
          </p:nvSpPr>
          <p:spPr>
            <a:xfrm>
              <a:off x="5777153" y="2115925"/>
              <a:ext cx="669353" cy="387341"/>
            </a:xfrm>
            <a:custGeom>
              <a:rect b="b" l="l" r="r" t="t"/>
              <a:pathLst>
                <a:path extrusionOk="0" h="479679" w="828920">
                  <a:moveTo>
                    <a:pt x="828920" y="239840"/>
                  </a:moveTo>
                  <a:cubicBezTo>
                    <a:pt x="828920" y="372299"/>
                    <a:pt x="643360" y="479679"/>
                    <a:pt x="414460" y="479679"/>
                  </a:cubicBezTo>
                  <a:cubicBezTo>
                    <a:pt x="185560" y="479679"/>
                    <a:pt x="0" y="372299"/>
                    <a:pt x="0" y="239840"/>
                  </a:cubicBezTo>
                  <a:cubicBezTo>
                    <a:pt x="0" y="107380"/>
                    <a:pt x="185560" y="0"/>
                    <a:pt x="414460" y="0"/>
                  </a:cubicBezTo>
                  <a:cubicBezTo>
                    <a:pt x="643360" y="0"/>
                    <a:pt x="828920" y="107380"/>
                    <a:pt x="828920" y="23984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5"/>
            <p:cNvSpPr/>
            <p:nvPr/>
          </p:nvSpPr>
          <p:spPr>
            <a:xfrm>
              <a:off x="5964040" y="276791"/>
              <a:ext cx="375852" cy="551229"/>
            </a:xfrm>
            <a:custGeom>
              <a:rect b="b" l="l" r="r" t="t"/>
              <a:pathLst>
                <a:path extrusionOk="0" h="682637" w="465451">
                  <a:moveTo>
                    <a:pt x="164035" y="22597"/>
                  </a:moveTo>
                  <a:cubicBezTo>
                    <a:pt x="182568" y="-7216"/>
                    <a:pt x="324079" y="-26837"/>
                    <a:pt x="370648" y="93368"/>
                  </a:cubicBezTo>
                  <a:cubicBezTo>
                    <a:pt x="388325" y="138898"/>
                    <a:pt x="385569" y="255293"/>
                    <a:pt x="400299" y="328540"/>
                  </a:cubicBezTo>
                  <a:cubicBezTo>
                    <a:pt x="415030" y="401788"/>
                    <a:pt x="449909" y="442840"/>
                    <a:pt x="462359" y="502562"/>
                  </a:cubicBezTo>
                  <a:cubicBezTo>
                    <a:pt x="474809" y="562284"/>
                    <a:pt x="454471" y="661534"/>
                    <a:pt x="311724" y="679060"/>
                  </a:cubicBezTo>
                  <a:cubicBezTo>
                    <a:pt x="168977" y="696586"/>
                    <a:pt x="59209" y="646390"/>
                    <a:pt x="25470" y="600765"/>
                  </a:cubicBezTo>
                  <a:cubicBezTo>
                    <a:pt x="-8268" y="555140"/>
                    <a:pt x="-8934" y="457890"/>
                    <a:pt x="26135" y="406169"/>
                  </a:cubicBezTo>
                  <a:cubicBezTo>
                    <a:pt x="61204" y="354448"/>
                    <a:pt x="87720" y="311776"/>
                    <a:pt x="86865" y="244244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5"/>
            <p:cNvSpPr/>
            <p:nvPr/>
          </p:nvSpPr>
          <p:spPr>
            <a:xfrm>
              <a:off x="5952425" y="673402"/>
              <a:ext cx="70057" cy="407712"/>
            </a:xfrm>
            <a:custGeom>
              <a:rect b="b" l="l" r="r" t="t"/>
              <a:pathLst>
                <a:path extrusionOk="0" h="504907" w="86758">
                  <a:moveTo>
                    <a:pt x="8870" y="34023"/>
                  </a:moveTo>
                  <a:cubicBezTo>
                    <a:pt x="8870" y="34023"/>
                    <a:pt x="-24678" y="271196"/>
                    <a:pt x="38712" y="439789"/>
                  </a:cubicBezTo>
                  <a:cubicBezTo>
                    <a:pt x="102102" y="608381"/>
                    <a:pt x="84520" y="396355"/>
                    <a:pt x="84520" y="396355"/>
                  </a:cubicBezTo>
                  <a:lnTo>
                    <a:pt x="69314" y="345967"/>
                  </a:lnTo>
                  <a:cubicBezTo>
                    <a:pt x="69314" y="345967"/>
                    <a:pt x="56579" y="152038"/>
                    <a:pt x="61807" y="104508"/>
                  </a:cubicBezTo>
                  <a:cubicBezTo>
                    <a:pt x="67033" y="56979"/>
                    <a:pt x="65798" y="16116"/>
                    <a:pt x="69314" y="12306"/>
                  </a:cubicBezTo>
                  <a:cubicBezTo>
                    <a:pt x="72831" y="8497"/>
                    <a:pt x="56674" y="972"/>
                    <a:pt x="50307" y="19"/>
                  </a:cubicBezTo>
                  <a:cubicBezTo>
                    <a:pt x="43939" y="-933"/>
                    <a:pt x="8870" y="34023"/>
                    <a:pt x="8870" y="3402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5"/>
            <p:cNvSpPr/>
            <p:nvPr/>
          </p:nvSpPr>
          <p:spPr>
            <a:xfrm>
              <a:off x="5992903" y="271657"/>
              <a:ext cx="179035" cy="222681"/>
            </a:xfrm>
            <a:custGeom>
              <a:rect b="b" l="l" r="r" t="t"/>
              <a:pathLst>
                <a:path extrusionOk="0" h="275766" w="221715">
                  <a:moveTo>
                    <a:pt x="221716" y="8191"/>
                  </a:moveTo>
                  <a:cubicBezTo>
                    <a:pt x="221716" y="8191"/>
                    <a:pt x="115178" y="-22575"/>
                    <a:pt x="50648" y="35147"/>
                  </a:cubicBezTo>
                  <a:cubicBezTo>
                    <a:pt x="-8371" y="87915"/>
                    <a:pt x="-3429" y="159734"/>
                    <a:pt x="5125" y="193452"/>
                  </a:cubicBezTo>
                  <a:cubicBezTo>
                    <a:pt x="13678" y="227171"/>
                    <a:pt x="30975" y="273176"/>
                    <a:pt x="57681" y="275748"/>
                  </a:cubicBezTo>
                  <a:cubicBezTo>
                    <a:pt x="84386" y="278320"/>
                    <a:pt x="221716" y="8191"/>
                    <a:pt x="221716" y="819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5"/>
            <p:cNvSpPr/>
            <p:nvPr/>
          </p:nvSpPr>
          <p:spPr>
            <a:xfrm>
              <a:off x="6027515" y="513497"/>
              <a:ext cx="222025" cy="248990"/>
            </a:xfrm>
            <a:custGeom>
              <a:rect b="b" l="l" r="r" t="t"/>
              <a:pathLst>
                <a:path extrusionOk="0" h="308347" w="274953">
                  <a:moveTo>
                    <a:pt x="219342" y="0"/>
                  </a:moveTo>
                  <a:cubicBezTo>
                    <a:pt x="219342" y="0"/>
                    <a:pt x="212310" y="119063"/>
                    <a:pt x="214495" y="127825"/>
                  </a:cubicBezTo>
                  <a:cubicBezTo>
                    <a:pt x="216681" y="136588"/>
                    <a:pt x="261159" y="144971"/>
                    <a:pt x="273609" y="155353"/>
                  </a:cubicBezTo>
                  <a:cubicBezTo>
                    <a:pt x="286059" y="165735"/>
                    <a:pt x="208983" y="286512"/>
                    <a:pt x="169828" y="304419"/>
                  </a:cubicBezTo>
                  <a:cubicBezTo>
                    <a:pt x="130672" y="322326"/>
                    <a:pt x="9308" y="276606"/>
                    <a:pt x="945" y="216122"/>
                  </a:cubicBezTo>
                  <a:cubicBezTo>
                    <a:pt x="-6848" y="160401"/>
                    <a:pt x="35634" y="117158"/>
                    <a:pt x="51981" y="101822"/>
                  </a:cubicBezTo>
                  <a:cubicBezTo>
                    <a:pt x="63100" y="100841"/>
                    <a:pt x="74276" y="100555"/>
                    <a:pt x="85434" y="100965"/>
                  </a:cubicBezTo>
                  <a:lnTo>
                    <a:pt x="89045" y="43243"/>
                  </a:lnTo>
                  <a:cubicBezTo>
                    <a:pt x="142457" y="26575"/>
                    <a:pt x="219342" y="0"/>
                    <a:pt x="219342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5"/>
            <p:cNvSpPr/>
            <p:nvPr/>
          </p:nvSpPr>
          <p:spPr>
            <a:xfrm>
              <a:off x="5963282" y="594790"/>
              <a:ext cx="323371" cy="372912"/>
            </a:xfrm>
            <a:custGeom>
              <a:rect b="b" l="l" r="r" t="t"/>
              <a:pathLst>
                <a:path extrusionOk="0" h="461811" w="400459">
                  <a:moveTo>
                    <a:pt x="315417" y="38688"/>
                  </a:moveTo>
                  <a:cubicBezTo>
                    <a:pt x="348776" y="43832"/>
                    <a:pt x="386981" y="61739"/>
                    <a:pt x="392208" y="80027"/>
                  </a:cubicBezTo>
                  <a:cubicBezTo>
                    <a:pt x="398290" y="101363"/>
                    <a:pt x="411216" y="202042"/>
                    <a:pt x="382704" y="278718"/>
                  </a:cubicBezTo>
                  <a:cubicBezTo>
                    <a:pt x="354193" y="355394"/>
                    <a:pt x="334330" y="404067"/>
                    <a:pt x="317793" y="437024"/>
                  </a:cubicBezTo>
                  <a:cubicBezTo>
                    <a:pt x="317793" y="437024"/>
                    <a:pt x="173431" y="499126"/>
                    <a:pt x="57009" y="426737"/>
                  </a:cubicBezTo>
                  <a:cubicBezTo>
                    <a:pt x="57009" y="426737"/>
                    <a:pt x="49026" y="344631"/>
                    <a:pt x="48456" y="300721"/>
                  </a:cubicBezTo>
                  <a:cubicBezTo>
                    <a:pt x="-58937" y="206804"/>
                    <a:pt x="32870" y="91171"/>
                    <a:pt x="123916" y="969"/>
                  </a:cubicBezTo>
                  <a:cubicBezTo>
                    <a:pt x="134807" y="-136"/>
                    <a:pt x="145784" y="-298"/>
                    <a:pt x="156704" y="493"/>
                  </a:cubicBezTo>
                  <a:cubicBezTo>
                    <a:pt x="156704" y="493"/>
                    <a:pt x="75447" y="96791"/>
                    <a:pt x="131899" y="151464"/>
                  </a:cubicBezTo>
                  <a:cubicBezTo>
                    <a:pt x="252693" y="114793"/>
                    <a:pt x="276737" y="60405"/>
                    <a:pt x="315417" y="3868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Google Shape;267;p5"/>
            <p:cNvSpPr/>
            <p:nvPr/>
          </p:nvSpPr>
          <p:spPr>
            <a:xfrm>
              <a:off x="6020709" y="289521"/>
              <a:ext cx="238064" cy="294179"/>
            </a:xfrm>
            <a:custGeom>
              <a:rect b="b" l="l" r="r" t="t"/>
              <a:pathLst>
                <a:path extrusionOk="0" h="364308" w="294816">
                  <a:moveTo>
                    <a:pt x="6143" y="129898"/>
                  </a:moveTo>
                  <a:lnTo>
                    <a:pt x="6143" y="129898"/>
                  </a:lnTo>
                  <a:cubicBezTo>
                    <a:pt x="18118" y="53698"/>
                    <a:pt x="73240" y="-4405"/>
                    <a:pt x="151931" y="263"/>
                  </a:cubicBezTo>
                  <a:cubicBezTo>
                    <a:pt x="235318" y="4873"/>
                    <a:pt x="299183" y="76348"/>
                    <a:pt x="294583" y="159921"/>
                  </a:cubicBezTo>
                  <a:cubicBezTo>
                    <a:pt x="291970" y="207365"/>
                    <a:pt x="267307" y="250837"/>
                    <a:pt x="227961" y="277345"/>
                  </a:cubicBezTo>
                  <a:cubicBezTo>
                    <a:pt x="225244" y="288937"/>
                    <a:pt x="221157" y="300157"/>
                    <a:pt x="215797" y="310778"/>
                  </a:cubicBezTo>
                  <a:cubicBezTo>
                    <a:pt x="187855" y="343353"/>
                    <a:pt x="113916" y="363927"/>
                    <a:pt x="89492" y="364308"/>
                  </a:cubicBezTo>
                  <a:cubicBezTo>
                    <a:pt x="68298" y="364308"/>
                    <a:pt x="50146" y="344782"/>
                    <a:pt x="30283" y="311921"/>
                  </a:cubicBezTo>
                  <a:cubicBezTo>
                    <a:pt x="-10774" y="243436"/>
                    <a:pt x="-319" y="167617"/>
                    <a:pt x="6143" y="12989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5"/>
            <p:cNvSpPr/>
            <p:nvPr/>
          </p:nvSpPr>
          <p:spPr>
            <a:xfrm>
              <a:off x="6029967" y="288305"/>
              <a:ext cx="239492" cy="225171"/>
            </a:xfrm>
            <a:custGeom>
              <a:rect b="b" l="l" r="r" t="t"/>
              <a:pathLst>
                <a:path extrusionOk="0" h="278850" w="296585">
                  <a:moveTo>
                    <a:pt x="164891" y="3197"/>
                  </a:moveTo>
                  <a:cubicBezTo>
                    <a:pt x="220108" y="13961"/>
                    <a:pt x="265441" y="29582"/>
                    <a:pt x="280457" y="83874"/>
                  </a:cubicBezTo>
                  <a:cubicBezTo>
                    <a:pt x="290721" y="121307"/>
                    <a:pt x="304121" y="192554"/>
                    <a:pt x="291386" y="222653"/>
                  </a:cubicBezTo>
                  <a:lnTo>
                    <a:pt x="283403" y="244370"/>
                  </a:lnTo>
                  <a:lnTo>
                    <a:pt x="216876" y="278851"/>
                  </a:lnTo>
                  <a:cubicBezTo>
                    <a:pt x="216876" y="278851"/>
                    <a:pt x="185704" y="252848"/>
                    <a:pt x="195398" y="176457"/>
                  </a:cubicBezTo>
                  <a:cubicBezTo>
                    <a:pt x="194980" y="166227"/>
                    <a:pt x="191692" y="156321"/>
                    <a:pt x="185894" y="147882"/>
                  </a:cubicBezTo>
                  <a:cubicBezTo>
                    <a:pt x="181580" y="140729"/>
                    <a:pt x="178367" y="132956"/>
                    <a:pt x="176390" y="124832"/>
                  </a:cubicBezTo>
                  <a:cubicBezTo>
                    <a:pt x="168531" y="104162"/>
                    <a:pt x="153001" y="87332"/>
                    <a:pt x="133053" y="77873"/>
                  </a:cubicBezTo>
                  <a:cubicBezTo>
                    <a:pt x="83348" y="49870"/>
                    <a:pt x="10454" y="74063"/>
                    <a:pt x="0" y="84160"/>
                  </a:cubicBezTo>
                  <a:cubicBezTo>
                    <a:pt x="33929" y="14627"/>
                    <a:pt x="100645" y="-9376"/>
                    <a:pt x="164891" y="319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Google Shape;269;p5"/>
            <p:cNvSpPr/>
            <p:nvPr/>
          </p:nvSpPr>
          <p:spPr>
            <a:xfrm>
              <a:off x="6069645" y="2237688"/>
              <a:ext cx="188076" cy="143860"/>
            </a:xfrm>
            <a:custGeom>
              <a:rect b="b" l="l" r="r" t="t"/>
              <a:pathLst>
                <a:path extrusionOk="0" h="178155" w="232912">
                  <a:moveTo>
                    <a:pt x="216022" y="5"/>
                  </a:moveTo>
                  <a:cubicBezTo>
                    <a:pt x="188081" y="22769"/>
                    <a:pt x="144649" y="7053"/>
                    <a:pt x="142558" y="9053"/>
                  </a:cubicBezTo>
                  <a:cubicBezTo>
                    <a:pt x="114047" y="37628"/>
                    <a:pt x="71755" y="62489"/>
                    <a:pt x="40202" y="87444"/>
                  </a:cubicBezTo>
                  <a:cubicBezTo>
                    <a:pt x="22810" y="101160"/>
                    <a:pt x="-4276" y="119543"/>
                    <a:pt x="571" y="145927"/>
                  </a:cubicBezTo>
                  <a:cubicBezTo>
                    <a:pt x="9410" y="193076"/>
                    <a:pt x="84775" y="178598"/>
                    <a:pt x="113191" y="164120"/>
                  </a:cubicBezTo>
                  <a:cubicBezTo>
                    <a:pt x="141608" y="149642"/>
                    <a:pt x="164797" y="126020"/>
                    <a:pt x="191692" y="109066"/>
                  </a:cubicBezTo>
                  <a:cubicBezTo>
                    <a:pt x="210700" y="97064"/>
                    <a:pt x="229708" y="90873"/>
                    <a:pt x="232749" y="66584"/>
                  </a:cubicBezTo>
                  <a:cubicBezTo>
                    <a:pt x="234555" y="51916"/>
                    <a:pt x="220964" y="-567"/>
                    <a:pt x="21602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5"/>
            <p:cNvSpPr/>
            <p:nvPr/>
          </p:nvSpPr>
          <p:spPr>
            <a:xfrm>
              <a:off x="6070415" y="2283614"/>
              <a:ext cx="187263" cy="97891"/>
            </a:xfrm>
            <a:custGeom>
              <a:rect b="b" l="l" r="r" t="t"/>
              <a:pathLst>
                <a:path extrusionOk="0" h="121227" w="231905">
                  <a:moveTo>
                    <a:pt x="231417" y="0"/>
                  </a:moveTo>
                  <a:cubicBezTo>
                    <a:pt x="227711" y="23241"/>
                    <a:pt x="209083" y="29623"/>
                    <a:pt x="190076" y="41434"/>
                  </a:cubicBezTo>
                  <a:cubicBezTo>
                    <a:pt x="162705" y="58483"/>
                    <a:pt x="138660" y="83058"/>
                    <a:pt x="110244" y="97441"/>
                  </a:cubicBezTo>
                  <a:cubicBezTo>
                    <a:pt x="84013" y="110776"/>
                    <a:pt x="18437" y="124015"/>
                    <a:pt x="0" y="90392"/>
                  </a:cubicBezTo>
                  <a:cubicBezTo>
                    <a:pt x="10074" y="135826"/>
                    <a:pt x="84108" y="121539"/>
                    <a:pt x="112240" y="107251"/>
                  </a:cubicBezTo>
                  <a:cubicBezTo>
                    <a:pt x="140371" y="92964"/>
                    <a:pt x="163845" y="69151"/>
                    <a:pt x="190741" y="52197"/>
                  </a:cubicBezTo>
                  <a:cubicBezTo>
                    <a:pt x="209748" y="40196"/>
                    <a:pt x="228756" y="34004"/>
                    <a:pt x="231797" y="9715"/>
                  </a:cubicBezTo>
                  <a:cubicBezTo>
                    <a:pt x="232025" y="6477"/>
                    <a:pt x="231892" y="3219"/>
                    <a:pt x="2314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5"/>
            <p:cNvSpPr/>
            <p:nvPr/>
          </p:nvSpPr>
          <p:spPr>
            <a:xfrm>
              <a:off x="5927157" y="2205996"/>
              <a:ext cx="172547" cy="133696"/>
            </a:xfrm>
            <a:custGeom>
              <a:rect b="b" l="l" r="r" t="t"/>
              <a:pathLst>
                <a:path extrusionOk="0" h="165568" w="213680">
                  <a:moveTo>
                    <a:pt x="196496" y="5"/>
                  </a:moveTo>
                  <a:cubicBezTo>
                    <a:pt x="170931" y="20864"/>
                    <a:pt x="132345" y="9530"/>
                    <a:pt x="130445" y="11054"/>
                  </a:cubicBezTo>
                  <a:cubicBezTo>
                    <a:pt x="104404" y="37247"/>
                    <a:pt x="65819" y="59726"/>
                    <a:pt x="36927" y="82491"/>
                  </a:cubicBezTo>
                  <a:cubicBezTo>
                    <a:pt x="20961" y="95064"/>
                    <a:pt x="-3939" y="111924"/>
                    <a:pt x="528" y="136022"/>
                  </a:cubicBezTo>
                  <a:cubicBezTo>
                    <a:pt x="8606" y="179265"/>
                    <a:pt x="77604" y="165930"/>
                    <a:pt x="103644" y="152786"/>
                  </a:cubicBezTo>
                  <a:cubicBezTo>
                    <a:pt x="129684" y="139641"/>
                    <a:pt x="151163" y="117638"/>
                    <a:pt x="175588" y="102303"/>
                  </a:cubicBezTo>
                  <a:cubicBezTo>
                    <a:pt x="193170" y="91350"/>
                    <a:pt x="210466" y="85634"/>
                    <a:pt x="213603" y="63441"/>
                  </a:cubicBezTo>
                  <a:cubicBezTo>
                    <a:pt x="214838" y="50011"/>
                    <a:pt x="201058" y="-567"/>
                    <a:pt x="196496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5"/>
            <p:cNvSpPr/>
            <p:nvPr/>
          </p:nvSpPr>
          <p:spPr>
            <a:xfrm>
              <a:off x="5927737" y="2249998"/>
              <a:ext cx="171800" cy="89748"/>
            </a:xfrm>
            <a:custGeom>
              <a:rect b="b" l="l" r="r" t="t"/>
              <a:pathLst>
                <a:path extrusionOk="0" h="111143" w="212755">
                  <a:moveTo>
                    <a:pt x="212124" y="0"/>
                  </a:moveTo>
                  <a:cubicBezTo>
                    <a:pt x="208798" y="21241"/>
                    <a:pt x="191691" y="27146"/>
                    <a:pt x="174109" y="38100"/>
                  </a:cubicBezTo>
                  <a:cubicBezTo>
                    <a:pt x="149019" y="53721"/>
                    <a:pt x="126590" y="76200"/>
                    <a:pt x="100930" y="89344"/>
                  </a:cubicBezTo>
                  <a:cubicBezTo>
                    <a:pt x="76886" y="101632"/>
                    <a:pt x="16917" y="113728"/>
                    <a:pt x="0" y="82867"/>
                  </a:cubicBezTo>
                  <a:cubicBezTo>
                    <a:pt x="9504" y="124492"/>
                    <a:pt x="76980" y="111442"/>
                    <a:pt x="102736" y="98393"/>
                  </a:cubicBezTo>
                  <a:cubicBezTo>
                    <a:pt x="128491" y="85344"/>
                    <a:pt x="150255" y="63246"/>
                    <a:pt x="174679" y="47911"/>
                  </a:cubicBezTo>
                  <a:cubicBezTo>
                    <a:pt x="192261" y="36957"/>
                    <a:pt x="209558" y="31242"/>
                    <a:pt x="212694" y="9049"/>
                  </a:cubicBezTo>
                  <a:cubicBezTo>
                    <a:pt x="212866" y="6020"/>
                    <a:pt x="212676" y="2981"/>
                    <a:pt x="21212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Google Shape;273;p5"/>
            <p:cNvSpPr/>
            <p:nvPr/>
          </p:nvSpPr>
          <p:spPr>
            <a:xfrm>
              <a:off x="5955035" y="963103"/>
              <a:ext cx="368082" cy="1288142"/>
            </a:xfrm>
            <a:custGeom>
              <a:rect b="b" l="l" r="r" t="t"/>
              <a:pathLst>
                <a:path extrusionOk="0" h="1595222" w="455829">
                  <a:moveTo>
                    <a:pt x="11434" y="236696"/>
                  </a:moveTo>
                  <a:cubicBezTo>
                    <a:pt x="23694" y="140208"/>
                    <a:pt x="58953" y="0"/>
                    <a:pt x="58953" y="0"/>
                  </a:cubicBezTo>
                  <a:cubicBezTo>
                    <a:pt x="92720" y="15859"/>
                    <a:pt x="129281" y="24889"/>
                    <a:pt x="166536" y="26575"/>
                  </a:cubicBezTo>
                  <a:cubicBezTo>
                    <a:pt x="228691" y="29718"/>
                    <a:pt x="328101" y="10859"/>
                    <a:pt x="328101" y="10859"/>
                  </a:cubicBezTo>
                  <a:cubicBezTo>
                    <a:pt x="345540" y="41281"/>
                    <a:pt x="364576" y="70752"/>
                    <a:pt x="385123" y="99155"/>
                  </a:cubicBezTo>
                  <a:cubicBezTo>
                    <a:pt x="412875" y="137731"/>
                    <a:pt x="466856" y="222409"/>
                    <a:pt x="453836" y="370332"/>
                  </a:cubicBezTo>
                  <a:cubicBezTo>
                    <a:pt x="445282" y="467011"/>
                    <a:pt x="391301" y="877443"/>
                    <a:pt x="391301" y="877443"/>
                  </a:cubicBezTo>
                  <a:cubicBezTo>
                    <a:pt x="412295" y="946490"/>
                    <a:pt x="423452" y="1018156"/>
                    <a:pt x="424469" y="1090327"/>
                  </a:cubicBezTo>
                  <a:cubicBezTo>
                    <a:pt x="423899" y="1150048"/>
                    <a:pt x="408218" y="1251490"/>
                    <a:pt x="390635" y="1345311"/>
                  </a:cubicBezTo>
                  <a:lnTo>
                    <a:pt x="358418" y="1578293"/>
                  </a:lnTo>
                  <a:cubicBezTo>
                    <a:pt x="358418" y="1578293"/>
                    <a:pt x="315556" y="1609344"/>
                    <a:pt x="284953" y="1587341"/>
                  </a:cubicBezTo>
                  <a:lnTo>
                    <a:pt x="288850" y="1359408"/>
                  </a:lnTo>
                  <a:cubicBezTo>
                    <a:pt x="285049" y="1303592"/>
                    <a:pt x="279346" y="1221296"/>
                    <a:pt x="276020" y="1168908"/>
                  </a:cubicBezTo>
                  <a:cubicBezTo>
                    <a:pt x="270223" y="1083183"/>
                    <a:pt x="254921" y="947356"/>
                    <a:pt x="250550" y="913352"/>
                  </a:cubicBezTo>
                  <a:cubicBezTo>
                    <a:pt x="246178" y="879348"/>
                    <a:pt x="235249" y="820103"/>
                    <a:pt x="230117" y="753618"/>
                  </a:cubicBezTo>
                  <a:cubicBezTo>
                    <a:pt x="224985" y="687134"/>
                    <a:pt x="199895" y="349282"/>
                    <a:pt x="199895" y="349282"/>
                  </a:cubicBezTo>
                  <a:lnTo>
                    <a:pt x="196473" y="412528"/>
                  </a:lnTo>
                  <a:cubicBezTo>
                    <a:pt x="196473" y="412528"/>
                    <a:pt x="193147" y="515303"/>
                    <a:pt x="178416" y="641985"/>
                  </a:cubicBezTo>
                  <a:cubicBezTo>
                    <a:pt x="163685" y="768668"/>
                    <a:pt x="158553" y="824960"/>
                    <a:pt x="158553" y="824960"/>
                  </a:cubicBezTo>
                  <a:cubicBezTo>
                    <a:pt x="158553" y="824960"/>
                    <a:pt x="184118" y="872109"/>
                    <a:pt x="187065" y="906780"/>
                  </a:cubicBezTo>
                  <a:cubicBezTo>
                    <a:pt x="189630" y="934212"/>
                    <a:pt x="220898" y="1150906"/>
                    <a:pt x="202271" y="1261110"/>
                  </a:cubicBezTo>
                  <a:lnTo>
                    <a:pt x="164256" y="1541336"/>
                  </a:lnTo>
                  <a:cubicBezTo>
                    <a:pt x="144782" y="1554832"/>
                    <a:pt x="120015" y="1558090"/>
                    <a:pt x="97729" y="1550098"/>
                  </a:cubicBezTo>
                  <a:lnTo>
                    <a:pt x="75205" y="1267682"/>
                  </a:lnTo>
                  <a:cubicBezTo>
                    <a:pt x="60094" y="1160145"/>
                    <a:pt x="27686" y="932307"/>
                    <a:pt x="23124" y="902684"/>
                  </a:cubicBezTo>
                  <a:cubicBezTo>
                    <a:pt x="16662" y="863727"/>
                    <a:pt x="11340" y="844487"/>
                    <a:pt x="4117" y="721709"/>
                  </a:cubicBezTo>
                  <a:cubicBezTo>
                    <a:pt x="-3106" y="598932"/>
                    <a:pt x="-920" y="333185"/>
                    <a:pt x="11434" y="23669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Google Shape;274;p5"/>
            <p:cNvSpPr/>
            <p:nvPr/>
          </p:nvSpPr>
          <p:spPr>
            <a:xfrm>
              <a:off x="5939457" y="937334"/>
              <a:ext cx="391797" cy="856741"/>
            </a:xfrm>
            <a:custGeom>
              <a:rect b="b" l="l" r="r" t="t"/>
              <a:pathLst>
                <a:path extrusionOk="0" h="1060979" w="485198">
                  <a:moveTo>
                    <a:pt x="347391" y="12859"/>
                  </a:moveTo>
                  <a:lnTo>
                    <a:pt x="430264" y="179832"/>
                  </a:lnTo>
                  <a:cubicBezTo>
                    <a:pt x="430264" y="179832"/>
                    <a:pt x="556855" y="365474"/>
                    <a:pt x="425702" y="842772"/>
                  </a:cubicBezTo>
                  <a:lnTo>
                    <a:pt x="450317" y="990029"/>
                  </a:lnTo>
                  <a:cubicBezTo>
                    <a:pt x="450317" y="990029"/>
                    <a:pt x="202078" y="1149668"/>
                    <a:pt x="35952" y="990029"/>
                  </a:cubicBezTo>
                  <a:cubicBezTo>
                    <a:pt x="35952" y="990029"/>
                    <a:pt x="-21641" y="548926"/>
                    <a:pt x="8961" y="345567"/>
                  </a:cubicBezTo>
                  <a:cubicBezTo>
                    <a:pt x="26011" y="228591"/>
                    <a:pt x="51871" y="113071"/>
                    <a:pt x="86322" y="0"/>
                  </a:cubicBezTo>
                  <a:cubicBezTo>
                    <a:pt x="86322" y="0"/>
                    <a:pt x="126998" y="45053"/>
                    <a:pt x="336367" y="1533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5"/>
            <p:cNvSpPr/>
            <p:nvPr/>
          </p:nvSpPr>
          <p:spPr>
            <a:xfrm>
              <a:off x="5733626" y="681017"/>
              <a:ext cx="564393" cy="492344"/>
            </a:xfrm>
            <a:custGeom>
              <a:rect b="b" l="l" r="r" t="t"/>
              <a:pathLst>
                <a:path extrusionOk="0" h="609714" w="698939">
                  <a:moveTo>
                    <a:pt x="82790" y="448837"/>
                  </a:moveTo>
                  <a:cubicBezTo>
                    <a:pt x="101798" y="452457"/>
                    <a:pt x="119950" y="448361"/>
                    <a:pt x="146561" y="455600"/>
                  </a:cubicBezTo>
                  <a:cubicBezTo>
                    <a:pt x="166452" y="461905"/>
                    <a:pt x="187190" y="465125"/>
                    <a:pt x="208050" y="465125"/>
                  </a:cubicBezTo>
                  <a:cubicBezTo>
                    <a:pt x="230669" y="465125"/>
                    <a:pt x="294155" y="433407"/>
                    <a:pt x="348611" y="395116"/>
                  </a:cubicBezTo>
                  <a:cubicBezTo>
                    <a:pt x="412762" y="350063"/>
                    <a:pt x="476437" y="272244"/>
                    <a:pt x="499436" y="234811"/>
                  </a:cubicBezTo>
                  <a:cubicBezTo>
                    <a:pt x="548951" y="154038"/>
                    <a:pt x="596375" y="70695"/>
                    <a:pt x="611011" y="28023"/>
                  </a:cubicBezTo>
                  <a:cubicBezTo>
                    <a:pt x="628498" y="-23222"/>
                    <a:pt x="628118" y="11640"/>
                    <a:pt x="658530" y="10878"/>
                  </a:cubicBezTo>
                  <a:cubicBezTo>
                    <a:pt x="693979" y="10020"/>
                    <a:pt x="713082" y="23070"/>
                    <a:pt x="686471" y="92602"/>
                  </a:cubicBezTo>
                  <a:cubicBezTo>
                    <a:pt x="659860" y="162135"/>
                    <a:pt x="635626" y="210522"/>
                    <a:pt x="576322" y="292627"/>
                  </a:cubicBezTo>
                  <a:cubicBezTo>
                    <a:pt x="532918" y="354245"/>
                    <a:pt x="479260" y="407918"/>
                    <a:pt x="417704" y="451314"/>
                  </a:cubicBezTo>
                  <a:cubicBezTo>
                    <a:pt x="363608" y="489280"/>
                    <a:pt x="305151" y="520589"/>
                    <a:pt x="243595" y="544563"/>
                  </a:cubicBezTo>
                  <a:cubicBezTo>
                    <a:pt x="225823" y="551898"/>
                    <a:pt x="214513" y="561709"/>
                    <a:pt x="182295" y="579615"/>
                  </a:cubicBezTo>
                  <a:cubicBezTo>
                    <a:pt x="150381" y="597951"/>
                    <a:pt x="114514" y="608276"/>
                    <a:pt x="77753" y="609714"/>
                  </a:cubicBezTo>
                  <a:cubicBezTo>
                    <a:pt x="46961" y="608953"/>
                    <a:pt x="35937" y="603809"/>
                    <a:pt x="33371" y="597522"/>
                  </a:cubicBezTo>
                  <a:cubicBezTo>
                    <a:pt x="30139" y="589617"/>
                    <a:pt x="36127" y="584188"/>
                    <a:pt x="50193" y="582854"/>
                  </a:cubicBezTo>
                  <a:cubicBezTo>
                    <a:pt x="72688" y="582521"/>
                    <a:pt x="94936" y="578101"/>
                    <a:pt x="115864" y="569805"/>
                  </a:cubicBezTo>
                  <a:cubicBezTo>
                    <a:pt x="115864" y="569805"/>
                    <a:pt x="85166" y="574186"/>
                    <a:pt x="66634" y="575139"/>
                  </a:cubicBezTo>
                  <a:cubicBezTo>
                    <a:pt x="50088" y="576034"/>
                    <a:pt x="33504" y="574729"/>
                    <a:pt x="17310" y="571234"/>
                  </a:cubicBezTo>
                  <a:cubicBezTo>
                    <a:pt x="1723" y="567519"/>
                    <a:pt x="-7020" y="545421"/>
                    <a:pt x="7140" y="543706"/>
                  </a:cubicBezTo>
                  <a:cubicBezTo>
                    <a:pt x="21301" y="541992"/>
                    <a:pt x="32706" y="544659"/>
                    <a:pt x="60267" y="542849"/>
                  </a:cubicBezTo>
                  <a:cubicBezTo>
                    <a:pt x="74845" y="541935"/>
                    <a:pt x="89272" y="539277"/>
                    <a:pt x="103224" y="534943"/>
                  </a:cubicBezTo>
                  <a:cubicBezTo>
                    <a:pt x="84805" y="535105"/>
                    <a:pt x="66396" y="533772"/>
                    <a:pt x="48197" y="530943"/>
                  </a:cubicBezTo>
                  <a:cubicBezTo>
                    <a:pt x="33390" y="529543"/>
                    <a:pt x="19296" y="523885"/>
                    <a:pt x="7615" y="514655"/>
                  </a:cubicBezTo>
                  <a:cubicBezTo>
                    <a:pt x="1628" y="509702"/>
                    <a:pt x="583" y="495605"/>
                    <a:pt x="18450" y="495605"/>
                  </a:cubicBezTo>
                  <a:cubicBezTo>
                    <a:pt x="34511" y="495605"/>
                    <a:pt x="54659" y="503035"/>
                    <a:pt x="84976" y="498844"/>
                  </a:cubicBezTo>
                  <a:cubicBezTo>
                    <a:pt x="107310" y="495700"/>
                    <a:pt x="122992" y="490462"/>
                    <a:pt x="119190" y="487509"/>
                  </a:cubicBezTo>
                  <a:cubicBezTo>
                    <a:pt x="115388" y="484556"/>
                    <a:pt x="102748" y="487509"/>
                    <a:pt x="84311" y="480746"/>
                  </a:cubicBezTo>
                  <a:cubicBezTo>
                    <a:pt x="65874" y="473983"/>
                    <a:pt x="52949" y="457791"/>
                    <a:pt x="57225" y="448075"/>
                  </a:cubicBezTo>
                  <a:cubicBezTo>
                    <a:pt x="61502" y="438360"/>
                    <a:pt x="63593" y="445313"/>
                    <a:pt x="82790" y="448837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5"/>
            <p:cNvSpPr/>
            <p:nvPr/>
          </p:nvSpPr>
          <p:spPr>
            <a:xfrm>
              <a:off x="6171801" y="649512"/>
              <a:ext cx="135912" cy="159574"/>
            </a:xfrm>
            <a:custGeom>
              <a:rect b="b" l="l" r="r" t="t"/>
              <a:pathLst>
                <a:path extrusionOk="0" h="197615" w="168312">
                  <a:moveTo>
                    <a:pt x="127446" y="197527"/>
                  </a:moveTo>
                  <a:cubicBezTo>
                    <a:pt x="127446" y="197527"/>
                    <a:pt x="46188" y="201813"/>
                    <a:pt x="0" y="150759"/>
                  </a:cubicBezTo>
                  <a:lnTo>
                    <a:pt x="50085" y="45984"/>
                  </a:lnTo>
                  <a:cubicBezTo>
                    <a:pt x="50085" y="45984"/>
                    <a:pt x="73179" y="-12023"/>
                    <a:pt x="127351" y="2264"/>
                  </a:cubicBezTo>
                  <a:cubicBezTo>
                    <a:pt x="181522" y="16552"/>
                    <a:pt x="182378" y="92942"/>
                    <a:pt x="127446" y="19752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Google Shape;277;p5"/>
            <p:cNvSpPr/>
            <p:nvPr/>
          </p:nvSpPr>
          <p:spPr>
            <a:xfrm>
              <a:off x="5953447" y="594810"/>
              <a:ext cx="109819" cy="115441"/>
            </a:xfrm>
            <a:custGeom>
              <a:rect b="b" l="l" r="r" t="t"/>
              <a:pathLst>
                <a:path extrusionOk="0" h="142961" w="135999">
                  <a:moveTo>
                    <a:pt x="135999" y="944"/>
                  </a:moveTo>
                  <a:cubicBezTo>
                    <a:pt x="135999" y="944"/>
                    <a:pt x="70043" y="-19249"/>
                    <a:pt x="0" y="127150"/>
                  </a:cubicBezTo>
                  <a:lnTo>
                    <a:pt x="26231" y="142962"/>
                  </a:lnTo>
                  <a:cubicBezTo>
                    <a:pt x="26231" y="142962"/>
                    <a:pt x="95133" y="38473"/>
                    <a:pt x="135999" y="94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8" name="Google Shape;278;p5"/>
          <p:cNvSpPr txBox="1"/>
          <p:nvPr/>
        </p:nvSpPr>
        <p:spPr>
          <a:xfrm>
            <a:off x="334775" y="1724575"/>
            <a:ext cx="48435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Ubuntu"/>
              <a:buChar char="★"/>
            </a:pPr>
            <a:r>
              <a:rPr b="0" i="0" lang="en-GB" sz="18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Good Nescafe in perfect way.</a:t>
            </a:r>
            <a:endParaRPr b="0" i="0" sz="18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Ubuntu"/>
              <a:buChar char="★"/>
            </a:pPr>
            <a:r>
              <a:rPr b="0" i="0" lang="en-GB" sz="18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Save time and effort on making Nescafe.</a:t>
            </a:r>
            <a:endParaRPr b="0" i="0" sz="18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Ubuntu"/>
              <a:buChar char="★"/>
            </a:pPr>
            <a:r>
              <a:rPr b="0" i="0" lang="en-GB" sz="18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Dynamic cups and ingredients.</a:t>
            </a:r>
            <a:endParaRPr b="0" i="0" sz="18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Ubuntu"/>
              <a:buChar char="★"/>
            </a:pPr>
            <a:r>
              <a:rPr b="0" i="0" lang="en-GB" sz="18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Smartphone ordering.</a:t>
            </a:r>
            <a:endParaRPr b="0" i="0" sz="18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279" name="Google Shape;279;p5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6"/>
          <p:cNvSpPr txBox="1"/>
          <p:nvPr>
            <p:ph type="title"/>
          </p:nvPr>
        </p:nvSpPr>
        <p:spPr>
          <a:xfrm>
            <a:off x="415750" y="641863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GB" sz="3600">
                <a:latin typeface="Ubuntu Medium"/>
                <a:ea typeface="Ubuntu Medium"/>
                <a:cs typeface="Ubuntu Medium"/>
                <a:sym typeface="Ubuntu Medium"/>
              </a:rPr>
              <a:t>Process steps</a:t>
            </a:r>
            <a:endParaRPr sz="3000"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285" name="Google Shape;285;p6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86" name="Google Shape;28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04763" y="1278025"/>
            <a:ext cx="4734475" cy="345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"/>
          <p:cNvSpPr txBox="1"/>
          <p:nvPr>
            <p:ph type="title"/>
          </p:nvPr>
        </p:nvSpPr>
        <p:spPr>
          <a:xfrm>
            <a:off x="415750" y="641863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GB" sz="3600">
                <a:latin typeface="Ubuntu Medium"/>
                <a:ea typeface="Ubuntu Medium"/>
                <a:cs typeface="Ubuntu Medium"/>
                <a:sym typeface="Ubuntu Medium"/>
              </a:rPr>
              <a:t>Main Features</a:t>
            </a:r>
            <a:endParaRPr sz="3000"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292" name="Google Shape;292;p7"/>
          <p:cNvSpPr txBox="1"/>
          <p:nvPr/>
        </p:nvSpPr>
        <p:spPr>
          <a:xfrm>
            <a:off x="191875" y="1604250"/>
            <a:ext cx="5044200" cy="28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Ubuntu"/>
              <a:buChar char="❏"/>
            </a:pPr>
            <a:r>
              <a:rPr b="0" i="0" lang="en-GB" sz="17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Smart machine which can be used from mobile.</a:t>
            </a:r>
            <a:endParaRPr b="0" i="0" sz="17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Ubuntu"/>
              <a:buChar char="❏"/>
            </a:pPr>
            <a:r>
              <a:rPr b="0" i="0" lang="en-GB" sz="17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Shorter time and more efficiency.</a:t>
            </a:r>
            <a:endParaRPr b="0" i="0" sz="17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Ubuntu"/>
              <a:buChar char="❏"/>
            </a:pPr>
            <a:r>
              <a:rPr b="0" i="0" lang="en-GB" sz="17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Auto detect for the cup.</a:t>
            </a:r>
            <a:endParaRPr b="0" i="0" sz="17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Ubuntu"/>
              <a:buChar char="❏"/>
            </a:pPr>
            <a:r>
              <a:rPr b="0" i="0" lang="en-GB" sz="17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A menu is provided for the user to choose what to drink</a:t>
            </a:r>
            <a:endParaRPr b="0" i="0" sz="17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293" name="Google Shape;293;p7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>
                <a:solidFill>
                  <a:schemeClr val="accent2"/>
                </a:solidFill>
              </a:rPr>
              <a:t>‹#›</a:t>
            </a:fld>
            <a:endParaRPr>
              <a:solidFill>
                <a:schemeClr val="accent2"/>
              </a:solidFill>
            </a:endParaRPr>
          </a:p>
        </p:txBody>
      </p:sp>
      <p:pic>
        <p:nvPicPr>
          <p:cNvPr id="294" name="Google Shape;29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6398" y="641877"/>
            <a:ext cx="3548374" cy="3690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8"/>
          <p:cNvSpPr txBox="1"/>
          <p:nvPr>
            <p:ph type="title"/>
          </p:nvPr>
        </p:nvSpPr>
        <p:spPr>
          <a:xfrm>
            <a:off x="415750" y="641869"/>
            <a:ext cx="56709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GB" sz="3600">
                <a:latin typeface="Ubuntu Medium"/>
                <a:ea typeface="Ubuntu Medium"/>
                <a:cs typeface="Ubuntu Medium"/>
                <a:sym typeface="Ubuntu Medium"/>
              </a:rPr>
              <a:t>Hardware devices Used</a:t>
            </a:r>
            <a:endParaRPr sz="3000"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300" name="Google Shape;300;p8"/>
          <p:cNvSpPr txBox="1"/>
          <p:nvPr>
            <p:ph idx="12" type="sldNum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>
                <a:solidFill>
                  <a:schemeClr val="accent2"/>
                </a:solidFill>
              </a:rPr>
              <a:t>‹#›</a:t>
            </a:fld>
            <a:endParaRPr>
              <a:solidFill>
                <a:schemeClr val="accent2"/>
              </a:solidFill>
            </a:endParaRPr>
          </a:p>
        </p:txBody>
      </p:sp>
      <p:pic>
        <p:nvPicPr>
          <p:cNvPr id="301" name="Google Shape;301;p8"/>
          <p:cNvPicPr preferRelativeResize="0"/>
          <p:nvPr/>
        </p:nvPicPr>
        <p:blipFill rotWithShape="1">
          <a:blip r:embed="rId3">
            <a:alphaModFix/>
          </a:blip>
          <a:srcRect b="10596" l="0" r="0" t="33189"/>
          <a:stretch/>
        </p:blipFill>
        <p:spPr>
          <a:xfrm>
            <a:off x="3353638" y="1627525"/>
            <a:ext cx="2436726" cy="2435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73900" y="1357475"/>
            <a:ext cx="896725" cy="109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74899" y="2361501"/>
            <a:ext cx="774126" cy="87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21084" y="2607206"/>
            <a:ext cx="774125" cy="898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342500" y="1538486"/>
            <a:ext cx="1025857" cy="92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180177" y="1206748"/>
            <a:ext cx="836226" cy="92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83222" y="2817599"/>
            <a:ext cx="735258" cy="8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8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7180175" y="3862700"/>
            <a:ext cx="1025849" cy="771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8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2430291" y="1263064"/>
            <a:ext cx="861417" cy="1022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8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049737" y="2536188"/>
            <a:ext cx="853801" cy="109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8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1777275" y="3806002"/>
            <a:ext cx="1025850" cy="881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8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490325" y="3889624"/>
            <a:ext cx="928150" cy="92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8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352400" y="1733615"/>
            <a:ext cx="928150" cy="906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8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5972347" y="3951920"/>
            <a:ext cx="1025850" cy="763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8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5837611" y="2868337"/>
            <a:ext cx="836224" cy="8908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9"/>
          <p:cNvSpPr txBox="1"/>
          <p:nvPr>
            <p:ph type="ctrTitle"/>
          </p:nvPr>
        </p:nvSpPr>
        <p:spPr>
          <a:xfrm>
            <a:off x="990550" y="2149550"/>
            <a:ext cx="36648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GB">
                <a:latin typeface="Ubuntu"/>
                <a:ea typeface="Ubuntu"/>
                <a:cs typeface="Ubuntu"/>
                <a:sym typeface="Ubuntu"/>
              </a:rPr>
              <a:t>Future work</a:t>
            </a: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321" name="Google Shape;321;p9"/>
          <p:cNvSpPr txBox="1"/>
          <p:nvPr/>
        </p:nvSpPr>
        <p:spPr>
          <a:xfrm>
            <a:off x="0" y="1866900"/>
            <a:ext cx="609600" cy="14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i="0" sz="3600" u="none" cap="none" strike="noStrike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322" name="Google Shape;32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36325" y="648825"/>
            <a:ext cx="3856952" cy="385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aoler template">
  <a:themeElements>
    <a:clrScheme name="Custom 347">
      <a:dk1>
        <a:srgbClr val="3A3F50"/>
      </a:dk1>
      <a:lt1>
        <a:srgbClr val="FFFFFF"/>
      </a:lt1>
      <a:dk2>
        <a:srgbClr val="757B89"/>
      </a:dk2>
      <a:lt2>
        <a:srgbClr val="E9EAF2"/>
      </a:lt2>
      <a:accent1>
        <a:srgbClr val="00B5DD"/>
      </a:accent1>
      <a:accent2>
        <a:srgbClr val="007BB9"/>
      </a:accent2>
      <a:accent3>
        <a:srgbClr val="8C50FF"/>
      </a:accent3>
      <a:accent4>
        <a:srgbClr val="FF4D4D"/>
      </a:accent4>
      <a:accent5>
        <a:srgbClr val="F9CB07"/>
      </a:accent5>
      <a:accent6>
        <a:srgbClr val="A6CE28"/>
      </a:accent6>
      <a:hlink>
        <a:srgbClr val="007BB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