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11" r:id="rId1"/>
  </p:sldMasterIdLst>
  <p:sldIdLst>
    <p:sldId id="256" r:id="rId2"/>
    <p:sldId id="257" r:id="rId3"/>
    <p:sldId id="258" r:id="rId4"/>
    <p:sldId id="279" r:id="rId5"/>
    <p:sldId id="282" r:id="rId6"/>
    <p:sldId id="283" r:id="rId7"/>
    <p:sldId id="284" r:id="rId8"/>
    <p:sldId id="285" r:id="rId9"/>
    <p:sldId id="286" r:id="rId10"/>
    <p:sldId id="287" r:id="rId11"/>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85809" autoAdjust="0"/>
    <p:restoredTop sz="94660"/>
  </p:normalViewPr>
  <p:slideViewPr>
    <p:cSldViewPr snapToGrid="0">
      <p:cViewPr varScale="1">
        <p:scale>
          <a:sx n="70" d="100"/>
          <a:sy n="70" d="100"/>
        </p:scale>
        <p:origin x="-744"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282AD6-5771-452A-B4B5-0FC85380008E}" type="doc">
      <dgm:prSet loTypeId="urn:microsoft.com/office/officeart/2005/8/layout/cycle2" loCatId="cycle" qsTypeId="urn:microsoft.com/office/officeart/2005/8/quickstyle/3d1" qsCatId="3D" csTypeId="urn:microsoft.com/office/officeart/2005/8/colors/accent1_2" csCatId="accent1" phldr="1"/>
      <dgm:spPr/>
      <dgm:t>
        <a:bodyPr/>
        <a:lstStyle/>
        <a:p>
          <a:pPr rtl="1"/>
          <a:endParaRPr lang="ar-SA"/>
        </a:p>
      </dgm:t>
    </dgm:pt>
    <dgm:pt modelId="{FA8F6987-3C26-4798-ADFB-EECBBFD4F08C}">
      <dgm:prSet/>
      <dgm:spPr/>
      <dgm:t>
        <a:bodyPr/>
        <a:lstStyle/>
        <a:p>
          <a:pPr rtl="1"/>
          <a:r>
            <a:rPr lang="en-US" dirty="0" smtClean="0"/>
            <a:t>For whom:</a:t>
          </a:r>
          <a:endParaRPr lang="ar-SA" dirty="0"/>
        </a:p>
      </dgm:t>
    </dgm:pt>
    <dgm:pt modelId="{BF0C75A2-270C-45DC-B320-813D3E260DE4}" type="parTrans" cxnId="{656C4D91-5337-4E9C-8768-79F7C6523647}">
      <dgm:prSet/>
      <dgm:spPr/>
      <dgm:t>
        <a:bodyPr/>
        <a:lstStyle/>
        <a:p>
          <a:pPr rtl="1"/>
          <a:endParaRPr lang="ar-SA"/>
        </a:p>
      </dgm:t>
    </dgm:pt>
    <dgm:pt modelId="{FCF8A2BF-C861-47C4-BF22-31AFBB2D77C3}" type="sibTrans" cxnId="{656C4D91-5337-4E9C-8768-79F7C6523647}">
      <dgm:prSet/>
      <dgm:spPr/>
      <dgm:t>
        <a:bodyPr/>
        <a:lstStyle/>
        <a:p>
          <a:pPr rtl="1"/>
          <a:endParaRPr lang="ar-SA"/>
        </a:p>
      </dgm:t>
    </dgm:pt>
    <dgm:pt modelId="{ACE113DA-31D3-45D0-B2FC-706120B427DD}" type="pres">
      <dgm:prSet presAssocID="{69282AD6-5771-452A-B4B5-0FC85380008E}" presName="cycle" presStyleCnt="0">
        <dgm:presLayoutVars>
          <dgm:dir/>
          <dgm:resizeHandles val="exact"/>
        </dgm:presLayoutVars>
      </dgm:prSet>
      <dgm:spPr/>
      <dgm:t>
        <a:bodyPr/>
        <a:lstStyle/>
        <a:p>
          <a:pPr rtl="1"/>
          <a:endParaRPr lang="ar-SA"/>
        </a:p>
      </dgm:t>
    </dgm:pt>
    <dgm:pt modelId="{4050FB84-DB1F-4EC5-8909-B24391B604CB}" type="pres">
      <dgm:prSet presAssocID="{FA8F6987-3C26-4798-ADFB-EECBBFD4F08C}" presName="node" presStyleLbl="node1" presStyleIdx="0" presStyleCnt="1" custScaleX="212036">
        <dgm:presLayoutVars>
          <dgm:bulletEnabled val="1"/>
        </dgm:presLayoutVars>
      </dgm:prSet>
      <dgm:spPr/>
      <dgm:t>
        <a:bodyPr/>
        <a:lstStyle/>
        <a:p>
          <a:pPr rtl="1"/>
          <a:endParaRPr lang="ar-SA"/>
        </a:p>
      </dgm:t>
    </dgm:pt>
  </dgm:ptLst>
  <dgm:cxnLst>
    <dgm:cxn modelId="{656C4D91-5337-4E9C-8768-79F7C6523647}" srcId="{69282AD6-5771-452A-B4B5-0FC85380008E}" destId="{FA8F6987-3C26-4798-ADFB-EECBBFD4F08C}" srcOrd="0" destOrd="0" parTransId="{BF0C75A2-270C-45DC-B320-813D3E260DE4}" sibTransId="{FCF8A2BF-C861-47C4-BF22-31AFBB2D77C3}"/>
    <dgm:cxn modelId="{E0B75D60-EB6C-4CFF-AF49-3BF07DA88A00}" type="presOf" srcId="{FA8F6987-3C26-4798-ADFB-EECBBFD4F08C}" destId="{4050FB84-DB1F-4EC5-8909-B24391B604CB}" srcOrd="0" destOrd="0" presId="urn:microsoft.com/office/officeart/2005/8/layout/cycle2"/>
    <dgm:cxn modelId="{91088B7D-B99A-4290-9F6D-F3C38E58FDB2}" type="presOf" srcId="{69282AD6-5771-452A-B4B5-0FC85380008E}" destId="{ACE113DA-31D3-45D0-B2FC-706120B427DD}" srcOrd="0" destOrd="0" presId="urn:microsoft.com/office/officeart/2005/8/layout/cycle2"/>
    <dgm:cxn modelId="{12B33B35-F0D2-4464-831A-C5AFCADB7D1D}" type="presParOf" srcId="{ACE113DA-31D3-45D0-B2FC-706120B427DD}" destId="{4050FB84-DB1F-4EC5-8909-B24391B604CB}" srcOrd="0" destOrd="0" presId="urn:microsoft.com/office/officeart/2005/8/layout/cycle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050FB84-DB1F-4EC5-8909-B24391B604CB}">
      <dsp:nvSpPr>
        <dsp:cNvPr id="0" name=""/>
        <dsp:cNvSpPr/>
      </dsp:nvSpPr>
      <dsp:spPr>
        <a:xfrm>
          <a:off x="2405241" y="1003"/>
          <a:ext cx="4101203" cy="1934201"/>
        </a:xfrm>
        <a:prstGeom prst="ellipse">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rtl="1">
            <a:lnSpc>
              <a:spcPct val="90000"/>
            </a:lnSpc>
            <a:spcBef>
              <a:spcPct val="0"/>
            </a:spcBef>
            <a:spcAft>
              <a:spcPct val="35000"/>
            </a:spcAft>
          </a:pPr>
          <a:r>
            <a:rPr lang="en-US" sz="4400" kern="1200" dirty="0" smtClean="0"/>
            <a:t>For whom:</a:t>
          </a:r>
          <a:endParaRPr lang="ar-SA" sz="4400" kern="1200" dirty="0"/>
        </a:p>
      </dsp:txBody>
      <dsp:txXfrm>
        <a:off x="2405241" y="1003"/>
        <a:ext cx="4101203" cy="193420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84A533D-894F-4BBF-96CC-EB025E71E9E7}" type="datetimeFigureOut">
              <a:rPr lang="ar-SA" smtClean="0"/>
              <a:pPr/>
              <a:t>22/08/38</a:t>
            </a:fld>
            <a:endParaRPr lang="ar-SA"/>
          </a:p>
        </p:txBody>
      </p:sp>
      <p:sp>
        <p:nvSpPr>
          <p:cNvPr id="5" name="Footer Placeholder 4"/>
          <p:cNvSpPr>
            <a:spLocks noGrp="1"/>
          </p:cNvSpPr>
          <p:nvPr>
            <p:ph type="ftr" sz="quarter" idx="11"/>
          </p:nvPr>
        </p:nvSpPr>
        <p:spPr/>
        <p:txBody>
          <a:bodyPr/>
          <a:lstStyle/>
          <a:p>
            <a:endParaRPr lang="ar-SA"/>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C3A7015-5556-4AE5-AB57-CFCCA22764C8}" type="slidenum">
              <a:rPr lang="ar-SA" smtClean="0"/>
              <a:pPr/>
              <a:t>‹#›</a:t>
            </a:fld>
            <a:endParaRPr lang="ar-SA"/>
          </a:p>
        </p:txBody>
      </p:sp>
    </p:spTree>
    <p:extLst>
      <p:ext uri="{BB962C8B-B14F-4D97-AF65-F5344CB8AC3E}">
        <p14:creationId xmlns="" xmlns:p14="http://schemas.microsoft.com/office/powerpoint/2010/main" val="133481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4A533D-894F-4BBF-96CC-EB025E71E9E7}" type="datetimeFigureOut">
              <a:rPr lang="ar-SA" smtClean="0"/>
              <a:pPr/>
              <a:t>22/08/38</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C3A7015-5556-4AE5-AB57-CFCCA22764C8}" type="slidenum">
              <a:rPr lang="ar-SA" smtClean="0"/>
              <a:pPr/>
              <a:t>‹#›</a:t>
            </a:fld>
            <a:endParaRPr lang="ar-SA"/>
          </a:p>
        </p:txBody>
      </p:sp>
    </p:spTree>
    <p:extLst>
      <p:ext uri="{BB962C8B-B14F-4D97-AF65-F5344CB8AC3E}">
        <p14:creationId xmlns="" xmlns:p14="http://schemas.microsoft.com/office/powerpoint/2010/main" val="198202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4A533D-894F-4BBF-96CC-EB025E71E9E7}" type="datetimeFigureOut">
              <a:rPr lang="ar-SA" smtClean="0"/>
              <a:pPr/>
              <a:t>22/08/38</a:t>
            </a:fld>
            <a:endParaRPr lang="ar-SA"/>
          </a:p>
        </p:txBody>
      </p:sp>
      <p:sp>
        <p:nvSpPr>
          <p:cNvPr id="5" name="Footer Placeholder 4"/>
          <p:cNvSpPr>
            <a:spLocks noGrp="1"/>
          </p:cNvSpPr>
          <p:nvPr>
            <p:ph type="ftr" sz="quarter" idx="11"/>
          </p:nvPr>
        </p:nvSpPr>
        <p:spPr/>
        <p:txBody>
          <a:bodyPr/>
          <a:lstStyle/>
          <a:p>
            <a:endParaRPr lang="ar-SA"/>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C3A7015-5556-4AE5-AB57-CFCCA22764C8}" type="slidenum">
              <a:rPr lang="ar-SA" smtClean="0"/>
              <a:pPr/>
              <a:t>‹#›</a:t>
            </a:fld>
            <a:endParaRPr lang="ar-SA"/>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 xmlns:p14="http://schemas.microsoft.com/office/powerpoint/2010/main" val="29157431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A84A533D-894F-4BBF-96CC-EB025E71E9E7}" type="datetimeFigureOut">
              <a:rPr lang="ar-SA" smtClean="0"/>
              <a:pPr/>
              <a:t>22/08/38</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C3A7015-5556-4AE5-AB57-CFCCA22764C8}" type="slidenum">
              <a:rPr lang="ar-SA" smtClean="0"/>
              <a:pPr/>
              <a:t>‹#›</a:t>
            </a:fld>
            <a:endParaRPr lang="ar-SA"/>
          </a:p>
        </p:txBody>
      </p:sp>
    </p:spTree>
    <p:extLst>
      <p:ext uri="{BB962C8B-B14F-4D97-AF65-F5344CB8AC3E}">
        <p14:creationId xmlns="" xmlns:p14="http://schemas.microsoft.com/office/powerpoint/2010/main" val="34507143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A84A533D-894F-4BBF-96CC-EB025E71E9E7}" type="datetimeFigureOut">
              <a:rPr lang="ar-SA" smtClean="0"/>
              <a:pPr/>
              <a:t>22/08/38</a:t>
            </a:fld>
            <a:endParaRPr lang="ar-SA"/>
          </a:p>
        </p:txBody>
      </p:sp>
      <p:sp>
        <p:nvSpPr>
          <p:cNvPr id="6" name="Footer Placeholder 5"/>
          <p:cNvSpPr>
            <a:spLocks noGrp="1"/>
          </p:cNvSpPr>
          <p:nvPr>
            <p:ph type="ftr" sz="quarter" idx="11"/>
          </p:nvPr>
        </p:nvSpPr>
        <p:spPr/>
        <p:txBody>
          <a:bodyPr/>
          <a:lstStyle/>
          <a:p>
            <a:endParaRPr lang="ar-SA"/>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C3A7015-5556-4AE5-AB57-CFCCA22764C8}" type="slidenum">
              <a:rPr lang="ar-SA" smtClean="0"/>
              <a:pPr/>
              <a:t>‹#›</a:t>
            </a:fld>
            <a:endParaRPr lang="ar-SA"/>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 xmlns:p14="http://schemas.microsoft.com/office/powerpoint/2010/main" val="1549334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A84A533D-894F-4BBF-96CC-EB025E71E9E7}" type="datetimeFigureOut">
              <a:rPr lang="ar-SA" smtClean="0"/>
              <a:pPr/>
              <a:t>22/08/38</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C3A7015-5556-4AE5-AB57-CFCCA22764C8}" type="slidenum">
              <a:rPr lang="ar-SA" smtClean="0"/>
              <a:pPr/>
              <a:t>‹#›</a:t>
            </a:fld>
            <a:endParaRPr lang="ar-SA"/>
          </a:p>
        </p:txBody>
      </p:sp>
    </p:spTree>
    <p:extLst>
      <p:ext uri="{BB962C8B-B14F-4D97-AF65-F5344CB8AC3E}">
        <p14:creationId xmlns="" xmlns:p14="http://schemas.microsoft.com/office/powerpoint/2010/main" val="13207767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84A533D-894F-4BBF-96CC-EB025E71E9E7}" type="datetimeFigureOut">
              <a:rPr lang="ar-SA" smtClean="0"/>
              <a:pPr/>
              <a:t>22/08/38</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C3A7015-5556-4AE5-AB57-CFCCA22764C8}" type="slidenum">
              <a:rPr lang="ar-SA" smtClean="0"/>
              <a:pPr/>
              <a:t>‹#›</a:t>
            </a:fld>
            <a:endParaRPr lang="ar-SA"/>
          </a:p>
        </p:txBody>
      </p:sp>
    </p:spTree>
    <p:extLst>
      <p:ext uri="{BB962C8B-B14F-4D97-AF65-F5344CB8AC3E}">
        <p14:creationId xmlns="" xmlns:p14="http://schemas.microsoft.com/office/powerpoint/2010/main" val="36759084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84A533D-894F-4BBF-96CC-EB025E71E9E7}" type="datetimeFigureOut">
              <a:rPr lang="ar-SA" smtClean="0"/>
              <a:pPr/>
              <a:t>22/08/38</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C3A7015-5556-4AE5-AB57-CFCCA22764C8}" type="slidenum">
              <a:rPr lang="ar-SA" smtClean="0"/>
              <a:pPr/>
              <a:t>‹#›</a:t>
            </a:fld>
            <a:endParaRPr lang="ar-SA"/>
          </a:p>
        </p:txBody>
      </p:sp>
    </p:spTree>
    <p:extLst>
      <p:ext uri="{BB962C8B-B14F-4D97-AF65-F5344CB8AC3E}">
        <p14:creationId xmlns="" xmlns:p14="http://schemas.microsoft.com/office/powerpoint/2010/main" val="808471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84A533D-894F-4BBF-96CC-EB025E71E9E7}" type="datetimeFigureOut">
              <a:rPr lang="ar-SA" smtClean="0"/>
              <a:pPr/>
              <a:t>22/08/38</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C3A7015-5556-4AE5-AB57-CFCCA22764C8}" type="slidenum">
              <a:rPr lang="ar-SA" smtClean="0"/>
              <a:pPr/>
              <a:t>‹#›</a:t>
            </a:fld>
            <a:endParaRPr lang="ar-SA"/>
          </a:p>
        </p:txBody>
      </p:sp>
    </p:spTree>
    <p:extLst>
      <p:ext uri="{BB962C8B-B14F-4D97-AF65-F5344CB8AC3E}">
        <p14:creationId xmlns="" xmlns:p14="http://schemas.microsoft.com/office/powerpoint/2010/main" val="41166757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4A533D-894F-4BBF-96CC-EB025E71E9E7}" type="datetimeFigureOut">
              <a:rPr lang="ar-SA" smtClean="0"/>
              <a:pPr/>
              <a:t>22/08/38</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C3A7015-5556-4AE5-AB57-CFCCA22764C8}" type="slidenum">
              <a:rPr lang="ar-SA" smtClean="0"/>
              <a:pPr/>
              <a:t>‹#›</a:t>
            </a:fld>
            <a:endParaRPr lang="ar-SA"/>
          </a:p>
        </p:txBody>
      </p:sp>
    </p:spTree>
    <p:extLst>
      <p:ext uri="{BB962C8B-B14F-4D97-AF65-F5344CB8AC3E}">
        <p14:creationId xmlns="" xmlns:p14="http://schemas.microsoft.com/office/powerpoint/2010/main" val="1729961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84A533D-894F-4BBF-96CC-EB025E71E9E7}" type="datetimeFigureOut">
              <a:rPr lang="ar-SA" smtClean="0"/>
              <a:pPr/>
              <a:t>22/08/38</a:t>
            </a:fld>
            <a:endParaRPr lang="ar-SA"/>
          </a:p>
        </p:txBody>
      </p:sp>
      <p:sp>
        <p:nvSpPr>
          <p:cNvPr id="6" name="Footer Placeholder 5"/>
          <p:cNvSpPr>
            <a:spLocks noGrp="1"/>
          </p:cNvSpPr>
          <p:nvPr>
            <p:ph type="ftr" sz="quarter" idx="11"/>
          </p:nvPr>
        </p:nvSpPr>
        <p:spPr/>
        <p:txBody>
          <a:bodyPr/>
          <a:lstStyle/>
          <a:p>
            <a:endParaRPr lang="ar-SA"/>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C3A7015-5556-4AE5-AB57-CFCCA22764C8}" type="slidenum">
              <a:rPr lang="ar-SA" smtClean="0"/>
              <a:pPr/>
              <a:t>‹#›</a:t>
            </a:fld>
            <a:endParaRPr lang="ar-SA"/>
          </a:p>
        </p:txBody>
      </p:sp>
    </p:spTree>
    <p:extLst>
      <p:ext uri="{BB962C8B-B14F-4D97-AF65-F5344CB8AC3E}">
        <p14:creationId xmlns="" xmlns:p14="http://schemas.microsoft.com/office/powerpoint/2010/main" val="3442601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84A533D-894F-4BBF-96CC-EB025E71E9E7}" type="datetimeFigureOut">
              <a:rPr lang="ar-SA" smtClean="0"/>
              <a:pPr/>
              <a:t>22/08/38</a:t>
            </a:fld>
            <a:endParaRPr lang="ar-SA"/>
          </a:p>
        </p:txBody>
      </p:sp>
      <p:sp>
        <p:nvSpPr>
          <p:cNvPr id="8" name="Footer Placeholder 7"/>
          <p:cNvSpPr>
            <a:spLocks noGrp="1"/>
          </p:cNvSpPr>
          <p:nvPr>
            <p:ph type="ftr" sz="quarter" idx="11"/>
          </p:nvPr>
        </p:nvSpPr>
        <p:spPr/>
        <p:txBody>
          <a:bodyPr/>
          <a:lstStyle/>
          <a:p>
            <a:endParaRPr lang="ar-SA"/>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C3A7015-5556-4AE5-AB57-CFCCA22764C8}" type="slidenum">
              <a:rPr lang="ar-SA" smtClean="0"/>
              <a:pPr/>
              <a:t>‹#›</a:t>
            </a:fld>
            <a:endParaRPr lang="ar-SA"/>
          </a:p>
        </p:txBody>
      </p:sp>
    </p:spTree>
    <p:extLst>
      <p:ext uri="{BB962C8B-B14F-4D97-AF65-F5344CB8AC3E}">
        <p14:creationId xmlns="" xmlns:p14="http://schemas.microsoft.com/office/powerpoint/2010/main" val="3035871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84A533D-894F-4BBF-96CC-EB025E71E9E7}" type="datetimeFigureOut">
              <a:rPr lang="ar-SA" smtClean="0"/>
              <a:pPr/>
              <a:t>22/08/38</a:t>
            </a:fld>
            <a:endParaRPr lang="ar-SA"/>
          </a:p>
        </p:txBody>
      </p:sp>
      <p:sp>
        <p:nvSpPr>
          <p:cNvPr id="4" name="Footer Placeholder 3"/>
          <p:cNvSpPr>
            <a:spLocks noGrp="1"/>
          </p:cNvSpPr>
          <p:nvPr>
            <p:ph type="ftr" sz="quarter" idx="11"/>
          </p:nvPr>
        </p:nvSpPr>
        <p:spPr/>
        <p:txBody>
          <a:bodyPr/>
          <a:lstStyle/>
          <a:p>
            <a:endParaRPr lang="ar-SA"/>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C3A7015-5556-4AE5-AB57-CFCCA22764C8}" type="slidenum">
              <a:rPr lang="ar-SA" smtClean="0"/>
              <a:pPr/>
              <a:t>‹#›</a:t>
            </a:fld>
            <a:endParaRPr lang="ar-SA"/>
          </a:p>
        </p:txBody>
      </p:sp>
    </p:spTree>
    <p:extLst>
      <p:ext uri="{BB962C8B-B14F-4D97-AF65-F5344CB8AC3E}">
        <p14:creationId xmlns="" xmlns:p14="http://schemas.microsoft.com/office/powerpoint/2010/main" val="1563838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4A533D-894F-4BBF-96CC-EB025E71E9E7}" type="datetimeFigureOut">
              <a:rPr lang="ar-SA" smtClean="0"/>
              <a:pPr/>
              <a:t>22/08/38</a:t>
            </a:fld>
            <a:endParaRPr lang="ar-SA"/>
          </a:p>
        </p:txBody>
      </p:sp>
      <p:sp>
        <p:nvSpPr>
          <p:cNvPr id="3" name="Footer Placeholder 2"/>
          <p:cNvSpPr>
            <a:spLocks noGrp="1"/>
          </p:cNvSpPr>
          <p:nvPr>
            <p:ph type="ftr" sz="quarter" idx="11"/>
          </p:nvPr>
        </p:nvSpPr>
        <p:spPr/>
        <p:txBody>
          <a:bodyPr/>
          <a:lstStyle/>
          <a:p>
            <a:endParaRPr lang="ar-SA"/>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C3A7015-5556-4AE5-AB57-CFCCA22764C8}" type="slidenum">
              <a:rPr lang="ar-SA" smtClean="0"/>
              <a:pPr/>
              <a:t>‹#›</a:t>
            </a:fld>
            <a:endParaRPr lang="ar-SA"/>
          </a:p>
        </p:txBody>
      </p:sp>
    </p:spTree>
    <p:extLst>
      <p:ext uri="{BB962C8B-B14F-4D97-AF65-F5344CB8AC3E}">
        <p14:creationId xmlns="" xmlns:p14="http://schemas.microsoft.com/office/powerpoint/2010/main" val="2443359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4A533D-894F-4BBF-96CC-EB025E71E9E7}" type="datetimeFigureOut">
              <a:rPr lang="ar-SA" smtClean="0"/>
              <a:pPr/>
              <a:t>22/08/38</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C3A7015-5556-4AE5-AB57-CFCCA22764C8}" type="slidenum">
              <a:rPr lang="ar-SA" smtClean="0"/>
              <a:pPr/>
              <a:t>‹#›</a:t>
            </a:fld>
            <a:endParaRPr lang="ar-SA"/>
          </a:p>
        </p:txBody>
      </p:sp>
    </p:spTree>
    <p:extLst>
      <p:ext uri="{BB962C8B-B14F-4D97-AF65-F5344CB8AC3E}">
        <p14:creationId xmlns="" xmlns:p14="http://schemas.microsoft.com/office/powerpoint/2010/main" val="36707545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4A533D-894F-4BBF-96CC-EB025E71E9E7}" type="datetimeFigureOut">
              <a:rPr lang="ar-SA" smtClean="0"/>
              <a:pPr/>
              <a:t>22/08/38</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C3A7015-5556-4AE5-AB57-CFCCA22764C8}" type="slidenum">
              <a:rPr lang="ar-SA" smtClean="0"/>
              <a:pPr/>
              <a:t>‹#›</a:t>
            </a:fld>
            <a:endParaRPr lang="ar-SA"/>
          </a:p>
        </p:txBody>
      </p:sp>
    </p:spTree>
    <p:extLst>
      <p:ext uri="{BB962C8B-B14F-4D97-AF65-F5344CB8AC3E}">
        <p14:creationId xmlns="" xmlns:p14="http://schemas.microsoft.com/office/powerpoint/2010/main" val="2014105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84A533D-894F-4BBF-96CC-EB025E71E9E7}" type="datetimeFigureOut">
              <a:rPr lang="ar-SA" smtClean="0"/>
              <a:pPr/>
              <a:t>22/08/38</a:t>
            </a:fld>
            <a:endParaRPr lang="ar-SA"/>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C3A7015-5556-4AE5-AB57-CFCCA22764C8}" type="slidenum">
              <a:rPr lang="ar-SA" smtClean="0"/>
              <a:pPr/>
              <a:t>‹#›</a:t>
            </a:fld>
            <a:endParaRPr lang="ar-SA"/>
          </a:p>
        </p:txBody>
      </p:sp>
    </p:spTree>
    <p:extLst>
      <p:ext uri="{BB962C8B-B14F-4D97-AF65-F5344CB8AC3E}">
        <p14:creationId xmlns="" xmlns:p14="http://schemas.microsoft.com/office/powerpoint/2010/main" val="2430127002"/>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Lst>
  <p:txStyles>
    <p:title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10"/>
          <p:cNvSpPr>
            <a:spLocks noGrp="1"/>
          </p:cNvSpPr>
          <p:nvPr>
            <p:ph type="subTitle" idx="1"/>
          </p:nvPr>
        </p:nvSpPr>
        <p:spPr>
          <a:xfrm>
            <a:off x="8446994" y="2599725"/>
            <a:ext cx="8915399" cy="1126283"/>
          </a:xfrm>
        </p:spPr>
        <p:txBody>
          <a:bodyPr>
            <a:normAutofit/>
          </a:bodyPr>
          <a:lstStyle/>
          <a:p>
            <a:r>
              <a:rPr lang="en-US" sz="2800" dirty="0" smtClean="0">
                <a:solidFill>
                  <a:schemeClr val="accent1">
                    <a:lumMod val="75000"/>
                  </a:schemeClr>
                </a:solidFill>
                <a:latin typeface="Algerian" pitchFamily="82" charset="0"/>
              </a:rPr>
              <a:t>Supervised by :</a:t>
            </a:r>
          </a:p>
          <a:p>
            <a:r>
              <a:rPr lang="en-US" sz="2800" dirty="0" err="1" smtClean="0">
                <a:solidFill>
                  <a:schemeClr val="accent1">
                    <a:lumMod val="75000"/>
                  </a:schemeClr>
                </a:solidFill>
                <a:latin typeface="Algerian" pitchFamily="82" charset="0"/>
              </a:rPr>
              <a:t>dr</a:t>
            </a:r>
            <a:r>
              <a:rPr lang="en-US" sz="2800" dirty="0" smtClean="0">
                <a:solidFill>
                  <a:schemeClr val="accent1">
                    <a:lumMod val="75000"/>
                  </a:schemeClr>
                </a:solidFill>
                <a:latin typeface="Algerian" pitchFamily="82" charset="0"/>
              </a:rPr>
              <a:t> </a:t>
            </a:r>
            <a:r>
              <a:rPr lang="en-US" sz="2800" dirty="0" err="1" smtClean="0">
                <a:solidFill>
                  <a:schemeClr val="accent1">
                    <a:lumMod val="75000"/>
                  </a:schemeClr>
                </a:solidFill>
                <a:latin typeface="Algerian" pitchFamily="82" charset="0"/>
              </a:rPr>
              <a:t>emad</a:t>
            </a:r>
            <a:r>
              <a:rPr lang="en-US" sz="2800" dirty="0" smtClean="0">
                <a:solidFill>
                  <a:schemeClr val="accent1">
                    <a:lumMod val="75000"/>
                  </a:schemeClr>
                </a:solidFill>
                <a:latin typeface="Algerian" pitchFamily="82" charset="0"/>
              </a:rPr>
              <a:t> el </a:t>
            </a:r>
            <a:r>
              <a:rPr lang="en-US" sz="2800" dirty="0" err="1" smtClean="0">
                <a:solidFill>
                  <a:schemeClr val="accent1">
                    <a:lumMod val="75000"/>
                  </a:schemeClr>
                </a:solidFill>
                <a:latin typeface="Algerian" pitchFamily="82" charset="0"/>
              </a:rPr>
              <a:t>natshe</a:t>
            </a:r>
            <a:endParaRPr lang="ar-SA" sz="2800" dirty="0">
              <a:solidFill>
                <a:schemeClr val="accent1">
                  <a:lumMod val="75000"/>
                </a:schemeClr>
              </a:solidFill>
              <a:latin typeface="Algerian" pitchFamily="82" charset="0"/>
            </a:endParaRPr>
          </a:p>
        </p:txBody>
      </p:sp>
      <p:sp>
        <p:nvSpPr>
          <p:cNvPr id="13" name="Rectangle 12"/>
          <p:cNvSpPr/>
          <p:nvPr/>
        </p:nvSpPr>
        <p:spPr>
          <a:xfrm>
            <a:off x="672353" y="2733243"/>
            <a:ext cx="6727370" cy="1200329"/>
          </a:xfrm>
          <a:prstGeom prst="rect">
            <a:avLst/>
          </a:prstGeom>
          <a:noFill/>
        </p:spPr>
        <p:txBody>
          <a:bodyPr wrap="square" lIns="91440" tIns="45720" rIns="91440" bIns="45720">
            <a:spAutoFit/>
          </a:bodyPr>
          <a:lstStyle/>
          <a:p>
            <a:pPr algn="ctr"/>
            <a:r>
              <a:rPr lang="en-US" sz="2400" b="0" cap="none" spc="0" dirty="0"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rPr>
              <a:t>Represented by :</a:t>
            </a:r>
            <a:r>
              <a:rPr lang="en-US" sz="2400" b="0" cap="none" spc="0" dirty="0" err="1"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rPr>
              <a:t>RoBA</a:t>
            </a:r>
            <a:r>
              <a:rPr lang="en-US" sz="2400" dirty="0"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rPr>
              <a:t> YOUNIS</a:t>
            </a:r>
          </a:p>
          <a:p>
            <a:pPr algn="ctr"/>
            <a:r>
              <a:rPr lang="en-US" sz="2400" b="0" cap="none" spc="0" dirty="0"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rPr>
              <a:t>&amp; </a:t>
            </a:r>
          </a:p>
          <a:p>
            <a:pPr algn="ctr"/>
            <a:r>
              <a:rPr lang="en-US" sz="2400" dirty="0" err="1"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rPr>
              <a:t>Duha</a:t>
            </a:r>
            <a:r>
              <a:rPr lang="en-US" sz="2400" dirty="0"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rPr>
              <a:t> </a:t>
            </a:r>
            <a:r>
              <a:rPr lang="en-US" sz="2400" dirty="0" err="1"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rPr>
              <a:t>jitan</a:t>
            </a:r>
            <a:endParaRPr lang="en-US" sz="2400" dirty="0"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endParaRPr>
          </a:p>
        </p:txBody>
      </p:sp>
      <p:pic>
        <p:nvPicPr>
          <p:cNvPr id="5" name="صورة 4" descr="20130505-19100386171908.jpg"/>
          <p:cNvPicPr>
            <a:picLocks noChangeAspect="1"/>
          </p:cNvPicPr>
          <p:nvPr/>
        </p:nvPicPr>
        <p:blipFill>
          <a:blip r:embed="rId2" cstate="print"/>
          <a:stretch>
            <a:fillRect/>
          </a:stretch>
        </p:blipFill>
        <p:spPr>
          <a:xfrm>
            <a:off x="3294529" y="4036423"/>
            <a:ext cx="6817660" cy="2821577"/>
          </a:xfrm>
          <a:prstGeom prst="rect">
            <a:avLst/>
          </a:prstGeom>
        </p:spPr>
      </p:pic>
      <p:sp>
        <p:nvSpPr>
          <p:cNvPr id="6" name="Title 1"/>
          <p:cNvSpPr txBox="1">
            <a:spLocks/>
          </p:cNvSpPr>
          <p:nvPr/>
        </p:nvSpPr>
        <p:spPr>
          <a:xfrm>
            <a:off x="1946511" y="0"/>
            <a:ext cx="8911687" cy="1732724"/>
          </a:xfrm>
          <a:prstGeom prst="rect">
            <a:avLst/>
          </a:prstGeom>
        </p:spPr>
        <p:txBody>
          <a:bodyPr vert="horz" lIns="91440" tIns="45720" rIns="91440" bIns="45720" rtlCol="0" anchor="b">
            <a:normAutofit/>
          </a:bodyPr>
          <a:lstStyle/>
          <a:p>
            <a:pPr marL="0" marR="0" lvl="0" indent="0" algn="ctr" defTabSz="457200" rtl="1" eaLnBrk="1" fontAlgn="auto" latinLnBrk="0" hangingPunct="1">
              <a:lnSpc>
                <a:spcPct val="100000"/>
              </a:lnSpc>
              <a:spcBef>
                <a:spcPct val="0"/>
              </a:spcBef>
              <a:spcAft>
                <a:spcPts val="0"/>
              </a:spcAft>
              <a:buClrTx/>
              <a:buSzTx/>
              <a:buFontTx/>
              <a:buNone/>
              <a:tabLst/>
              <a:defRPr/>
            </a:pPr>
            <a:r>
              <a:rPr lang="en-US" sz="5400" dirty="0" smtClean="0">
                <a:solidFill>
                  <a:schemeClr val="accent6">
                    <a:lumMod val="50000"/>
                  </a:schemeClr>
                </a:solidFill>
                <a:latin typeface="Adobe Devanagari" pitchFamily="18" charset="0"/>
                <a:ea typeface="+mj-ea"/>
                <a:cs typeface="Adobe Devanagari" pitchFamily="18" charset="0"/>
              </a:rPr>
              <a:t>Hajj&amp;Umrah </a:t>
            </a:r>
            <a:r>
              <a:rPr lang="en-US" sz="5400" dirty="0" err="1" smtClean="0">
                <a:solidFill>
                  <a:schemeClr val="accent6">
                    <a:lumMod val="50000"/>
                  </a:schemeClr>
                </a:solidFill>
                <a:latin typeface="Adobe Devanagari" pitchFamily="18" charset="0"/>
                <a:ea typeface="+mj-ea"/>
                <a:cs typeface="Adobe Devanagari" pitchFamily="18" charset="0"/>
              </a:rPr>
              <a:t>EGuide</a:t>
            </a:r>
            <a:endParaRPr kumimoji="0" lang="ar-SA" sz="5400" b="0" i="0" u="none" strike="noStrike" kern="1200" cap="none" spc="0" normalizeH="0" baseline="0" noProof="0" dirty="0">
              <a:ln>
                <a:noFill/>
              </a:ln>
              <a:solidFill>
                <a:schemeClr val="accent6">
                  <a:lumMod val="50000"/>
                </a:schemeClr>
              </a:solidFill>
              <a:effectLst/>
              <a:uLnTx/>
              <a:uFillTx/>
              <a:latin typeface="Adobe Devanagari" pitchFamily="18" charset="0"/>
              <a:ea typeface="+mj-ea"/>
              <a:cs typeface="+mj-cs"/>
            </a:endParaRPr>
          </a:p>
        </p:txBody>
      </p:sp>
    </p:spTree>
    <p:extLst>
      <p:ext uri="{BB962C8B-B14F-4D97-AF65-F5344CB8AC3E}">
        <p14:creationId xmlns="" xmlns:p14="http://schemas.microsoft.com/office/powerpoint/2010/main" val="29033063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accent1">
                    <a:lumMod val="75000"/>
                  </a:schemeClr>
                </a:solidFill>
              </a:rPr>
              <a:t>              Thank you </a:t>
            </a:r>
            <a:r>
              <a:rPr lang="en-US" dirty="0" smtClean="0">
                <a:solidFill>
                  <a:schemeClr val="accent1">
                    <a:lumMod val="75000"/>
                  </a:schemeClr>
                </a:solidFill>
                <a:sym typeface="Wingdings" pitchFamily="2" charset="2"/>
              </a:rPr>
              <a:t> </a:t>
            </a:r>
            <a:endParaRPr lang="ar-SA" dirty="0">
              <a:solidFill>
                <a:schemeClr val="accent1">
                  <a:lumMod val="75000"/>
                </a:schemeClr>
              </a:solidFill>
            </a:endParaRPr>
          </a:p>
        </p:txBody>
      </p:sp>
      <p:pic>
        <p:nvPicPr>
          <p:cNvPr id="6" name="عنصر نائب للمحتوى 5" descr="1.jpg"/>
          <p:cNvPicPr>
            <a:picLocks noGrp="1" noChangeAspect="1"/>
          </p:cNvPicPr>
          <p:nvPr>
            <p:ph idx="1"/>
          </p:nvPr>
        </p:nvPicPr>
        <p:blipFill>
          <a:blip r:embed="rId2"/>
          <a:stretch>
            <a:fillRect/>
          </a:stretch>
        </p:blipFill>
        <p:spPr>
          <a:xfrm>
            <a:off x="4961365" y="1569493"/>
            <a:ext cx="1714500" cy="114300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7815" y="742227"/>
            <a:ext cx="8911687" cy="1280890"/>
          </a:xfrm>
        </p:spPr>
        <p:txBody>
          <a:bodyPr>
            <a:normAutofit fontScale="90000"/>
          </a:bodyPr>
          <a:lstStyle/>
          <a:p>
            <a:r>
              <a:rPr lang="en-US" sz="5400" dirty="0">
                <a:ln w="0"/>
                <a:solidFill>
                  <a:schemeClr val="accent1"/>
                </a:solidFill>
                <a:effectLst>
                  <a:outerShdw blurRad="60007" dir="2000400" sy="-30000" kx="-800400" algn="bl" rotWithShape="0">
                    <a:prstClr val="black">
                      <a:alpha val="20000"/>
                    </a:prstClr>
                  </a:outerShdw>
                </a:effectLst>
              </a:rPr>
              <a:t>Outline</a:t>
            </a:r>
            <a:r>
              <a:rPr lang="en-US" dirty="0">
                <a:ln w="0"/>
                <a:solidFill>
                  <a:schemeClr val="accent1"/>
                </a:solidFill>
                <a:effectLst>
                  <a:outerShdw blurRad="60007" dir="2000400" sy="-30000" kx="-800400" algn="bl" rotWithShape="0">
                    <a:prstClr val="black">
                      <a:alpha val="20000"/>
                    </a:prstClr>
                  </a:outerShdw>
                </a:effectLst>
              </a:rPr>
              <a:t> :</a:t>
            </a:r>
            <a:r>
              <a:rPr lang="ar-SA" dirty="0">
                <a:ln w="0"/>
                <a:solidFill>
                  <a:schemeClr val="accent1"/>
                </a:solidFill>
                <a:effectLst>
                  <a:outerShdw blurRad="60007" dir="2000400" sy="-30000" kx="-800400" algn="bl" rotWithShape="0">
                    <a:prstClr val="black">
                      <a:alpha val="20000"/>
                    </a:prstClr>
                  </a:outerShdw>
                </a:effectLst>
              </a:rPr>
              <a:t/>
            </a:r>
            <a:br>
              <a:rPr lang="ar-SA" dirty="0">
                <a:ln w="0"/>
                <a:solidFill>
                  <a:schemeClr val="accent1"/>
                </a:solidFill>
                <a:effectLst>
                  <a:outerShdw blurRad="60007" dir="2000400" sy="-30000" kx="-800400" algn="bl" rotWithShape="0">
                    <a:prstClr val="black">
                      <a:alpha val="20000"/>
                    </a:prstClr>
                  </a:outerShdw>
                </a:effectLst>
              </a:rPr>
            </a:br>
            <a:endParaRPr lang="ar-SA" dirty="0"/>
          </a:p>
        </p:txBody>
      </p:sp>
      <p:sp>
        <p:nvSpPr>
          <p:cNvPr id="3" name="Content Placeholder 2"/>
          <p:cNvSpPr>
            <a:spLocks noGrp="1"/>
          </p:cNvSpPr>
          <p:nvPr>
            <p:ph idx="1"/>
          </p:nvPr>
        </p:nvSpPr>
        <p:spPr>
          <a:xfrm>
            <a:off x="2141061" y="2343526"/>
            <a:ext cx="8915400" cy="3777622"/>
          </a:xfrm>
        </p:spPr>
        <p:txBody>
          <a:bodyPr/>
          <a:lstStyle/>
          <a:p>
            <a:pPr marL="609600" indent="-609600" algn="l" rtl="0">
              <a:lnSpc>
                <a:spcPct val="90000"/>
              </a:lnSpc>
              <a:buFont typeface="Wingdings" panose="05000000000000000000" pitchFamily="2" charset="2"/>
              <a:buChar char="è"/>
            </a:pPr>
            <a:r>
              <a:rPr lang="en-US" altLang="ar-SA" sz="3200" dirty="0" smtClean="0">
                <a:latin typeface="+mj-lt"/>
              </a:rPr>
              <a:t>introduction </a:t>
            </a:r>
          </a:p>
          <a:p>
            <a:pPr marL="609600" indent="-609600" algn="l" rtl="0">
              <a:lnSpc>
                <a:spcPct val="90000"/>
              </a:lnSpc>
              <a:buFont typeface="Wingdings" panose="05000000000000000000" pitchFamily="2" charset="2"/>
              <a:buChar char="è"/>
            </a:pPr>
            <a:r>
              <a:rPr lang="en-US" altLang="ar-SA" sz="3200" dirty="0" smtClean="0">
                <a:latin typeface="+mj-lt"/>
              </a:rPr>
              <a:t>For whom</a:t>
            </a:r>
            <a:endParaRPr lang="en-US" altLang="ar-SA" sz="3200" dirty="0">
              <a:latin typeface="+mj-lt"/>
            </a:endParaRPr>
          </a:p>
          <a:p>
            <a:pPr marL="609600" indent="-609600" algn="l" rtl="0">
              <a:lnSpc>
                <a:spcPct val="90000"/>
              </a:lnSpc>
              <a:buFont typeface="Wingdings" panose="05000000000000000000" pitchFamily="2" charset="2"/>
              <a:buChar char="è"/>
            </a:pPr>
            <a:r>
              <a:rPr lang="en-US" altLang="ar-SA" sz="3200" dirty="0" smtClean="0">
                <a:latin typeface="+mj-lt"/>
              </a:rPr>
              <a:t>Used Technology</a:t>
            </a:r>
          </a:p>
          <a:p>
            <a:pPr marL="609600" indent="-609600" algn="l" rtl="0">
              <a:lnSpc>
                <a:spcPct val="90000"/>
              </a:lnSpc>
              <a:buFont typeface="Wingdings" panose="05000000000000000000" pitchFamily="2" charset="2"/>
              <a:buChar char="è"/>
            </a:pPr>
            <a:r>
              <a:rPr lang="en-US" altLang="ar-SA" sz="3200" dirty="0" smtClean="0">
                <a:latin typeface="+mj-lt"/>
              </a:rPr>
              <a:t>Feature &amp;Explain our Project</a:t>
            </a:r>
          </a:p>
          <a:p>
            <a:pPr marL="609600" indent="-609600" algn="l" rtl="0">
              <a:lnSpc>
                <a:spcPct val="90000"/>
              </a:lnSpc>
              <a:buFont typeface="Wingdings" panose="05000000000000000000" pitchFamily="2" charset="2"/>
              <a:buChar char="è"/>
            </a:pPr>
            <a:r>
              <a:rPr lang="en-US" altLang="ar-SA" sz="3200" dirty="0" smtClean="0">
                <a:latin typeface="+mj-lt"/>
              </a:rPr>
              <a:t>Future work</a:t>
            </a:r>
            <a:endParaRPr lang="en-US" altLang="ar-SA" sz="3200" dirty="0">
              <a:latin typeface="+mj-lt"/>
            </a:endParaRPr>
          </a:p>
          <a:p>
            <a:pPr marL="609600" indent="-609600" algn="l" rtl="0">
              <a:lnSpc>
                <a:spcPct val="90000"/>
              </a:lnSpc>
              <a:buFont typeface="Wingdings" panose="05000000000000000000" pitchFamily="2" charset="2"/>
              <a:buChar char="è"/>
            </a:pPr>
            <a:r>
              <a:rPr lang="en-US" altLang="ar-SA" sz="3200" dirty="0" smtClean="0">
                <a:latin typeface="+mj-lt"/>
              </a:rPr>
              <a:t>conclusion</a:t>
            </a:r>
          </a:p>
          <a:p>
            <a:pPr algn="l"/>
            <a:endParaRPr lang="ar-SA" dirty="0"/>
          </a:p>
        </p:txBody>
      </p:sp>
    </p:spTree>
    <p:extLst>
      <p:ext uri="{BB962C8B-B14F-4D97-AF65-F5344CB8AC3E}">
        <p14:creationId xmlns="" xmlns:p14="http://schemas.microsoft.com/office/powerpoint/2010/main" val="17599451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8382" y="585474"/>
            <a:ext cx="8911687" cy="6272526"/>
          </a:xfrm>
        </p:spPr>
        <p:txBody>
          <a:bodyPr>
            <a:normAutofit fontScale="90000"/>
          </a:bodyPr>
          <a:lstStyle/>
          <a:p>
            <a:pPr fontAlgn="base"/>
            <a:r>
              <a:rPr lang="ar-SA" sz="2800" dirty="0" smtClean="0">
                <a:solidFill>
                  <a:schemeClr val="accent6">
                    <a:lumMod val="75000"/>
                  </a:schemeClr>
                </a:solidFill>
                <a:latin typeface="Adobe Devanagari" pitchFamily="18" charset="0"/>
              </a:rPr>
              <a:t/>
            </a:r>
            <a:br>
              <a:rPr lang="ar-SA" sz="2800" dirty="0" smtClean="0">
                <a:solidFill>
                  <a:schemeClr val="accent6">
                    <a:lumMod val="75000"/>
                  </a:schemeClr>
                </a:solidFill>
                <a:latin typeface="Adobe Devanagari" pitchFamily="18" charset="0"/>
              </a:rPr>
            </a:br>
            <a:r>
              <a:rPr lang="ar-SA" sz="2800" dirty="0" smtClean="0">
                <a:solidFill>
                  <a:schemeClr val="accent6">
                    <a:lumMod val="75000"/>
                  </a:schemeClr>
                </a:solidFill>
                <a:latin typeface="Adobe Devanagari" pitchFamily="18" charset="0"/>
              </a:rPr>
              <a:t/>
            </a:r>
            <a:br>
              <a:rPr lang="ar-SA" sz="2800" dirty="0" smtClean="0">
                <a:solidFill>
                  <a:schemeClr val="accent6">
                    <a:lumMod val="75000"/>
                  </a:schemeClr>
                </a:solidFill>
                <a:latin typeface="Adobe Devanagari" pitchFamily="18" charset="0"/>
              </a:rPr>
            </a:br>
            <a:r>
              <a:rPr lang="en-US" sz="5400" b="1" dirty="0" smtClean="0">
                <a:solidFill>
                  <a:schemeClr val="accent6">
                    <a:lumMod val="75000"/>
                  </a:schemeClr>
                </a:solidFill>
                <a:effectLst>
                  <a:outerShdw blurRad="38100" dist="38100" dir="2700000" algn="tl">
                    <a:srgbClr val="000000">
                      <a:alpha val="43137"/>
                    </a:srgbClr>
                  </a:outerShdw>
                </a:effectLst>
                <a:latin typeface="Adobe Devanagari" pitchFamily="18" charset="0"/>
                <a:cs typeface="Adobe Devanagari" pitchFamily="18" charset="0"/>
              </a:rPr>
              <a:t>Introduction</a:t>
            </a:r>
            <a:r>
              <a:rPr lang="en-US" sz="2800" dirty="0" smtClean="0">
                <a:solidFill>
                  <a:schemeClr val="accent6">
                    <a:lumMod val="75000"/>
                  </a:schemeClr>
                </a:solidFill>
                <a:latin typeface="Adobe Devanagari" pitchFamily="18" charset="0"/>
                <a:cs typeface="Adobe Devanagari" pitchFamily="18" charset="0"/>
              </a:rPr>
              <a:t>:</a:t>
            </a:r>
            <a:br>
              <a:rPr lang="en-US" sz="2800" dirty="0" smtClean="0">
                <a:solidFill>
                  <a:schemeClr val="accent6">
                    <a:lumMod val="75000"/>
                  </a:schemeClr>
                </a:solidFill>
                <a:latin typeface="Adobe Devanagari" pitchFamily="18" charset="0"/>
                <a:cs typeface="Adobe Devanagari" pitchFamily="18" charset="0"/>
              </a:rPr>
            </a:br>
            <a:r>
              <a:rPr lang="en-US" sz="2800" dirty="0" smtClean="0">
                <a:solidFill>
                  <a:schemeClr val="accent6">
                    <a:lumMod val="75000"/>
                  </a:schemeClr>
                </a:solidFill>
                <a:latin typeface="Adobe Devanagari" pitchFamily="18" charset="0"/>
                <a:cs typeface="Adobe Devanagari" pitchFamily="18" charset="0"/>
              </a:rPr>
              <a:t/>
            </a:r>
            <a:br>
              <a:rPr lang="en-US" sz="2800" dirty="0" smtClean="0">
                <a:solidFill>
                  <a:schemeClr val="accent6">
                    <a:lumMod val="75000"/>
                  </a:schemeClr>
                </a:solidFill>
                <a:latin typeface="Adobe Devanagari" pitchFamily="18" charset="0"/>
                <a:cs typeface="Adobe Devanagari" pitchFamily="18" charset="0"/>
              </a:rPr>
            </a:br>
            <a:r>
              <a:rPr lang="en-US" sz="2800" dirty="0" smtClean="0">
                <a:solidFill>
                  <a:schemeClr val="accent6">
                    <a:lumMod val="75000"/>
                  </a:schemeClr>
                </a:solidFill>
                <a:latin typeface="Adobe Devanagari" pitchFamily="18" charset="0"/>
                <a:cs typeface="Adobe Devanagari" pitchFamily="18" charset="0"/>
              </a:rPr>
              <a:t> </a:t>
            </a:r>
            <a:r>
              <a:rPr lang="en-US" sz="2800" dirty="0" smtClean="0">
                <a:solidFill>
                  <a:schemeClr val="accent6">
                    <a:lumMod val="75000"/>
                  </a:schemeClr>
                </a:solidFill>
                <a:latin typeface="Adobe Garamond Pro" pitchFamily="18" charset="0"/>
                <a:cs typeface="Adobe Devanagari" pitchFamily="18" charset="0"/>
              </a:rPr>
              <a:t>Hajj, the pilgrimage to Mecca, is an obligatory responsibility to </a:t>
            </a:r>
            <a:r>
              <a:rPr lang="ar-SA" sz="2800" dirty="0" smtClean="0">
                <a:solidFill>
                  <a:schemeClr val="accent6">
                    <a:lumMod val="75000"/>
                  </a:schemeClr>
                </a:solidFill>
                <a:latin typeface="Adobe Garamond Pro" pitchFamily="18" charset="0"/>
                <a:cs typeface="Adobe Devanagari" pitchFamily="18" charset="0"/>
              </a:rPr>
              <a:t/>
            </a:r>
            <a:br>
              <a:rPr lang="ar-SA" sz="2800" dirty="0" smtClean="0">
                <a:solidFill>
                  <a:schemeClr val="accent6">
                    <a:lumMod val="75000"/>
                  </a:schemeClr>
                </a:solidFill>
                <a:latin typeface="Adobe Garamond Pro" pitchFamily="18" charset="0"/>
                <a:cs typeface="Adobe Devanagari" pitchFamily="18" charset="0"/>
              </a:rPr>
            </a:br>
            <a:r>
              <a:rPr lang="en-US" sz="2800" dirty="0" smtClean="0">
                <a:solidFill>
                  <a:schemeClr val="accent6">
                    <a:lumMod val="75000"/>
                  </a:schemeClr>
                </a:solidFill>
                <a:latin typeface="Adobe Garamond Pro" pitchFamily="18" charset="0"/>
                <a:cs typeface="Adobe Devanagari" pitchFamily="18" charset="0"/>
              </a:rPr>
              <a:t>be carried out at least once by all Muslims who are capable.</a:t>
            </a:r>
            <a:br>
              <a:rPr lang="en-US" sz="2800" dirty="0" smtClean="0">
                <a:solidFill>
                  <a:schemeClr val="accent6">
                    <a:lumMod val="75000"/>
                  </a:schemeClr>
                </a:solidFill>
                <a:latin typeface="Adobe Garamond Pro" pitchFamily="18" charset="0"/>
                <a:cs typeface="Adobe Devanagari" pitchFamily="18" charset="0"/>
              </a:rPr>
            </a:br>
            <a:r>
              <a:rPr lang="en-US" sz="2800" dirty="0" smtClean="0">
                <a:solidFill>
                  <a:schemeClr val="accent6">
                    <a:lumMod val="75000"/>
                  </a:schemeClr>
                </a:solidFill>
                <a:latin typeface="Adobe Garamond Pro" pitchFamily="18" charset="0"/>
                <a:cs typeface="Adobe Devanagari" pitchFamily="18" charset="0"/>
              </a:rPr>
              <a:t> </a:t>
            </a:r>
            <a:br>
              <a:rPr lang="en-US" sz="2800" dirty="0" smtClean="0">
                <a:solidFill>
                  <a:schemeClr val="accent6">
                    <a:lumMod val="75000"/>
                  </a:schemeClr>
                </a:solidFill>
                <a:latin typeface="Adobe Garamond Pro" pitchFamily="18" charset="0"/>
                <a:cs typeface="Adobe Devanagari" pitchFamily="18" charset="0"/>
              </a:rPr>
            </a:br>
            <a:r>
              <a:rPr lang="en-US" sz="2800" dirty="0" smtClean="0">
                <a:solidFill>
                  <a:schemeClr val="accent6">
                    <a:lumMod val="75000"/>
                  </a:schemeClr>
                </a:solidFill>
                <a:latin typeface="Adobe Garamond Pro" pitchFamily="18" charset="0"/>
                <a:cs typeface="Adobe Devanagari" pitchFamily="18" charset="0"/>
              </a:rPr>
              <a:t>Because Hajj and Umrah are essential, we have come to the idea </a:t>
            </a:r>
            <a:r>
              <a:rPr lang="ar-SA" sz="2800" dirty="0" smtClean="0">
                <a:solidFill>
                  <a:schemeClr val="accent6">
                    <a:lumMod val="75000"/>
                  </a:schemeClr>
                </a:solidFill>
                <a:latin typeface="Adobe Garamond Pro" pitchFamily="18" charset="0"/>
                <a:cs typeface="Adobe Devanagari" pitchFamily="18" charset="0"/>
              </a:rPr>
              <a:t/>
            </a:r>
            <a:br>
              <a:rPr lang="ar-SA" sz="2800" dirty="0" smtClean="0">
                <a:solidFill>
                  <a:schemeClr val="accent6">
                    <a:lumMod val="75000"/>
                  </a:schemeClr>
                </a:solidFill>
                <a:latin typeface="Adobe Garamond Pro" pitchFamily="18" charset="0"/>
                <a:cs typeface="Adobe Devanagari" pitchFamily="18" charset="0"/>
              </a:rPr>
            </a:br>
            <a:r>
              <a:rPr lang="en-US" sz="2800" dirty="0" smtClean="0">
                <a:solidFill>
                  <a:schemeClr val="accent6">
                    <a:lumMod val="75000"/>
                  </a:schemeClr>
                </a:solidFill>
                <a:latin typeface="Adobe Garamond Pro" pitchFamily="18" charset="0"/>
                <a:cs typeface="Adobe Devanagari" pitchFamily="18" charset="0"/>
              </a:rPr>
              <a:t>of our project, Hajj and Umrah </a:t>
            </a:r>
            <a:r>
              <a:rPr lang="en-US" sz="2800" dirty="0" smtClean="0">
                <a:solidFill>
                  <a:schemeClr val="accent6">
                    <a:lumMod val="75000"/>
                  </a:schemeClr>
                </a:solidFill>
                <a:latin typeface="Adobe Garamond Pro" pitchFamily="18" charset="0"/>
                <a:cs typeface="Adobe Devanagari" pitchFamily="18" charset="0"/>
              </a:rPr>
              <a:t>E-guide</a:t>
            </a:r>
            <a:r>
              <a:rPr lang="en-US" sz="2800" dirty="0" smtClean="0">
                <a:solidFill>
                  <a:schemeClr val="accent6">
                    <a:lumMod val="75000"/>
                  </a:schemeClr>
                </a:solidFill>
                <a:latin typeface="Adobe Garamond Pro" pitchFamily="18" charset="0"/>
                <a:cs typeface="Adobe Devanagari" pitchFamily="18" charset="0"/>
              </a:rPr>
              <a:t>.</a:t>
            </a:r>
            <a:br>
              <a:rPr lang="en-US" sz="2800" dirty="0" smtClean="0">
                <a:solidFill>
                  <a:schemeClr val="accent6">
                    <a:lumMod val="75000"/>
                  </a:schemeClr>
                </a:solidFill>
                <a:latin typeface="Adobe Garamond Pro" pitchFamily="18" charset="0"/>
                <a:cs typeface="Adobe Devanagari" pitchFamily="18" charset="0"/>
              </a:rPr>
            </a:br>
            <a:r>
              <a:rPr lang="en-US" sz="2800" dirty="0" smtClean="0">
                <a:solidFill>
                  <a:schemeClr val="accent6">
                    <a:lumMod val="75000"/>
                  </a:schemeClr>
                </a:solidFill>
                <a:latin typeface="Adobe Garamond Pro" pitchFamily="18" charset="0"/>
                <a:cs typeface="Adobe Devanagari" pitchFamily="18" charset="0"/>
              </a:rPr>
              <a:t> For our app we  combines several existing projects that are focused for  booking hotels and programs and add a lot of features  the solved the problem may be facing the </a:t>
            </a:r>
            <a:r>
              <a:rPr lang="en-US" sz="2800" dirty="0" smtClean="0">
                <a:solidFill>
                  <a:schemeClr val="accent6">
                    <a:lumMod val="75000"/>
                  </a:schemeClr>
                </a:solidFill>
                <a:latin typeface="Adobe Garamond Pro" pitchFamily="18" charset="0"/>
                <a:cs typeface="Adobe Devanagari" pitchFamily="18" charset="0"/>
              </a:rPr>
              <a:t>piligram</a:t>
            </a:r>
            <a:r>
              <a:rPr lang="en-US" sz="2800" dirty="0" smtClean="0">
                <a:solidFill>
                  <a:schemeClr val="accent6">
                    <a:lumMod val="75000"/>
                  </a:schemeClr>
                </a:solidFill>
                <a:latin typeface="Adobe Garamond Pro" pitchFamily="18" charset="0"/>
                <a:cs typeface="Adobe Devanagari" pitchFamily="18" charset="0"/>
              </a:rPr>
              <a:t>.</a:t>
            </a:r>
            <a:br>
              <a:rPr lang="en-US" sz="2800" dirty="0" smtClean="0">
                <a:solidFill>
                  <a:schemeClr val="accent6">
                    <a:lumMod val="75000"/>
                  </a:schemeClr>
                </a:solidFill>
                <a:latin typeface="Adobe Garamond Pro" pitchFamily="18" charset="0"/>
                <a:cs typeface="Adobe Devanagari" pitchFamily="18" charset="0"/>
              </a:rPr>
            </a:br>
            <a:r>
              <a:rPr lang="en-US" sz="2800" dirty="0" smtClean="0">
                <a:solidFill>
                  <a:schemeClr val="accent6">
                    <a:lumMod val="75000"/>
                  </a:schemeClr>
                </a:solidFill>
                <a:latin typeface="Adobe Garamond Pro" pitchFamily="18" charset="0"/>
                <a:cs typeface="Adobe Devanagari" pitchFamily="18" charset="0"/>
              </a:rPr>
              <a:t>As a result we build a system explain all of things. </a:t>
            </a:r>
            <a:endParaRPr lang="ar-SA" sz="2800" dirty="0">
              <a:solidFill>
                <a:schemeClr val="accent6">
                  <a:lumMod val="75000"/>
                </a:schemeClr>
              </a:solidFill>
              <a:latin typeface="Adobe Garamond Pro" pitchFamily="18" charset="0"/>
            </a:endParaRPr>
          </a:p>
        </p:txBody>
      </p:sp>
    </p:spTree>
    <p:extLst>
      <p:ext uri="{BB962C8B-B14F-4D97-AF65-F5344CB8AC3E}">
        <p14:creationId xmlns="" xmlns:p14="http://schemas.microsoft.com/office/powerpoint/2010/main" val="23319609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 xmlns:p14="http://schemas.microsoft.com/office/powerpoint/2010/main" val="3839140327"/>
              </p:ext>
            </p:extLst>
          </p:nvPr>
        </p:nvGraphicFramePr>
        <p:xfrm>
          <a:off x="1796091" y="506544"/>
          <a:ext cx="8911687" cy="19362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Round Diagonal Corner Rectangle 6"/>
          <p:cNvSpPr/>
          <p:nvPr/>
        </p:nvSpPr>
        <p:spPr>
          <a:xfrm>
            <a:off x="2739383" y="3164334"/>
            <a:ext cx="3826945" cy="3291839"/>
          </a:xfrm>
          <a:prstGeom prst="round2Diag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en-US" dirty="0" smtClean="0">
                <a:solidFill>
                  <a:schemeClr val="accent1">
                    <a:lumMod val="75000"/>
                  </a:schemeClr>
                </a:solidFill>
              </a:rPr>
              <a:t>Website for </a:t>
            </a:r>
            <a:r>
              <a:rPr lang="en-US" dirty="0" smtClean="0">
                <a:solidFill>
                  <a:schemeClr val="accent1">
                    <a:lumMod val="75000"/>
                  </a:schemeClr>
                </a:solidFill>
              </a:rPr>
              <a:t>:</a:t>
            </a:r>
          </a:p>
          <a:p>
            <a:pPr algn="ctr"/>
            <a:endParaRPr lang="en-US" dirty="0" smtClean="0">
              <a:solidFill>
                <a:schemeClr val="accent1">
                  <a:lumMod val="75000"/>
                </a:schemeClr>
              </a:solidFill>
            </a:endParaRPr>
          </a:p>
          <a:p>
            <a:pPr algn="ctr"/>
            <a:r>
              <a:rPr lang="en-US" dirty="0" smtClean="0">
                <a:solidFill>
                  <a:schemeClr val="accent1">
                    <a:lumMod val="75000"/>
                  </a:schemeClr>
                </a:solidFill>
              </a:rPr>
              <a:t>Visitor </a:t>
            </a:r>
          </a:p>
          <a:p>
            <a:pPr algn="ctr"/>
            <a:r>
              <a:rPr lang="en-US" dirty="0" smtClean="0">
                <a:solidFill>
                  <a:schemeClr val="accent1">
                    <a:lumMod val="75000"/>
                  </a:schemeClr>
                </a:solidFill>
              </a:rPr>
              <a:t>User </a:t>
            </a:r>
          </a:p>
          <a:p>
            <a:pPr algn="ctr"/>
            <a:r>
              <a:rPr lang="en-US" dirty="0" smtClean="0">
                <a:solidFill>
                  <a:schemeClr val="accent1">
                    <a:lumMod val="75000"/>
                  </a:schemeClr>
                </a:solidFill>
              </a:rPr>
              <a:t>Admin </a:t>
            </a:r>
          </a:p>
          <a:p>
            <a:pPr algn="ctr"/>
            <a:endParaRPr lang="en-US" dirty="0" smtClean="0">
              <a:solidFill>
                <a:schemeClr val="accent1"/>
              </a:solidFill>
            </a:endParaRPr>
          </a:p>
        </p:txBody>
      </p:sp>
      <p:sp>
        <p:nvSpPr>
          <p:cNvPr id="22" name="Round Diagonal Corner Rectangle 6"/>
          <p:cNvSpPr/>
          <p:nvPr/>
        </p:nvSpPr>
        <p:spPr>
          <a:xfrm>
            <a:off x="6866207" y="3088618"/>
            <a:ext cx="3826945" cy="3291839"/>
          </a:xfrm>
          <a:prstGeom prst="round2Diag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en-US" dirty="0" smtClean="0">
                <a:solidFill>
                  <a:schemeClr val="accent1">
                    <a:lumMod val="75000"/>
                  </a:schemeClr>
                </a:solidFill>
              </a:rPr>
              <a:t>Mobile </a:t>
            </a:r>
            <a:r>
              <a:rPr lang="en-US" dirty="0" smtClean="0">
                <a:solidFill>
                  <a:schemeClr val="accent1">
                    <a:lumMod val="75000"/>
                  </a:schemeClr>
                </a:solidFill>
              </a:rPr>
              <a:t>Application </a:t>
            </a:r>
            <a:r>
              <a:rPr lang="en-US" dirty="0" smtClean="0">
                <a:solidFill>
                  <a:schemeClr val="accent1">
                    <a:lumMod val="75000"/>
                  </a:schemeClr>
                </a:solidFill>
              </a:rPr>
              <a:t>for :</a:t>
            </a:r>
          </a:p>
          <a:p>
            <a:pPr algn="ctr"/>
            <a:endParaRPr lang="en-US" dirty="0" smtClean="0">
              <a:solidFill>
                <a:schemeClr val="accent1">
                  <a:lumMod val="75000"/>
                </a:schemeClr>
              </a:solidFill>
            </a:endParaRPr>
          </a:p>
          <a:p>
            <a:pPr algn="ctr"/>
            <a:r>
              <a:rPr lang="en-US" dirty="0" smtClean="0">
                <a:solidFill>
                  <a:schemeClr val="accent1">
                    <a:lumMod val="75000"/>
                  </a:schemeClr>
                </a:solidFill>
              </a:rPr>
              <a:t>For pilgrim user </a:t>
            </a:r>
          </a:p>
          <a:p>
            <a:pPr algn="ctr"/>
            <a:endParaRPr lang="en-US" dirty="0" smtClean="0">
              <a:solidFill>
                <a:schemeClr val="accent1">
                  <a:lumMod val="75000"/>
                </a:schemeClr>
              </a:solidFill>
            </a:endParaRPr>
          </a:p>
        </p:txBody>
      </p:sp>
    </p:spTree>
    <p:extLst>
      <p:ext uri="{BB962C8B-B14F-4D97-AF65-F5344CB8AC3E}">
        <p14:creationId xmlns="" xmlns:p14="http://schemas.microsoft.com/office/powerpoint/2010/main" val="10330362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8"/>
          <p:cNvSpPr>
            <a:spLocks noGrp="1"/>
          </p:cNvSpPr>
          <p:nvPr>
            <p:ph type="title"/>
          </p:nvPr>
        </p:nvSpPr>
        <p:spPr>
          <a:xfrm>
            <a:off x="2814993" y="506544"/>
            <a:ext cx="6002435" cy="128089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Used technology:</a:t>
            </a:r>
            <a:endParaRPr lang="ar-SA"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8" name="Tekstboks 72"/>
          <p:cNvSpPr txBox="1">
            <a:spLocks noChangeArrowheads="1"/>
          </p:cNvSpPr>
          <p:nvPr/>
        </p:nvSpPr>
        <p:spPr bwMode="auto">
          <a:xfrm>
            <a:off x="3060567" y="2362266"/>
            <a:ext cx="8199615" cy="1708160"/>
          </a:xfrm>
          <a:prstGeom prst="rect">
            <a:avLst/>
          </a:prstGeom>
          <a:noFill/>
          <a:ln w="9525">
            <a:noFill/>
            <a:miter lim="800000"/>
            <a:headEnd/>
            <a:tailEnd/>
          </a:ln>
        </p:spPr>
        <p:txBody>
          <a:bodyPr wrap="square">
            <a:spAutoFit/>
          </a:bodyPr>
          <a:lstStyle/>
          <a:p>
            <a:pPr lvl="8" algn="l"/>
            <a:r>
              <a:rPr lang="en-US" b="1" dirty="0">
                <a:solidFill>
                  <a:schemeClr val="bg2">
                    <a:lumMod val="25000"/>
                  </a:schemeClr>
                </a:solidFill>
                <a:latin typeface="Algerian" pitchFamily="82" charset="0"/>
              </a:rPr>
              <a:t>Website (WEB)</a:t>
            </a:r>
          </a:p>
          <a:p>
            <a:pPr algn="l"/>
            <a:r>
              <a:rPr lang="en-US" sz="2400" dirty="0" smtClean="0">
                <a:solidFill>
                  <a:schemeClr val="bg2">
                    <a:lumMod val="25000"/>
                  </a:schemeClr>
                </a:solidFill>
              </a:rPr>
              <a:t>HTML</a:t>
            </a:r>
            <a:r>
              <a:rPr lang="ar-SA" sz="2400" dirty="0" smtClean="0">
                <a:solidFill>
                  <a:schemeClr val="bg2">
                    <a:lumMod val="25000"/>
                  </a:schemeClr>
                </a:solidFill>
              </a:rPr>
              <a:t>5</a:t>
            </a:r>
            <a:r>
              <a:rPr lang="en-US" sz="2400" dirty="0" smtClean="0">
                <a:solidFill>
                  <a:schemeClr val="bg2">
                    <a:lumMod val="25000"/>
                  </a:schemeClr>
                </a:solidFill>
              </a:rPr>
              <a:t>, Jquery ,</a:t>
            </a:r>
            <a:r>
              <a:rPr lang="en-US" sz="2400" dirty="0">
                <a:solidFill>
                  <a:schemeClr val="bg2">
                    <a:lumMod val="25000"/>
                  </a:schemeClr>
                </a:solidFill>
              </a:rPr>
              <a:t>CSS </a:t>
            </a:r>
            <a:r>
              <a:rPr lang="en-US" sz="2400" dirty="0" smtClean="0">
                <a:solidFill>
                  <a:schemeClr val="bg2">
                    <a:lumMod val="25000"/>
                  </a:schemeClr>
                </a:solidFill>
              </a:rPr>
              <a:t>,AJAX , JavaScript </a:t>
            </a:r>
            <a:r>
              <a:rPr lang="en-US" sz="2400" dirty="0">
                <a:solidFill>
                  <a:schemeClr val="bg2">
                    <a:lumMod val="10000"/>
                  </a:schemeClr>
                </a:solidFill>
              </a:rPr>
              <a:t>for developing </a:t>
            </a:r>
            <a:r>
              <a:rPr lang="en-US" sz="2400" dirty="0" smtClean="0">
                <a:solidFill>
                  <a:schemeClr val="bg2">
                    <a:lumMod val="10000"/>
                  </a:schemeClr>
                </a:solidFill>
              </a:rPr>
              <a:t>front-end,</a:t>
            </a:r>
            <a:r>
              <a:rPr lang="en-US" sz="2400" dirty="0">
                <a:solidFill>
                  <a:schemeClr val="bg2">
                    <a:lumMod val="25000"/>
                  </a:schemeClr>
                </a:solidFill>
              </a:rPr>
              <a:t> PHP,</a:t>
            </a:r>
            <a:r>
              <a:rPr lang="en-US" sz="2400" dirty="0"/>
              <a:t> </a:t>
            </a:r>
            <a:r>
              <a:rPr lang="en-US" sz="2400" dirty="0">
                <a:solidFill>
                  <a:schemeClr val="bg2">
                    <a:lumMod val="10000"/>
                  </a:schemeClr>
                </a:solidFill>
              </a:rPr>
              <a:t>MySQL database for back-end </a:t>
            </a:r>
            <a:r>
              <a:rPr lang="en-US" sz="2400" dirty="0" smtClean="0">
                <a:solidFill>
                  <a:schemeClr val="bg2">
                    <a:lumMod val="25000"/>
                  </a:schemeClr>
                </a:solidFill>
              </a:rPr>
              <a:t>of </a:t>
            </a:r>
            <a:r>
              <a:rPr lang="en-US" sz="2400" dirty="0">
                <a:solidFill>
                  <a:schemeClr val="bg2">
                    <a:lumMod val="10000"/>
                  </a:schemeClr>
                </a:solidFill>
              </a:rPr>
              <a:t>the web application.</a:t>
            </a:r>
          </a:p>
          <a:p>
            <a:pPr algn="l"/>
            <a:endParaRPr lang="en-US" sz="1500" dirty="0">
              <a:solidFill>
                <a:schemeClr val="bg2">
                  <a:lumMod val="10000"/>
                </a:schemeClr>
              </a:solidFill>
            </a:endParaRPr>
          </a:p>
        </p:txBody>
      </p:sp>
      <p:sp>
        <p:nvSpPr>
          <p:cNvPr id="9" name="Tekstboks 72"/>
          <p:cNvSpPr txBox="1">
            <a:spLocks noChangeArrowheads="1"/>
          </p:cNvSpPr>
          <p:nvPr/>
        </p:nvSpPr>
        <p:spPr bwMode="auto">
          <a:xfrm>
            <a:off x="3047505" y="4254819"/>
            <a:ext cx="7794665" cy="1338828"/>
          </a:xfrm>
          <a:prstGeom prst="rect">
            <a:avLst/>
          </a:prstGeom>
          <a:noFill/>
          <a:ln w="9525">
            <a:noFill/>
            <a:miter lim="800000"/>
            <a:headEnd/>
            <a:tailEnd/>
          </a:ln>
        </p:spPr>
        <p:txBody>
          <a:bodyPr wrap="square">
            <a:spAutoFit/>
          </a:bodyPr>
          <a:lstStyle/>
          <a:p>
            <a:pPr lvl="0" algn="l">
              <a:buNone/>
            </a:pPr>
            <a:endParaRPr lang="en-US" sz="1500" dirty="0">
              <a:solidFill>
                <a:schemeClr val="bg2">
                  <a:lumMod val="25000"/>
                </a:schemeClr>
              </a:solidFill>
            </a:endParaRPr>
          </a:p>
          <a:p>
            <a:pPr lvl="0" algn="l"/>
            <a:r>
              <a:rPr lang="en-US" b="1" dirty="0">
                <a:solidFill>
                  <a:schemeClr val="bg2">
                    <a:lumMod val="25000"/>
                  </a:schemeClr>
                </a:solidFill>
                <a:latin typeface="Algerian" pitchFamily="82" charset="0"/>
              </a:rPr>
              <a:t>Mobile (android)</a:t>
            </a:r>
          </a:p>
          <a:p>
            <a:pPr algn="l"/>
            <a:r>
              <a:rPr lang="en-US" sz="2400" dirty="0">
                <a:solidFill>
                  <a:schemeClr val="bg2">
                    <a:lumMod val="25000"/>
                  </a:schemeClr>
                </a:solidFill>
              </a:rPr>
              <a:t>       </a:t>
            </a:r>
            <a:r>
              <a:rPr lang="en-US" sz="2400" dirty="0" smtClean="0">
                <a:solidFill>
                  <a:schemeClr val="bg2">
                    <a:lumMod val="25000"/>
                  </a:schemeClr>
                </a:solidFill>
              </a:rPr>
              <a:t>  Java </a:t>
            </a:r>
            <a:r>
              <a:rPr lang="en-US" sz="2400" dirty="0">
                <a:solidFill>
                  <a:schemeClr val="bg2">
                    <a:lumMod val="25000"/>
                  </a:schemeClr>
                </a:solidFill>
              </a:rPr>
              <a:t>for </a:t>
            </a:r>
            <a:r>
              <a:rPr lang="en-US" sz="2400" dirty="0" smtClean="0">
                <a:solidFill>
                  <a:schemeClr val="bg2">
                    <a:lumMod val="25000"/>
                  </a:schemeClr>
                </a:solidFill>
              </a:rPr>
              <a:t>android, json for http connection to the php server</a:t>
            </a:r>
            <a:endParaRPr lang="en-US" sz="2400" dirty="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 calcmode="lin" valueType="num">
                                      <p:cBhvr additive="base">
                                        <p:cTn id="1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anim calcmode="lin" valueType="num">
                                      <p:cBhvr additive="base">
                                        <p:cTn id="1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anim calcmode="lin" valueType="num">
                                      <p:cBhvr additive="base">
                                        <p:cTn id="25"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8911687" cy="1054565"/>
          </a:xfrm>
        </p:spPr>
        <p:txBody>
          <a:bodyPr/>
          <a:lstStyle/>
          <a:p>
            <a:r>
              <a:rPr lang="en-US" dirty="0" smtClean="0">
                <a:solidFill>
                  <a:schemeClr val="accent1">
                    <a:lumMod val="75000"/>
                  </a:schemeClr>
                </a:solidFill>
              </a:rPr>
              <a:t>Main web feature:</a:t>
            </a:r>
            <a:endParaRPr lang="ar-SA" dirty="0">
              <a:solidFill>
                <a:schemeClr val="accent1">
                  <a:lumMod val="75000"/>
                </a:schemeClr>
              </a:solidFill>
            </a:endParaRPr>
          </a:p>
        </p:txBody>
      </p:sp>
      <p:sp>
        <p:nvSpPr>
          <p:cNvPr id="3" name="عنصر نائب للمحتوى 2"/>
          <p:cNvSpPr>
            <a:spLocks noGrp="1"/>
          </p:cNvSpPr>
          <p:nvPr>
            <p:ph idx="1"/>
          </p:nvPr>
        </p:nvSpPr>
        <p:spPr>
          <a:xfrm>
            <a:off x="2589212" y="1910687"/>
            <a:ext cx="8192519" cy="4572000"/>
          </a:xfrm>
        </p:spPr>
        <p:txBody>
          <a:bodyPr/>
          <a:lstStyle/>
          <a:p>
            <a:pPr algn="l" rtl="0"/>
            <a:r>
              <a:rPr lang="en-US" dirty="0" smtClean="0"/>
              <a:t>Visitor can visit our website for see program , hotel . </a:t>
            </a:r>
          </a:p>
          <a:p>
            <a:pPr algn="l" rtl="0"/>
            <a:r>
              <a:rPr lang="en-US" dirty="0" smtClean="0"/>
              <a:t>If he want to allocate in any offer ,must have an account to allow it do .</a:t>
            </a:r>
          </a:p>
          <a:p>
            <a:pPr algn="l" rtl="0"/>
            <a:r>
              <a:rPr lang="en-US" dirty="0" smtClean="0"/>
              <a:t>Admin responsible for website and  can add  program of trips ,and put information about every hotel .</a:t>
            </a:r>
          </a:p>
          <a:p>
            <a:pPr algn="l" rtl="0"/>
            <a:r>
              <a:rPr lang="en-US" dirty="0" smtClean="0"/>
              <a:t>Profile page for every user to see program which  allocate it .</a:t>
            </a:r>
          </a:p>
          <a:p>
            <a:pPr algn="l" rtl="0"/>
            <a:r>
              <a:rPr lang="en-US" dirty="0" smtClean="0"/>
              <a:t>Hajj tracker.</a:t>
            </a:r>
          </a:p>
          <a:p>
            <a:pPr algn="l" rtl="0">
              <a:buNone/>
            </a:pPr>
            <a:r>
              <a:rPr lang="en-US" dirty="0" smtClean="0"/>
              <a:t>Note :see it in the demo </a:t>
            </a:r>
          </a:p>
        </p:txBody>
      </p:sp>
      <p:pic>
        <p:nvPicPr>
          <p:cNvPr id="4" name="صورة 3" descr="home1.png"/>
          <p:cNvPicPr/>
          <p:nvPr/>
        </p:nvPicPr>
        <p:blipFill>
          <a:blip r:embed="rId2" cstate="print"/>
          <a:stretch>
            <a:fillRect/>
          </a:stretch>
        </p:blipFill>
        <p:spPr>
          <a:xfrm>
            <a:off x="6646458" y="4135272"/>
            <a:ext cx="3889613" cy="2463421"/>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accent1">
                    <a:lumMod val="75000"/>
                  </a:schemeClr>
                </a:solidFill>
              </a:rPr>
              <a:t>Main mobile feature:</a:t>
            </a:r>
            <a:endParaRPr lang="ar-SA" dirty="0">
              <a:solidFill>
                <a:schemeClr val="accent1">
                  <a:lumMod val="75000"/>
                </a:schemeClr>
              </a:solidFill>
            </a:endParaRPr>
          </a:p>
        </p:txBody>
      </p:sp>
      <p:sp>
        <p:nvSpPr>
          <p:cNvPr id="3" name="عنصر نائب للمحتوى 2"/>
          <p:cNvSpPr>
            <a:spLocks noGrp="1"/>
          </p:cNvSpPr>
          <p:nvPr>
            <p:ph idx="1"/>
          </p:nvPr>
        </p:nvSpPr>
        <p:spPr/>
        <p:txBody>
          <a:bodyPr/>
          <a:lstStyle/>
          <a:p>
            <a:pPr algn="l" rtl="0"/>
            <a:r>
              <a:rPr lang="en-US" dirty="0" smtClean="0"/>
              <a:t>Allocate for hotel and  program.</a:t>
            </a:r>
          </a:p>
          <a:p>
            <a:pPr algn="l" rtl="0"/>
            <a:r>
              <a:rPr lang="en-US" dirty="0" smtClean="0"/>
              <a:t>Interest of places.</a:t>
            </a:r>
          </a:p>
          <a:p>
            <a:pPr algn="l" rtl="0"/>
            <a:r>
              <a:rPr lang="en-US" dirty="0" smtClean="0"/>
              <a:t>Draw path .</a:t>
            </a:r>
          </a:p>
          <a:p>
            <a:pPr algn="l" rtl="0"/>
            <a:r>
              <a:rPr lang="en-US" dirty="0" smtClean="0"/>
              <a:t>Update traffic.</a:t>
            </a:r>
          </a:p>
          <a:p>
            <a:pPr algn="l" rtl="0"/>
            <a:r>
              <a:rPr lang="en-US" dirty="0" smtClean="0"/>
              <a:t>Hajj tracker.</a:t>
            </a:r>
          </a:p>
          <a:p>
            <a:pPr algn="l" rtl="0"/>
            <a:r>
              <a:rPr lang="en-US" dirty="0" smtClean="0"/>
              <a:t>Learn about Manask of  umrah .</a:t>
            </a:r>
          </a:p>
          <a:p>
            <a:pPr algn="l" rtl="0"/>
            <a:r>
              <a:rPr lang="en-US" dirty="0" smtClean="0"/>
              <a:t>Note :see it in the demo </a:t>
            </a:r>
          </a:p>
          <a:p>
            <a:pPr algn="l" rtl="0">
              <a:buNone/>
            </a:pPr>
            <a:endParaRPr lang="en-US" dirty="0" smtClean="0"/>
          </a:p>
          <a:p>
            <a:pPr algn="l" rtl="0"/>
            <a:endParaRPr lang="en-US" dirty="0" smtClean="0"/>
          </a:p>
          <a:p>
            <a:pPr algn="l" rtl="0">
              <a:buNone/>
            </a:pPr>
            <a:endParaRPr lang="en-US" dirty="0" smtClean="0"/>
          </a:p>
          <a:p>
            <a:pPr algn="l" rtl="0"/>
            <a:endParaRPr lang="ar-SA" dirty="0"/>
          </a:p>
        </p:txBody>
      </p:sp>
      <p:pic>
        <p:nvPicPr>
          <p:cNvPr id="4" name="صورة 3" descr="e2.PNG"/>
          <p:cNvPicPr/>
          <p:nvPr/>
        </p:nvPicPr>
        <p:blipFill>
          <a:blip r:embed="rId2" cstate="print"/>
          <a:stretch>
            <a:fillRect/>
          </a:stretch>
        </p:blipFill>
        <p:spPr>
          <a:xfrm>
            <a:off x="8543499" y="1651379"/>
            <a:ext cx="3070746" cy="455835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altLang="ar-SA" dirty="0" smtClean="0">
                <a:solidFill>
                  <a:schemeClr val="accent1">
                    <a:lumMod val="75000"/>
                  </a:schemeClr>
                </a:solidFill>
              </a:rPr>
              <a:t>Future work</a:t>
            </a:r>
            <a:r>
              <a:rPr lang="en-US" altLang="ar-SA" dirty="0" smtClean="0"/>
              <a:t/>
            </a:r>
            <a:br>
              <a:rPr lang="en-US" altLang="ar-SA" dirty="0" smtClean="0"/>
            </a:br>
            <a:endParaRPr lang="ar-SA" dirty="0"/>
          </a:p>
        </p:txBody>
      </p:sp>
      <p:sp>
        <p:nvSpPr>
          <p:cNvPr id="3" name="عنصر نائب للمحتوى 2"/>
          <p:cNvSpPr>
            <a:spLocks noGrp="1"/>
          </p:cNvSpPr>
          <p:nvPr>
            <p:ph idx="1"/>
          </p:nvPr>
        </p:nvSpPr>
        <p:spPr/>
        <p:txBody>
          <a:bodyPr/>
          <a:lstStyle/>
          <a:p>
            <a:pPr algn="l" rtl="0"/>
            <a:r>
              <a:rPr lang="en-US" dirty="0" smtClean="0"/>
              <a:t>Develop our project so can hotel itself control every thing not just admin.</a:t>
            </a:r>
          </a:p>
          <a:p>
            <a:pPr algn="l" rtl="0"/>
            <a:r>
              <a:rPr lang="en-US" dirty="0" smtClean="0"/>
              <a:t>Provide pay throw credit and debit card pay pall.</a:t>
            </a:r>
          </a:p>
          <a:p>
            <a:pPr algn="l" rtl="0"/>
            <a:r>
              <a:rPr lang="en-US" dirty="0" smtClean="0"/>
              <a:t>Make allocate easy for how outside The arb world.</a:t>
            </a:r>
          </a:p>
          <a:p>
            <a:pPr algn="l" rtl="0"/>
            <a:r>
              <a:rPr lang="en-US" dirty="0" smtClean="0"/>
              <a:t>The free choice of the program is to be unrestricted so that the </a:t>
            </a:r>
            <a:r>
              <a:rPr lang="en-US" dirty="0" smtClean="0"/>
              <a:t>user can </a:t>
            </a:r>
            <a:r>
              <a:rPr lang="en-US" dirty="0" smtClean="0"/>
              <a:t>ask what suits him and then </a:t>
            </a:r>
            <a:r>
              <a:rPr lang="en-US" dirty="0" smtClean="0"/>
              <a:t>booking.</a:t>
            </a:r>
          </a:p>
          <a:p>
            <a:pPr algn="l" rtl="0">
              <a:buNone/>
            </a:pPr>
            <a:endParaRPr lang="en-US" dirty="0" smtClean="0"/>
          </a:p>
          <a:p>
            <a:pPr algn="l" rtl="0"/>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altLang="ar-SA" dirty="0" smtClean="0">
                <a:solidFill>
                  <a:schemeClr val="accent1">
                    <a:lumMod val="75000"/>
                  </a:schemeClr>
                </a:solidFill>
              </a:rPr>
              <a:t>conclusion</a:t>
            </a:r>
            <a:r>
              <a:rPr lang="en-US" altLang="ar-SA" dirty="0" smtClean="0"/>
              <a:t/>
            </a:r>
            <a:br>
              <a:rPr lang="en-US" altLang="ar-SA" dirty="0" smtClean="0"/>
            </a:br>
            <a:endParaRPr lang="ar-SA" dirty="0"/>
          </a:p>
        </p:txBody>
      </p:sp>
      <p:sp>
        <p:nvSpPr>
          <p:cNvPr id="3" name="عنصر نائب للمحتوى 2"/>
          <p:cNvSpPr>
            <a:spLocks noGrp="1"/>
          </p:cNvSpPr>
          <p:nvPr>
            <p:ph idx="1"/>
          </p:nvPr>
        </p:nvSpPr>
        <p:spPr/>
        <p:txBody>
          <a:bodyPr/>
          <a:lstStyle/>
          <a:p>
            <a:pPr algn="l" rtl="0"/>
            <a:r>
              <a:rPr lang="en-US" dirty="0" smtClean="0"/>
              <a:t>The goal that we aspire to, thank God, has achieved a large part of it and we seek to develop it better, but for us as students of our business we can sell it in the </a:t>
            </a:r>
            <a:r>
              <a:rPr lang="en-US" dirty="0" smtClean="0"/>
              <a:t>future.</a:t>
            </a:r>
          </a:p>
          <a:p>
            <a:pPr algn="l" rtl="0">
              <a:buNone/>
            </a:pPr>
            <a:endParaRPr lang="en-US" dirty="0" smtClean="0"/>
          </a:p>
          <a:p>
            <a:pPr algn="l" rtl="0">
              <a:buNone/>
            </a:pPr>
            <a:endParaRPr lang="en-US" dirty="0" smtClean="0"/>
          </a:p>
          <a:p>
            <a:pPr algn="l" rtl="0"/>
            <a:endParaRPr lang="ar-SA" dirty="0" smtClean="0"/>
          </a:p>
        </p:txBody>
      </p:sp>
      <p:pic>
        <p:nvPicPr>
          <p:cNvPr id="4" name="عنصر نائب للمحتوى 3" descr="ب.png"/>
          <p:cNvPicPr>
            <a:picLocks noChangeAspect="1"/>
          </p:cNvPicPr>
          <p:nvPr/>
        </p:nvPicPr>
        <p:blipFill>
          <a:blip r:embed="rId2"/>
          <a:stretch>
            <a:fillRect/>
          </a:stretch>
        </p:blipFill>
        <p:spPr>
          <a:xfrm>
            <a:off x="4148919" y="3624401"/>
            <a:ext cx="3989696" cy="2824166"/>
          </a:xfrm>
          <a:prstGeom prst="rect">
            <a:avLst/>
          </a:prstGeom>
        </p:spPr>
      </p:pic>
    </p:spTree>
  </p:cSld>
  <p:clrMapOvr>
    <a:masterClrMapping/>
  </p:clrMapOvr>
</p:sld>
</file>

<file path=ppt/theme/theme1.xml><?xml version="1.0" encoding="utf-8"?>
<a:theme xmlns:a="http://schemas.openxmlformats.org/drawingml/2006/main" name="Wisp">
  <a:themeElements>
    <a:clrScheme name="تقنية">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TM02892315[[fn=Wisp]]</Template>
  <TotalTime>2966</TotalTime>
  <Words>311</Words>
  <Application>Microsoft Office PowerPoint</Application>
  <PresentationFormat>مخصص</PresentationFormat>
  <Paragraphs>55</Paragraphs>
  <Slides>10</Slides>
  <Notes>0</Notes>
  <HiddenSlides>0</HiddenSlides>
  <MMClips>0</MMClips>
  <ScaleCrop>false</ScaleCrop>
  <HeadingPairs>
    <vt:vector size="4" baseType="variant">
      <vt:variant>
        <vt:lpstr>سمة</vt:lpstr>
      </vt:variant>
      <vt:variant>
        <vt:i4>1</vt:i4>
      </vt:variant>
      <vt:variant>
        <vt:lpstr>عناوين الشرائح</vt:lpstr>
      </vt:variant>
      <vt:variant>
        <vt:i4>10</vt:i4>
      </vt:variant>
    </vt:vector>
  </HeadingPairs>
  <TitlesOfParts>
    <vt:vector size="11" baseType="lpstr">
      <vt:lpstr>Wisp</vt:lpstr>
      <vt:lpstr>الشريحة 1</vt:lpstr>
      <vt:lpstr>Outline : </vt:lpstr>
      <vt:lpstr>  Introduction:   Hajj, the pilgrimage to Mecca, is an obligatory responsibility to  be carried out at least once by all Muslims who are capable.   Because Hajj and Umrah are essential, we have come to the idea  of our project, Hajj and Umrah E-guide.  For our app we  combines several existing projects that are focused for  booking hotels and programs and add a lot of features  the solved the problem may be facing the piligram. As a result we build a system explain all of things. </vt:lpstr>
      <vt:lpstr>الشريحة 4</vt:lpstr>
      <vt:lpstr>Used technology:</vt:lpstr>
      <vt:lpstr>Main web feature:</vt:lpstr>
      <vt:lpstr>Main mobile feature:</vt:lpstr>
      <vt:lpstr>Future work </vt:lpstr>
      <vt:lpstr>conclusion </vt:lpstr>
      <vt:lpstr>              Thank you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roba younis</dc:creator>
  <cp:lastModifiedBy>dell</cp:lastModifiedBy>
  <cp:revision>75</cp:revision>
  <dcterms:created xsi:type="dcterms:W3CDTF">2016-11-24T17:32:30Z</dcterms:created>
  <dcterms:modified xsi:type="dcterms:W3CDTF">2017-05-18T08:59:11Z</dcterms:modified>
</cp:coreProperties>
</file>