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embeddedFontLst>
    <p:embeddedFont>
      <p:font typeface="Cabin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abin-bold.fntdata"/><Relationship Id="rId14" Type="http://schemas.openxmlformats.org/officeDocument/2006/relationships/font" Target="fonts/Cabin-regular.fntdata"/><Relationship Id="rId17" Type="http://schemas.openxmlformats.org/officeDocument/2006/relationships/font" Target="fonts/Cabin-boldItalic.fntdata"/><Relationship Id="rId16" Type="http://schemas.openxmlformats.org/officeDocument/2006/relationships/font" Target="fonts/Cabin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bin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0" sz="180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" type="body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8" name="Google Shape;88;p11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/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" type="body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5" name="Google Shape;95;p12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3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bin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4" name="Google Shape;34;p4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2" name="Google Shape;42;p5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3" type="body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6"/>
          <p:cNvSpPr txBox="1"/>
          <p:nvPr>
            <p:ph idx="4" type="body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8" name="Google Shape;58;p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0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3" name="Google Shape;73;p10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sx="98000" rotWithShape="0" algn="tl" dir="4740000" dist="228600" sy="98000">
                <a:srgbClr val="000000">
                  <a:alpha val="3372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0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cap="flat" cmpd="sng" w="50800">
              <a:solidFill>
                <a:srgbClr val="19191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" name="Google Shape;75;p10"/>
          <p:cNvSpPr txBox="1"/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/>
          <p:nvPr>
            <p:ph idx="2" type="pic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7" name="Google Shape;77;p10"/>
          <p:cNvSpPr txBox="1"/>
          <p:nvPr>
            <p:ph idx="1" type="body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8" name="Google Shape;78;p10"/>
          <p:cNvSpPr txBox="1"/>
          <p:nvPr>
            <p:ph idx="10" type="dt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1" type="ftr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-1538" l="0" r="0" t="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  <a:defRPr b="0" i="0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429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302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175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cap="flat" cmpd="sng" w="12700">
            <a:solidFill>
              <a:srgbClr val="000001">
                <a:alpha val="2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bin"/>
              <a:buNone/>
            </a:pPr>
            <a:r>
              <a:rPr lang="en-US" sz="4800"/>
              <a:t>RECOMMENDATION SYSTEM  FOR MATCHING RESUMES TO JOB </a:t>
            </a:r>
            <a:endParaRPr/>
          </a:p>
        </p:txBody>
      </p:sp>
      <p:sp>
        <p:nvSpPr>
          <p:cNvPr id="101" name="Google Shape;101;p13"/>
          <p:cNvSpPr txBox="1"/>
          <p:nvPr>
            <p:ph idx="1" type="subTitle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5"/>
              <a:buNone/>
            </a:pPr>
            <a:r>
              <a:rPr lang="en-US" sz="1125"/>
              <a:t>ASIM MAZEN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5"/>
              <a:buNone/>
            </a:pPr>
            <a:r>
              <a:rPr lang="en-US" sz="1125"/>
              <a:t>ESRAN QAHER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5"/>
              <a:buNone/>
            </a:pPr>
            <a:r>
              <a:rPr lang="en-US" sz="1125"/>
              <a:t>AHMAD ATEF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80"/>
              <a:buFont typeface="Cabin"/>
              <a:buNone/>
            </a:pPr>
            <a:r>
              <a:rPr lang="en-US" sz="2880"/>
              <a:t>OUTLINE	</a:t>
            </a:r>
            <a:br>
              <a:rPr lang="en-US" sz="2880"/>
            </a:br>
            <a:br>
              <a:rPr lang="en-US" sz="2880"/>
            </a:br>
            <a:br>
              <a:rPr lang="en-US" sz="2880"/>
            </a:br>
            <a:br>
              <a:rPr lang="en-US" sz="2880"/>
            </a:br>
            <a:r>
              <a:rPr lang="en-US" sz="2880"/>
              <a:t> </a:t>
            </a:r>
            <a:br>
              <a:rPr lang="en-US" sz="2880"/>
            </a:br>
            <a:br>
              <a:rPr lang="en-US" sz="2880"/>
            </a:br>
            <a:br>
              <a:rPr lang="en-US" sz="2880"/>
            </a:br>
            <a:endParaRPr sz="2880"/>
          </a:p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800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Introduction</a:t>
            </a:r>
            <a:endParaRPr/>
          </a:p>
          <a:p>
            <a:pPr indent="-342900" lvl="1" marL="8001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Objective </a:t>
            </a:r>
            <a:endParaRPr/>
          </a:p>
          <a:p>
            <a:pPr indent="-342900" lvl="1" marL="8001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Technologies</a:t>
            </a:r>
            <a:endParaRPr/>
          </a:p>
          <a:p>
            <a:pPr indent="-342900" lvl="1" marL="8001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Implementation </a:t>
            </a:r>
            <a:endParaRPr/>
          </a:p>
          <a:p>
            <a:pPr indent="-342900" lvl="1" marL="8001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Related work </a:t>
            </a:r>
            <a:endParaRPr/>
          </a:p>
          <a:p>
            <a:pPr indent="-342900" lvl="1" marL="8001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Future work </a:t>
            </a:r>
            <a:endParaRPr/>
          </a:p>
          <a:p>
            <a:pPr indent="-342900" lvl="1" marL="8001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abin"/>
              <a:buAutoNum type="arabicPeriod"/>
            </a:pPr>
            <a:r>
              <a:rPr lang="en-US"/>
              <a:t>Conclusion</a:t>
            </a:r>
            <a:endParaRPr/>
          </a:p>
          <a:p>
            <a:pPr indent="0" lvl="1" marL="4572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The demand of Recommendation system is increasing which it depends on application and user need </a:t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OBJECTIVE</a:t>
            </a:r>
            <a:br>
              <a:rPr lang="en-US"/>
            </a:br>
            <a:endParaRPr/>
          </a:p>
        </p:txBody>
      </p:sp>
      <p:sp>
        <p:nvSpPr>
          <p:cNvPr id="119" name="Google Shape;119;p16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The aim of our project is to :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bin"/>
              <a:buAutoNum type="arabicPeriod"/>
            </a:pPr>
            <a:r>
              <a:rPr lang="en-US"/>
              <a:t>Match resumes with job posts 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bin"/>
              <a:buAutoNum type="arabicPeriod"/>
            </a:pPr>
            <a:r>
              <a:rPr lang="en-US"/>
              <a:t>Match job posts with resumes </a:t>
            </a:r>
            <a:endParaRPr/>
          </a:p>
          <a:p>
            <a:pPr indent="-330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bin"/>
              <a:buNone/>
            </a:pPr>
            <a:r>
              <a:t/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TECHNOLOGIES</a:t>
            </a:r>
            <a:endParaRPr/>
          </a:p>
        </p:txBody>
      </p:sp>
      <p:sp>
        <p:nvSpPr>
          <p:cNvPr id="125" name="Google Shape;125;p17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MYSQL server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Django framework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Git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Python 3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Html ,sass, ajax, JavaScript, jQuery, Json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Elastic search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NLTK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TFIDF</a:t>
            </a:r>
            <a:endParaRPr/>
          </a:p>
          <a:p>
            <a:pPr indent="-111125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50"/>
              <a:buNone/>
            </a:pPr>
            <a:r>
              <a:t/>
            </a:r>
            <a:endParaRPr sz="185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IMPLEMENTATION</a:t>
            </a:r>
            <a:endParaRPr/>
          </a:p>
        </p:txBody>
      </p:sp>
      <p:sp>
        <p:nvSpPr>
          <p:cNvPr id="131" name="Google Shape;131;p18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TFIDF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NLTK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Elastic Search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Database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IMPLEMENTATION</a:t>
            </a:r>
            <a:br>
              <a:rPr lang="en-US"/>
            </a:br>
            <a:endParaRPr sz="2400"/>
          </a:p>
        </p:txBody>
      </p:sp>
      <p:sp>
        <p:nvSpPr>
          <p:cNvPr id="137" name="Google Shape;137;p19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ERD</a:t>
            </a:r>
            <a:endParaRPr/>
          </a:p>
        </p:txBody>
      </p:sp>
      <p:pic>
        <p:nvPicPr>
          <p:cNvPr id="138" name="Google Shape;13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1579" y="2422165"/>
            <a:ext cx="9603275" cy="4200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RELATED WORK		</a:t>
            </a:r>
            <a:endParaRPr/>
          </a:p>
        </p:txBody>
      </p:sp>
      <p:sp>
        <p:nvSpPr>
          <p:cNvPr id="144" name="Google Shape;144;p20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Indeed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LinkedIn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bin"/>
              <a:buNone/>
            </a:pPr>
            <a:r>
              <a:rPr lang="en-US"/>
              <a:t>FUTURE WORK </a:t>
            </a:r>
            <a:br>
              <a:rPr lang="en-US"/>
            </a:br>
            <a:endParaRPr/>
          </a:p>
        </p:txBody>
      </p:sp>
      <p:sp>
        <p:nvSpPr>
          <p:cNvPr id="150" name="Google Shape;150;p21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Use content based celebrating filtering to get more accurate recommendation 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Support Arabic language 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Support uploading pdf resume and analyze it </a:t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