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92" r:id="rId1"/>
  </p:sldMasterIdLst>
  <p:notesMasterIdLst>
    <p:notesMasterId r:id="rId16"/>
  </p:notes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64" r:id="rId9"/>
    <p:sldId id="284" r:id="rId10"/>
    <p:sldId id="285" r:id="rId11"/>
    <p:sldId id="287" r:id="rId12"/>
    <p:sldId id="288" r:id="rId13"/>
    <p:sldId id="289" r:id="rId14"/>
    <p:sldId id="281" r:id="rId15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ED13"/>
    <a:srgbClr val="777777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3513D2-A3D9-4A46-BFDE-49E45C5853DD}" type="doc">
      <dgm:prSet loTypeId="urn:microsoft.com/office/officeart/2005/8/layout/matrix1" loCatId="matrix" qsTypeId="urn:microsoft.com/office/officeart/2005/8/quickstyle/3d6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D5C4C9E-8D89-49D0-9E09-A6E09FFCBA51}">
      <dgm:prSet phldrT="[Text]" custT="1"/>
      <dgm:spPr/>
      <dgm:t>
        <a:bodyPr/>
        <a:lstStyle/>
        <a:p>
          <a:r>
            <a:rPr lang="en-US" sz="2800" b="1" smtClean="0">
              <a:latin typeface="Berlin Sans FB" pitchFamily="34" charset="0"/>
            </a:rPr>
            <a:t>S</a:t>
          </a:r>
          <a:r>
            <a:rPr lang="en-US" sz="2400" b="1" smtClean="0">
              <a:latin typeface="Arial Rounded MT Bold" pitchFamily="34" charset="0"/>
            </a:rPr>
            <a:t>BOX</a:t>
          </a:r>
          <a:endParaRPr lang="en-US" sz="2400" b="1" dirty="0">
            <a:latin typeface="Arial Rounded MT Bold" pitchFamily="34" charset="0"/>
          </a:endParaRPr>
        </a:p>
      </dgm:t>
    </dgm:pt>
    <dgm:pt modelId="{61AE7FBA-1C69-4209-BA23-9805AB4D0928}" type="parTrans" cxnId="{B641223B-1C25-4A3B-83B8-0036C08C2376}">
      <dgm:prSet/>
      <dgm:spPr/>
      <dgm:t>
        <a:bodyPr/>
        <a:lstStyle/>
        <a:p>
          <a:endParaRPr lang="en-US"/>
        </a:p>
      </dgm:t>
    </dgm:pt>
    <dgm:pt modelId="{9E39115D-583B-483C-92EB-932034E89E7E}" type="sibTrans" cxnId="{B641223B-1C25-4A3B-83B8-0036C08C2376}">
      <dgm:prSet/>
      <dgm:spPr/>
      <dgm:t>
        <a:bodyPr/>
        <a:lstStyle/>
        <a:p>
          <a:endParaRPr lang="en-US"/>
        </a:p>
      </dgm:t>
    </dgm:pt>
    <dgm:pt modelId="{BC7F4873-31CB-4A87-B51E-F2C2FA7C18B8}">
      <dgm:prSet phldrT="[Text]"/>
      <dgm:spPr/>
      <dgm:t>
        <a:bodyPr/>
        <a:lstStyle/>
        <a:p>
          <a:r>
            <a:rPr lang="en-US" dirty="0" smtClean="0"/>
            <a:t>Web</a:t>
          </a:r>
        </a:p>
        <a:p>
          <a:r>
            <a:rPr lang="en-US" dirty="0" smtClean="0"/>
            <a:t>Application</a:t>
          </a:r>
          <a:endParaRPr lang="en-US" dirty="0"/>
        </a:p>
      </dgm:t>
    </dgm:pt>
    <dgm:pt modelId="{CEE91443-EB3B-4ED6-923A-FD8007BAF605}" type="parTrans" cxnId="{A3AF3CCF-7BFC-4C1E-8DD5-A13C7487D980}">
      <dgm:prSet/>
      <dgm:spPr/>
      <dgm:t>
        <a:bodyPr/>
        <a:lstStyle/>
        <a:p>
          <a:endParaRPr lang="en-US"/>
        </a:p>
      </dgm:t>
    </dgm:pt>
    <dgm:pt modelId="{7B683602-F94B-41FC-B42D-177D1C5D8EFF}" type="sibTrans" cxnId="{A3AF3CCF-7BFC-4C1E-8DD5-A13C7487D980}">
      <dgm:prSet/>
      <dgm:spPr/>
      <dgm:t>
        <a:bodyPr/>
        <a:lstStyle/>
        <a:p>
          <a:endParaRPr lang="en-US"/>
        </a:p>
      </dgm:t>
    </dgm:pt>
    <dgm:pt modelId="{3B017D17-A60D-48FD-8C40-30C19A8F433D}">
      <dgm:prSet phldrT="[Text]"/>
      <dgm:spPr/>
      <dgm:t>
        <a:bodyPr/>
        <a:lstStyle/>
        <a:p>
          <a:r>
            <a:rPr lang="en-US" dirty="0" smtClean="0"/>
            <a:t>WAP</a:t>
          </a:r>
        </a:p>
        <a:p>
          <a:r>
            <a:rPr lang="en-US" dirty="0" smtClean="0"/>
            <a:t>Service</a:t>
          </a:r>
        </a:p>
      </dgm:t>
    </dgm:pt>
    <dgm:pt modelId="{17E4B753-5101-46B7-AD90-D9173AEF6898}" type="parTrans" cxnId="{2A6F6A1E-5744-48AF-9838-ADE59189619F}">
      <dgm:prSet/>
      <dgm:spPr/>
      <dgm:t>
        <a:bodyPr/>
        <a:lstStyle/>
        <a:p>
          <a:endParaRPr lang="en-US"/>
        </a:p>
      </dgm:t>
    </dgm:pt>
    <dgm:pt modelId="{305BE3A0-77EE-4023-8990-7C44A3ED8EF9}" type="sibTrans" cxnId="{2A6F6A1E-5744-48AF-9838-ADE59189619F}">
      <dgm:prSet/>
      <dgm:spPr/>
      <dgm:t>
        <a:bodyPr/>
        <a:lstStyle/>
        <a:p>
          <a:endParaRPr lang="en-US"/>
        </a:p>
      </dgm:t>
    </dgm:pt>
    <dgm:pt modelId="{83475E33-E961-4E13-9EF8-9C4C54584BC2}">
      <dgm:prSet phldrT="[Text]"/>
      <dgm:spPr/>
      <dgm:t>
        <a:bodyPr/>
        <a:lstStyle/>
        <a:p>
          <a:r>
            <a:rPr lang="en-US" dirty="0" smtClean="0"/>
            <a:t>SMS </a:t>
          </a:r>
        </a:p>
        <a:p>
          <a:r>
            <a:rPr lang="en-US" dirty="0" smtClean="0"/>
            <a:t>Service </a:t>
          </a:r>
          <a:endParaRPr lang="en-US" dirty="0"/>
        </a:p>
      </dgm:t>
    </dgm:pt>
    <dgm:pt modelId="{E9B085C7-6746-4664-9AB0-0C5BBACABA6A}" type="parTrans" cxnId="{9CF1D7E5-E10F-42BE-A2A1-CEE2B65A74CE}">
      <dgm:prSet/>
      <dgm:spPr/>
      <dgm:t>
        <a:bodyPr/>
        <a:lstStyle/>
        <a:p>
          <a:endParaRPr lang="en-US"/>
        </a:p>
      </dgm:t>
    </dgm:pt>
    <dgm:pt modelId="{ABCDA591-4F90-4C9D-B464-4B839288FFB6}" type="sibTrans" cxnId="{9CF1D7E5-E10F-42BE-A2A1-CEE2B65A74CE}">
      <dgm:prSet/>
      <dgm:spPr/>
      <dgm:t>
        <a:bodyPr/>
        <a:lstStyle/>
        <a:p>
          <a:endParaRPr lang="en-US"/>
        </a:p>
      </dgm:t>
    </dgm:pt>
    <dgm:pt modelId="{21C1029B-6F00-4FB9-84DF-B9C9AA52C267}">
      <dgm:prSet phldrT="[Text]" custT="1"/>
      <dgm:spPr/>
      <dgm:t>
        <a:bodyPr/>
        <a:lstStyle/>
        <a:p>
          <a:r>
            <a:rPr lang="en-US" sz="1600" dirty="0" smtClean="0"/>
            <a:t>Java 2 Mobile Edition</a:t>
          </a:r>
          <a:endParaRPr lang="en-US" sz="1600" dirty="0"/>
        </a:p>
      </dgm:t>
    </dgm:pt>
    <dgm:pt modelId="{5B30F577-CB15-4EC9-8C2F-8BB07393DEF3}" type="parTrans" cxnId="{038AECFA-2971-43BC-BC7E-8B4A93F03539}">
      <dgm:prSet/>
      <dgm:spPr/>
      <dgm:t>
        <a:bodyPr/>
        <a:lstStyle/>
        <a:p>
          <a:endParaRPr lang="en-US"/>
        </a:p>
      </dgm:t>
    </dgm:pt>
    <dgm:pt modelId="{F38BA53C-1019-4B50-BFA6-8E20B9DD9CDC}" type="sibTrans" cxnId="{038AECFA-2971-43BC-BC7E-8B4A93F03539}">
      <dgm:prSet/>
      <dgm:spPr/>
      <dgm:t>
        <a:bodyPr/>
        <a:lstStyle/>
        <a:p>
          <a:endParaRPr lang="en-US"/>
        </a:p>
      </dgm:t>
    </dgm:pt>
    <dgm:pt modelId="{51213131-874C-4DFA-9489-BFA292B0C772}" type="pres">
      <dgm:prSet presAssocID="{C13513D2-A3D9-4A46-BFDE-49E45C5853D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51485D-6D72-4937-AD5A-65D4EC85C96C}" type="pres">
      <dgm:prSet presAssocID="{C13513D2-A3D9-4A46-BFDE-49E45C5853DD}" presName="matrix" presStyleCnt="0"/>
      <dgm:spPr/>
    </dgm:pt>
    <dgm:pt modelId="{BCEBCF7D-5780-415F-A042-05DA81DA247F}" type="pres">
      <dgm:prSet presAssocID="{C13513D2-A3D9-4A46-BFDE-49E45C5853DD}" presName="tile1" presStyleLbl="node1" presStyleIdx="0" presStyleCnt="4"/>
      <dgm:spPr/>
      <dgm:t>
        <a:bodyPr/>
        <a:lstStyle/>
        <a:p>
          <a:endParaRPr lang="en-US"/>
        </a:p>
      </dgm:t>
    </dgm:pt>
    <dgm:pt modelId="{7DAEEEDA-1DB0-4AD6-BB12-7C041EFA9DAB}" type="pres">
      <dgm:prSet presAssocID="{C13513D2-A3D9-4A46-BFDE-49E45C5853D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48215C-2D09-4F19-8361-E8F235040B31}" type="pres">
      <dgm:prSet presAssocID="{C13513D2-A3D9-4A46-BFDE-49E45C5853DD}" presName="tile2" presStyleLbl="node1" presStyleIdx="1" presStyleCnt="4"/>
      <dgm:spPr/>
      <dgm:t>
        <a:bodyPr/>
        <a:lstStyle/>
        <a:p>
          <a:endParaRPr lang="en-US"/>
        </a:p>
      </dgm:t>
    </dgm:pt>
    <dgm:pt modelId="{B671AC48-FA25-40C6-9F59-278DB0CB42F1}" type="pres">
      <dgm:prSet presAssocID="{C13513D2-A3D9-4A46-BFDE-49E45C5853D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248C35-E35D-4A01-ABCB-2B02373FDFE7}" type="pres">
      <dgm:prSet presAssocID="{C13513D2-A3D9-4A46-BFDE-49E45C5853DD}" presName="tile3" presStyleLbl="node1" presStyleIdx="2" presStyleCnt="4"/>
      <dgm:spPr/>
      <dgm:t>
        <a:bodyPr/>
        <a:lstStyle/>
        <a:p>
          <a:endParaRPr lang="en-US"/>
        </a:p>
      </dgm:t>
    </dgm:pt>
    <dgm:pt modelId="{9BA17842-E290-42B7-8CB4-D178E2D62136}" type="pres">
      <dgm:prSet presAssocID="{C13513D2-A3D9-4A46-BFDE-49E45C5853D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30A143-3CCB-4FE5-9EB2-A9D2423EC1B6}" type="pres">
      <dgm:prSet presAssocID="{C13513D2-A3D9-4A46-BFDE-49E45C5853DD}" presName="tile4" presStyleLbl="node1" presStyleIdx="3" presStyleCnt="4"/>
      <dgm:spPr/>
      <dgm:t>
        <a:bodyPr/>
        <a:lstStyle/>
        <a:p>
          <a:endParaRPr lang="en-US"/>
        </a:p>
      </dgm:t>
    </dgm:pt>
    <dgm:pt modelId="{CAEEE52D-5D08-4491-AF69-9D49FDF4AEC4}" type="pres">
      <dgm:prSet presAssocID="{C13513D2-A3D9-4A46-BFDE-49E45C5853D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E65472-D3FA-4F92-BB9E-4B40E5673DA7}" type="pres">
      <dgm:prSet presAssocID="{C13513D2-A3D9-4A46-BFDE-49E45C5853D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C469CFA2-B5BA-4F46-8AB6-65BED989D28A}" type="presOf" srcId="{83475E33-E961-4E13-9EF8-9C4C54584BC2}" destId="{9BA17842-E290-42B7-8CB4-D178E2D62136}" srcOrd="1" destOrd="0" presId="urn:microsoft.com/office/officeart/2005/8/layout/matrix1"/>
    <dgm:cxn modelId="{A3AF3CCF-7BFC-4C1E-8DD5-A13C7487D980}" srcId="{9D5C4C9E-8D89-49D0-9E09-A6E09FFCBA51}" destId="{BC7F4873-31CB-4A87-B51E-F2C2FA7C18B8}" srcOrd="0" destOrd="0" parTransId="{CEE91443-EB3B-4ED6-923A-FD8007BAF605}" sibTransId="{7B683602-F94B-41FC-B42D-177D1C5D8EFF}"/>
    <dgm:cxn modelId="{FE9A62E5-6533-416A-AB33-59BFB2502826}" type="presOf" srcId="{9D5C4C9E-8D89-49D0-9E09-A6E09FFCBA51}" destId="{08E65472-D3FA-4F92-BB9E-4B40E5673DA7}" srcOrd="0" destOrd="0" presId="urn:microsoft.com/office/officeart/2005/8/layout/matrix1"/>
    <dgm:cxn modelId="{335BDDB8-93FB-4BCE-B8F7-1E7F4CD2611C}" type="presOf" srcId="{BC7F4873-31CB-4A87-B51E-F2C2FA7C18B8}" destId="{BCEBCF7D-5780-415F-A042-05DA81DA247F}" srcOrd="0" destOrd="0" presId="urn:microsoft.com/office/officeart/2005/8/layout/matrix1"/>
    <dgm:cxn modelId="{B641223B-1C25-4A3B-83B8-0036C08C2376}" srcId="{C13513D2-A3D9-4A46-BFDE-49E45C5853DD}" destId="{9D5C4C9E-8D89-49D0-9E09-A6E09FFCBA51}" srcOrd="0" destOrd="0" parTransId="{61AE7FBA-1C69-4209-BA23-9805AB4D0928}" sibTransId="{9E39115D-583B-483C-92EB-932034E89E7E}"/>
    <dgm:cxn modelId="{E4DFB7EE-82D1-4C43-B74C-09E1195EEB67}" type="presOf" srcId="{21C1029B-6F00-4FB9-84DF-B9C9AA52C267}" destId="{CAEEE52D-5D08-4491-AF69-9D49FDF4AEC4}" srcOrd="1" destOrd="0" presId="urn:microsoft.com/office/officeart/2005/8/layout/matrix1"/>
    <dgm:cxn modelId="{038AECFA-2971-43BC-BC7E-8B4A93F03539}" srcId="{9D5C4C9E-8D89-49D0-9E09-A6E09FFCBA51}" destId="{21C1029B-6F00-4FB9-84DF-B9C9AA52C267}" srcOrd="3" destOrd="0" parTransId="{5B30F577-CB15-4EC9-8C2F-8BB07393DEF3}" sibTransId="{F38BA53C-1019-4B50-BFA6-8E20B9DD9CDC}"/>
    <dgm:cxn modelId="{D09C168D-F5B3-4CD1-B5A7-752D1BD151B5}" type="presOf" srcId="{3B017D17-A60D-48FD-8C40-30C19A8F433D}" destId="{BE48215C-2D09-4F19-8361-E8F235040B31}" srcOrd="0" destOrd="0" presId="urn:microsoft.com/office/officeart/2005/8/layout/matrix1"/>
    <dgm:cxn modelId="{48C5E4B4-E4BA-4147-BBD2-C6EF18AC8A7D}" type="presOf" srcId="{3B017D17-A60D-48FD-8C40-30C19A8F433D}" destId="{B671AC48-FA25-40C6-9F59-278DB0CB42F1}" srcOrd="1" destOrd="0" presId="urn:microsoft.com/office/officeart/2005/8/layout/matrix1"/>
    <dgm:cxn modelId="{0E33C3AD-3821-4A71-B85D-9AC391EC1A15}" type="presOf" srcId="{83475E33-E961-4E13-9EF8-9C4C54584BC2}" destId="{8F248C35-E35D-4A01-ABCB-2B02373FDFE7}" srcOrd="0" destOrd="0" presId="urn:microsoft.com/office/officeart/2005/8/layout/matrix1"/>
    <dgm:cxn modelId="{9CF1D7E5-E10F-42BE-A2A1-CEE2B65A74CE}" srcId="{9D5C4C9E-8D89-49D0-9E09-A6E09FFCBA51}" destId="{83475E33-E961-4E13-9EF8-9C4C54584BC2}" srcOrd="2" destOrd="0" parTransId="{E9B085C7-6746-4664-9AB0-0C5BBACABA6A}" sibTransId="{ABCDA591-4F90-4C9D-B464-4B839288FFB6}"/>
    <dgm:cxn modelId="{2A6F6A1E-5744-48AF-9838-ADE59189619F}" srcId="{9D5C4C9E-8D89-49D0-9E09-A6E09FFCBA51}" destId="{3B017D17-A60D-48FD-8C40-30C19A8F433D}" srcOrd="1" destOrd="0" parTransId="{17E4B753-5101-46B7-AD90-D9173AEF6898}" sibTransId="{305BE3A0-77EE-4023-8990-7C44A3ED8EF9}"/>
    <dgm:cxn modelId="{AD87A63C-10CC-495A-BA64-109D1E345356}" type="presOf" srcId="{C13513D2-A3D9-4A46-BFDE-49E45C5853DD}" destId="{51213131-874C-4DFA-9489-BFA292B0C772}" srcOrd="0" destOrd="0" presId="urn:microsoft.com/office/officeart/2005/8/layout/matrix1"/>
    <dgm:cxn modelId="{ECDF111C-C7FE-4839-AC44-F8309C9C5EE6}" type="presOf" srcId="{BC7F4873-31CB-4A87-B51E-F2C2FA7C18B8}" destId="{7DAEEEDA-1DB0-4AD6-BB12-7C041EFA9DAB}" srcOrd="1" destOrd="0" presId="urn:microsoft.com/office/officeart/2005/8/layout/matrix1"/>
    <dgm:cxn modelId="{3EB36D8F-EA46-426B-90E3-960B7FD756CD}" type="presOf" srcId="{21C1029B-6F00-4FB9-84DF-B9C9AA52C267}" destId="{3F30A143-3CCB-4FE5-9EB2-A9D2423EC1B6}" srcOrd="0" destOrd="0" presId="urn:microsoft.com/office/officeart/2005/8/layout/matrix1"/>
    <dgm:cxn modelId="{EA2DE31F-108A-489B-8C16-E093FAF4EEDB}" type="presParOf" srcId="{51213131-874C-4DFA-9489-BFA292B0C772}" destId="{8151485D-6D72-4937-AD5A-65D4EC85C96C}" srcOrd="0" destOrd="0" presId="urn:microsoft.com/office/officeart/2005/8/layout/matrix1"/>
    <dgm:cxn modelId="{330163E6-0A83-49F6-BEE3-D6F894928D8C}" type="presParOf" srcId="{8151485D-6D72-4937-AD5A-65D4EC85C96C}" destId="{BCEBCF7D-5780-415F-A042-05DA81DA247F}" srcOrd="0" destOrd="0" presId="urn:microsoft.com/office/officeart/2005/8/layout/matrix1"/>
    <dgm:cxn modelId="{2CCF16C3-45C5-4182-BE06-3363D39D073B}" type="presParOf" srcId="{8151485D-6D72-4937-AD5A-65D4EC85C96C}" destId="{7DAEEEDA-1DB0-4AD6-BB12-7C041EFA9DAB}" srcOrd="1" destOrd="0" presId="urn:microsoft.com/office/officeart/2005/8/layout/matrix1"/>
    <dgm:cxn modelId="{FF639F1B-F263-4374-8288-3B248E1E7440}" type="presParOf" srcId="{8151485D-6D72-4937-AD5A-65D4EC85C96C}" destId="{BE48215C-2D09-4F19-8361-E8F235040B31}" srcOrd="2" destOrd="0" presId="urn:microsoft.com/office/officeart/2005/8/layout/matrix1"/>
    <dgm:cxn modelId="{D864E70F-6859-430D-8728-6BF476AACE35}" type="presParOf" srcId="{8151485D-6D72-4937-AD5A-65D4EC85C96C}" destId="{B671AC48-FA25-40C6-9F59-278DB0CB42F1}" srcOrd="3" destOrd="0" presId="urn:microsoft.com/office/officeart/2005/8/layout/matrix1"/>
    <dgm:cxn modelId="{D936FC54-D121-49D6-978F-8B7EB775A913}" type="presParOf" srcId="{8151485D-6D72-4937-AD5A-65D4EC85C96C}" destId="{8F248C35-E35D-4A01-ABCB-2B02373FDFE7}" srcOrd="4" destOrd="0" presId="urn:microsoft.com/office/officeart/2005/8/layout/matrix1"/>
    <dgm:cxn modelId="{E5FCD3E4-37CD-4D64-BB9A-062545E5BBDC}" type="presParOf" srcId="{8151485D-6D72-4937-AD5A-65D4EC85C96C}" destId="{9BA17842-E290-42B7-8CB4-D178E2D62136}" srcOrd="5" destOrd="0" presId="urn:microsoft.com/office/officeart/2005/8/layout/matrix1"/>
    <dgm:cxn modelId="{A97C243D-3199-4FC9-8640-BE857863D3B7}" type="presParOf" srcId="{8151485D-6D72-4937-AD5A-65D4EC85C96C}" destId="{3F30A143-3CCB-4FE5-9EB2-A9D2423EC1B6}" srcOrd="6" destOrd="0" presId="urn:microsoft.com/office/officeart/2005/8/layout/matrix1"/>
    <dgm:cxn modelId="{E9E4645E-ED92-4A55-B9E8-A3F2D253890A}" type="presParOf" srcId="{8151485D-6D72-4937-AD5A-65D4EC85C96C}" destId="{CAEEE52D-5D08-4491-AF69-9D49FDF4AEC4}" srcOrd="7" destOrd="0" presId="urn:microsoft.com/office/officeart/2005/8/layout/matrix1"/>
    <dgm:cxn modelId="{4DEADA17-41FE-4F48-8E6A-ECBE45E33704}" type="presParOf" srcId="{51213131-874C-4DFA-9489-BFA292B0C772}" destId="{08E65472-D3FA-4F92-BB9E-4B40E5673DA7}" srcOrd="1" destOrd="0" presId="urn:microsoft.com/office/officeart/2005/8/layout/matrix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74A4CE-C859-4ABA-930A-3DC7F1C31CFC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5141C8-C4DD-4B9F-9B36-33952B0F706D}">
      <dgm:prSet phldrT="[Text]"/>
      <dgm:spPr/>
      <dgm:t>
        <a:bodyPr/>
        <a:lstStyle/>
        <a:p>
          <a:r>
            <a:rPr lang="en-US" dirty="0" smtClean="0"/>
            <a:t>Web interface</a:t>
          </a:r>
          <a:endParaRPr lang="en-US" dirty="0"/>
        </a:p>
      </dgm:t>
    </dgm:pt>
    <dgm:pt modelId="{5AC201E6-B4B1-43A0-A46B-CFEB4BE34A7D}" type="parTrans" cxnId="{D8938F82-4518-42C1-A65E-28FB365EFF1D}">
      <dgm:prSet/>
      <dgm:spPr/>
      <dgm:t>
        <a:bodyPr/>
        <a:lstStyle/>
        <a:p>
          <a:endParaRPr lang="en-US"/>
        </a:p>
      </dgm:t>
    </dgm:pt>
    <dgm:pt modelId="{82217C0D-C473-472A-B223-6C2DCCD15796}" type="sibTrans" cxnId="{D8938F82-4518-42C1-A65E-28FB365EFF1D}">
      <dgm:prSet/>
      <dgm:spPr/>
      <dgm:t>
        <a:bodyPr/>
        <a:lstStyle/>
        <a:p>
          <a:endParaRPr lang="en-US"/>
        </a:p>
      </dgm:t>
    </dgm:pt>
    <dgm:pt modelId="{B5541E32-938E-4BDD-AF29-BC7DF46C4A11}">
      <dgm:prSet phldrT="[Text]"/>
      <dgm:spPr/>
      <dgm:t>
        <a:bodyPr/>
        <a:lstStyle/>
        <a:p>
          <a:r>
            <a:rPr lang="en-US" dirty="0" smtClean="0"/>
            <a:t>WML </a:t>
          </a:r>
          <a:endParaRPr lang="en-US" dirty="0"/>
        </a:p>
      </dgm:t>
    </dgm:pt>
    <dgm:pt modelId="{1AB64389-3012-467D-B6AB-F606A04D49BB}" type="parTrans" cxnId="{ADD8A04A-F0DF-48A2-B7A5-B7EC67461B8A}">
      <dgm:prSet/>
      <dgm:spPr/>
      <dgm:t>
        <a:bodyPr/>
        <a:lstStyle/>
        <a:p>
          <a:endParaRPr lang="en-US"/>
        </a:p>
      </dgm:t>
    </dgm:pt>
    <dgm:pt modelId="{871052D7-13F2-483D-8B11-83504B9ED718}" type="sibTrans" cxnId="{ADD8A04A-F0DF-48A2-B7A5-B7EC67461B8A}">
      <dgm:prSet/>
      <dgm:spPr/>
      <dgm:t>
        <a:bodyPr/>
        <a:lstStyle/>
        <a:p>
          <a:endParaRPr lang="en-US"/>
        </a:p>
      </dgm:t>
    </dgm:pt>
    <dgm:pt modelId="{4E8026F6-799D-4260-BB91-070AABF94821}">
      <dgm:prSet phldrT="[Text]"/>
      <dgm:spPr/>
      <dgm:t>
        <a:bodyPr/>
        <a:lstStyle/>
        <a:p>
          <a:r>
            <a:rPr lang="en-US" dirty="0" err="1" smtClean="0"/>
            <a:t>Sms</a:t>
          </a:r>
          <a:endParaRPr lang="en-US" dirty="0"/>
        </a:p>
      </dgm:t>
    </dgm:pt>
    <dgm:pt modelId="{FB1FC2BA-1505-4238-8E52-43A714E7DF87}" type="parTrans" cxnId="{D83C00D2-45DF-42A6-B8FC-ACC61466464E}">
      <dgm:prSet/>
      <dgm:spPr/>
      <dgm:t>
        <a:bodyPr/>
        <a:lstStyle/>
        <a:p>
          <a:endParaRPr lang="en-US"/>
        </a:p>
      </dgm:t>
    </dgm:pt>
    <dgm:pt modelId="{7E4F9B2E-3155-4FDB-9FB0-7FFC9788B8B6}" type="sibTrans" cxnId="{D83C00D2-45DF-42A6-B8FC-ACC61466464E}">
      <dgm:prSet/>
      <dgm:spPr/>
      <dgm:t>
        <a:bodyPr/>
        <a:lstStyle/>
        <a:p>
          <a:endParaRPr lang="en-US"/>
        </a:p>
      </dgm:t>
    </dgm:pt>
    <dgm:pt modelId="{1471DDE8-C44F-4727-A5AC-2423CE4A0E62}">
      <dgm:prSet phldrT="[Text]"/>
      <dgm:spPr/>
      <dgm:t>
        <a:bodyPr/>
        <a:lstStyle/>
        <a:p>
          <a:r>
            <a:rPr lang="en-US" dirty="0" smtClean="0"/>
            <a:t>Mobile Application</a:t>
          </a:r>
          <a:endParaRPr lang="en-US" dirty="0"/>
        </a:p>
      </dgm:t>
    </dgm:pt>
    <dgm:pt modelId="{E0D7C4B3-B973-4AC5-B3B2-A7D1CBD07379}" type="parTrans" cxnId="{330EB3E1-637B-4F28-9314-F46E2299BE22}">
      <dgm:prSet/>
      <dgm:spPr/>
      <dgm:t>
        <a:bodyPr/>
        <a:lstStyle/>
        <a:p>
          <a:endParaRPr lang="en-US"/>
        </a:p>
      </dgm:t>
    </dgm:pt>
    <dgm:pt modelId="{76332FB5-D865-4090-9F8B-0C4FC1B74DEE}" type="sibTrans" cxnId="{330EB3E1-637B-4F28-9314-F46E2299BE22}">
      <dgm:prSet/>
      <dgm:spPr/>
      <dgm:t>
        <a:bodyPr/>
        <a:lstStyle/>
        <a:p>
          <a:endParaRPr lang="en-US"/>
        </a:p>
      </dgm:t>
    </dgm:pt>
    <dgm:pt modelId="{860E51D0-F506-4C82-B9AA-4D03B5313A23}" type="pres">
      <dgm:prSet presAssocID="{FB74A4CE-C859-4ABA-930A-3DC7F1C31CF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A6AF0DE-E8CA-44B1-BD47-60CB559E4D85}" type="pres">
      <dgm:prSet presAssocID="{FB74A4CE-C859-4ABA-930A-3DC7F1C31CFC}" presName="radial" presStyleCnt="0">
        <dgm:presLayoutVars>
          <dgm:animLvl val="ctr"/>
        </dgm:presLayoutVars>
      </dgm:prSet>
      <dgm:spPr/>
    </dgm:pt>
    <dgm:pt modelId="{870AD9BB-60B3-40E5-9BAE-313E6A29FF63}" type="pres">
      <dgm:prSet presAssocID="{DE5141C8-C4DD-4B9F-9B36-33952B0F706D}" presName="centerShape" presStyleLbl="vennNode1" presStyleIdx="0" presStyleCnt="4"/>
      <dgm:spPr/>
      <dgm:t>
        <a:bodyPr/>
        <a:lstStyle/>
        <a:p>
          <a:endParaRPr lang="en-US"/>
        </a:p>
      </dgm:t>
    </dgm:pt>
    <dgm:pt modelId="{7C5CCCCD-9E56-4FCF-A52E-CE96DE40054E}" type="pres">
      <dgm:prSet presAssocID="{B5541E32-938E-4BDD-AF29-BC7DF46C4A11}" presName="node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D51D78-1EEB-4F10-825E-EB65D72ED174}" type="pres">
      <dgm:prSet presAssocID="{4E8026F6-799D-4260-BB91-070AABF94821}" presName="node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64CE45-7CA4-4B8F-822D-8A407A727DC4}" type="pres">
      <dgm:prSet presAssocID="{1471DDE8-C44F-4727-A5AC-2423CE4A0E62}" presName="node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3C00D2-45DF-42A6-B8FC-ACC61466464E}" srcId="{DE5141C8-C4DD-4B9F-9B36-33952B0F706D}" destId="{4E8026F6-799D-4260-BB91-070AABF94821}" srcOrd="1" destOrd="0" parTransId="{FB1FC2BA-1505-4238-8E52-43A714E7DF87}" sibTransId="{7E4F9B2E-3155-4FDB-9FB0-7FFC9788B8B6}"/>
    <dgm:cxn modelId="{D07306A8-0D6F-4238-B8CB-1D976DE09097}" type="presOf" srcId="{1471DDE8-C44F-4727-A5AC-2423CE4A0E62}" destId="{5C64CE45-7CA4-4B8F-822D-8A407A727DC4}" srcOrd="0" destOrd="0" presId="urn:microsoft.com/office/officeart/2005/8/layout/radial3"/>
    <dgm:cxn modelId="{E3A9CA1F-5BBA-4346-8296-F80B56B0F6F7}" type="presOf" srcId="{B5541E32-938E-4BDD-AF29-BC7DF46C4A11}" destId="{7C5CCCCD-9E56-4FCF-A52E-CE96DE40054E}" srcOrd="0" destOrd="0" presId="urn:microsoft.com/office/officeart/2005/8/layout/radial3"/>
    <dgm:cxn modelId="{95F22515-BDF3-43A6-AFA6-7BCD68D83C0F}" type="presOf" srcId="{DE5141C8-C4DD-4B9F-9B36-33952B0F706D}" destId="{870AD9BB-60B3-40E5-9BAE-313E6A29FF63}" srcOrd="0" destOrd="0" presId="urn:microsoft.com/office/officeart/2005/8/layout/radial3"/>
    <dgm:cxn modelId="{D8938F82-4518-42C1-A65E-28FB365EFF1D}" srcId="{FB74A4CE-C859-4ABA-930A-3DC7F1C31CFC}" destId="{DE5141C8-C4DD-4B9F-9B36-33952B0F706D}" srcOrd="0" destOrd="0" parTransId="{5AC201E6-B4B1-43A0-A46B-CFEB4BE34A7D}" sibTransId="{82217C0D-C473-472A-B223-6C2DCCD15796}"/>
    <dgm:cxn modelId="{330EB3E1-637B-4F28-9314-F46E2299BE22}" srcId="{DE5141C8-C4DD-4B9F-9B36-33952B0F706D}" destId="{1471DDE8-C44F-4727-A5AC-2423CE4A0E62}" srcOrd="2" destOrd="0" parTransId="{E0D7C4B3-B973-4AC5-B3B2-A7D1CBD07379}" sibTransId="{76332FB5-D865-4090-9F8B-0C4FC1B74DEE}"/>
    <dgm:cxn modelId="{0DFC64C7-9B4B-4FA2-A710-A8261043EFF8}" type="presOf" srcId="{4E8026F6-799D-4260-BB91-070AABF94821}" destId="{86D51D78-1EEB-4F10-825E-EB65D72ED174}" srcOrd="0" destOrd="0" presId="urn:microsoft.com/office/officeart/2005/8/layout/radial3"/>
    <dgm:cxn modelId="{ADD8A04A-F0DF-48A2-B7A5-B7EC67461B8A}" srcId="{DE5141C8-C4DD-4B9F-9B36-33952B0F706D}" destId="{B5541E32-938E-4BDD-AF29-BC7DF46C4A11}" srcOrd="0" destOrd="0" parTransId="{1AB64389-3012-467D-B6AB-F606A04D49BB}" sibTransId="{871052D7-13F2-483D-8B11-83504B9ED718}"/>
    <dgm:cxn modelId="{EAC46983-BB7B-4B5F-9D0E-2B924B48B921}" type="presOf" srcId="{FB74A4CE-C859-4ABA-930A-3DC7F1C31CFC}" destId="{860E51D0-F506-4C82-B9AA-4D03B5313A23}" srcOrd="0" destOrd="0" presId="urn:microsoft.com/office/officeart/2005/8/layout/radial3"/>
    <dgm:cxn modelId="{BA04088C-7E5C-42E5-9AB3-6D2335E62FE5}" type="presParOf" srcId="{860E51D0-F506-4C82-B9AA-4D03B5313A23}" destId="{8A6AF0DE-E8CA-44B1-BD47-60CB559E4D85}" srcOrd="0" destOrd="0" presId="urn:microsoft.com/office/officeart/2005/8/layout/radial3"/>
    <dgm:cxn modelId="{A19E9ED7-5F78-4399-A4B0-2A37F4BC3C9F}" type="presParOf" srcId="{8A6AF0DE-E8CA-44B1-BD47-60CB559E4D85}" destId="{870AD9BB-60B3-40E5-9BAE-313E6A29FF63}" srcOrd="0" destOrd="0" presId="urn:microsoft.com/office/officeart/2005/8/layout/radial3"/>
    <dgm:cxn modelId="{2E16EFE7-617D-4CB0-83C3-D0E6DC1D91AF}" type="presParOf" srcId="{8A6AF0DE-E8CA-44B1-BD47-60CB559E4D85}" destId="{7C5CCCCD-9E56-4FCF-A52E-CE96DE40054E}" srcOrd="1" destOrd="0" presId="urn:microsoft.com/office/officeart/2005/8/layout/radial3"/>
    <dgm:cxn modelId="{84E1F308-D97D-4A89-B4FA-FF933384CF7E}" type="presParOf" srcId="{8A6AF0DE-E8CA-44B1-BD47-60CB559E4D85}" destId="{86D51D78-1EEB-4F10-825E-EB65D72ED174}" srcOrd="2" destOrd="0" presId="urn:microsoft.com/office/officeart/2005/8/layout/radial3"/>
    <dgm:cxn modelId="{FC2AC265-0E05-47EA-9BA4-E29EBDDB9C5D}" type="presParOf" srcId="{8A6AF0DE-E8CA-44B1-BD47-60CB559E4D85}" destId="{5C64CE45-7CA4-4B8F-822D-8A407A727DC4}" srcOrd="3" destOrd="0" presId="urn:microsoft.com/office/officeart/2005/8/layout/radial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B9B4AB-3B50-4484-921F-F3E24D6E8B2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69DEBD5-7212-4168-B217-6D9C73CD6FB5}">
      <dgm:prSet phldrT="[Text]"/>
      <dgm:spPr/>
      <dgm:t>
        <a:bodyPr/>
        <a:lstStyle/>
        <a:p>
          <a:r>
            <a:rPr lang="en-US" dirty="0" err="1" smtClean="0"/>
            <a:t>SBox</a:t>
          </a:r>
          <a:r>
            <a:rPr lang="en-US" dirty="0" smtClean="0"/>
            <a:t> Mobile Application</a:t>
          </a:r>
          <a:endParaRPr lang="en-US" dirty="0"/>
        </a:p>
      </dgm:t>
    </dgm:pt>
    <dgm:pt modelId="{053CBC23-2B42-441C-AB66-4CE7D6E9F23A}" type="parTrans" cxnId="{9FE66BA9-222A-4414-8BDE-FCA71199189E}">
      <dgm:prSet/>
      <dgm:spPr/>
      <dgm:t>
        <a:bodyPr/>
        <a:lstStyle/>
        <a:p>
          <a:endParaRPr lang="en-US"/>
        </a:p>
      </dgm:t>
    </dgm:pt>
    <dgm:pt modelId="{7AEFB745-6CA4-4408-9CC3-D179FD3DA0E1}" type="sibTrans" cxnId="{9FE66BA9-222A-4414-8BDE-FCA71199189E}">
      <dgm:prSet/>
      <dgm:spPr/>
      <dgm:t>
        <a:bodyPr/>
        <a:lstStyle/>
        <a:p>
          <a:endParaRPr lang="en-US"/>
        </a:p>
      </dgm:t>
    </dgm:pt>
    <dgm:pt modelId="{C74CD107-5AE2-4FA4-AC73-695483B7AC6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8B14C2FD-F422-46A0-95F3-AF414AC8B32F}" type="parTrans" cxnId="{184A55B4-04F2-4A40-B7B4-F7FAAB015233}">
      <dgm:prSet/>
      <dgm:spPr/>
      <dgm:t>
        <a:bodyPr/>
        <a:lstStyle/>
        <a:p>
          <a:endParaRPr lang="en-US"/>
        </a:p>
      </dgm:t>
    </dgm:pt>
    <dgm:pt modelId="{6EB9F55F-A85A-4267-B155-34CB130C5972}" type="sibTrans" cxnId="{184A55B4-04F2-4A40-B7B4-F7FAAB015233}">
      <dgm:prSet/>
      <dgm:spPr/>
      <dgm:t>
        <a:bodyPr/>
        <a:lstStyle/>
        <a:p>
          <a:endParaRPr lang="en-US"/>
        </a:p>
      </dgm:t>
    </dgm:pt>
    <dgm:pt modelId="{F5671475-3FF3-4503-8934-606C0B0FA592}">
      <dgm:prSet phldrT="[Text]"/>
      <dgm:spPr/>
      <dgm:t>
        <a:bodyPr/>
        <a:lstStyle/>
        <a:p>
          <a:r>
            <a:rPr lang="en-US" dirty="0" err="1" smtClean="0"/>
            <a:t>SBox</a:t>
          </a:r>
          <a:r>
            <a:rPr lang="en-US" dirty="0" smtClean="0"/>
            <a:t> WAP</a:t>
          </a:r>
          <a:endParaRPr lang="en-US" dirty="0"/>
        </a:p>
      </dgm:t>
    </dgm:pt>
    <dgm:pt modelId="{EF0024DF-F3C1-4189-B3A0-87B0C1DBA9C9}" type="parTrans" cxnId="{ED2F531A-D901-4864-AB25-CA32E47A43BB}">
      <dgm:prSet/>
      <dgm:spPr/>
      <dgm:t>
        <a:bodyPr/>
        <a:lstStyle/>
        <a:p>
          <a:endParaRPr lang="en-US"/>
        </a:p>
      </dgm:t>
    </dgm:pt>
    <dgm:pt modelId="{1A7E4249-7B3F-422F-83AB-7FB9F3624C65}" type="sibTrans" cxnId="{ED2F531A-D901-4864-AB25-CA32E47A43BB}">
      <dgm:prSet/>
      <dgm:spPr/>
      <dgm:t>
        <a:bodyPr/>
        <a:lstStyle/>
        <a:p>
          <a:endParaRPr lang="en-US"/>
        </a:p>
      </dgm:t>
    </dgm:pt>
    <dgm:pt modelId="{E8DAB1E9-8DFE-471B-A005-277CFF40A6EB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7411262-D152-4843-A395-BA06625B555D}" type="parTrans" cxnId="{8FBFAEB4-9320-4511-ADB5-BFC4309F0328}">
      <dgm:prSet/>
      <dgm:spPr/>
      <dgm:t>
        <a:bodyPr/>
        <a:lstStyle/>
        <a:p>
          <a:endParaRPr lang="en-US"/>
        </a:p>
      </dgm:t>
    </dgm:pt>
    <dgm:pt modelId="{2400CFDF-8E71-41AB-A45F-E5C91F92E04F}" type="sibTrans" cxnId="{8FBFAEB4-9320-4511-ADB5-BFC4309F0328}">
      <dgm:prSet/>
      <dgm:spPr/>
      <dgm:t>
        <a:bodyPr/>
        <a:lstStyle/>
        <a:p>
          <a:endParaRPr lang="en-US"/>
        </a:p>
      </dgm:t>
    </dgm:pt>
    <dgm:pt modelId="{E44562F8-44D2-4FFB-B341-9B013D371C38}">
      <dgm:prSet phldrT="[Text]"/>
      <dgm:spPr/>
      <dgm:t>
        <a:bodyPr/>
        <a:lstStyle/>
        <a:p>
          <a:r>
            <a:rPr lang="en-US" dirty="0" err="1" smtClean="0"/>
            <a:t>SBox</a:t>
          </a:r>
          <a:r>
            <a:rPr lang="en-US" dirty="0" smtClean="0"/>
            <a:t> 2-Way SMS Service </a:t>
          </a:r>
          <a:endParaRPr lang="en-US" dirty="0"/>
        </a:p>
      </dgm:t>
    </dgm:pt>
    <dgm:pt modelId="{9513B397-AEF2-4C93-9C58-982A7B66EB6D}" type="parTrans" cxnId="{422E43EB-824E-4395-B4C1-251A1EA72317}">
      <dgm:prSet/>
      <dgm:spPr/>
      <dgm:t>
        <a:bodyPr/>
        <a:lstStyle/>
        <a:p>
          <a:endParaRPr lang="en-US"/>
        </a:p>
      </dgm:t>
    </dgm:pt>
    <dgm:pt modelId="{D28CAB58-FADA-448A-BE66-22ED30F7610B}" type="sibTrans" cxnId="{422E43EB-824E-4395-B4C1-251A1EA72317}">
      <dgm:prSet/>
      <dgm:spPr/>
      <dgm:t>
        <a:bodyPr/>
        <a:lstStyle/>
        <a:p>
          <a:endParaRPr lang="en-US"/>
        </a:p>
      </dgm:t>
    </dgm:pt>
    <dgm:pt modelId="{DCFD63D0-B3F2-4073-857A-4A776D8A0A47}" type="pres">
      <dgm:prSet presAssocID="{07B9B4AB-3B50-4484-921F-F3E24D6E8B2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A2433E6C-B7C1-49AE-94A1-26E7948A4E08}" type="pres">
      <dgm:prSet presAssocID="{969DEBD5-7212-4168-B217-6D9C73CD6FB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506BD0-D2EB-470E-8B77-9C0C0D3D3963}" type="pres">
      <dgm:prSet presAssocID="{969DEBD5-7212-4168-B217-6D9C73CD6FB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FA556E-C375-44DB-8D12-B4EEFE4A104E}" type="pres">
      <dgm:prSet presAssocID="{F5671475-3FF3-4503-8934-606C0B0FA59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D024F7-8295-49E9-9C7F-2911E5889292}" type="pres">
      <dgm:prSet presAssocID="{F5671475-3FF3-4503-8934-606C0B0FA59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6A5D92C-F973-410E-A2B5-F447A887BA4E}" type="pres">
      <dgm:prSet presAssocID="{E44562F8-44D2-4FFB-B341-9B013D371C3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4A55B4-04F2-4A40-B7B4-F7FAAB015233}" srcId="{969DEBD5-7212-4168-B217-6D9C73CD6FB5}" destId="{C74CD107-5AE2-4FA4-AC73-695483B7AC61}" srcOrd="0" destOrd="0" parTransId="{8B14C2FD-F422-46A0-95F3-AF414AC8B32F}" sibTransId="{6EB9F55F-A85A-4267-B155-34CB130C5972}"/>
    <dgm:cxn modelId="{235B8010-33C4-4D0A-8A13-E2D6FE5434AF}" type="presOf" srcId="{E8DAB1E9-8DFE-471B-A005-277CFF40A6EB}" destId="{66D024F7-8295-49E9-9C7F-2911E5889292}" srcOrd="0" destOrd="0" presId="urn:microsoft.com/office/officeart/2005/8/layout/vList2"/>
    <dgm:cxn modelId="{8FBFAEB4-9320-4511-ADB5-BFC4309F0328}" srcId="{F5671475-3FF3-4503-8934-606C0B0FA592}" destId="{E8DAB1E9-8DFE-471B-A005-277CFF40A6EB}" srcOrd="0" destOrd="0" parTransId="{A7411262-D152-4843-A395-BA06625B555D}" sibTransId="{2400CFDF-8E71-41AB-A45F-E5C91F92E04F}"/>
    <dgm:cxn modelId="{4C847057-5301-4B1D-9066-A0A11C59BA54}" type="presOf" srcId="{C74CD107-5AE2-4FA4-AC73-695483B7AC61}" destId="{60506BD0-D2EB-470E-8B77-9C0C0D3D3963}" srcOrd="0" destOrd="0" presId="urn:microsoft.com/office/officeart/2005/8/layout/vList2"/>
    <dgm:cxn modelId="{3140ED70-70DF-49EE-B9E8-B3ADD9E5F23E}" type="presOf" srcId="{969DEBD5-7212-4168-B217-6D9C73CD6FB5}" destId="{A2433E6C-B7C1-49AE-94A1-26E7948A4E08}" srcOrd="0" destOrd="0" presId="urn:microsoft.com/office/officeart/2005/8/layout/vList2"/>
    <dgm:cxn modelId="{422E43EB-824E-4395-B4C1-251A1EA72317}" srcId="{07B9B4AB-3B50-4484-921F-F3E24D6E8B28}" destId="{E44562F8-44D2-4FFB-B341-9B013D371C38}" srcOrd="2" destOrd="0" parTransId="{9513B397-AEF2-4C93-9C58-982A7B66EB6D}" sibTransId="{D28CAB58-FADA-448A-BE66-22ED30F7610B}"/>
    <dgm:cxn modelId="{ED2F531A-D901-4864-AB25-CA32E47A43BB}" srcId="{07B9B4AB-3B50-4484-921F-F3E24D6E8B28}" destId="{F5671475-3FF3-4503-8934-606C0B0FA592}" srcOrd="1" destOrd="0" parTransId="{EF0024DF-F3C1-4189-B3A0-87B0C1DBA9C9}" sibTransId="{1A7E4249-7B3F-422F-83AB-7FB9F3624C65}"/>
    <dgm:cxn modelId="{C77290DD-6FA4-430A-940F-C7F1A0474B91}" type="presOf" srcId="{E44562F8-44D2-4FFB-B341-9B013D371C38}" destId="{06A5D92C-F973-410E-A2B5-F447A887BA4E}" srcOrd="0" destOrd="0" presId="urn:microsoft.com/office/officeart/2005/8/layout/vList2"/>
    <dgm:cxn modelId="{D155B53C-03C6-4143-99E3-0CDA1C56077D}" type="presOf" srcId="{F5671475-3FF3-4503-8934-606C0B0FA592}" destId="{43FA556E-C375-44DB-8D12-B4EEFE4A104E}" srcOrd="0" destOrd="0" presId="urn:microsoft.com/office/officeart/2005/8/layout/vList2"/>
    <dgm:cxn modelId="{9FE66BA9-222A-4414-8BDE-FCA71199189E}" srcId="{07B9B4AB-3B50-4484-921F-F3E24D6E8B28}" destId="{969DEBD5-7212-4168-B217-6D9C73CD6FB5}" srcOrd="0" destOrd="0" parTransId="{053CBC23-2B42-441C-AB66-4CE7D6E9F23A}" sibTransId="{7AEFB745-6CA4-4408-9CC3-D179FD3DA0E1}"/>
    <dgm:cxn modelId="{28561C83-22A4-4167-8A6C-DB189F145AAA}" type="presOf" srcId="{07B9B4AB-3B50-4484-921F-F3E24D6E8B28}" destId="{DCFD63D0-B3F2-4073-857A-4A776D8A0A47}" srcOrd="0" destOrd="0" presId="urn:microsoft.com/office/officeart/2005/8/layout/vList2"/>
    <dgm:cxn modelId="{6F0D6E97-BAF6-4421-B95A-ED1ED807F8B5}" type="presParOf" srcId="{DCFD63D0-B3F2-4073-857A-4A776D8A0A47}" destId="{A2433E6C-B7C1-49AE-94A1-26E7948A4E08}" srcOrd="0" destOrd="0" presId="urn:microsoft.com/office/officeart/2005/8/layout/vList2"/>
    <dgm:cxn modelId="{86B7AC2E-074A-4A1A-84DE-8626A21B8020}" type="presParOf" srcId="{DCFD63D0-B3F2-4073-857A-4A776D8A0A47}" destId="{60506BD0-D2EB-470E-8B77-9C0C0D3D3963}" srcOrd="1" destOrd="0" presId="urn:microsoft.com/office/officeart/2005/8/layout/vList2"/>
    <dgm:cxn modelId="{79AFC9CE-1153-448D-A29D-2CF1848CEEAF}" type="presParOf" srcId="{DCFD63D0-B3F2-4073-857A-4A776D8A0A47}" destId="{43FA556E-C375-44DB-8D12-B4EEFE4A104E}" srcOrd="2" destOrd="0" presId="urn:microsoft.com/office/officeart/2005/8/layout/vList2"/>
    <dgm:cxn modelId="{DA7600F0-3F3D-453B-A904-54FF2458CFD0}" type="presParOf" srcId="{DCFD63D0-B3F2-4073-857A-4A776D8A0A47}" destId="{66D024F7-8295-49E9-9C7F-2911E5889292}" srcOrd="3" destOrd="0" presId="urn:microsoft.com/office/officeart/2005/8/layout/vList2"/>
    <dgm:cxn modelId="{893630F1-8F21-4807-A4FE-56A9E5273D70}" type="presParOf" srcId="{DCFD63D0-B3F2-4073-857A-4A776D8A0A47}" destId="{06A5D92C-F973-410E-A2B5-F447A887BA4E}" srcOrd="4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2F1505-C6AD-4658-BA93-7FCB76B6E1DC}" type="doc">
      <dgm:prSet loTypeId="urn:microsoft.com/office/officeart/2005/8/layout/radial6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8BBF60-040E-45A9-84F5-0AA25711591F}">
      <dgm:prSet phldrT="[Text]" custT="1"/>
      <dgm:spPr>
        <a:gradFill rotWithShape="0">
          <a:gsLst>
            <a:gs pos="0">
              <a:srgbClr val="002060"/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</a:gradFill>
      </dgm:spPr>
      <dgm:t>
        <a:bodyPr/>
        <a:lstStyle/>
        <a:p>
          <a:r>
            <a:rPr lang="en-US" sz="1800" b="1" dirty="0" smtClean="0"/>
            <a:t>SBOX  </a:t>
          </a:r>
          <a:r>
            <a:rPr lang="en-US" sz="1400" dirty="0" smtClean="0"/>
            <a:t>Mobile Application</a:t>
          </a:r>
          <a:endParaRPr lang="en-US" sz="1400" dirty="0"/>
        </a:p>
      </dgm:t>
    </dgm:pt>
    <dgm:pt modelId="{C768A418-665E-41CA-86AF-2425D72C3B03}" type="parTrans" cxnId="{C173169C-370B-4522-9E93-9375666564C9}">
      <dgm:prSet/>
      <dgm:spPr/>
      <dgm:t>
        <a:bodyPr/>
        <a:lstStyle/>
        <a:p>
          <a:endParaRPr lang="en-US"/>
        </a:p>
      </dgm:t>
    </dgm:pt>
    <dgm:pt modelId="{ABB1F2E7-E106-4345-A655-64C1121F5A38}" type="sibTrans" cxnId="{C173169C-370B-4522-9E93-9375666564C9}">
      <dgm:prSet/>
      <dgm:spPr/>
      <dgm:t>
        <a:bodyPr/>
        <a:lstStyle/>
        <a:p>
          <a:endParaRPr lang="en-US"/>
        </a:p>
      </dgm:t>
    </dgm:pt>
    <dgm:pt modelId="{E5011BB1-B9CC-4AB3-93AF-3FA9B47C5043}">
      <dgm:prSet phldrT="[Text]"/>
      <dgm:spPr/>
      <dgm:t>
        <a:bodyPr/>
        <a:lstStyle/>
        <a:p>
          <a:r>
            <a:rPr lang="en-US" dirty="0" smtClean="0"/>
            <a:t>Basic </a:t>
          </a:r>
          <a:endParaRPr lang="en-US" dirty="0"/>
        </a:p>
      </dgm:t>
    </dgm:pt>
    <dgm:pt modelId="{BDC53515-8AB9-4583-A2FB-99ACB8C79086}" type="parTrans" cxnId="{A0EDD69A-F63B-4B8F-9BE5-36C77944589E}">
      <dgm:prSet/>
      <dgm:spPr/>
      <dgm:t>
        <a:bodyPr/>
        <a:lstStyle/>
        <a:p>
          <a:endParaRPr lang="en-US"/>
        </a:p>
      </dgm:t>
    </dgm:pt>
    <dgm:pt modelId="{2CE4FAF0-8BA1-4457-8100-6C9777A78D21}" type="sibTrans" cxnId="{A0EDD69A-F63B-4B8F-9BE5-36C77944589E}">
      <dgm:prSet/>
      <dgm:spPr/>
      <dgm:t>
        <a:bodyPr/>
        <a:lstStyle/>
        <a:p>
          <a:endParaRPr lang="en-US"/>
        </a:p>
      </dgm:t>
    </dgm:pt>
    <dgm:pt modelId="{A72EA8E9-87D1-40DA-8302-E5EDE129C10F}">
      <dgm:prSet phldrT="[Text]"/>
      <dgm:spPr/>
      <dgm:t>
        <a:bodyPr/>
        <a:lstStyle/>
        <a:p>
          <a:r>
            <a:rPr lang="en-US" dirty="0" smtClean="0"/>
            <a:t>Ultimate</a:t>
          </a:r>
          <a:endParaRPr lang="en-US" dirty="0"/>
        </a:p>
      </dgm:t>
    </dgm:pt>
    <dgm:pt modelId="{4F47D8DA-2BA6-48FA-9296-0A7BC4CB9DDB}" type="parTrans" cxnId="{6437B7D8-7EC9-43CF-ADB4-290F0A792E57}">
      <dgm:prSet/>
      <dgm:spPr/>
      <dgm:t>
        <a:bodyPr/>
        <a:lstStyle/>
        <a:p>
          <a:endParaRPr lang="en-US"/>
        </a:p>
      </dgm:t>
    </dgm:pt>
    <dgm:pt modelId="{D738A7EE-AADD-45BE-8513-6E876126BF59}" type="sibTrans" cxnId="{6437B7D8-7EC9-43CF-ADB4-290F0A792E57}">
      <dgm:prSet/>
      <dgm:spPr/>
      <dgm:t>
        <a:bodyPr/>
        <a:lstStyle/>
        <a:p>
          <a:endParaRPr lang="en-US"/>
        </a:p>
      </dgm:t>
    </dgm:pt>
    <dgm:pt modelId="{02781B37-5ED3-4E88-AB1C-54D45C905EC8}" type="pres">
      <dgm:prSet presAssocID="{232F1505-C6AD-4658-BA93-7FCB76B6E1D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0B3BD9BC-F003-46CA-85B6-F170B88EAB00}" type="pres">
      <dgm:prSet presAssocID="{088BBF60-040E-45A9-84F5-0AA25711591F}" presName="centerShape" presStyleLbl="node0" presStyleIdx="0" presStyleCnt="1" custScaleX="122444" custScaleY="123542"/>
      <dgm:spPr/>
      <dgm:t>
        <a:bodyPr/>
        <a:lstStyle/>
        <a:p>
          <a:endParaRPr lang="en-US"/>
        </a:p>
      </dgm:t>
    </dgm:pt>
    <dgm:pt modelId="{C147CAD5-B50B-4D92-BF18-12B5FF8B58DE}" type="pres">
      <dgm:prSet presAssocID="{E5011BB1-B9CC-4AB3-93AF-3FA9B47C5043}" presName="node" presStyleLbl="node1" presStyleIdx="0" presStyleCnt="2" custRadScaleRad="113327" custRadScaleInc="2022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790F37-D3AE-40BC-9E21-A52C2235D2BC}" type="pres">
      <dgm:prSet presAssocID="{E5011BB1-B9CC-4AB3-93AF-3FA9B47C5043}" presName="dummy" presStyleCnt="0"/>
      <dgm:spPr/>
    </dgm:pt>
    <dgm:pt modelId="{1E8E2A85-F760-4CE0-8037-050E2987E83C}" type="pres">
      <dgm:prSet presAssocID="{2CE4FAF0-8BA1-4457-8100-6C9777A78D21}" presName="sibTrans" presStyleLbl="sibTrans2D1" presStyleIdx="0" presStyleCnt="2" custScaleY="106070" custLinFactNeighborX="365" custLinFactNeighborY="-11752" custRadScaleRad="198400" custRadScaleInc="-2147483648"/>
      <dgm:spPr/>
      <dgm:t>
        <a:bodyPr/>
        <a:lstStyle/>
        <a:p>
          <a:pPr rtl="1"/>
          <a:endParaRPr lang="ar-SA"/>
        </a:p>
      </dgm:t>
    </dgm:pt>
    <dgm:pt modelId="{D4D8DEC3-3E8E-4FDF-9635-CA13B9BFFB84}" type="pres">
      <dgm:prSet presAssocID="{A72EA8E9-87D1-40DA-8302-E5EDE129C10F}" presName="node" presStyleLbl="node1" presStyleIdx="1" presStyleCnt="2" custRadScaleRad="110974" custRadScaleInc="9553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9E528D6-0423-4B27-9D4D-0E1AFE4F0CF1}" type="pres">
      <dgm:prSet presAssocID="{A72EA8E9-87D1-40DA-8302-E5EDE129C10F}" presName="dummy" presStyleCnt="0"/>
      <dgm:spPr/>
    </dgm:pt>
    <dgm:pt modelId="{07BA1AEA-2C30-4A3C-B9CB-DA7422F4AE68}" type="pres">
      <dgm:prSet presAssocID="{D738A7EE-AADD-45BE-8513-6E876126BF59}" presName="sibTrans" presStyleLbl="sibTrans2D1" presStyleIdx="1" presStyleCnt="2" custLinFactNeighborX="280" custLinFactNeighborY="-10926"/>
      <dgm:spPr/>
      <dgm:t>
        <a:bodyPr/>
        <a:lstStyle/>
        <a:p>
          <a:pPr rtl="1"/>
          <a:endParaRPr lang="ar-SA"/>
        </a:p>
      </dgm:t>
    </dgm:pt>
  </dgm:ptLst>
  <dgm:cxnLst>
    <dgm:cxn modelId="{6437B7D8-7EC9-43CF-ADB4-290F0A792E57}" srcId="{088BBF60-040E-45A9-84F5-0AA25711591F}" destId="{A72EA8E9-87D1-40DA-8302-E5EDE129C10F}" srcOrd="1" destOrd="0" parTransId="{4F47D8DA-2BA6-48FA-9296-0A7BC4CB9DDB}" sibTransId="{D738A7EE-AADD-45BE-8513-6E876126BF59}"/>
    <dgm:cxn modelId="{A0EDD69A-F63B-4B8F-9BE5-36C77944589E}" srcId="{088BBF60-040E-45A9-84F5-0AA25711591F}" destId="{E5011BB1-B9CC-4AB3-93AF-3FA9B47C5043}" srcOrd="0" destOrd="0" parTransId="{BDC53515-8AB9-4583-A2FB-99ACB8C79086}" sibTransId="{2CE4FAF0-8BA1-4457-8100-6C9777A78D21}"/>
    <dgm:cxn modelId="{C173169C-370B-4522-9E93-9375666564C9}" srcId="{232F1505-C6AD-4658-BA93-7FCB76B6E1DC}" destId="{088BBF60-040E-45A9-84F5-0AA25711591F}" srcOrd="0" destOrd="0" parTransId="{C768A418-665E-41CA-86AF-2425D72C3B03}" sibTransId="{ABB1F2E7-E106-4345-A655-64C1121F5A38}"/>
    <dgm:cxn modelId="{A52DB6C3-7FC7-4824-BE39-A7236145110A}" type="presOf" srcId="{2CE4FAF0-8BA1-4457-8100-6C9777A78D21}" destId="{1E8E2A85-F760-4CE0-8037-050E2987E83C}" srcOrd="0" destOrd="0" presId="urn:microsoft.com/office/officeart/2005/8/layout/radial6"/>
    <dgm:cxn modelId="{C66E3A81-399C-4469-9792-5DCD19908F22}" type="presOf" srcId="{E5011BB1-B9CC-4AB3-93AF-3FA9B47C5043}" destId="{C147CAD5-B50B-4D92-BF18-12B5FF8B58DE}" srcOrd="0" destOrd="0" presId="urn:microsoft.com/office/officeart/2005/8/layout/radial6"/>
    <dgm:cxn modelId="{065EE393-8E5D-49A9-AB58-E0246928D148}" type="presOf" srcId="{232F1505-C6AD-4658-BA93-7FCB76B6E1DC}" destId="{02781B37-5ED3-4E88-AB1C-54D45C905EC8}" srcOrd="0" destOrd="0" presId="urn:microsoft.com/office/officeart/2005/8/layout/radial6"/>
    <dgm:cxn modelId="{71D85F7A-2D51-47EB-8622-7E5042D79D13}" type="presOf" srcId="{D738A7EE-AADD-45BE-8513-6E876126BF59}" destId="{07BA1AEA-2C30-4A3C-B9CB-DA7422F4AE68}" srcOrd="0" destOrd="0" presId="urn:microsoft.com/office/officeart/2005/8/layout/radial6"/>
    <dgm:cxn modelId="{79F52297-AE17-4DF6-93EA-D3E81AEAE4D6}" type="presOf" srcId="{A72EA8E9-87D1-40DA-8302-E5EDE129C10F}" destId="{D4D8DEC3-3E8E-4FDF-9635-CA13B9BFFB84}" srcOrd="0" destOrd="0" presId="urn:microsoft.com/office/officeart/2005/8/layout/radial6"/>
    <dgm:cxn modelId="{C3640AC6-8F9A-4BF6-A188-F28772C4F5F0}" type="presOf" srcId="{088BBF60-040E-45A9-84F5-0AA25711591F}" destId="{0B3BD9BC-F003-46CA-85B6-F170B88EAB00}" srcOrd="0" destOrd="0" presId="urn:microsoft.com/office/officeart/2005/8/layout/radial6"/>
    <dgm:cxn modelId="{71CDC3FF-C5B6-489B-A386-1A51FCE0F72B}" type="presParOf" srcId="{02781B37-5ED3-4E88-AB1C-54D45C905EC8}" destId="{0B3BD9BC-F003-46CA-85B6-F170B88EAB00}" srcOrd="0" destOrd="0" presId="urn:microsoft.com/office/officeart/2005/8/layout/radial6"/>
    <dgm:cxn modelId="{344EB10A-C158-4E77-A48D-DFB1D8AB580B}" type="presParOf" srcId="{02781B37-5ED3-4E88-AB1C-54D45C905EC8}" destId="{C147CAD5-B50B-4D92-BF18-12B5FF8B58DE}" srcOrd="1" destOrd="0" presId="urn:microsoft.com/office/officeart/2005/8/layout/radial6"/>
    <dgm:cxn modelId="{90595D45-9012-43E8-901A-3C07E4C74C19}" type="presParOf" srcId="{02781B37-5ED3-4E88-AB1C-54D45C905EC8}" destId="{5F790F37-D3AE-40BC-9E21-A52C2235D2BC}" srcOrd="2" destOrd="0" presId="urn:microsoft.com/office/officeart/2005/8/layout/radial6"/>
    <dgm:cxn modelId="{B95EC3D3-AD19-4033-857E-0DF38F955E4D}" type="presParOf" srcId="{02781B37-5ED3-4E88-AB1C-54D45C905EC8}" destId="{1E8E2A85-F760-4CE0-8037-050E2987E83C}" srcOrd="3" destOrd="0" presId="urn:microsoft.com/office/officeart/2005/8/layout/radial6"/>
    <dgm:cxn modelId="{76E1D5C4-A0D2-4B30-BA71-83565697DCD9}" type="presParOf" srcId="{02781B37-5ED3-4E88-AB1C-54D45C905EC8}" destId="{D4D8DEC3-3E8E-4FDF-9635-CA13B9BFFB84}" srcOrd="4" destOrd="0" presId="urn:microsoft.com/office/officeart/2005/8/layout/radial6"/>
    <dgm:cxn modelId="{D82F8B22-E279-4D57-BC14-2CF212C58EE9}" type="presParOf" srcId="{02781B37-5ED3-4E88-AB1C-54D45C905EC8}" destId="{99E528D6-0423-4B27-9D4D-0E1AFE4F0CF1}" srcOrd="5" destOrd="0" presId="urn:microsoft.com/office/officeart/2005/8/layout/radial6"/>
    <dgm:cxn modelId="{AE67BB77-FCF9-431C-BA83-410CF7620BF3}" type="presParOf" srcId="{02781B37-5ED3-4E88-AB1C-54D45C905EC8}" destId="{07BA1AEA-2C30-4A3C-B9CB-DA7422F4AE68}" srcOrd="6" destOrd="0" presId="urn:microsoft.com/office/officeart/2005/8/layout/radial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C238408C-6839-46EE-8131-EDA75C487F2E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87D77045-401A-4D5E-BFE3-54C21A8A6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43653DA-8BF4-4869-96FE-9BCF43372D46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129108-AC8D-4212-9283-60D9E99BF07A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DED3D3-6235-4F4C-B439-DF277FB555A7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5F1E3E-4B2F-4895-B65E-28B2E64F39F6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85435-8225-4333-BFFA-0096413F0D76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83C494-2A87-468C-A21B-CB14FB9ABB00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180FA0-5B31-4864-A2BB-719EA5A679C6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BECC0C8-36B8-442A-833D-B6AACE86BB77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1E20EC5-AC53-4169-941E-EDF10CD23748}" type="datetimeFigureOut">
              <a:rPr lang="en-US" smtClean="0"/>
              <a:pPr/>
              <a:t>12/3/2007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3816DF-213E-421B-92D3-C068DBB023D6}" type="datetimeFigureOut">
              <a:rPr lang="en-US" smtClean="0">
                <a:solidFill>
                  <a:schemeClr val="tx2"/>
                </a:solidFill>
              </a:rPr>
              <a:pPr/>
              <a:t>12/3/2007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/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l"/>
              <a:t>‹#›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3816DF-213E-421B-92D3-C068DBB023D6}" type="datetimeFigureOut">
              <a:rPr lang="en-US" smtClean="0">
                <a:solidFill>
                  <a:schemeClr val="tx2"/>
                </a:solidFill>
              </a:rPr>
              <a:pPr/>
              <a:t>12/3/2007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algn="r"/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l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l"/>
              <a:t>‹#›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D3816DF-213E-421B-92D3-C068DBB023D6}" type="datetimeFigureOut">
              <a:rPr lang="en-US" smtClean="0">
                <a:solidFill>
                  <a:schemeClr val="tx2"/>
                </a:solidFill>
              </a:rPr>
              <a:pPr/>
              <a:t>12/3/2007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/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algn="l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l"/>
              <a:t>‹#›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ln>
            <a:solidFill>
              <a:srgbClr val="777777"/>
            </a:solidFill>
          </a:ln>
        </p:spPr>
        <p:txBody>
          <a:bodyPr>
            <a:normAutofit fontScale="90000"/>
          </a:bodyPr>
          <a:lstStyle>
            <a:extLst/>
          </a:lstStyle>
          <a:p>
            <a:r>
              <a:rPr smtClean="0"/>
              <a:t>Introducing    </a:t>
            </a:r>
            <a:r>
              <a:rPr sz="8800" smtClean="0">
                <a:solidFill>
                  <a:srgbClr val="8AED13"/>
                </a:solidFill>
                <a:latin typeface="Berlin Sans FB" pitchFamily="34" charset="0"/>
              </a:rPr>
              <a:t>S</a:t>
            </a:r>
            <a:r>
              <a:rPr sz="6600" smtClean="0">
                <a:latin typeface="Arial Rounded MT Bold" pitchFamily="34" charset="0"/>
              </a:rPr>
              <a:t>BOX</a:t>
            </a:r>
            <a:r>
              <a:rPr sz="6600" smtClean="0"/>
              <a:t> </a:t>
            </a:r>
            <a:r>
              <a:rPr sz="2800" smtClean="0">
                <a:solidFill>
                  <a:schemeClr val="accent1"/>
                </a:solidFill>
              </a:rPr>
              <a:t>2007</a:t>
            </a:r>
            <a:endParaRPr lang="en-US" sz="4800" dirty="0"/>
          </a:p>
        </p:txBody>
      </p:sp>
      <p:sp>
        <p:nvSpPr>
          <p:cNvPr id="5" name="Rectangle 4"/>
          <p:cNvSpPr>
            <a:spLocks noGrp="1"/>
          </p:cNvSpPr>
          <p:nvPr>
            <p:ph type="body" idx="1"/>
          </p:nvPr>
        </p:nvSpPr>
        <p:spPr>
          <a:effectLst>
            <a:glow rad="101600">
              <a:schemeClr val="accent5">
                <a:satMod val="175000"/>
                <a:alpha val="40000"/>
              </a:schemeClr>
            </a:glow>
            <a:reflection blurRad="6350" stA="50000" endA="300" endPos="55000" dir="5400000" sy="-100000" algn="bl" rotWithShape="0"/>
            <a:softEdge rad="1270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>
            <a:extLst/>
          </a:lstStyle>
          <a:p>
            <a:r>
              <a:rPr lang="en-US" dirty="0" smtClean="0"/>
              <a:t>Quick tour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</p:nvPr>
        </p:nvGraphicFramePr>
        <p:xfrm>
          <a:off x="5000628" y="1428736"/>
          <a:ext cx="3824286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z="6600" dirty="0" err="1" smtClean="0">
                <a:solidFill>
                  <a:srgbClr val="8AED13"/>
                </a:solidFill>
                <a:latin typeface="Berlin Sans FB" pitchFamily="34" charset="0"/>
              </a:rPr>
              <a:t>S</a:t>
            </a:r>
            <a:r>
              <a:rPr lang="en-US" sz="5400" dirty="0" err="1" smtClean="0">
                <a:latin typeface="Arial Rounded MT Bold" pitchFamily="34" charset="0"/>
              </a:rPr>
              <a:t>Box</a:t>
            </a:r>
            <a:r>
              <a:rPr lang="en-US" dirty="0" smtClean="0">
                <a:latin typeface="Arial Rounded MT Bold" pitchFamily="34" charset="0"/>
              </a:rPr>
              <a:t>  </a:t>
            </a:r>
            <a:r>
              <a:rPr lang="en-US" dirty="0" smtClean="0"/>
              <a:t> from 500 miles 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71472" y="1928802"/>
            <a:ext cx="3429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Tahoma" pitchFamily="34" charset="0"/>
                <a:cs typeface="Tahoma" pitchFamily="34" charset="0"/>
              </a:rPr>
              <a:t>SBox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 is a Unique Package that maximize the interaction between instructors  and students in easy reliable ,efficient way .</a:t>
            </a:r>
            <a:endParaRPr lang="en-US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472" y="3429000"/>
            <a:ext cx="32861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Sbox</a:t>
            </a:r>
            <a:r>
              <a:rPr lang="en-US" dirty="0" smtClean="0"/>
              <a:t> is </a:t>
            </a:r>
            <a:r>
              <a:rPr lang="en-US" dirty="0" err="1" smtClean="0"/>
              <a:t>Devided</a:t>
            </a:r>
            <a:r>
              <a:rPr lang="en-US" dirty="0" smtClean="0"/>
              <a:t> into 4 main parts :</a:t>
            </a:r>
          </a:p>
          <a:p>
            <a:endParaRPr lang="en-US" dirty="0" smtClean="0"/>
          </a:p>
          <a:p>
            <a:pPr>
              <a:buFont typeface="Arial" charset="0"/>
              <a:buChar char="•"/>
            </a:pPr>
            <a:r>
              <a:rPr lang="en-US" dirty="0" smtClean="0"/>
              <a:t> Web Application 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Sbox</a:t>
            </a:r>
            <a:r>
              <a:rPr lang="en-US" dirty="0" smtClean="0"/>
              <a:t> Mobile Application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 WAP service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 [two-way] SMS system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z="6000" dirty="0" smtClean="0">
                <a:solidFill>
                  <a:srgbClr val="8AED13"/>
                </a:solidFill>
                <a:latin typeface="Berlin Sans FB" pitchFamily="34" charset="0"/>
              </a:rPr>
              <a:t>S</a:t>
            </a:r>
            <a:r>
              <a:rPr lang="en-US" dirty="0" smtClean="0">
                <a:latin typeface="Arial Rounded MT Bold" pitchFamily="34" charset="0"/>
              </a:rPr>
              <a:t>BOX  </a:t>
            </a:r>
            <a:r>
              <a:rPr lang="en-US" dirty="0" smtClean="0">
                <a:latin typeface="Tahoma" pitchFamily="34" charset="0"/>
                <a:cs typeface="Tahoma" pitchFamily="34" charset="0"/>
              </a:rPr>
              <a:t>Web Applicatio</a:t>
            </a:r>
            <a:r>
              <a:rPr lang="en-US" dirty="0" smtClean="0"/>
              <a:t>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The </a:t>
            </a:r>
            <a:r>
              <a:rPr lang="en-US" sz="4400" dirty="0" err="1" smtClean="0">
                <a:solidFill>
                  <a:srgbClr val="8AED13"/>
                </a:solidFill>
                <a:latin typeface="Berlin Sans FB" pitchFamily="34" charset="0"/>
              </a:rPr>
              <a:t>S</a:t>
            </a:r>
            <a:r>
              <a:rPr lang="en-US" dirty="0" err="1" smtClean="0">
                <a:latin typeface="Arial Rounded MT Bold" pitchFamily="34" charset="0"/>
              </a:rPr>
              <a:t>Box</a:t>
            </a:r>
            <a:r>
              <a:rPr lang="en-US" dirty="0" smtClean="0"/>
              <a:t> Backbone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>
                <a:latin typeface="Tahoma" pitchFamily="34" charset="0"/>
                <a:cs typeface="Tahoma" pitchFamily="34" charset="0"/>
              </a:rPr>
              <a:t>Sbox</a:t>
            </a:r>
            <a:r>
              <a:rPr lang="en-US" sz="2400" dirty="0" smtClean="0">
                <a:latin typeface="Tahoma" pitchFamily="34" charset="0"/>
                <a:cs typeface="Tahoma" pitchFamily="34" charset="0"/>
              </a:rPr>
              <a:t> web App . Acts as the backbone of the </a:t>
            </a:r>
            <a:r>
              <a:rPr lang="en-US" sz="2400" dirty="0" err="1" smtClean="0">
                <a:latin typeface="Tahoma" pitchFamily="34" charset="0"/>
                <a:cs typeface="Tahoma" pitchFamily="34" charset="0"/>
              </a:rPr>
              <a:t>sbox</a:t>
            </a:r>
            <a:r>
              <a:rPr lang="en-US" sz="2400" dirty="0" smtClean="0">
                <a:latin typeface="Tahoma" pitchFamily="34" charset="0"/>
                <a:cs typeface="Tahoma" pitchFamily="34" charset="0"/>
              </a:rPr>
              <a:t> system , all other services are controlled from inside the Web application .</a:t>
            </a:r>
            <a:endParaRPr lang="en-US" sz="2400" dirty="0"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3" name="Diagram 12"/>
          <p:cNvGraphicFramePr/>
          <p:nvPr/>
        </p:nvGraphicFramePr>
        <p:xfrm>
          <a:off x="3786182" y="1285860"/>
          <a:ext cx="5357818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28596" y="3000372"/>
            <a:ext cx="6686568" cy="3090680"/>
          </a:xfrm>
        </p:spPr>
        <p:txBody>
          <a:bodyPr>
            <a:normAutofit/>
          </a:bodyPr>
          <a:lstStyle>
            <a:extLst/>
          </a:lstStyle>
          <a:p>
            <a:r>
              <a:rPr lang="en-US" sz="2400" dirty="0" smtClean="0"/>
              <a:t> Standard Implementation.</a:t>
            </a:r>
          </a:p>
          <a:p>
            <a:r>
              <a:rPr lang="en-US" sz="2400" dirty="0" smtClean="0"/>
              <a:t> Http/S Connections </a:t>
            </a:r>
          </a:p>
          <a:p>
            <a:r>
              <a:rPr lang="en-US" sz="2400" dirty="0" smtClean="0"/>
              <a:t>Unique ,Simple and User Friendly Interface.</a:t>
            </a:r>
          </a:p>
          <a:p>
            <a:r>
              <a:rPr lang="en-US" sz="2400" dirty="0" smtClean="0"/>
              <a:t>Security .</a:t>
            </a:r>
          </a:p>
          <a:p>
            <a:r>
              <a:rPr lang="en-US" sz="2400" dirty="0" smtClean="0"/>
              <a:t>Logging System.</a:t>
            </a:r>
          </a:p>
          <a:p>
            <a:r>
              <a:rPr lang="en-US" sz="2400" dirty="0" smtClean="0"/>
              <a:t>Intelligent Course Management System. </a:t>
            </a:r>
            <a:endParaRPr lang="en-US" sz="2400" dirty="0"/>
          </a:p>
          <a:p>
            <a:endParaRPr lang="en-US" dirty="0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/>
          </a:bodyPr>
          <a:lstStyle>
            <a:extLst/>
          </a:lstStyle>
          <a:p>
            <a:r>
              <a:rPr lang="en-US" dirty="0" smtClean="0"/>
              <a:t>Why </a:t>
            </a:r>
            <a:r>
              <a:rPr lang="en-US" dirty="0" err="1" smtClean="0"/>
              <a:t>SBox</a:t>
            </a:r>
            <a:r>
              <a:rPr lang="en-US" dirty="0" smtClean="0"/>
              <a:t> 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1785926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….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7686700" cy="4525963"/>
          </a:xfrm>
        </p:spPr>
        <p:txBody>
          <a:bodyPr>
            <a:normAutofit/>
          </a:bodyPr>
          <a:lstStyle>
            <a:extLst/>
          </a:lstStyle>
          <a:p>
            <a:r>
              <a:rPr lang="en-US" sz="2400" dirty="0" smtClean="0"/>
              <a:t>A number of Enhancements added to </a:t>
            </a:r>
            <a:r>
              <a:rPr lang="en-US" sz="2400" dirty="0" err="1" smtClean="0"/>
              <a:t>Sbox</a:t>
            </a:r>
            <a:r>
              <a:rPr lang="en-US" sz="2400" dirty="0" smtClean="0"/>
              <a:t> system to increase the efficiency and Popularity of the System .</a:t>
            </a:r>
            <a:endParaRPr lang="en-US" sz="2400" dirty="0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9600" cy="914400"/>
          </a:xfrm>
        </p:spPr>
        <p:txBody>
          <a:bodyPr/>
          <a:lstStyle>
            <a:extLst/>
          </a:lstStyle>
          <a:p>
            <a:r>
              <a:rPr lang="en-US" dirty="0" smtClean="0"/>
              <a:t>SBOX  </a:t>
            </a:r>
            <a:r>
              <a:rPr lang="en-US" dirty="0" err="1" smtClean="0"/>
              <a:t>Enhancments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9" name="Diagram 8"/>
          <p:cNvGraphicFramePr/>
          <p:nvPr/>
        </p:nvGraphicFramePr>
        <p:xfrm>
          <a:off x="1071538" y="3071810"/>
          <a:ext cx="3976694" cy="2103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928662" y="1071546"/>
            <a:ext cx="7772400" cy="1828800"/>
          </a:xfrm>
        </p:spPr>
        <p:txBody>
          <a:bodyPr/>
          <a:lstStyle>
            <a:extLst/>
          </a:lstStyle>
          <a:p>
            <a:pPr algn="l"/>
            <a:r>
              <a:rPr lang="en-US" sz="5400" dirty="0" smtClean="0">
                <a:solidFill>
                  <a:srgbClr val="8AED13"/>
                </a:solidFill>
                <a:latin typeface="Berlin Sans FB Demi" pitchFamily="34" charset="0"/>
              </a:rPr>
              <a:t>S</a:t>
            </a:r>
            <a:r>
              <a:rPr lang="en-US" dirty="0" smtClean="0">
                <a:latin typeface="Arial Rounded MT Bold" pitchFamily="34" charset="0"/>
              </a:rPr>
              <a:t>BOX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4000" dirty="0" smtClean="0"/>
              <a:t>Java Mobile Application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28596" y="1500174"/>
            <a:ext cx="4038600" cy="4525963"/>
          </a:xfrm>
        </p:spPr>
        <p:txBody>
          <a:bodyPr/>
          <a:lstStyle>
            <a:extLst/>
          </a:lstStyle>
          <a:p>
            <a:r>
              <a:rPr lang="en-US" dirty="0" smtClean="0"/>
              <a:t>Wild Spread .</a:t>
            </a:r>
          </a:p>
          <a:p>
            <a:r>
              <a:rPr lang="en-US" dirty="0" smtClean="0"/>
              <a:t>Easy to get </a:t>
            </a:r>
          </a:p>
          <a:p>
            <a:r>
              <a:rPr lang="en-US" dirty="0" smtClean="0"/>
              <a:t>Cheap</a:t>
            </a:r>
          </a:p>
          <a:p>
            <a:r>
              <a:rPr lang="en-US" dirty="0" smtClean="0"/>
              <a:t>Anytime Everywhere</a:t>
            </a:r>
          </a:p>
          <a:p>
            <a:r>
              <a:rPr lang="en-US" dirty="0" smtClean="0"/>
              <a:t>No Wireless Network needed .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Why Mobile Devices?</a:t>
            </a:r>
            <a:endParaRPr lang="en-US" dirty="0"/>
          </a:p>
        </p:txBody>
      </p:sp>
      <p:pic>
        <p:nvPicPr>
          <p:cNvPr id="5" name="Content Placeholder 4" descr="sep900_icon_01.pn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500826" y="3429000"/>
            <a:ext cx="2149261" cy="2149261"/>
          </a:xfrm>
        </p:spPr>
      </p:pic>
      <p:pic>
        <p:nvPicPr>
          <p:cNvPr id="9" name="Picture 8" descr="Nokia 725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1214422"/>
            <a:ext cx="1433362" cy="14333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" name="Picture 9" descr="siemens s5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1643050"/>
            <a:ext cx="1437963" cy="14379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SBOX Mobile Application Design </a:t>
            </a:r>
            <a:endParaRPr lang="en-US" dirty="0"/>
          </a:p>
        </p:txBody>
      </p:sp>
      <p:graphicFrame>
        <p:nvGraphicFramePr>
          <p:cNvPr id="27" name="Diagram 26"/>
          <p:cNvGraphicFramePr/>
          <p:nvPr/>
        </p:nvGraphicFramePr>
        <p:xfrm>
          <a:off x="1500166" y="285728"/>
          <a:ext cx="5881686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6000760" y="1500174"/>
            <a:ext cx="27146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- Basic Functionality </a:t>
            </a:r>
          </a:p>
          <a:p>
            <a:r>
              <a:rPr lang="en-US" sz="1400" dirty="0" smtClean="0"/>
              <a:t>- Minimum Compact Size</a:t>
            </a:r>
          </a:p>
          <a:p>
            <a:pPr>
              <a:buFontTx/>
              <a:buChar char="-"/>
            </a:pPr>
            <a:r>
              <a:rPr lang="en-US" sz="1400" dirty="0" smtClean="0"/>
              <a:t> Minimum coast</a:t>
            </a:r>
          </a:p>
          <a:p>
            <a:pPr>
              <a:buFontTx/>
              <a:buChar char="-"/>
            </a:pPr>
            <a:r>
              <a:rPr lang="en-US" sz="1400" dirty="0" smtClean="0"/>
              <a:t> Less Device Requirements</a:t>
            </a:r>
            <a:endParaRPr 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428596" y="1571612"/>
            <a:ext cx="2786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- Intelligent Interface </a:t>
            </a:r>
          </a:p>
          <a:p>
            <a:r>
              <a:rPr lang="en-US" sz="1400" dirty="0" smtClean="0"/>
              <a:t>- More User-Friendly Design </a:t>
            </a:r>
          </a:p>
          <a:p>
            <a:pPr>
              <a:buFontTx/>
              <a:buChar char="-"/>
            </a:pPr>
            <a:r>
              <a:rPr lang="en-US" sz="1400" dirty="0" smtClean="0"/>
              <a:t> Uniform Interface</a:t>
            </a:r>
          </a:p>
          <a:p>
            <a:r>
              <a:rPr lang="en-US" sz="1400" dirty="0" smtClean="0"/>
              <a:t>- Ability to Update Software</a:t>
            </a:r>
            <a:endParaRPr lang="en-US" sz="1400" dirty="0"/>
          </a:p>
        </p:txBody>
      </p:sp>
      <p:pic>
        <p:nvPicPr>
          <p:cNvPr id="6" name="Content Placeholder 6" descr="basic_vs_ultimate.png"/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2143108" y="3929066"/>
            <a:ext cx="4808905" cy="228423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 prst="relaxedInse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Get </a:t>
            </a:r>
            <a:r>
              <a:rPr lang="en-US" dirty="0" err="1" smtClean="0"/>
              <a:t>SBox</a:t>
            </a:r>
            <a:r>
              <a:rPr lang="en-US" dirty="0" smtClean="0"/>
              <a:t> Mobile App.?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500174"/>
            <a:ext cx="692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Sbox</a:t>
            </a:r>
            <a:r>
              <a:rPr lang="en-US" dirty="0" smtClean="0"/>
              <a:t> team made his best so </a:t>
            </a:r>
            <a:r>
              <a:rPr lang="en-US" dirty="0" err="1" smtClean="0"/>
              <a:t>Sbox</a:t>
            </a:r>
            <a:r>
              <a:rPr lang="en-US" dirty="0" smtClean="0"/>
              <a:t> can reach to any Most Devices easily without the need for cables ,IR  ..etc :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2571744"/>
            <a:ext cx="72866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2000" dirty="0" smtClean="0"/>
              <a:t>Automated Service Message  System. </a:t>
            </a:r>
          </a:p>
          <a:p>
            <a:pPr>
              <a:buFontTx/>
              <a:buChar char="-"/>
            </a:pPr>
            <a:r>
              <a:rPr lang="en-US" sz="2000" dirty="0" err="1" smtClean="0"/>
              <a:t>SBox</a:t>
            </a:r>
            <a:r>
              <a:rPr lang="en-US" sz="2000" dirty="0" smtClean="0"/>
              <a:t> WAP page .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3857628"/>
            <a:ext cx="714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Either ways ,our system will guide through Installation Process , which Identifies your Vendor and Mobile type and send you Your Compatible version Directly to your Mobile .</a:t>
            </a:r>
            <a:endParaRPr lang="en-US" dirty="0"/>
          </a:p>
        </p:txBody>
      </p:sp>
      <p:pic>
        <p:nvPicPr>
          <p:cNvPr id="10" name="Content Placeholder 9" descr="celular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57950" y="1857364"/>
            <a:ext cx="2107786" cy="210778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85786" y="1142984"/>
            <a:ext cx="3857652" cy="1828800"/>
          </a:xfrm>
        </p:spPr>
        <p:txBody>
          <a:bodyPr/>
          <a:lstStyle>
            <a:extLst/>
          </a:lstStyle>
          <a:p>
            <a:pPr algn="l"/>
            <a:r>
              <a:rPr lang="en-US" sz="5400" dirty="0" smtClean="0">
                <a:solidFill>
                  <a:srgbClr val="8AED13"/>
                </a:solidFill>
                <a:latin typeface="Berlin Sans FB Demi" pitchFamily="34" charset="0"/>
              </a:rPr>
              <a:t>S</a:t>
            </a:r>
            <a:r>
              <a:rPr lang="en-US" dirty="0" smtClean="0">
                <a:latin typeface="Arial Rounded MT Bold" pitchFamily="34" charset="0"/>
              </a:rPr>
              <a:t>BOX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4000" dirty="0" smtClean="0"/>
              <a:t>SMS Service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Java support ? !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500174"/>
            <a:ext cx="6929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Np</a:t>
            </a:r>
            <a:r>
              <a:rPr lang="en-US" dirty="0" smtClean="0"/>
              <a:t> problem then , </a:t>
            </a:r>
            <a:r>
              <a:rPr lang="en-US" dirty="0" err="1" smtClean="0"/>
              <a:t>Sbox</a:t>
            </a:r>
            <a:r>
              <a:rPr lang="en-US" dirty="0" smtClean="0"/>
              <a:t> offer you another way to</a:t>
            </a:r>
          </a:p>
          <a:p>
            <a:r>
              <a:rPr lang="en-US" dirty="0" smtClean="0"/>
              <a:t>To request information abut your account .</a:t>
            </a:r>
          </a:p>
          <a:p>
            <a:endParaRPr lang="en-US" dirty="0" smtClean="0"/>
          </a:p>
          <a:p>
            <a:r>
              <a:rPr lang="en-US" dirty="0" err="1" smtClean="0"/>
              <a:t>Sbox</a:t>
            </a:r>
            <a:r>
              <a:rPr lang="en-US" dirty="0" smtClean="0"/>
              <a:t> Support 2 WAY </a:t>
            </a:r>
            <a:r>
              <a:rPr lang="en-US" dirty="0" err="1" smtClean="0"/>
              <a:t>sms</a:t>
            </a:r>
            <a:r>
              <a:rPr lang="en-US" dirty="0" smtClean="0"/>
              <a:t> messaging , that’s mean </a:t>
            </a:r>
          </a:p>
          <a:p>
            <a:r>
              <a:rPr lang="en-US" dirty="0" smtClean="0"/>
              <a:t>You can request the info you want </a:t>
            </a:r>
          </a:p>
          <a:p>
            <a:r>
              <a:rPr lang="en-US" dirty="0" smtClean="0"/>
              <a:t>Marks , news , etc ….  </a:t>
            </a:r>
          </a:p>
        </p:txBody>
      </p:sp>
      <p:pic>
        <p:nvPicPr>
          <p:cNvPr id="10" name="Content Placeholder 9" descr="celular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29454" y="2786058"/>
            <a:ext cx="1893472" cy="1893472"/>
          </a:xfrm>
          <a:effectLst>
            <a:outerShdw blurRad="50800" dist="38100" sx="59000" sy="59000" algn="l" rotWithShape="0">
              <a:prstClr val="black">
                <a:alpha val="54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71472" y="3571876"/>
            <a:ext cx="69294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sms</a:t>
            </a:r>
            <a:r>
              <a:rPr lang="en-US" dirty="0" smtClean="0"/>
              <a:t> service must be enabled from your account.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You can request the </a:t>
            </a:r>
            <a:r>
              <a:rPr lang="en-US" dirty="0" err="1" smtClean="0"/>
              <a:t>sms</a:t>
            </a:r>
            <a:r>
              <a:rPr lang="en-US" dirty="0" smtClean="0"/>
              <a:t> in the following form .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[ username ]   [password]   &lt;OPTION&gt; </a:t>
            </a:r>
          </a:p>
          <a:p>
            <a:endParaRPr lang="en-US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>
                <a:solidFill>
                  <a:schemeClr val="tx1">
                    <a:lumMod val="75000"/>
                  </a:schemeClr>
                </a:solidFill>
              </a:rPr>
              <a:t>The system will respond with the service u requested after </a:t>
            </a:r>
          </a:p>
          <a:p>
            <a:r>
              <a:rPr lang="en-US" dirty="0" smtClean="0">
                <a:solidFill>
                  <a:schemeClr val="tx1">
                    <a:lumMod val="75000"/>
                  </a:schemeClr>
                </a:solidFill>
              </a:rPr>
              <a:t>Authentication process 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500166" y="1285860"/>
            <a:ext cx="3857652" cy="1828800"/>
          </a:xfrm>
        </p:spPr>
        <p:txBody>
          <a:bodyPr/>
          <a:lstStyle>
            <a:extLst/>
          </a:lstStyle>
          <a:p>
            <a:pPr algn="l"/>
            <a:r>
              <a:rPr lang="en-US" sz="5400" dirty="0" smtClean="0">
                <a:solidFill>
                  <a:srgbClr val="8AED13"/>
                </a:solidFill>
                <a:latin typeface="Berlin Sans FB Demi" pitchFamily="34" charset="0"/>
              </a:rPr>
              <a:t>S</a:t>
            </a:r>
            <a:r>
              <a:rPr lang="en-US" dirty="0" smtClean="0">
                <a:latin typeface="Arial Rounded MT Bold" pitchFamily="34" charset="0"/>
              </a:rPr>
              <a:t>BOX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4000" dirty="0" smtClean="0"/>
              <a:t>WAP Service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en-US" dirty="0" err="1" smtClean="0"/>
              <a:t>Sbox</a:t>
            </a:r>
            <a:r>
              <a:rPr lang="en-US" dirty="0" smtClean="0"/>
              <a:t> offer new a simple way to reach to your account , through your mobile browser , </a:t>
            </a:r>
            <a:r>
              <a:rPr lang="en-US" dirty="0" err="1" smtClean="0"/>
              <a:t>Sbox</a:t>
            </a:r>
            <a:r>
              <a:rPr lang="en-US" dirty="0" smtClean="0"/>
              <a:t> WAP </a:t>
            </a:r>
            <a:r>
              <a:rPr lang="en-US" dirty="0" smtClean="0"/>
              <a:t>. </a:t>
            </a:r>
          </a:p>
          <a:p>
            <a:r>
              <a:rPr lang="en-US" dirty="0" smtClean="0"/>
              <a:t>Simple </a:t>
            </a:r>
          </a:p>
          <a:p>
            <a:r>
              <a:rPr lang="en-US" dirty="0" smtClean="0"/>
              <a:t>Low cost </a:t>
            </a:r>
          </a:p>
          <a:p>
            <a:r>
              <a:rPr lang="en-US" dirty="0" smtClean="0"/>
              <a:t>Almost any mobile  </a:t>
            </a:r>
            <a:endParaRPr lang="en-US" dirty="0" smtClean="0"/>
          </a:p>
        </p:txBody>
      </p:sp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en-US" dirty="0" smtClean="0"/>
              <a:t>Your final chance !!!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415</Words>
  <Application>Microsoft Office PowerPoint</Application>
  <PresentationFormat>On-screen Show (4:3)</PresentationFormat>
  <Paragraphs>97</Paragraphs>
  <Slides>14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Concourse</vt:lpstr>
      <vt:lpstr>Introducing    SBOX 2007</vt:lpstr>
      <vt:lpstr>SBox   from 500 miles </vt:lpstr>
      <vt:lpstr>SBOX  Web Application</vt:lpstr>
      <vt:lpstr>The SBox Backbone</vt:lpstr>
      <vt:lpstr>Why SBox ?</vt:lpstr>
      <vt:lpstr>SBOX  Enhancments </vt:lpstr>
      <vt:lpstr>SBOX  Java Mobile Application</vt:lpstr>
      <vt:lpstr>Why Mobile Devices?</vt:lpstr>
      <vt:lpstr>SBOX Mobile Application Design </vt:lpstr>
      <vt:lpstr>How to Get SBox Mobile App.?</vt:lpstr>
      <vt:lpstr>SBOX  SMS Service</vt:lpstr>
      <vt:lpstr>No Java support ? !</vt:lpstr>
      <vt:lpstr>SBOX  WAP Service</vt:lpstr>
      <vt:lpstr>Your final chance !!!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2007-11-28T13:48:05Z</dcterms:created>
  <dcterms:modified xsi:type="dcterms:W3CDTF">2007-12-03T18:44:39Z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