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mp4"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73" r:id="rId1"/>
    <p:sldMasterId id="2147483885" r:id="rId2"/>
  </p:sldMasterIdLst>
  <p:sldIdLst>
    <p:sldId id="279" r:id="rId3"/>
    <p:sldId id="282" r:id="rId4"/>
    <p:sldId id="288" r:id="rId5"/>
    <p:sldId id="283" r:id="rId6"/>
    <p:sldId id="284" r:id="rId7"/>
    <p:sldId id="286" r:id="rId8"/>
    <p:sldId id="285" r:id="rId9"/>
    <p:sldId id="294" r:id="rId10"/>
    <p:sldId id="256" r:id="rId11"/>
    <p:sldId id="261" r:id="rId12"/>
    <p:sldId id="262" r:id="rId13"/>
    <p:sldId id="263" r:id="rId14"/>
    <p:sldId id="264" r:id="rId15"/>
    <p:sldId id="265" r:id="rId16"/>
    <p:sldId id="260" r:id="rId17"/>
    <p:sldId id="291" r:id="rId18"/>
    <p:sldId id="290" r:id="rId19"/>
    <p:sldId id="292" r:id="rId20"/>
    <p:sldId id="295"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21" autoAdjust="0"/>
    <p:restoredTop sz="94660"/>
  </p:normalViewPr>
  <p:slideViewPr>
    <p:cSldViewPr snapToGrid="0">
      <p:cViewPr>
        <p:scale>
          <a:sx n="75" d="100"/>
          <a:sy n="75" d="100"/>
        </p:scale>
        <p:origin x="-965" y="-39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5704EA-1A65-486D-9F45-BC382168EEED}" type="doc">
      <dgm:prSet loTypeId="urn:microsoft.com/office/officeart/2005/8/layout/cycle8" loCatId="cycle" qsTypeId="urn:microsoft.com/office/officeart/2005/8/quickstyle/simple5" qsCatId="simple" csTypeId="urn:microsoft.com/office/officeart/2005/8/colors/accent1_4" csCatId="accent1" phldr="1"/>
      <dgm:spPr/>
      <dgm:t>
        <a:bodyPr/>
        <a:lstStyle/>
        <a:p>
          <a:endParaRPr lang="en-US"/>
        </a:p>
      </dgm:t>
    </dgm:pt>
    <dgm:pt modelId="{8D4EEA1F-0A7F-487E-92BA-D1BDF2E0ECC3}">
      <dgm:prSet phldrT="[Text]"/>
      <dgm:spPr/>
      <dgm:t>
        <a:bodyPr/>
        <a:lstStyle/>
        <a:p>
          <a:r>
            <a:rPr lang="en-US" dirty="0" smtClean="0"/>
            <a:t>Design</a:t>
          </a:r>
          <a:endParaRPr lang="en-US" dirty="0"/>
        </a:p>
      </dgm:t>
    </dgm:pt>
    <dgm:pt modelId="{5EB039C4-4490-432C-AF53-A242AE336126}" type="parTrans" cxnId="{0B93BC2F-962A-4E0F-9DEC-E38A40C9104D}">
      <dgm:prSet/>
      <dgm:spPr/>
      <dgm:t>
        <a:bodyPr/>
        <a:lstStyle/>
        <a:p>
          <a:endParaRPr lang="en-US"/>
        </a:p>
      </dgm:t>
    </dgm:pt>
    <dgm:pt modelId="{163F34DC-5DFB-48BB-955F-920D54183EAA}" type="sibTrans" cxnId="{0B93BC2F-962A-4E0F-9DEC-E38A40C9104D}">
      <dgm:prSet/>
      <dgm:spPr/>
      <dgm:t>
        <a:bodyPr/>
        <a:lstStyle/>
        <a:p>
          <a:endParaRPr lang="en-US"/>
        </a:p>
      </dgm:t>
    </dgm:pt>
    <dgm:pt modelId="{F46B3067-DC80-486A-9B28-E40D50052543}">
      <dgm:prSet phldrT="[Text]"/>
      <dgm:spPr/>
      <dgm:t>
        <a:bodyPr/>
        <a:lstStyle/>
        <a:p>
          <a:r>
            <a:rPr lang="en-US" dirty="0" smtClean="0"/>
            <a:t>System’s Block Diagram</a:t>
          </a:r>
          <a:endParaRPr lang="en-US" dirty="0"/>
        </a:p>
      </dgm:t>
    </dgm:pt>
    <dgm:pt modelId="{127735EB-7AB3-4385-9861-3647699CCF67}" type="parTrans" cxnId="{31B5CD62-A8C7-44E6-AE7F-89957DD50C3E}">
      <dgm:prSet/>
      <dgm:spPr/>
      <dgm:t>
        <a:bodyPr/>
        <a:lstStyle/>
        <a:p>
          <a:endParaRPr lang="en-US"/>
        </a:p>
      </dgm:t>
    </dgm:pt>
    <dgm:pt modelId="{E4EB7C4A-7A23-48DA-AC1A-96DBB6441FDE}" type="sibTrans" cxnId="{31B5CD62-A8C7-44E6-AE7F-89957DD50C3E}">
      <dgm:prSet/>
      <dgm:spPr/>
      <dgm:t>
        <a:bodyPr/>
        <a:lstStyle/>
        <a:p>
          <a:endParaRPr lang="en-US"/>
        </a:p>
      </dgm:t>
    </dgm:pt>
    <dgm:pt modelId="{A40C7AC2-2382-44A8-A62E-6D9E1EF5B032}" type="pres">
      <dgm:prSet presAssocID="{835704EA-1A65-486D-9F45-BC382168EEED}" presName="compositeShape" presStyleCnt="0">
        <dgm:presLayoutVars>
          <dgm:chMax val="7"/>
          <dgm:dir/>
          <dgm:resizeHandles val="exact"/>
        </dgm:presLayoutVars>
      </dgm:prSet>
      <dgm:spPr/>
      <dgm:t>
        <a:bodyPr/>
        <a:lstStyle/>
        <a:p>
          <a:endParaRPr lang="en-US"/>
        </a:p>
      </dgm:t>
    </dgm:pt>
    <dgm:pt modelId="{FC975792-ECE3-4650-AAC7-84BF7DB3865C}" type="pres">
      <dgm:prSet presAssocID="{835704EA-1A65-486D-9F45-BC382168EEED}" presName="wedge1" presStyleLbl="node1" presStyleIdx="0" presStyleCnt="2"/>
      <dgm:spPr/>
      <dgm:t>
        <a:bodyPr/>
        <a:lstStyle/>
        <a:p>
          <a:endParaRPr lang="en-US"/>
        </a:p>
      </dgm:t>
    </dgm:pt>
    <dgm:pt modelId="{25713E37-1A1B-4B59-9119-E349F9A0EC47}" type="pres">
      <dgm:prSet presAssocID="{835704EA-1A65-486D-9F45-BC382168EEED}" presName="dummy1a" presStyleCnt="0"/>
      <dgm:spPr/>
      <dgm:t>
        <a:bodyPr/>
        <a:lstStyle/>
        <a:p>
          <a:endParaRPr lang="en-US"/>
        </a:p>
      </dgm:t>
    </dgm:pt>
    <dgm:pt modelId="{F572B2DD-35B8-4C8A-922A-DAE818F73064}" type="pres">
      <dgm:prSet presAssocID="{835704EA-1A65-486D-9F45-BC382168EEED}" presName="dummy1b" presStyleCnt="0"/>
      <dgm:spPr/>
      <dgm:t>
        <a:bodyPr/>
        <a:lstStyle/>
        <a:p>
          <a:endParaRPr lang="en-US"/>
        </a:p>
      </dgm:t>
    </dgm:pt>
    <dgm:pt modelId="{8B0A69FB-4F97-4BE2-A869-1DCC9214836B}" type="pres">
      <dgm:prSet presAssocID="{835704EA-1A65-486D-9F45-BC382168EEED}" presName="wedge1Tx" presStyleLbl="node1" presStyleIdx="0" presStyleCnt="2">
        <dgm:presLayoutVars>
          <dgm:chMax val="0"/>
          <dgm:chPref val="0"/>
          <dgm:bulletEnabled val="1"/>
        </dgm:presLayoutVars>
      </dgm:prSet>
      <dgm:spPr/>
      <dgm:t>
        <a:bodyPr/>
        <a:lstStyle/>
        <a:p>
          <a:endParaRPr lang="en-US"/>
        </a:p>
      </dgm:t>
    </dgm:pt>
    <dgm:pt modelId="{56339AFD-712E-49C8-AA44-4F3337B80524}" type="pres">
      <dgm:prSet presAssocID="{835704EA-1A65-486D-9F45-BC382168EEED}" presName="wedge2" presStyleLbl="node1" presStyleIdx="1" presStyleCnt="2"/>
      <dgm:spPr/>
      <dgm:t>
        <a:bodyPr/>
        <a:lstStyle/>
        <a:p>
          <a:endParaRPr lang="en-US"/>
        </a:p>
      </dgm:t>
    </dgm:pt>
    <dgm:pt modelId="{4C92ADD3-2CF2-42F0-873D-83929943E454}" type="pres">
      <dgm:prSet presAssocID="{835704EA-1A65-486D-9F45-BC382168EEED}" presName="dummy2a" presStyleCnt="0"/>
      <dgm:spPr/>
      <dgm:t>
        <a:bodyPr/>
        <a:lstStyle/>
        <a:p>
          <a:endParaRPr lang="en-US"/>
        </a:p>
      </dgm:t>
    </dgm:pt>
    <dgm:pt modelId="{86ADFD97-C8CD-4800-8CE9-5C8ACD0C398F}" type="pres">
      <dgm:prSet presAssocID="{835704EA-1A65-486D-9F45-BC382168EEED}" presName="dummy2b" presStyleCnt="0"/>
      <dgm:spPr/>
      <dgm:t>
        <a:bodyPr/>
        <a:lstStyle/>
        <a:p>
          <a:endParaRPr lang="en-US"/>
        </a:p>
      </dgm:t>
    </dgm:pt>
    <dgm:pt modelId="{428B8F1C-9DFD-42BD-AD05-1886E5F17BC7}" type="pres">
      <dgm:prSet presAssocID="{835704EA-1A65-486D-9F45-BC382168EEED}" presName="wedge2Tx" presStyleLbl="node1" presStyleIdx="1" presStyleCnt="2">
        <dgm:presLayoutVars>
          <dgm:chMax val="0"/>
          <dgm:chPref val="0"/>
          <dgm:bulletEnabled val="1"/>
        </dgm:presLayoutVars>
      </dgm:prSet>
      <dgm:spPr/>
      <dgm:t>
        <a:bodyPr/>
        <a:lstStyle/>
        <a:p>
          <a:endParaRPr lang="en-US"/>
        </a:p>
      </dgm:t>
    </dgm:pt>
    <dgm:pt modelId="{6FC5EC08-955A-407C-9B8E-302F642A7C10}" type="pres">
      <dgm:prSet presAssocID="{163F34DC-5DFB-48BB-955F-920D54183EAA}" presName="arrowWedge1" presStyleLbl="fgSibTrans2D1" presStyleIdx="0" presStyleCnt="2"/>
      <dgm:spPr/>
      <dgm:t>
        <a:bodyPr/>
        <a:lstStyle/>
        <a:p>
          <a:endParaRPr lang="en-US"/>
        </a:p>
      </dgm:t>
    </dgm:pt>
    <dgm:pt modelId="{F22C6579-D9A3-45C5-9A92-BEC7B35735F0}" type="pres">
      <dgm:prSet presAssocID="{E4EB7C4A-7A23-48DA-AC1A-96DBB6441FDE}" presName="arrowWedge2" presStyleLbl="fgSibTrans2D1" presStyleIdx="1" presStyleCnt="2"/>
      <dgm:spPr/>
      <dgm:t>
        <a:bodyPr/>
        <a:lstStyle/>
        <a:p>
          <a:endParaRPr lang="en-US"/>
        </a:p>
      </dgm:t>
    </dgm:pt>
  </dgm:ptLst>
  <dgm:cxnLst>
    <dgm:cxn modelId="{915BEA11-7126-4EF8-819D-3D71E22B6853}" type="presOf" srcId="{F46B3067-DC80-486A-9B28-E40D50052543}" destId="{56339AFD-712E-49C8-AA44-4F3337B80524}" srcOrd="0" destOrd="0" presId="urn:microsoft.com/office/officeart/2005/8/layout/cycle8"/>
    <dgm:cxn modelId="{F3BB81FC-7A0C-4BAE-A815-33BA53113F3F}" type="presOf" srcId="{8D4EEA1F-0A7F-487E-92BA-D1BDF2E0ECC3}" destId="{8B0A69FB-4F97-4BE2-A869-1DCC9214836B}" srcOrd="1" destOrd="0" presId="urn:microsoft.com/office/officeart/2005/8/layout/cycle8"/>
    <dgm:cxn modelId="{D8A91A2F-38AC-47CB-BB12-B0DD8F63DF9A}" type="presOf" srcId="{8D4EEA1F-0A7F-487E-92BA-D1BDF2E0ECC3}" destId="{FC975792-ECE3-4650-AAC7-84BF7DB3865C}" srcOrd="0" destOrd="0" presId="urn:microsoft.com/office/officeart/2005/8/layout/cycle8"/>
    <dgm:cxn modelId="{31B5CD62-A8C7-44E6-AE7F-89957DD50C3E}" srcId="{835704EA-1A65-486D-9F45-BC382168EEED}" destId="{F46B3067-DC80-486A-9B28-E40D50052543}" srcOrd="1" destOrd="0" parTransId="{127735EB-7AB3-4385-9861-3647699CCF67}" sibTransId="{E4EB7C4A-7A23-48DA-AC1A-96DBB6441FDE}"/>
    <dgm:cxn modelId="{0B6D02F6-02EF-4412-927E-A813E7AD5E69}" type="presOf" srcId="{F46B3067-DC80-486A-9B28-E40D50052543}" destId="{428B8F1C-9DFD-42BD-AD05-1886E5F17BC7}" srcOrd="1" destOrd="0" presId="urn:microsoft.com/office/officeart/2005/8/layout/cycle8"/>
    <dgm:cxn modelId="{D1525A89-5D55-4F4C-9BD3-E2552CA8828B}" type="presOf" srcId="{835704EA-1A65-486D-9F45-BC382168EEED}" destId="{A40C7AC2-2382-44A8-A62E-6D9E1EF5B032}" srcOrd="0" destOrd="0" presId="urn:microsoft.com/office/officeart/2005/8/layout/cycle8"/>
    <dgm:cxn modelId="{0B93BC2F-962A-4E0F-9DEC-E38A40C9104D}" srcId="{835704EA-1A65-486D-9F45-BC382168EEED}" destId="{8D4EEA1F-0A7F-487E-92BA-D1BDF2E0ECC3}" srcOrd="0" destOrd="0" parTransId="{5EB039C4-4490-432C-AF53-A242AE336126}" sibTransId="{163F34DC-5DFB-48BB-955F-920D54183EAA}"/>
    <dgm:cxn modelId="{75ED9D72-0551-484F-AEAF-31ADF52E1DA2}" type="presParOf" srcId="{A40C7AC2-2382-44A8-A62E-6D9E1EF5B032}" destId="{FC975792-ECE3-4650-AAC7-84BF7DB3865C}" srcOrd="0" destOrd="0" presId="urn:microsoft.com/office/officeart/2005/8/layout/cycle8"/>
    <dgm:cxn modelId="{A9B7CCF5-78E1-4453-8680-FD8BF272B5D7}" type="presParOf" srcId="{A40C7AC2-2382-44A8-A62E-6D9E1EF5B032}" destId="{25713E37-1A1B-4B59-9119-E349F9A0EC47}" srcOrd="1" destOrd="0" presId="urn:microsoft.com/office/officeart/2005/8/layout/cycle8"/>
    <dgm:cxn modelId="{54F8D3DB-19A6-4917-BF90-53E08BCF9AF5}" type="presParOf" srcId="{A40C7AC2-2382-44A8-A62E-6D9E1EF5B032}" destId="{F572B2DD-35B8-4C8A-922A-DAE818F73064}" srcOrd="2" destOrd="0" presId="urn:microsoft.com/office/officeart/2005/8/layout/cycle8"/>
    <dgm:cxn modelId="{8A78E4DD-8F6A-4506-950B-875240CDF091}" type="presParOf" srcId="{A40C7AC2-2382-44A8-A62E-6D9E1EF5B032}" destId="{8B0A69FB-4F97-4BE2-A869-1DCC9214836B}" srcOrd="3" destOrd="0" presId="urn:microsoft.com/office/officeart/2005/8/layout/cycle8"/>
    <dgm:cxn modelId="{D1012315-4CBA-4BB3-B0C4-5EA9ACF465B8}" type="presParOf" srcId="{A40C7AC2-2382-44A8-A62E-6D9E1EF5B032}" destId="{56339AFD-712E-49C8-AA44-4F3337B80524}" srcOrd="4" destOrd="0" presId="urn:microsoft.com/office/officeart/2005/8/layout/cycle8"/>
    <dgm:cxn modelId="{C497444D-CB9A-418A-A736-AAF496A14ECA}" type="presParOf" srcId="{A40C7AC2-2382-44A8-A62E-6D9E1EF5B032}" destId="{4C92ADD3-2CF2-42F0-873D-83929943E454}" srcOrd="5" destOrd="0" presId="urn:microsoft.com/office/officeart/2005/8/layout/cycle8"/>
    <dgm:cxn modelId="{83E42B7E-30A0-4F13-9FAE-74198241BEBE}" type="presParOf" srcId="{A40C7AC2-2382-44A8-A62E-6D9E1EF5B032}" destId="{86ADFD97-C8CD-4800-8CE9-5C8ACD0C398F}" srcOrd="6" destOrd="0" presId="urn:microsoft.com/office/officeart/2005/8/layout/cycle8"/>
    <dgm:cxn modelId="{2799CE4A-CD65-41A2-AF57-5CE4AA4DDA05}" type="presParOf" srcId="{A40C7AC2-2382-44A8-A62E-6D9E1EF5B032}" destId="{428B8F1C-9DFD-42BD-AD05-1886E5F17BC7}" srcOrd="7" destOrd="0" presId="urn:microsoft.com/office/officeart/2005/8/layout/cycle8"/>
    <dgm:cxn modelId="{2FB6DEFD-7464-4FAB-B962-C84C18525FB9}" type="presParOf" srcId="{A40C7AC2-2382-44A8-A62E-6D9E1EF5B032}" destId="{6FC5EC08-955A-407C-9B8E-302F642A7C10}" srcOrd="8" destOrd="0" presId="urn:microsoft.com/office/officeart/2005/8/layout/cycle8"/>
    <dgm:cxn modelId="{ABCFEB01-3E10-4FB0-B92A-01B6CA7FB1B2}" type="presParOf" srcId="{A40C7AC2-2382-44A8-A62E-6D9E1EF5B032}" destId="{F22C6579-D9A3-45C5-9A92-BEC7B35735F0}" srcOrd="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6477BC2-9928-41DE-9AEF-3DFC261827CF}" type="doc">
      <dgm:prSet loTypeId="urn:microsoft.com/office/officeart/2005/8/layout/vProcess5" loCatId="process" qsTypeId="urn:microsoft.com/office/officeart/2005/8/quickstyle/3d1" qsCatId="3D" csTypeId="urn:microsoft.com/office/officeart/2005/8/colors/accent1_4" csCatId="accent1" phldr="1"/>
      <dgm:spPr/>
      <dgm:t>
        <a:bodyPr/>
        <a:lstStyle/>
        <a:p>
          <a:endParaRPr lang="en-US"/>
        </a:p>
      </dgm:t>
    </dgm:pt>
    <dgm:pt modelId="{3AD07657-833A-4962-9902-EED558471F03}">
      <dgm:prSet phldrT="[Text]"/>
      <dgm:spPr/>
      <dgm:t>
        <a:bodyPr/>
        <a:lstStyle/>
        <a:p>
          <a:r>
            <a:rPr lang="en-US" dirty="0" smtClean="0"/>
            <a:t>Sensing</a:t>
          </a:r>
          <a:endParaRPr lang="en-US" dirty="0"/>
        </a:p>
      </dgm:t>
    </dgm:pt>
    <dgm:pt modelId="{F9E72FED-35DB-48D9-914B-ECD87ECDF3ED}" type="parTrans" cxnId="{579DC20A-1D83-4AC2-B5B3-EF2877E67DDB}">
      <dgm:prSet/>
      <dgm:spPr/>
      <dgm:t>
        <a:bodyPr/>
        <a:lstStyle/>
        <a:p>
          <a:endParaRPr lang="en-US"/>
        </a:p>
      </dgm:t>
    </dgm:pt>
    <dgm:pt modelId="{F03F1354-0AA1-4848-8030-5841F91D28CA}" type="sibTrans" cxnId="{579DC20A-1D83-4AC2-B5B3-EF2877E67DDB}">
      <dgm:prSet/>
      <dgm:spPr/>
      <dgm:t>
        <a:bodyPr/>
        <a:lstStyle/>
        <a:p>
          <a:endParaRPr lang="en-US"/>
        </a:p>
      </dgm:t>
    </dgm:pt>
    <dgm:pt modelId="{3EF6142C-EBA4-4E68-BAFA-4266A33F56D4}">
      <dgm:prSet phldrT="[Text]"/>
      <dgm:spPr/>
      <dgm:t>
        <a:bodyPr/>
        <a:lstStyle/>
        <a:p>
          <a:r>
            <a:rPr lang="en-US" b="0" dirty="0" smtClean="0"/>
            <a:t>Monitoring</a:t>
          </a:r>
          <a:endParaRPr lang="en-US" b="0" dirty="0"/>
        </a:p>
      </dgm:t>
    </dgm:pt>
    <dgm:pt modelId="{89F967DA-A010-4FFB-8C92-1DD40DE6C5E7}" type="parTrans" cxnId="{2DFDD1B2-233E-49B2-9539-A476896A553A}">
      <dgm:prSet/>
      <dgm:spPr/>
      <dgm:t>
        <a:bodyPr/>
        <a:lstStyle/>
        <a:p>
          <a:endParaRPr lang="en-US"/>
        </a:p>
      </dgm:t>
    </dgm:pt>
    <dgm:pt modelId="{DCD5E6AF-B42C-4548-9713-20F4CB90836B}" type="sibTrans" cxnId="{2DFDD1B2-233E-49B2-9539-A476896A553A}">
      <dgm:prSet/>
      <dgm:spPr/>
      <dgm:t>
        <a:bodyPr/>
        <a:lstStyle/>
        <a:p>
          <a:endParaRPr lang="en-US"/>
        </a:p>
      </dgm:t>
    </dgm:pt>
    <dgm:pt modelId="{2A0FFE7B-0C8E-4135-8408-1131BDDAA59F}">
      <dgm:prSet phldrT="[Text]"/>
      <dgm:spPr/>
      <dgm:t>
        <a:bodyPr/>
        <a:lstStyle/>
        <a:p>
          <a:r>
            <a:rPr lang="en-US" dirty="0" smtClean="0"/>
            <a:t>Control</a:t>
          </a:r>
          <a:endParaRPr lang="en-US" dirty="0"/>
        </a:p>
      </dgm:t>
    </dgm:pt>
    <dgm:pt modelId="{DB686E2E-D754-4F13-9644-423CEF844092}" type="parTrans" cxnId="{239F03BF-C5E8-484C-8F55-A8666E2F7E7F}">
      <dgm:prSet/>
      <dgm:spPr/>
      <dgm:t>
        <a:bodyPr/>
        <a:lstStyle/>
        <a:p>
          <a:endParaRPr lang="en-US"/>
        </a:p>
      </dgm:t>
    </dgm:pt>
    <dgm:pt modelId="{A1CCAD53-466B-4828-9199-0AEF2B4C8C5B}" type="sibTrans" cxnId="{239F03BF-C5E8-484C-8F55-A8666E2F7E7F}">
      <dgm:prSet/>
      <dgm:spPr/>
      <dgm:t>
        <a:bodyPr/>
        <a:lstStyle/>
        <a:p>
          <a:endParaRPr lang="en-US"/>
        </a:p>
      </dgm:t>
    </dgm:pt>
    <dgm:pt modelId="{D18A6AD0-A537-4B8C-902F-AB6FA108BA85}" type="pres">
      <dgm:prSet presAssocID="{E6477BC2-9928-41DE-9AEF-3DFC261827CF}" presName="outerComposite" presStyleCnt="0">
        <dgm:presLayoutVars>
          <dgm:chMax val="5"/>
          <dgm:dir/>
          <dgm:resizeHandles val="exact"/>
        </dgm:presLayoutVars>
      </dgm:prSet>
      <dgm:spPr/>
      <dgm:t>
        <a:bodyPr/>
        <a:lstStyle/>
        <a:p>
          <a:endParaRPr lang="en-US"/>
        </a:p>
      </dgm:t>
    </dgm:pt>
    <dgm:pt modelId="{8466692C-7825-49B3-AF3D-088C62B39AF7}" type="pres">
      <dgm:prSet presAssocID="{E6477BC2-9928-41DE-9AEF-3DFC261827CF}" presName="dummyMaxCanvas" presStyleCnt="0">
        <dgm:presLayoutVars/>
      </dgm:prSet>
      <dgm:spPr/>
      <dgm:t>
        <a:bodyPr/>
        <a:lstStyle/>
        <a:p>
          <a:endParaRPr lang="en-US"/>
        </a:p>
      </dgm:t>
    </dgm:pt>
    <dgm:pt modelId="{92F07F07-8418-4265-A777-0F7065E74262}" type="pres">
      <dgm:prSet presAssocID="{E6477BC2-9928-41DE-9AEF-3DFC261827CF}" presName="ThreeNodes_1" presStyleLbl="node1" presStyleIdx="0" presStyleCnt="3">
        <dgm:presLayoutVars>
          <dgm:bulletEnabled val="1"/>
        </dgm:presLayoutVars>
      </dgm:prSet>
      <dgm:spPr/>
      <dgm:t>
        <a:bodyPr/>
        <a:lstStyle/>
        <a:p>
          <a:endParaRPr lang="en-US"/>
        </a:p>
      </dgm:t>
    </dgm:pt>
    <dgm:pt modelId="{FDED9B98-B495-45E5-B64E-6B89B673DA51}" type="pres">
      <dgm:prSet presAssocID="{E6477BC2-9928-41DE-9AEF-3DFC261827CF}" presName="ThreeNodes_2" presStyleLbl="node1" presStyleIdx="1" presStyleCnt="3">
        <dgm:presLayoutVars>
          <dgm:bulletEnabled val="1"/>
        </dgm:presLayoutVars>
      </dgm:prSet>
      <dgm:spPr/>
      <dgm:t>
        <a:bodyPr/>
        <a:lstStyle/>
        <a:p>
          <a:endParaRPr lang="en-US"/>
        </a:p>
      </dgm:t>
    </dgm:pt>
    <dgm:pt modelId="{9CAEFCBC-9B14-4EDE-9E5D-E6C4EB8CAD56}" type="pres">
      <dgm:prSet presAssocID="{E6477BC2-9928-41DE-9AEF-3DFC261827CF}" presName="ThreeNodes_3" presStyleLbl="node1" presStyleIdx="2" presStyleCnt="3">
        <dgm:presLayoutVars>
          <dgm:bulletEnabled val="1"/>
        </dgm:presLayoutVars>
      </dgm:prSet>
      <dgm:spPr/>
      <dgm:t>
        <a:bodyPr/>
        <a:lstStyle/>
        <a:p>
          <a:endParaRPr lang="en-US"/>
        </a:p>
      </dgm:t>
    </dgm:pt>
    <dgm:pt modelId="{E7E592ED-961D-430C-95F3-F06107B82AEA}" type="pres">
      <dgm:prSet presAssocID="{E6477BC2-9928-41DE-9AEF-3DFC261827CF}" presName="ThreeConn_1-2" presStyleLbl="fgAccFollowNode1" presStyleIdx="0" presStyleCnt="2">
        <dgm:presLayoutVars>
          <dgm:bulletEnabled val="1"/>
        </dgm:presLayoutVars>
      </dgm:prSet>
      <dgm:spPr/>
      <dgm:t>
        <a:bodyPr/>
        <a:lstStyle/>
        <a:p>
          <a:endParaRPr lang="en-US"/>
        </a:p>
      </dgm:t>
    </dgm:pt>
    <dgm:pt modelId="{64FA7EBA-7468-44F4-9A92-F69EF46AAB08}" type="pres">
      <dgm:prSet presAssocID="{E6477BC2-9928-41DE-9AEF-3DFC261827CF}" presName="ThreeConn_2-3" presStyleLbl="fgAccFollowNode1" presStyleIdx="1" presStyleCnt="2">
        <dgm:presLayoutVars>
          <dgm:bulletEnabled val="1"/>
        </dgm:presLayoutVars>
      </dgm:prSet>
      <dgm:spPr/>
      <dgm:t>
        <a:bodyPr/>
        <a:lstStyle/>
        <a:p>
          <a:endParaRPr lang="en-US"/>
        </a:p>
      </dgm:t>
    </dgm:pt>
    <dgm:pt modelId="{817FC62B-F9DA-4E96-8E2A-D62E20FCEC88}" type="pres">
      <dgm:prSet presAssocID="{E6477BC2-9928-41DE-9AEF-3DFC261827CF}" presName="ThreeNodes_1_text" presStyleLbl="node1" presStyleIdx="2" presStyleCnt="3">
        <dgm:presLayoutVars>
          <dgm:bulletEnabled val="1"/>
        </dgm:presLayoutVars>
      </dgm:prSet>
      <dgm:spPr/>
      <dgm:t>
        <a:bodyPr/>
        <a:lstStyle/>
        <a:p>
          <a:endParaRPr lang="en-US"/>
        </a:p>
      </dgm:t>
    </dgm:pt>
    <dgm:pt modelId="{CE52D2CB-A560-4A55-A53C-7899AB12A7C6}" type="pres">
      <dgm:prSet presAssocID="{E6477BC2-9928-41DE-9AEF-3DFC261827CF}" presName="ThreeNodes_2_text" presStyleLbl="node1" presStyleIdx="2" presStyleCnt="3">
        <dgm:presLayoutVars>
          <dgm:bulletEnabled val="1"/>
        </dgm:presLayoutVars>
      </dgm:prSet>
      <dgm:spPr/>
      <dgm:t>
        <a:bodyPr/>
        <a:lstStyle/>
        <a:p>
          <a:endParaRPr lang="en-US"/>
        </a:p>
      </dgm:t>
    </dgm:pt>
    <dgm:pt modelId="{00729215-AD03-4671-806C-687FE817355A}" type="pres">
      <dgm:prSet presAssocID="{E6477BC2-9928-41DE-9AEF-3DFC261827CF}" presName="ThreeNodes_3_text" presStyleLbl="node1" presStyleIdx="2" presStyleCnt="3">
        <dgm:presLayoutVars>
          <dgm:bulletEnabled val="1"/>
        </dgm:presLayoutVars>
      </dgm:prSet>
      <dgm:spPr/>
      <dgm:t>
        <a:bodyPr/>
        <a:lstStyle/>
        <a:p>
          <a:endParaRPr lang="en-US"/>
        </a:p>
      </dgm:t>
    </dgm:pt>
  </dgm:ptLst>
  <dgm:cxnLst>
    <dgm:cxn modelId="{A08DCC31-A1AF-4F11-AA69-D12C2A3F9442}" type="presOf" srcId="{DCD5E6AF-B42C-4548-9713-20F4CB90836B}" destId="{64FA7EBA-7468-44F4-9A92-F69EF46AAB08}" srcOrd="0" destOrd="0" presId="urn:microsoft.com/office/officeart/2005/8/layout/vProcess5"/>
    <dgm:cxn modelId="{D47A8A44-08F4-4D06-936F-88F128F8B9E2}" type="presOf" srcId="{3AD07657-833A-4962-9902-EED558471F03}" destId="{92F07F07-8418-4265-A777-0F7065E74262}" srcOrd="0" destOrd="0" presId="urn:microsoft.com/office/officeart/2005/8/layout/vProcess5"/>
    <dgm:cxn modelId="{BD07A436-BD56-4CD0-9443-2E0A489DEB38}" type="presOf" srcId="{E6477BC2-9928-41DE-9AEF-3DFC261827CF}" destId="{D18A6AD0-A537-4B8C-902F-AB6FA108BA85}" srcOrd="0" destOrd="0" presId="urn:microsoft.com/office/officeart/2005/8/layout/vProcess5"/>
    <dgm:cxn modelId="{48AEA27F-EE36-4F43-948E-0FC7CC8FAC67}" type="presOf" srcId="{3EF6142C-EBA4-4E68-BAFA-4266A33F56D4}" destId="{FDED9B98-B495-45E5-B64E-6B89B673DA51}" srcOrd="0" destOrd="0" presId="urn:microsoft.com/office/officeart/2005/8/layout/vProcess5"/>
    <dgm:cxn modelId="{4615CCA7-7F7D-452A-B0E7-66EEE1799595}" type="presOf" srcId="{2A0FFE7B-0C8E-4135-8408-1131BDDAA59F}" destId="{00729215-AD03-4671-806C-687FE817355A}" srcOrd="1" destOrd="0" presId="urn:microsoft.com/office/officeart/2005/8/layout/vProcess5"/>
    <dgm:cxn modelId="{8CF13747-66CA-49E1-9D13-DEA81BF4724D}" type="presOf" srcId="{3EF6142C-EBA4-4E68-BAFA-4266A33F56D4}" destId="{CE52D2CB-A560-4A55-A53C-7899AB12A7C6}" srcOrd="1" destOrd="0" presId="urn:microsoft.com/office/officeart/2005/8/layout/vProcess5"/>
    <dgm:cxn modelId="{2DFDD1B2-233E-49B2-9539-A476896A553A}" srcId="{E6477BC2-9928-41DE-9AEF-3DFC261827CF}" destId="{3EF6142C-EBA4-4E68-BAFA-4266A33F56D4}" srcOrd="1" destOrd="0" parTransId="{89F967DA-A010-4FFB-8C92-1DD40DE6C5E7}" sibTransId="{DCD5E6AF-B42C-4548-9713-20F4CB90836B}"/>
    <dgm:cxn modelId="{239F03BF-C5E8-484C-8F55-A8666E2F7E7F}" srcId="{E6477BC2-9928-41DE-9AEF-3DFC261827CF}" destId="{2A0FFE7B-0C8E-4135-8408-1131BDDAA59F}" srcOrd="2" destOrd="0" parTransId="{DB686E2E-D754-4F13-9644-423CEF844092}" sibTransId="{A1CCAD53-466B-4828-9199-0AEF2B4C8C5B}"/>
    <dgm:cxn modelId="{579DC20A-1D83-4AC2-B5B3-EF2877E67DDB}" srcId="{E6477BC2-9928-41DE-9AEF-3DFC261827CF}" destId="{3AD07657-833A-4962-9902-EED558471F03}" srcOrd="0" destOrd="0" parTransId="{F9E72FED-35DB-48D9-914B-ECD87ECDF3ED}" sibTransId="{F03F1354-0AA1-4848-8030-5841F91D28CA}"/>
    <dgm:cxn modelId="{33EDE278-4D58-4CAF-81E4-A5016A34EC04}" type="presOf" srcId="{F03F1354-0AA1-4848-8030-5841F91D28CA}" destId="{E7E592ED-961D-430C-95F3-F06107B82AEA}" srcOrd="0" destOrd="0" presId="urn:microsoft.com/office/officeart/2005/8/layout/vProcess5"/>
    <dgm:cxn modelId="{ACEA4209-1963-418A-BE4E-E308A18DDB0F}" type="presOf" srcId="{2A0FFE7B-0C8E-4135-8408-1131BDDAA59F}" destId="{9CAEFCBC-9B14-4EDE-9E5D-E6C4EB8CAD56}" srcOrd="0" destOrd="0" presId="urn:microsoft.com/office/officeart/2005/8/layout/vProcess5"/>
    <dgm:cxn modelId="{8C1C9C1A-68AB-4CC4-B0F4-189B150AA85E}" type="presOf" srcId="{3AD07657-833A-4962-9902-EED558471F03}" destId="{817FC62B-F9DA-4E96-8E2A-D62E20FCEC88}" srcOrd="1" destOrd="0" presId="urn:microsoft.com/office/officeart/2005/8/layout/vProcess5"/>
    <dgm:cxn modelId="{339C54EA-474C-42DF-AAE3-03D71E17B24E}" type="presParOf" srcId="{D18A6AD0-A537-4B8C-902F-AB6FA108BA85}" destId="{8466692C-7825-49B3-AF3D-088C62B39AF7}" srcOrd="0" destOrd="0" presId="urn:microsoft.com/office/officeart/2005/8/layout/vProcess5"/>
    <dgm:cxn modelId="{89C41566-6E0F-43F7-A735-91640FC360FB}" type="presParOf" srcId="{D18A6AD0-A537-4B8C-902F-AB6FA108BA85}" destId="{92F07F07-8418-4265-A777-0F7065E74262}" srcOrd="1" destOrd="0" presId="urn:microsoft.com/office/officeart/2005/8/layout/vProcess5"/>
    <dgm:cxn modelId="{735607CA-B15D-42F4-930A-70623C58697A}" type="presParOf" srcId="{D18A6AD0-A537-4B8C-902F-AB6FA108BA85}" destId="{FDED9B98-B495-45E5-B64E-6B89B673DA51}" srcOrd="2" destOrd="0" presId="urn:microsoft.com/office/officeart/2005/8/layout/vProcess5"/>
    <dgm:cxn modelId="{7E8DBF8F-FE40-4B24-8690-A85A39168772}" type="presParOf" srcId="{D18A6AD0-A537-4B8C-902F-AB6FA108BA85}" destId="{9CAEFCBC-9B14-4EDE-9E5D-E6C4EB8CAD56}" srcOrd="3" destOrd="0" presId="urn:microsoft.com/office/officeart/2005/8/layout/vProcess5"/>
    <dgm:cxn modelId="{7B98BCBF-3B6F-4AEA-84B7-634561D1DE0E}" type="presParOf" srcId="{D18A6AD0-A537-4B8C-902F-AB6FA108BA85}" destId="{E7E592ED-961D-430C-95F3-F06107B82AEA}" srcOrd="4" destOrd="0" presId="urn:microsoft.com/office/officeart/2005/8/layout/vProcess5"/>
    <dgm:cxn modelId="{9B7C1513-02B0-4403-B4F9-D386A55692EA}" type="presParOf" srcId="{D18A6AD0-A537-4B8C-902F-AB6FA108BA85}" destId="{64FA7EBA-7468-44F4-9A92-F69EF46AAB08}" srcOrd="5" destOrd="0" presId="urn:microsoft.com/office/officeart/2005/8/layout/vProcess5"/>
    <dgm:cxn modelId="{B8FDB001-3DD3-4DA3-A7F5-8B4F02BE5CC5}" type="presParOf" srcId="{D18A6AD0-A537-4B8C-902F-AB6FA108BA85}" destId="{817FC62B-F9DA-4E96-8E2A-D62E20FCEC88}" srcOrd="6" destOrd="0" presId="urn:microsoft.com/office/officeart/2005/8/layout/vProcess5"/>
    <dgm:cxn modelId="{F721D7FB-8E50-4DDA-BAFF-D9FEC9C1827F}" type="presParOf" srcId="{D18A6AD0-A537-4B8C-902F-AB6FA108BA85}" destId="{CE52D2CB-A560-4A55-A53C-7899AB12A7C6}" srcOrd="7" destOrd="0" presId="urn:microsoft.com/office/officeart/2005/8/layout/vProcess5"/>
    <dgm:cxn modelId="{648670BB-9D0C-416B-8AE6-F1372070F5AF}" type="presParOf" srcId="{D18A6AD0-A537-4B8C-902F-AB6FA108BA85}" destId="{00729215-AD03-4671-806C-687FE817355A}"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975792-ECE3-4650-AAC7-84BF7DB3865C}">
      <dsp:nvSpPr>
        <dsp:cNvPr id="0" name=""/>
        <dsp:cNvSpPr/>
      </dsp:nvSpPr>
      <dsp:spPr>
        <a:xfrm>
          <a:off x="3672250" y="435196"/>
          <a:ext cx="4758563" cy="4758563"/>
        </a:xfrm>
        <a:prstGeom prst="pie">
          <a:avLst>
            <a:gd name="adj1" fmla="val 16200000"/>
            <a:gd name="adj2" fmla="val 5400000"/>
          </a:avLst>
        </a:prstGeom>
        <a:gradFill rotWithShape="0">
          <a:gsLst>
            <a:gs pos="0">
              <a:schemeClr val="accent1">
                <a:shade val="50000"/>
                <a:hueOff val="0"/>
                <a:satOff val="0"/>
                <a:lumOff val="0"/>
                <a:alphaOff val="0"/>
              </a:schemeClr>
            </a:gs>
            <a:gs pos="100000">
              <a:schemeClr val="accent1">
                <a:shade val="50000"/>
                <a:hueOff val="0"/>
                <a:satOff val="0"/>
                <a:lumOff val="0"/>
                <a:alphaOff val="0"/>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1">
              <a:shade val="50000"/>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Design</a:t>
          </a:r>
          <a:endParaRPr lang="en-US" sz="3000" kern="1200" dirty="0"/>
        </a:p>
      </dsp:txBody>
      <dsp:txXfrm>
        <a:off x="6272465" y="1681487"/>
        <a:ext cx="1699487" cy="2265982"/>
      </dsp:txXfrm>
    </dsp:sp>
    <dsp:sp modelId="{56339AFD-712E-49C8-AA44-4F3337B80524}">
      <dsp:nvSpPr>
        <dsp:cNvPr id="0" name=""/>
        <dsp:cNvSpPr/>
      </dsp:nvSpPr>
      <dsp:spPr>
        <a:xfrm>
          <a:off x="3445651" y="435196"/>
          <a:ext cx="4758563" cy="4758563"/>
        </a:xfrm>
        <a:prstGeom prst="pie">
          <a:avLst>
            <a:gd name="adj1" fmla="val 5400000"/>
            <a:gd name="adj2" fmla="val 16200000"/>
          </a:avLst>
        </a:prstGeom>
        <a:gradFill rotWithShape="0">
          <a:gsLst>
            <a:gs pos="0">
              <a:schemeClr val="accent1">
                <a:shade val="50000"/>
                <a:hueOff val="645719"/>
                <a:satOff val="-55153"/>
                <a:lumOff val="50991"/>
                <a:alphaOff val="0"/>
              </a:schemeClr>
            </a:gs>
            <a:gs pos="100000">
              <a:schemeClr val="accent1">
                <a:shade val="50000"/>
                <a:hueOff val="645719"/>
                <a:satOff val="-55153"/>
                <a:lumOff val="50991"/>
                <a:alphaOff val="0"/>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1">
              <a:shade val="50000"/>
              <a:hueOff val="645719"/>
              <a:satOff val="-55153"/>
              <a:lumOff val="50991"/>
              <a:alphaOff val="0"/>
              <a:shade val="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System’s Block Diagram</a:t>
          </a:r>
          <a:endParaRPr lang="en-US" sz="3000" kern="1200" dirty="0"/>
        </a:p>
      </dsp:txBody>
      <dsp:txXfrm>
        <a:off x="3904513" y="1681487"/>
        <a:ext cx="1699487" cy="2265982"/>
      </dsp:txXfrm>
    </dsp:sp>
    <dsp:sp modelId="{6FC5EC08-955A-407C-9B8E-302F642A7C10}">
      <dsp:nvSpPr>
        <dsp:cNvPr id="0" name=""/>
        <dsp:cNvSpPr/>
      </dsp:nvSpPr>
      <dsp:spPr>
        <a:xfrm>
          <a:off x="3377672" y="140618"/>
          <a:ext cx="5347719" cy="5347719"/>
        </a:xfrm>
        <a:prstGeom prst="circularArrow">
          <a:avLst>
            <a:gd name="adj1" fmla="val 5085"/>
            <a:gd name="adj2" fmla="val 327528"/>
            <a:gd name="adj3" fmla="val 5072472"/>
            <a:gd name="adj4" fmla="val 16200000"/>
            <a:gd name="adj5" fmla="val 5932"/>
          </a:avLst>
        </a:prstGeom>
        <a:gradFill rotWithShape="0">
          <a:gsLst>
            <a:gs pos="0">
              <a:schemeClr val="accent1">
                <a:shade val="90000"/>
                <a:hueOff val="0"/>
                <a:satOff val="0"/>
                <a:lumOff val="0"/>
                <a:alphaOff val="0"/>
              </a:schemeClr>
            </a:gs>
            <a:gs pos="100000">
              <a:schemeClr val="accent1">
                <a:shade val="90000"/>
                <a:hueOff val="0"/>
                <a:satOff val="0"/>
                <a:lumOff val="0"/>
                <a:alphaOff val="0"/>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1">
              <a:shade val="90000"/>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sp>
    <dsp:sp modelId="{F22C6579-D9A3-45C5-9A92-BEC7B35735F0}">
      <dsp:nvSpPr>
        <dsp:cNvPr id="0" name=""/>
        <dsp:cNvSpPr/>
      </dsp:nvSpPr>
      <dsp:spPr>
        <a:xfrm>
          <a:off x="3151074" y="140618"/>
          <a:ext cx="5347719" cy="5347719"/>
        </a:xfrm>
        <a:prstGeom prst="circularArrow">
          <a:avLst>
            <a:gd name="adj1" fmla="val 5085"/>
            <a:gd name="adj2" fmla="val 327528"/>
            <a:gd name="adj3" fmla="val 15872472"/>
            <a:gd name="adj4" fmla="val 5400000"/>
            <a:gd name="adj5" fmla="val 5932"/>
          </a:avLst>
        </a:prstGeom>
        <a:gradFill rotWithShape="0">
          <a:gsLst>
            <a:gs pos="0">
              <a:schemeClr val="accent1">
                <a:shade val="90000"/>
                <a:hueOff val="684459"/>
                <a:satOff val="-55859"/>
                <a:lumOff val="44602"/>
                <a:alphaOff val="0"/>
              </a:schemeClr>
            </a:gs>
            <a:gs pos="100000">
              <a:schemeClr val="accent1">
                <a:shade val="90000"/>
                <a:hueOff val="684459"/>
                <a:satOff val="-55859"/>
                <a:lumOff val="44602"/>
                <a:alphaOff val="0"/>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1">
              <a:shade val="90000"/>
              <a:hueOff val="684459"/>
              <a:satOff val="-55859"/>
              <a:lumOff val="44602"/>
              <a:alphaOff val="0"/>
              <a:shade val="30000"/>
            </a:schemeClr>
          </a:contourClr>
        </a:sp3d>
      </dsp:spPr>
      <dsp:style>
        <a:lnRef idx="0">
          <a:scrgbClr r="0" g="0" b="0"/>
        </a:lnRef>
        <a:fillRef idx="3">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F07F07-8418-4265-A777-0F7065E74262}">
      <dsp:nvSpPr>
        <dsp:cNvPr id="0" name=""/>
        <dsp:cNvSpPr/>
      </dsp:nvSpPr>
      <dsp:spPr>
        <a:xfrm>
          <a:off x="0" y="0"/>
          <a:ext cx="6689554" cy="1190007"/>
        </a:xfrm>
        <a:prstGeom prst="roundRect">
          <a:avLst>
            <a:gd name="adj" fmla="val 10000"/>
          </a:avLst>
        </a:prstGeom>
        <a:gradFill rotWithShape="0">
          <a:gsLst>
            <a:gs pos="0">
              <a:schemeClr val="accent1">
                <a:shade val="50000"/>
                <a:hueOff val="0"/>
                <a:satOff val="0"/>
                <a:lumOff val="0"/>
                <a:alphaOff val="0"/>
              </a:schemeClr>
            </a:gs>
            <a:gs pos="100000">
              <a:schemeClr val="accent1">
                <a:shade val="50000"/>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a:lnSpc>
              <a:spcPct val="90000"/>
            </a:lnSpc>
            <a:spcBef>
              <a:spcPct val="0"/>
            </a:spcBef>
            <a:spcAft>
              <a:spcPct val="35000"/>
            </a:spcAft>
          </a:pPr>
          <a:r>
            <a:rPr lang="en-US" sz="5100" kern="1200" dirty="0" smtClean="0"/>
            <a:t>Sensing</a:t>
          </a:r>
          <a:endParaRPr lang="en-US" sz="5100" kern="1200" dirty="0"/>
        </a:p>
      </dsp:txBody>
      <dsp:txXfrm>
        <a:off x="34854" y="34854"/>
        <a:ext cx="5405443" cy="1120299"/>
      </dsp:txXfrm>
    </dsp:sp>
    <dsp:sp modelId="{FDED9B98-B495-45E5-B64E-6B89B673DA51}">
      <dsp:nvSpPr>
        <dsp:cNvPr id="0" name=""/>
        <dsp:cNvSpPr/>
      </dsp:nvSpPr>
      <dsp:spPr>
        <a:xfrm>
          <a:off x="590254" y="1388342"/>
          <a:ext cx="6689554" cy="1190007"/>
        </a:xfrm>
        <a:prstGeom prst="roundRect">
          <a:avLst>
            <a:gd name="adj" fmla="val 10000"/>
          </a:avLst>
        </a:prstGeom>
        <a:gradFill rotWithShape="0">
          <a:gsLst>
            <a:gs pos="0">
              <a:schemeClr val="accent1">
                <a:shade val="50000"/>
                <a:hueOff val="430479"/>
                <a:satOff val="-36769"/>
                <a:lumOff val="33994"/>
                <a:alphaOff val="0"/>
              </a:schemeClr>
            </a:gs>
            <a:gs pos="100000">
              <a:schemeClr val="accent1">
                <a:shade val="50000"/>
                <a:hueOff val="430479"/>
                <a:satOff val="-36769"/>
                <a:lumOff val="33994"/>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a:lnSpc>
              <a:spcPct val="90000"/>
            </a:lnSpc>
            <a:spcBef>
              <a:spcPct val="0"/>
            </a:spcBef>
            <a:spcAft>
              <a:spcPct val="35000"/>
            </a:spcAft>
          </a:pPr>
          <a:r>
            <a:rPr lang="en-US" sz="5100" b="0" kern="1200" dirty="0" smtClean="0"/>
            <a:t>Monitoring</a:t>
          </a:r>
          <a:endParaRPr lang="en-US" sz="5100" b="0" kern="1200" dirty="0"/>
        </a:p>
      </dsp:txBody>
      <dsp:txXfrm>
        <a:off x="625108" y="1423196"/>
        <a:ext cx="5256086" cy="1120299"/>
      </dsp:txXfrm>
    </dsp:sp>
    <dsp:sp modelId="{9CAEFCBC-9B14-4EDE-9E5D-E6C4EB8CAD56}">
      <dsp:nvSpPr>
        <dsp:cNvPr id="0" name=""/>
        <dsp:cNvSpPr/>
      </dsp:nvSpPr>
      <dsp:spPr>
        <a:xfrm>
          <a:off x="1180509" y="2776685"/>
          <a:ext cx="6689554" cy="1190007"/>
        </a:xfrm>
        <a:prstGeom prst="roundRect">
          <a:avLst>
            <a:gd name="adj" fmla="val 10000"/>
          </a:avLst>
        </a:prstGeom>
        <a:gradFill rotWithShape="0">
          <a:gsLst>
            <a:gs pos="0">
              <a:schemeClr val="accent1">
                <a:shade val="50000"/>
                <a:hueOff val="430479"/>
                <a:satOff val="-36769"/>
                <a:lumOff val="33994"/>
                <a:alphaOff val="0"/>
              </a:schemeClr>
            </a:gs>
            <a:gs pos="100000">
              <a:schemeClr val="accent1">
                <a:shade val="50000"/>
                <a:hueOff val="430479"/>
                <a:satOff val="-36769"/>
                <a:lumOff val="33994"/>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a:lnSpc>
              <a:spcPct val="90000"/>
            </a:lnSpc>
            <a:spcBef>
              <a:spcPct val="0"/>
            </a:spcBef>
            <a:spcAft>
              <a:spcPct val="35000"/>
            </a:spcAft>
          </a:pPr>
          <a:r>
            <a:rPr lang="en-US" sz="5100" kern="1200" dirty="0" smtClean="0"/>
            <a:t>Control</a:t>
          </a:r>
          <a:endParaRPr lang="en-US" sz="5100" kern="1200" dirty="0"/>
        </a:p>
      </dsp:txBody>
      <dsp:txXfrm>
        <a:off x="1215363" y="2811539"/>
        <a:ext cx="5256086" cy="1120299"/>
      </dsp:txXfrm>
    </dsp:sp>
    <dsp:sp modelId="{E7E592ED-961D-430C-95F3-F06107B82AEA}">
      <dsp:nvSpPr>
        <dsp:cNvPr id="0" name=""/>
        <dsp:cNvSpPr/>
      </dsp:nvSpPr>
      <dsp:spPr>
        <a:xfrm>
          <a:off x="5916049" y="902422"/>
          <a:ext cx="773505" cy="773505"/>
        </a:xfrm>
        <a:prstGeom prst="downArrow">
          <a:avLst>
            <a:gd name="adj1" fmla="val 55000"/>
            <a:gd name="adj2" fmla="val 45000"/>
          </a:avLst>
        </a:prstGeom>
        <a:solidFill>
          <a:schemeClr val="accent1">
            <a:alpha val="90000"/>
            <a:tint val="55000"/>
            <a:hueOff val="0"/>
            <a:satOff val="0"/>
            <a:lumOff val="0"/>
            <a:alphaOff val="0"/>
          </a:schemeClr>
        </a:solidFill>
        <a:ln w="9525" cap="flat" cmpd="sng" algn="ctr">
          <a:solidFill>
            <a:schemeClr val="accent1">
              <a:alpha val="90000"/>
              <a:tint val="55000"/>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6090088" y="902422"/>
        <a:ext cx="425427" cy="582063"/>
      </dsp:txXfrm>
    </dsp:sp>
    <dsp:sp modelId="{64FA7EBA-7468-44F4-9A92-F69EF46AAB08}">
      <dsp:nvSpPr>
        <dsp:cNvPr id="0" name=""/>
        <dsp:cNvSpPr/>
      </dsp:nvSpPr>
      <dsp:spPr>
        <a:xfrm>
          <a:off x="6506304" y="2282831"/>
          <a:ext cx="773505" cy="773505"/>
        </a:xfrm>
        <a:prstGeom prst="downArrow">
          <a:avLst>
            <a:gd name="adj1" fmla="val 55000"/>
            <a:gd name="adj2" fmla="val 45000"/>
          </a:avLst>
        </a:prstGeom>
        <a:solidFill>
          <a:schemeClr val="accent1">
            <a:alpha val="90000"/>
            <a:tint val="55000"/>
            <a:hueOff val="0"/>
            <a:satOff val="0"/>
            <a:lumOff val="0"/>
            <a:alphaOff val="0"/>
          </a:schemeClr>
        </a:solidFill>
        <a:ln w="9525" cap="flat" cmpd="sng" algn="ctr">
          <a:solidFill>
            <a:schemeClr val="accent1">
              <a:alpha val="90000"/>
              <a:tint val="55000"/>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6680343" y="2282831"/>
        <a:ext cx="425427" cy="582063"/>
      </dsp:txXfrm>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48A87A34-81AB-432B-8DAE-1953F412C126}" type="datetimeFigureOut">
              <a:rPr lang="en-US" smtClean="0"/>
              <a:t>6/6/2021</a:t>
            </a:fld>
            <a:endParaRPr lang="en-US" dirty="0"/>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6D22F896-40B5-4ADD-8801-0D06FADFA095}" type="slidenum">
              <a:rPr lang="en-US" smtClean="0"/>
              <a:t>‹#›</a:t>
            </a:fld>
            <a:endParaRPr lang="en-US" dirty="0"/>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pPr/>
              <a:t>6/6/2021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3385415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932800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128753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12800" y="1600205"/>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29600" y="1600205"/>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574217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8096026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5597875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136461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640441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9730373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535187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5600" y="274643"/>
            <a:ext cx="36576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274643"/>
            <a:ext cx="10769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pPr/>
              <a:t>6/6/2021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7350489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9" name="Content Placeholder 8"/>
          <p:cNvSpPr>
            <a:spLocks noGrp="1"/>
          </p:cNvSpPr>
          <p:nvPr>
            <p:ph sz="quarter" idx="13"/>
          </p:nvPr>
        </p:nvSpPr>
        <p:spPr>
          <a:xfrm>
            <a:off x="1389888" y="2313432"/>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dirty="0"/>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6/6/2021</a:t>
            </a:fld>
            <a:endParaRPr lang="en-US" dirty="0"/>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48A87A34-81AB-432B-8DAE-1953F412C126}" type="datetimeFigureOut">
              <a:rPr lang="en-US" smtClean="0"/>
              <a:pPr/>
              <a:t>6/6/2021</a:t>
            </a:fld>
            <a:endParaRPr lang="en-US" dirty="0"/>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6D22F896-40B5-4ADD-8801-0D06FADFA09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87A34-81AB-432B-8DAE-1953F412C126}" type="datetimeFigureOut">
              <a:rPr lang="en-US" smtClean="0"/>
              <a:pPr/>
              <a:t>6/6/2021</a:t>
            </a:fld>
            <a:endParaRPr lang="en-US" dirty="0"/>
          </a:p>
        </p:txBody>
      </p:sp>
      <p:sp>
        <p:nvSpPr>
          <p:cNvPr id="5" name="Footer Placeholder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08412061"/>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46394" y="2907322"/>
            <a:ext cx="4630616" cy="2614247"/>
          </a:xfrm>
          <a:ln>
            <a:solidFill>
              <a:schemeClr val="tx1"/>
            </a:solidFill>
          </a:ln>
        </p:spPr>
        <p:txBody>
          <a:bodyPr>
            <a:normAutofit fontScale="90000"/>
          </a:bodyPr>
          <a:lstStyle/>
          <a:p>
            <a:r>
              <a:rPr lang="en-US" sz="6000" dirty="0" smtClean="0"/>
              <a:t>Smart Garden Based on IoT</a:t>
            </a:r>
            <a:endParaRPr lang="en-US" sz="6000" dirty="0"/>
          </a:p>
        </p:txBody>
      </p:sp>
      <p:sp>
        <p:nvSpPr>
          <p:cNvPr id="5" name="Title 1"/>
          <p:cNvSpPr txBox="1">
            <a:spLocks/>
          </p:cNvSpPr>
          <p:nvPr/>
        </p:nvSpPr>
        <p:spPr>
          <a:xfrm>
            <a:off x="6647910" y="633046"/>
            <a:ext cx="3827585" cy="556847"/>
          </a:xfrm>
          <a:prstGeom prst="rect">
            <a:avLst/>
          </a:prstGeom>
          <a:ln>
            <a:solidFill>
              <a:schemeClr val="tx1"/>
            </a:solidFill>
          </a:ln>
        </p:spPr>
        <p:txBody>
          <a:bodyPr vert="horz" lIns="91440" tIns="27432" rIns="91440" bIns="45720" rtlCol="0" anchor="b">
            <a:normAutofit/>
          </a:bodyPr>
          <a:lstStyle>
            <a:lvl1pPr algn="l" defTabSz="914400" rtl="0" eaLnBrk="1" latinLnBrk="0" hangingPunct="1">
              <a:lnSpc>
                <a:spcPct val="85000"/>
              </a:lnSpc>
              <a:spcBef>
                <a:spcPct val="0"/>
              </a:spcBef>
              <a:buNone/>
              <a:defRPr sz="7200" b="1" kern="1200" spc="-50" baseline="0">
                <a:solidFill>
                  <a:schemeClr val="tx1"/>
                </a:solidFill>
                <a:latin typeface="+mj-lt"/>
                <a:ea typeface="+mj-ea"/>
                <a:cs typeface="+mj-cs"/>
              </a:defRPr>
            </a:lvl1pPr>
          </a:lstStyle>
          <a:p>
            <a:pPr algn="ctr"/>
            <a:r>
              <a:rPr lang="en-US" sz="2400"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Graduation Project 2</a:t>
            </a:r>
            <a:endParaRPr lang="en-US" sz="2400"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Title 1"/>
          <p:cNvSpPr txBox="1">
            <a:spLocks/>
          </p:cNvSpPr>
          <p:nvPr/>
        </p:nvSpPr>
        <p:spPr>
          <a:xfrm>
            <a:off x="363416" y="5008687"/>
            <a:ext cx="5533292" cy="1251436"/>
          </a:xfrm>
          <a:prstGeom prst="rect">
            <a:avLst/>
          </a:prstGeom>
          <a:ln>
            <a:solidFill>
              <a:schemeClr val="tx1"/>
            </a:solidFill>
          </a:ln>
        </p:spPr>
        <p:txBody>
          <a:bodyPr vert="horz" lIns="91440" tIns="27432" rIns="91440" bIns="45720" rtlCol="0" anchor="b">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lgn="l" defTabSz="914400" rtl="0" eaLnBrk="1" latinLnBrk="0" hangingPunct="1">
              <a:lnSpc>
                <a:spcPct val="85000"/>
              </a:lnSpc>
              <a:spcBef>
                <a:spcPct val="0"/>
              </a:spcBef>
              <a:buNone/>
              <a:defRPr sz="7200" b="1" kern="1200" spc="-50" baseline="0">
                <a:solidFill>
                  <a:schemeClr val="tx1"/>
                </a:solidFill>
                <a:latin typeface="+mj-lt"/>
                <a:ea typeface="+mj-ea"/>
                <a:cs typeface="+mj-cs"/>
              </a:defRPr>
            </a:lvl1pPr>
          </a:lstStyle>
          <a:p>
            <a:pPr algn="ctr"/>
            <a:r>
              <a:rPr lang="en-US" sz="2400" spc="50" dirty="0" smtClean="0">
                <a:ln w="11430">
                  <a:solidFill>
                    <a:schemeClr val="accent4">
                      <a:lumMod val="50000"/>
                    </a:schemeClr>
                  </a:solidFill>
                </a:ln>
                <a:gradFill>
                  <a:gsLst>
                    <a:gs pos="25000">
                      <a:schemeClr val="accent2">
                        <a:satMod val="155000"/>
                      </a:schemeClr>
                    </a:gs>
                    <a:gs pos="100000">
                      <a:schemeClr val="accent2">
                        <a:shade val="45000"/>
                        <a:satMod val="165000"/>
                      </a:schemeClr>
                    </a:gs>
                  </a:gsLst>
                  <a:lin ang="5400000"/>
                </a:gradFill>
                <a:effectLst>
                  <a:innerShdw blurRad="114300">
                    <a:prstClr val="black"/>
                  </a:innerShdw>
                </a:effectLst>
              </a:rPr>
              <a:t>Majdoleen Malek &amp; Aseel Ghanim</a:t>
            </a:r>
          </a:p>
          <a:p>
            <a:pPr algn="ctr"/>
            <a:r>
              <a:rPr lang="en-US" sz="2400" spc="50" dirty="0" smtClean="0">
                <a:ln w="11430">
                  <a:solidFill>
                    <a:schemeClr val="accent4">
                      <a:lumMod val="50000"/>
                    </a:schemeClr>
                  </a:solidFill>
                </a:ln>
                <a:gradFill>
                  <a:gsLst>
                    <a:gs pos="25000">
                      <a:schemeClr val="accent2">
                        <a:satMod val="155000"/>
                      </a:schemeClr>
                    </a:gs>
                    <a:gs pos="100000">
                      <a:schemeClr val="accent2">
                        <a:shade val="45000"/>
                        <a:satMod val="165000"/>
                      </a:schemeClr>
                    </a:gs>
                  </a:gsLst>
                  <a:lin ang="5400000"/>
                </a:gradFill>
                <a:effectLst>
                  <a:innerShdw blurRad="114300">
                    <a:prstClr val="black"/>
                  </a:innerShdw>
                </a:effectLst>
              </a:rPr>
              <a:t>Supervisor: Dr. Aladdin Masri</a:t>
            </a:r>
          </a:p>
          <a:p>
            <a:pPr algn="ctr"/>
            <a:endParaRPr lang="en-US"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25200" y="6065520"/>
            <a:ext cx="975360" cy="657487"/>
          </a:xfrm>
          <a:prstGeom prst="rect">
            <a:avLst/>
          </a:prstGeom>
          <a:ln>
            <a:noFill/>
          </a:ln>
          <a:effectLst>
            <a:softEdge rad="112500"/>
          </a:effectLst>
        </p:spPr>
      </p:pic>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9530" y="552872"/>
            <a:ext cx="2978150" cy="3970867"/>
          </a:xfrm>
          <a:prstGeom prst="rect">
            <a:avLst/>
          </a:prstGeom>
          <a:ln w="57150" cap="sq">
            <a:solidFill>
              <a:schemeClr val="accent1">
                <a:lumMod val="50000"/>
              </a:schemeClr>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302043776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315" y="340793"/>
            <a:ext cx="3280747" cy="687721"/>
          </a:xfrm>
          <a:ln>
            <a:solidFill>
              <a:schemeClr val="tx1"/>
            </a:solidFill>
          </a:ln>
        </p:spPr>
        <p:txBody>
          <a:bodyPr>
            <a:normAutofit/>
          </a:bodyPr>
          <a:lstStyle/>
          <a:p>
            <a:r>
              <a:rPr lang="en-US" sz="3600" dirty="0">
                <a:solidFill>
                  <a:srgbClr val="FF0000"/>
                </a:solidFill>
              </a:rPr>
              <a:t>Methodology </a:t>
            </a:r>
          </a:p>
        </p:txBody>
      </p:sp>
      <p:graphicFrame>
        <p:nvGraphicFramePr>
          <p:cNvPr id="5" name="Content Placeholder 6"/>
          <p:cNvGraphicFramePr>
            <a:graphicFrameLocks noGrp="1"/>
          </p:cNvGraphicFramePr>
          <p:nvPr>
            <p:ph idx="1"/>
            <p:extLst>
              <p:ext uri="{D42A27DB-BD31-4B8C-83A1-F6EECF244321}">
                <p14:modId xmlns:p14="http://schemas.microsoft.com/office/powerpoint/2010/main" val="1815325375"/>
              </p:ext>
            </p:extLst>
          </p:nvPr>
        </p:nvGraphicFramePr>
        <p:xfrm>
          <a:off x="-547957" y="1033670"/>
          <a:ext cx="11876466" cy="56649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66305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435994" y="2588654"/>
            <a:ext cx="9448800" cy="901880"/>
          </a:xfrm>
          <a:prstGeom prst="rect">
            <a:avLst/>
          </a:prstGeom>
        </p:spPr>
        <p:style>
          <a:lnRef idx="2">
            <a:schemeClr val="accent1"/>
          </a:lnRef>
          <a:fillRef idx="1">
            <a:schemeClr val="lt1"/>
          </a:fillRef>
          <a:effectRef idx="0">
            <a:schemeClr val="accent1"/>
          </a:effectRef>
          <a:fontRef idx="minor">
            <a:schemeClr val="dk1"/>
          </a:fontRef>
        </p:style>
        <p:txBody>
          <a:bodyPr vert="horz" lIns="91440" tIns="27432" rIns="91440" bIns="45720" rtlCol="0" anchor="b">
            <a:normAutofit/>
          </a:bodyPr>
          <a:lstStyle>
            <a:lvl1pPr algn="l" defTabSz="914400" rtl="0" eaLnBrk="1" latinLnBrk="0" hangingPunct="1">
              <a:lnSpc>
                <a:spcPct val="90000"/>
              </a:lnSpc>
              <a:spcBef>
                <a:spcPct val="0"/>
              </a:spcBef>
              <a:buNone/>
              <a:defRPr sz="4400" b="1" kern="1200" spc="-50" baseline="0">
                <a:solidFill>
                  <a:schemeClr val="accent1"/>
                </a:solidFill>
                <a:latin typeface="+mj-lt"/>
                <a:ea typeface="+mj-ea"/>
                <a:cs typeface="+mj-cs"/>
              </a:defRPr>
            </a:lvl1pPr>
          </a:lstStyle>
          <a:p>
            <a:r>
              <a:rPr lang="en-US" dirty="0" smtClean="0">
                <a:solidFill>
                  <a:srgbClr val="FF0000"/>
                </a:solidFill>
              </a:rPr>
              <a:t>Design</a:t>
            </a:r>
            <a:endParaRPr lang="en-US" dirty="0">
              <a:solidFill>
                <a:srgbClr val="FF0000"/>
              </a:solidFill>
            </a:endParaRPr>
          </a:p>
        </p:txBody>
      </p:sp>
    </p:spTree>
    <p:extLst>
      <p:ext uri="{BB962C8B-B14F-4D97-AF65-F5344CB8AC3E}">
        <p14:creationId xmlns:p14="http://schemas.microsoft.com/office/powerpoint/2010/main" val="13135073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91272" y="331053"/>
            <a:ext cx="5035804" cy="80363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vert="horz" lIns="91440" tIns="27432" rIns="91440" bIns="45720" rtlCol="0" anchor="b">
            <a:normAutofit/>
          </a:bodyPr>
          <a:lstStyle>
            <a:lvl1pPr algn="l" defTabSz="914400" rtl="0" eaLnBrk="1" latinLnBrk="0" hangingPunct="1">
              <a:lnSpc>
                <a:spcPct val="90000"/>
              </a:lnSpc>
              <a:spcBef>
                <a:spcPct val="0"/>
              </a:spcBef>
              <a:buNone/>
              <a:defRPr sz="4400" b="1" kern="1200" spc="-50" baseline="0">
                <a:solidFill>
                  <a:schemeClr val="accent1"/>
                </a:solidFill>
                <a:latin typeface="+mj-lt"/>
                <a:ea typeface="+mj-ea"/>
                <a:cs typeface="+mj-cs"/>
              </a:defRPr>
            </a:lvl1pPr>
          </a:lstStyle>
          <a:p>
            <a:r>
              <a:rPr lang="en-US" dirty="0" smtClean="0">
                <a:solidFill>
                  <a:srgbClr val="FF0000"/>
                </a:solidFill>
              </a:rPr>
              <a:t>Full System </a:t>
            </a:r>
            <a:r>
              <a:rPr lang="en-US" dirty="0">
                <a:solidFill>
                  <a:srgbClr val="FF0000"/>
                </a:solidFill>
              </a:rPr>
              <a:t>D</a:t>
            </a:r>
            <a:r>
              <a:rPr lang="en-US" dirty="0" smtClean="0">
                <a:solidFill>
                  <a:srgbClr val="FF0000"/>
                </a:solidFill>
              </a:rPr>
              <a:t>esign</a:t>
            </a:r>
            <a:endParaRPr lang="en-US" dirty="0">
              <a:solidFill>
                <a:srgbClr val="FF0000"/>
              </a:solidFill>
            </a:endParaRPr>
          </a:p>
        </p:txBody>
      </p:sp>
      <p:graphicFrame>
        <p:nvGraphicFramePr>
          <p:cNvPr id="5" name="Content Placeholder 3"/>
          <p:cNvGraphicFramePr>
            <a:graphicFrameLocks/>
          </p:cNvGraphicFramePr>
          <p:nvPr>
            <p:extLst>
              <p:ext uri="{D42A27DB-BD31-4B8C-83A1-F6EECF244321}">
                <p14:modId xmlns:p14="http://schemas.microsoft.com/office/powerpoint/2010/main" val="920167925"/>
              </p:ext>
            </p:extLst>
          </p:nvPr>
        </p:nvGraphicFramePr>
        <p:xfrm>
          <a:off x="1132268" y="2150771"/>
          <a:ext cx="7870064" cy="39666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0997803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graphicEl>
                                              <a:dgm id="{92F07F07-8418-4265-A777-0F7065E74262}"/>
                                            </p:graphicEl>
                                          </p:spTgt>
                                        </p:tgtEl>
                                        <p:attrNameLst>
                                          <p:attrName>style.visibility</p:attrName>
                                        </p:attrNameLst>
                                      </p:cBhvr>
                                      <p:to>
                                        <p:strVal val="visible"/>
                                      </p:to>
                                    </p:set>
                                    <p:animEffect transition="in" filter="barn(inVertical)">
                                      <p:cBhvr>
                                        <p:cTn id="7" dur="750"/>
                                        <p:tgtEl>
                                          <p:spTgt spid="5">
                                            <p:graphicEl>
                                              <a:dgm id="{92F07F07-8418-4265-A777-0F7065E74262}"/>
                                            </p:graphicEl>
                                          </p:spTgt>
                                        </p:tgtEl>
                                      </p:cBhvr>
                                    </p:animEffect>
                                  </p:childTnLst>
                                </p:cTn>
                              </p:par>
                            </p:childTnLst>
                          </p:cTn>
                        </p:par>
                        <p:par>
                          <p:cTn id="8" fill="hold">
                            <p:stCondLst>
                              <p:cond delay="750"/>
                            </p:stCondLst>
                            <p:childTnLst>
                              <p:par>
                                <p:cTn id="9" presetID="16" presetClass="entr" presetSubtype="21" fill="hold" grpId="0" nodeType="afterEffect">
                                  <p:stCondLst>
                                    <p:cond delay="0"/>
                                  </p:stCondLst>
                                  <p:childTnLst>
                                    <p:set>
                                      <p:cBhvr>
                                        <p:cTn id="10" dur="1" fill="hold">
                                          <p:stCondLst>
                                            <p:cond delay="0"/>
                                          </p:stCondLst>
                                        </p:cTn>
                                        <p:tgtEl>
                                          <p:spTgt spid="5">
                                            <p:graphicEl>
                                              <a:dgm id="{E7E592ED-961D-430C-95F3-F06107B82AEA}"/>
                                            </p:graphicEl>
                                          </p:spTgt>
                                        </p:tgtEl>
                                        <p:attrNameLst>
                                          <p:attrName>style.visibility</p:attrName>
                                        </p:attrNameLst>
                                      </p:cBhvr>
                                      <p:to>
                                        <p:strVal val="visible"/>
                                      </p:to>
                                    </p:set>
                                    <p:animEffect transition="in" filter="barn(inVertical)">
                                      <p:cBhvr>
                                        <p:cTn id="11" dur="750"/>
                                        <p:tgtEl>
                                          <p:spTgt spid="5">
                                            <p:graphicEl>
                                              <a:dgm id="{E7E592ED-961D-430C-95F3-F06107B82AEA}"/>
                                            </p:graphicEl>
                                          </p:spTgt>
                                        </p:tgtEl>
                                      </p:cBhvr>
                                    </p:animEffect>
                                  </p:childTnLst>
                                </p:cTn>
                              </p:par>
                              <p:par>
                                <p:cTn id="12" presetID="16" presetClass="entr" presetSubtype="21" fill="hold" grpId="0" nodeType="withEffect">
                                  <p:stCondLst>
                                    <p:cond delay="0"/>
                                  </p:stCondLst>
                                  <p:childTnLst>
                                    <p:set>
                                      <p:cBhvr>
                                        <p:cTn id="13" dur="1" fill="hold">
                                          <p:stCondLst>
                                            <p:cond delay="0"/>
                                          </p:stCondLst>
                                        </p:cTn>
                                        <p:tgtEl>
                                          <p:spTgt spid="5">
                                            <p:graphicEl>
                                              <a:dgm id="{FDED9B98-B495-45E5-B64E-6B89B673DA51}"/>
                                            </p:graphicEl>
                                          </p:spTgt>
                                        </p:tgtEl>
                                        <p:attrNameLst>
                                          <p:attrName>style.visibility</p:attrName>
                                        </p:attrNameLst>
                                      </p:cBhvr>
                                      <p:to>
                                        <p:strVal val="visible"/>
                                      </p:to>
                                    </p:set>
                                    <p:animEffect transition="in" filter="barn(inVertical)">
                                      <p:cBhvr>
                                        <p:cTn id="14" dur="750"/>
                                        <p:tgtEl>
                                          <p:spTgt spid="5">
                                            <p:graphicEl>
                                              <a:dgm id="{FDED9B98-B495-45E5-B64E-6B89B673DA51}"/>
                                            </p:graphicEl>
                                          </p:spTgt>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5">
                                            <p:graphicEl>
                                              <a:dgm id="{64FA7EBA-7468-44F4-9A92-F69EF46AAB08}"/>
                                            </p:graphicEl>
                                          </p:spTgt>
                                        </p:tgtEl>
                                        <p:attrNameLst>
                                          <p:attrName>style.visibility</p:attrName>
                                        </p:attrNameLst>
                                      </p:cBhvr>
                                      <p:to>
                                        <p:strVal val="visible"/>
                                      </p:to>
                                    </p:set>
                                    <p:animEffect transition="in" filter="barn(inVertical)">
                                      <p:cBhvr>
                                        <p:cTn id="18" dur="750"/>
                                        <p:tgtEl>
                                          <p:spTgt spid="5">
                                            <p:graphicEl>
                                              <a:dgm id="{64FA7EBA-7468-44F4-9A92-F69EF46AAB08}"/>
                                            </p:graphicEl>
                                          </p:spTgt>
                                        </p:tgtEl>
                                      </p:cBhvr>
                                    </p:animEffect>
                                  </p:childTnLst>
                                </p:cTn>
                              </p:par>
                            </p:childTnLst>
                          </p:cTn>
                        </p:par>
                        <p:par>
                          <p:cTn id="19" fill="hold">
                            <p:stCondLst>
                              <p:cond delay="2250"/>
                            </p:stCondLst>
                            <p:childTnLst>
                              <p:par>
                                <p:cTn id="20" presetID="16" presetClass="entr" presetSubtype="21" fill="hold" grpId="0" nodeType="afterEffect">
                                  <p:stCondLst>
                                    <p:cond delay="0"/>
                                  </p:stCondLst>
                                  <p:childTnLst>
                                    <p:set>
                                      <p:cBhvr>
                                        <p:cTn id="21" dur="1" fill="hold">
                                          <p:stCondLst>
                                            <p:cond delay="0"/>
                                          </p:stCondLst>
                                        </p:cTn>
                                        <p:tgtEl>
                                          <p:spTgt spid="5">
                                            <p:graphicEl>
                                              <a:dgm id="{9CAEFCBC-9B14-4EDE-9E5D-E6C4EB8CAD56}"/>
                                            </p:graphicEl>
                                          </p:spTgt>
                                        </p:tgtEl>
                                        <p:attrNameLst>
                                          <p:attrName>style.visibility</p:attrName>
                                        </p:attrNameLst>
                                      </p:cBhvr>
                                      <p:to>
                                        <p:strVal val="visible"/>
                                      </p:to>
                                    </p:set>
                                    <p:animEffect transition="in" filter="barn(inVertical)">
                                      <p:cBhvr>
                                        <p:cTn id="22" dur="750"/>
                                        <p:tgtEl>
                                          <p:spTgt spid="5">
                                            <p:graphicEl>
                                              <a:dgm id="{9CAEFCBC-9B14-4EDE-9E5D-E6C4EB8CAD5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95896" y="324449"/>
            <a:ext cx="4351243" cy="656822"/>
          </a:xfrm>
          <a:ln>
            <a:solidFill>
              <a:schemeClr val="tx1"/>
            </a:solidFill>
          </a:ln>
        </p:spPr>
        <p:style>
          <a:lnRef idx="2">
            <a:schemeClr val="accent1"/>
          </a:lnRef>
          <a:fillRef idx="1">
            <a:schemeClr val="lt1"/>
          </a:fillRef>
          <a:effectRef idx="0">
            <a:schemeClr val="accent1"/>
          </a:effectRef>
          <a:fontRef idx="minor">
            <a:schemeClr val="dk1"/>
          </a:fontRef>
        </p:style>
        <p:txBody>
          <a:bodyPr anchor="t">
            <a:normAutofit fontScale="90000"/>
          </a:bodyPr>
          <a:lstStyle/>
          <a:p>
            <a:r>
              <a:rPr lang="en-US" sz="2700" dirty="0">
                <a:solidFill>
                  <a:srgbClr val="FF0000"/>
                </a:solidFill>
              </a:rPr>
              <a:t>Smart garden components:</a:t>
            </a:r>
            <a:r>
              <a:rPr lang="en-US" dirty="0">
                <a:solidFill>
                  <a:srgbClr val="FF0000"/>
                </a:solidFill>
              </a:rPr>
              <a:t/>
            </a:r>
            <a:br>
              <a:rPr lang="en-US" dirty="0">
                <a:solidFill>
                  <a:srgbClr val="FF0000"/>
                </a:solidFill>
              </a:rPr>
            </a:br>
            <a:endParaRPr lang="en-US" dirty="0">
              <a:solidFill>
                <a:srgbClr val="FF0000"/>
              </a:solidFill>
            </a:endParaRPr>
          </a:p>
        </p:txBody>
      </p:sp>
      <p:sp>
        <p:nvSpPr>
          <p:cNvPr id="2" name="Content Placeholder 1"/>
          <p:cNvSpPr>
            <a:spLocks noGrp="1"/>
          </p:cNvSpPr>
          <p:nvPr>
            <p:ph idx="1"/>
          </p:nvPr>
        </p:nvSpPr>
        <p:spPr/>
        <p:txBody>
          <a:bodyPr/>
          <a:lstStyle/>
          <a:p>
            <a:r>
              <a:rPr lang="en-US" dirty="0"/>
              <a:t>Mobile </a:t>
            </a:r>
            <a:r>
              <a:rPr lang="en-US" dirty="0" smtClean="0"/>
              <a:t>application</a:t>
            </a:r>
          </a:p>
          <a:p>
            <a:r>
              <a:rPr lang="en-US" dirty="0"/>
              <a:t>Planets </a:t>
            </a:r>
            <a:r>
              <a:rPr lang="en-US" dirty="0" smtClean="0"/>
              <a:t>irrigation(pump)</a:t>
            </a:r>
          </a:p>
          <a:p>
            <a:r>
              <a:rPr lang="en-US" dirty="0" smtClean="0"/>
              <a:t>Fan</a:t>
            </a:r>
          </a:p>
          <a:p>
            <a:r>
              <a:rPr lang="en-US" dirty="0"/>
              <a:t>External </a:t>
            </a:r>
            <a:r>
              <a:rPr lang="en-US" dirty="0" smtClean="0"/>
              <a:t>lights</a:t>
            </a:r>
          </a:p>
          <a:p>
            <a:r>
              <a:rPr lang="en-US" dirty="0" smtClean="0"/>
              <a:t>internal lights</a:t>
            </a:r>
          </a:p>
          <a:p>
            <a:r>
              <a:rPr lang="en-US" dirty="0" smtClean="0"/>
              <a:t>Roof (DC Motor + Micro switches)</a:t>
            </a:r>
            <a:endParaRPr lang="en-US" dirty="0"/>
          </a:p>
          <a:p>
            <a:pPr marL="68580" indent="0">
              <a:buNone/>
            </a:pPr>
            <a:endParaRPr lang="en-US" dirty="0"/>
          </a:p>
        </p:txBody>
      </p:sp>
    </p:spTree>
    <p:extLst>
      <p:ext uri="{BB962C8B-B14F-4D97-AF65-F5344CB8AC3E}">
        <p14:creationId xmlns:p14="http://schemas.microsoft.com/office/powerpoint/2010/main" val="12050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72733" y="2678806"/>
            <a:ext cx="9684912" cy="1246032"/>
          </a:xfrm>
        </p:spPr>
        <p:style>
          <a:lnRef idx="2">
            <a:schemeClr val="accent1"/>
          </a:lnRef>
          <a:fillRef idx="1">
            <a:schemeClr val="lt1"/>
          </a:fillRef>
          <a:effectRef idx="0">
            <a:schemeClr val="accent1"/>
          </a:effectRef>
          <a:fontRef idx="minor">
            <a:schemeClr val="dk1"/>
          </a:fontRef>
        </p:style>
        <p:txBody>
          <a:bodyPr>
            <a:normAutofit/>
          </a:bodyPr>
          <a:lstStyle/>
          <a:p>
            <a:r>
              <a:rPr lang="en-US" sz="6000" dirty="0" smtClean="0">
                <a:solidFill>
                  <a:srgbClr val="FF0000"/>
                </a:solidFill>
              </a:rPr>
              <a:t>System’s </a:t>
            </a:r>
            <a:r>
              <a:rPr lang="en-US" sz="6000" dirty="0">
                <a:solidFill>
                  <a:srgbClr val="FF0000"/>
                </a:solidFill>
              </a:rPr>
              <a:t>B</a:t>
            </a:r>
            <a:r>
              <a:rPr lang="en-US" sz="6000" dirty="0" smtClean="0">
                <a:solidFill>
                  <a:srgbClr val="FF0000"/>
                </a:solidFill>
              </a:rPr>
              <a:t>lock </a:t>
            </a:r>
            <a:r>
              <a:rPr lang="en-US" sz="6000" dirty="0">
                <a:solidFill>
                  <a:srgbClr val="FF0000"/>
                </a:solidFill>
              </a:rPr>
              <a:t>D</a:t>
            </a:r>
            <a:r>
              <a:rPr lang="en-US" sz="6000" dirty="0" smtClean="0">
                <a:solidFill>
                  <a:srgbClr val="FF0000"/>
                </a:solidFill>
              </a:rPr>
              <a:t>iagram</a:t>
            </a:r>
            <a:endParaRPr lang="en-US" sz="6000" dirty="0">
              <a:solidFill>
                <a:srgbClr val="FF0000"/>
              </a:solidFill>
            </a:endParaRPr>
          </a:p>
        </p:txBody>
      </p:sp>
    </p:spTree>
    <p:extLst>
      <p:ext uri="{BB962C8B-B14F-4D97-AF65-F5344CB8AC3E}">
        <p14:creationId xmlns:p14="http://schemas.microsoft.com/office/powerpoint/2010/main" val="37229035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6500" y="0"/>
            <a:ext cx="8191500" cy="6845300"/>
          </a:xfrm>
          <a:prstGeom prst="rect">
            <a:avLst/>
          </a:prstGeom>
        </p:spPr>
      </p:pic>
    </p:spTree>
    <p:extLst>
      <p:ext uri="{BB962C8B-B14F-4D97-AF65-F5344CB8AC3E}">
        <p14:creationId xmlns:p14="http://schemas.microsoft.com/office/powerpoint/2010/main" val="399607617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2356" y="2516300"/>
            <a:ext cx="10129397" cy="1397124"/>
          </a:xfrm>
        </p:spPr>
        <p:style>
          <a:lnRef idx="2">
            <a:schemeClr val="accent2"/>
          </a:lnRef>
          <a:fillRef idx="1">
            <a:schemeClr val="lt1"/>
          </a:fillRef>
          <a:effectRef idx="0">
            <a:schemeClr val="accent2"/>
          </a:effectRef>
          <a:fontRef idx="minor">
            <a:schemeClr val="dk1"/>
          </a:fontRef>
        </p:style>
        <p:txBody>
          <a:bodyPr>
            <a:noAutofit/>
          </a:bodyPr>
          <a:lstStyle/>
          <a:p>
            <a:r>
              <a:rPr lang="en-US" sz="5400" dirty="0">
                <a:solidFill>
                  <a:srgbClr val="FF0000"/>
                </a:solidFill>
              </a:rPr>
              <a:t>Conclusion </a:t>
            </a:r>
            <a:r>
              <a:rPr lang="en-US" sz="6000" dirty="0">
                <a:solidFill>
                  <a:srgbClr val="FF0000"/>
                </a:solidFill>
              </a:rPr>
              <a:t>and</a:t>
            </a:r>
            <a:r>
              <a:rPr lang="en-US" sz="5400" dirty="0">
                <a:solidFill>
                  <a:srgbClr val="FF0000"/>
                </a:solidFill>
              </a:rPr>
              <a:t> Future Work:</a:t>
            </a:r>
          </a:p>
        </p:txBody>
      </p:sp>
    </p:spTree>
    <p:extLst>
      <p:ext uri="{BB962C8B-B14F-4D97-AF65-F5344CB8AC3E}">
        <p14:creationId xmlns:p14="http://schemas.microsoft.com/office/powerpoint/2010/main" val="6963609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603491" y="337876"/>
            <a:ext cx="2374172" cy="588247"/>
          </a:xfrm>
        </p:spPr>
        <p:style>
          <a:lnRef idx="2">
            <a:schemeClr val="accent2"/>
          </a:lnRef>
          <a:fillRef idx="1">
            <a:schemeClr val="lt1"/>
          </a:fillRef>
          <a:effectRef idx="0">
            <a:schemeClr val="accent2"/>
          </a:effectRef>
          <a:fontRef idx="minor">
            <a:schemeClr val="dk1"/>
          </a:fontRef>
        </p:style>
        <p:txBody>
          <a:bodyPr anchor="t">
            <a:noAutofit/>
          </a:bodyPr>
          <a:lstStyle/>
          <a:p>
            <a:r>
              <a:rPr lang="en-GB" sz="3200" dirty="0" smtClean="0">
                <a:solidFill>
                  <a:srgbClr val="FF0000"/>
                </a:solidFill>
              </a:rPr>
              <a:t>Conclusion </a:t>
            </a:r>
            <a:br>
              <a:rPr lang="en-GB" sz="3200" dirty="0" smtClean="0">
                <a:solidFill>
                  <a:srgbClr val="FF0000"/>
                </a:solidFill>
              </a:rPr>
            </a:br>
            <a:endParaRPr lang="en-US" sz="3200" dirty="0">
              <a:solidFill>
                <a:srgbClr val="FF0000"/>
              </a:solidFill>
            </a:endParaRPr>
          </a:p>
        </p:txBody>
      </p:sp>
      <p:sp>
        <p:nvSpPr>
          <p:cNvPr id="2" name="Content Placeholder 1"/>
          <p:cNvSpPr>
            <a:spLocks noGrp="1"/>
          </p:cNvSpPr>
          <p:nvPr>
            <p:ph idx="1"/>
          </p:nvPr>
        </p:nvSpPr>
        <p:spPr>
          <a:xfrm>
            <a:off x="1391323" y="1460500"/>
            <a:ext cx="9036423" cy="4372129"/>
          </a:xfrm>
        </p:spPr>
        <p:txBody>
          <a:bodyPr/>
          <a:lstStyle/>
          <a:p>
            <a:r>
              <a:rPr lang="en-US" dirty="0"/>
              <a:t>The project is aimed to provide the user with a mobile application to simplify controlling his home garden. </a:t>
            </a:r>
            <a:endParaRPr lang="en-US" dirty="0" smtClean="0"/>
          </a:p>
          <a:p>
            <a:r>
              <a:rPr lang="en-US" dirty="0" smtClean="0"/>
              <a:t>Besides</a:t>
            </a:r>
            <a:r>
              <a:rPr lang="en-US" dirty="0"/>
              <a:t>, it solves the problem of controlling the garden when far from home. </a:t>
            </a:r>
            <a:endParaRPr lang="en-US" dirty="0" smtClean="0"/>
          </a:p>
          <a:p>
            <a:r>
              <a:rPr lang="en-US" dirty="0" smtClean="0"/>
              <a:t>It </a:t>
            </a:r>
            <a:r>
              <a:rPr lang="en-US" dirty="0"/>
              <a:t>also supplies the plants with distinct amount of supplies neither more nor less. </a:t>
            </a:r>
            <a:endParaRPr lang="en-US" dirty="0" smtClean="0"/>
          </a:p>
          <a:p>
            <a:r>
              <a:rPr lang="en-US" dirty="0" smtClean="0"/>
              <a:t>The </a:t>
            </a:r>
            <a:r>
              <a:rPr lang="en-US" dirty="0"/>
              <a:t>user can choose to automatically or manually control the garden.</a:t>
            </a:r>
          </a:p>
        </p:txBody>
      </p:sp>
    </p:spTree>
    <p:extLst>
      <p:ext uri="{BB962C8B-B14F-4D97-AF65-F5344CB8AC3E}">
        <p14:creationId xmlns:p14="http://schemas.microsoft.com/office/powerpoint/2010/main" val="42840573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453" y="325604"/>
            <a:ext cx="2409102" cy="545102"/>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en-US" sz="3200" dirty="0">
                <a:solidFill>
                  <a:srgbClr val="FF0000"/>
                </a:solidFill>
              </a:rPr>
              <a:t>Future Work:</a:t>
            </a:r>
            <a:endParaRPr lang="en-US" sz="3200" dirty="0"/>
          </a:p>
        </p:txBody>
      </p:sp>
      <p:sp>
        <p:nvSpPr>
          <p:cNvPr id="5" name="Content Placeholder 1"/>
          <p:cNvSpPr>
            <a:spLocks noGrp="1"/>
          </p:cNvSpPr>
          <p:nvPr>
            <p:ph idx="1"/>
          </p:nvPr>
        </p:nvSpPr>
        <p:spPr>
          <a:xfrm>
            <a:off x="1391323" y="1460500"/>
            <a:ext cx="9036423" cy="4372129"/>
          </a:xfrm>
        </p:spPr>
        <p:txBody>
          <a:bodyPr/>
          <a:lstStyle/>
          <a:p>
            <a:pPr algn="just">
              <a:lnSpc>
                <a:spcPct val="300000"/>
              </a:lnSpc>
            </a:pPr>
            <a:r>
              <a:rPr lang="en-US" dirty="0" smtClean="0"/>
              <a:t>connect </a:t>
            </a:r>
            <a:r>
              <a:rPr lang="en-US" dirty="0"/>
              <a:t>the </a:t>
            </a:r>
            <a:r>
              <a:rPr lang="en-US" dirty="0" smtClean="0"/>
              <a:t>second </a:t>
            </a:r>
            <a:r>
              <a:rPr lang="en-US" dirty="0"/>
              <a:t>pump with fountain</a:t>
            </a:r>
            <a:r>
              <a:rPr lang="en-US" dirty="0" smtClean="0"/>
              <a:t>.</a:t>
            </a:r>
          </a:p>
          <a:p>
            <a:pPr algn="just">
              <a:lnSpc>
                <a:spcPct val="300000"/>
              </a:lnSpc>
            </a:pPr>
            <a:r>
              <a:rPr lang="en-US" dirty="0" smtClean="0"/>
              <a:t>add </a:t>
            </a:r>
            <a:r>
              <a:rPr lang="en-US" dirty="0"/>
              <a:t>gas </a:t>
            </a:r>
            <a:r>
              <a:rPr lang="en-US" dirty="0" smtClean="0"/>
              <a:t>sensor.</a:t>
            </a:r>
            <a:endParaRPr lang="en-US" dirty="0"/>
          </a:p>
        </p:txBody>
      </p:sp>
    </p:spTree>
    <p:extLst>
      <p:ext uri="{BB962C8B-B14F-4D97-AF65-F5344CB8AC3E}">
        <p14:creationId xmlns:p14="http://schemas.microsoft.com/office/powerpoint/2010/main" val="27132405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7859" y="2187428"/>
            <a:ext cx="8595360" cy="1712890"/>
          </a:xfrm>
        </p:spPr>
        <p:style>
          <a:lnRef idx="2">
            <a:schemeClr val="accent2"/>
          </a:lnRef>
          <a:fillRef idx="1">
            <a:schemeClr val="lt1"/>
          </a:fillRef>
          <a:effectRef idx="0">
            <a:schemeClr val="accent2"/>
          </a:effectRef>
          <a:fontRef idx="minor">
            <a:schemeClr val="dk1"/>
          </a:fontRef>
        </p:style>
        <p:txBody>
          <a:bodyPr>
            <a:normAutofit/>
          </a:bodyPr>
          <a:lstStyle/>
          <a:p>
            <a:pPr marL="0" indent="0" algn="ctr">
              <a:buNone/>
            </a:pPr>
            <a:r>
              <a:rPr lang="en-US" sz="8000" dirty="0" smtClean="0">
                <a:solidFill>
                  <a:srgbClr val="FF0000"/>
                </a:solidFill>
              </a:rPr>
              <a:t>The End </a:t>
            </a:r>
            <a:endParaRPr lang="en-US" sz="8000" dirty="0">
              <a:solidFill>
                <a:srgbClr val="FF0000"/>
              </a:solidFill>
            </a:endParaRPr>
          </a:p>
        </p:txBody>
      </p:sp>
    </p:spTree>
    <p:extLst>
      <p:ext uri="{BB962C8B-B14F-4D97-AF65-F5344CB8AC3E}">
        <p14:creationId xmlns:p14="http://schemas.microsoft.com/office/powerpoint/2010/main" val="377545800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7105" y="339969"/>
            <a:ext cx="2852928" cy="751164"/>
          </a:xfrm>
        </p:spPr>
        <p:style>
          <a:lnRef idx="2">
            <a:schemeClr val="accent2"/>
          </a:lnRef>
          <a:fillRef idx="1">
            <a:schemeClr val="lt1"/>
          </a:fillRef>
          <a:effectRef idx="0">
            <a:schemeClr val="accent2"/>
          </a:effectRef>
          <a:fontRef idx="minor">
            <a:schemeClr val="dk1"/>
          </a:fontRef>
        </p:style>
        <p:txBody>
          <a:bodyPr/>
          <a:lstStyle/>
          <a:p>
            <a:r>
              <a:rPr lang="en-GB" dirty="0" smtClean="0">
                <a:solidFill>
                  <a:srgbClr val="FF0000"/>
                </a:solidFill>
              </a:rPr>
              <a:t>Outline </a:t>
            </a:r>
            <a:r>
              <a:rPr lang="en-GB" dirty="0" smtClean="0">
                <a:solidFill>
                  <a:srgbClr val="FF0000"/>
                </a:solidFill>
              </a:rPr>
              <a:t>:</a:t>
            </a:r>
            <a:endParaRPr lang="en-US" dirty="0">
              <a:solidFill>
                <a:srgbClr val="FF0000"/>
              </a:solidFill>
            </a:endParaRPr>
          </a:p>
        </p:txBody>
      </p:sp>
      <p:sp>
        <p:nvSpPr>
          <p:cNvPr id="5" name="Content Placeholder 4"/>
          <p:cNvSpPr>
            <a:spLocks noGrp="1"/>
          </p:cNvSpPr>
          <p:nvPr>
            <p:ph idx="1"/>
          </p:nvPr>
        </p:nvSpPr>
        <p:spPr>
          <a:xfrm>
            <a:off x="1109969" y="1805355"/>
            <a:ext cx="6134893" cy="3165231"/>
          </a:xfrm>
        </p:spPr>
        <p:txBody>
          <a:bodyPr>
            <a:normAutofit/>
          </a:bodyPr>
          <a:lstStyle/>
          <a:p>
            <a:pPr lvl="0"/>
            <a:r>
              <a:rPr lang="en-GB" dirty="0"/>
              <a:t>Introduction </a:t>
            </a:r>
            <a:endParaRPr lang="en-US" dirty="0"/>
          </a:p>
          <a:p>
            <a:pPr lvl="0"/>
            <a:r>
              <a:rPr lang="en-GB" dirty="0"/>
              <a:t>Problem Statement </a:t>
            </a:r>
            <a:endParaRPr lang="en-GB" dirty="0" smtClean="0"/>
          </a:p>
          <a:p>
            <a:r>
              <a:rPr lang="en-US" dirty="0"/>
              <a:t>Internet of Things (</a:t>
            </a:r>
            <a:r>
              <a:rPr lang="en-US" dirty="0" err="1"/>
              <a:t>IoT</a:t>
            </a:r>
            <a:r>
              <a:rPr lang="en-US" dirty="0" smtClean="0"/>
              <a:t>)</a:t>
            </a:r>
            <a:endParaRPr lang="en-US" dirty="0"/>
          </a:p>
          <a:p>
            <a:pPr lvl="0"/>
            <a:r>
              <a:rPr lang="en-GB" dirty="0" smtClean="0"/>
              <a:t>Solution </a:t>
            </a:r>
            <a:endParaRPr lang="en-GB" dirty="0" smtClean="0"/>
          </a:p>
          <a:p>
            <a:pPr lvl="0"/>
            <a:r>
              <a:rPr lang="en-GB" dirty="0"/>
              <a:t>Smart Garden Advantages</a:t>
            </a:r>
            <a:endParaRPr lang="en-GB" dirty="0" smtClean="0"/>
          </a:p>
          <a:p>
            <a:pPr lvl="0"/>
            <a:r>
              <a:rPr lang="en-GB" dirty="0" smtClean="0"/>
              <a:t>Methodology</a:t>
            </a:r>
            <a:endParaRPr lang="en-US" dirty="0"/>
          </a:p>
          <a:p>
            <a:pPr lvl="0"/>
            <a:r>
              <a:rPr lang="en-US" dirty="0" smtClean="0"/>
              <a:t>Conclusion </a:t>
            </a:r>
            <a:r>
              <a:rPr lang="en-US" dirty="0"/>
              <a:t>and Future Work</a:t>
            </a:r>
          </a:p>
          <a:p>
            <a:pPr marL="68580" indent="0">
              <a:buNone/>
            </a:pPr>
            <a:endParaRPr lang="en-US" dirty="0"/>
          </a:p>
        </p:txBody>
      </p:sp>
    </p:spTree>
    <p:extLst>
      <p:ext uri="{BB962C8B-B14F-4D97-AF65-F5344CB8AC3E}">
        <p14:creationId xmlns:p14="http://schemas.microsoft.com/office/powerpoint/2010/main" val="60829063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158" y="2794714"/>
            <a:ext cx="9239046" cy="815559"/>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en-US" sz="6700" dirty="0" smtClean="0">
                <a:solidFill>
                  <a:srgbClr val="FF0000"/>
                </a:solidFill>
              </a:rPr>
              <a:t>Introduction</a:t>
            </a:r>
            <a:r>
              <a:rPr lang="en-US"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2973690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24533" y="326592"/>
            <a:ext cx="3513713" cy="815559"/>
          </a:xfrm>
        </p:spPr>
        <p:style>
          <a:lnRef idx="2">
            <a:schemeClr val="accent2"/>
          </a:lnRef>
          <a:fillRef idx="1">
            <a:schemeClr val="lt1"/>
          </a:fillRef>
          <a:effectRef idx="0">
            <a:schemeClr val="accent2"/>
          </a:effectRef>
          <a:fontRef idx="minor">
            <a:schemeClr val="dk1"/>
          </a:fontRef>
        </p:style>
        <p:txBody>
          <a:bodyPr>
            <a:normAutofit/>
          </a:bodyPr>
          <a:lstStyle/>
          <a:p>
            <a:pPr algn="l"/>
            <a:r>
              <a:rPr lang="en-GB" dirty="0" smtClean="0">
                <a:solidFill>
                  <a:srgbClr val="FF0000"/>
                </a:solidFill>
              </a:rPr>
              <a:t>Introduction :</a:t>
            </a:r>
            <a:endParaRPr lang="en-US" dirty="0">
              <a:solidFill>
                <a:srgbClr val="FF0000"/>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3039" y="1351281"/>
            <a:ext cx="3148531" cy="21031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8559" y="1351281"/>
            <a:ext cx="3531761" cy="21031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27305" y="4074671"/>
            <a:ext cx="2271976" cy="2086653"/>
          </a:xfrm>
          <a:prstGeom prst="rect">
            <a:avLst/>
          </a:prstGeom>
        </p:spPr>
      </p:pic>
      <p:sp>
        <p:nvSpPr>
          <p:cNvPr id="7" name="مستطيل 6"/>
          <p:cNvSpPr/>
          <p:nvPr/>
        </p:nvSpPr>
        <p:spPr>
          <a:xfrm>
            <a:off x="5065589" y="1679566"/>
            <a:ext cx="861134" cy="144655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ar-SA" sz="8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8" name="صورة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24319" y="4098844"/>
            <a:ext cx="3293894" cy="206248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9" name="سهم دائري 8"/>
          <p:cNvSpPr/>
          <p:nvPr/>
        </p:nvSpPr>
        <p:spPr>
          <a:xfrm rot="5400000">
            <a:off x="8836051" y="2613052"/>
            <a:ext cx="2840938" cy="2715156"/>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1780440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7103" y="340465"/>
            <a:ext cx="5174097" cy="776922"/>
          </a:xfrm>
        </p:spPr>
        <p:style>
          <a:lnRef idx="2">
            <a:schemeClr val="accent2"/>
          </a:lnRef>
          <a:fillRef idx="1">
            <a:schemeClr val="lt1"/>
          </a:fillRef>
          <a:effectRef idx="0">
            <a:schemeClr val="accent2"/>
          </a:effectRef>
          <a:fontRef idx="minor">
            <a:schemeClr val="dk1"/>
          </a:fontRef>
        </p:style>
        <p:txBody>
          <a:bodyPr/>
          <a:lstStyle/>
          <a:p>
            <a:r>
              <a:rPr lang="en-GB" dirty="0" smtClean="0">
                <a:solidFill>
                  <a:srgbClr val="FF0000"/>
                </a:solidFill>
              </a:rPr>
              <a:t>Problem Statement </a:t>
            </a:r>
            <a:endParaRPr lang="en-US" dirty="0">
              <a:solidFill>
                <a:srgbClr val="FF0000"/>
              </a:solidFill>
            </a:endParaRPr>
          </a:p>
        </p:txBody>
      </p:sp>
      <p:sp>
        <p:nvSpPr>
          <p:cNvPr id="5" name="مربع نص 4"/>
          <p:cNvSpPr txBox="1"/>
          <p:nvPr/>
        </p:nvSpPr>
        <p:spPr>
          <a:xfrm>
            <a:off x="1516977" y="2023159"/>
            <a:ext cx="8853706" cy="1323439"/>
          </a:xfrm>
          <a:prstGeom prst="rect">
            <a:avLst/>
          </a:prstGeom>
          <a:ln>
            <a:solidFill>
              <a:schemeClr val="tx1"/>
            </a:solidFill>
          </a:ln>
        </p:spPr>
        <p:style>
          <a:lnRef idx="3">
            <a:schemeClr val="lt1"/>
          </a:lnRef>
          <a:fillRef idx="1">
            <a:schemeClr val="accent1"/>
          </a:fillRef>
          <a:effectRef idx="1">
            <a:schemeClr val="accent1"/>
          </a:effectRef>
          <a:fontRef idx="minor">
            <a:schemeClr val="lt1"/>
          </a:fontRef>
        </p:style>
        <p:txBody>
          <a:bodyPr wrap="none" rtlCol="0">
            <a:spAutoFit/>
          </a:bodyPr>
          <a:lstStyle/>
          <a:p>
            <a:endParaRPr lang="en-US" sz="2000" b="1" dirty="0" smtClean="0"/>
          </a:p>
          <a:p>
            <a:r>
              <a:rPr lang="en-US" sz="2000" b="1" dirty="0" smtClean="0"/>
              <a:t>garden </a:t>
            </a:r>
            <a:r>
              <a:rPr lang="en-US" sz="2000" b="1" dirty="0"/>
              <a:t>owner cannot irrigate his plants or control any object when </a:t>
            </a:r>
            <a:r>
              <a:rPr lang="en-US" sz="2000" b="1" dirty="0" smtClean="0"/>
              <a:t>he</a:t>
            </a:r>
          </a:p>
          <a:p>
            <a:r>
              <a:rPr lang="en-US" sz="2000" b="1" dirty="0"/>
              <a:t> </a:t>
            </a:r>
            <a:r>
              <a:rPr lang="en-US" sz="2000" b="1" dirty="0" smtClean="0"/>
              <a:t>                                           </a:t>
            </a:r>
            <a:r>
              <a:rPr lang="en-US" sz="2000" b="1" dirty="0"/>
              <a:t>is not nearby.</a:t>
            </a:r>
          </a:p>
          <a:p>
            <a:endParaRPr lang="en-US" sz="2000" b="1" dirty="0"/>
          </a:p>
        </p:txBody>
      </p:sp>
      <p:sp>
        <p:nvSpPr>
          <p:cNvPr id="6" name="مربع نص 5"/>
          <p:cNvSpPr txBox="1"/>
          <p:nvPr/>
        </p:nvSpPr>
        <p:spPr>
          <a:xfrm>
            <a:off x="1422400" y="3952240"/>
            <a:ext cx="9042860" cy="984885"/>
          </a:xfrm>
          <a:prstGeom prst="rect">
            <a:avLst/>
          </a:prstGeom>
          <a:ln>
            <a:solidFill>
              <a:schemeClr val="tx1"/>
            </a:solidFill>
          </a:ln>
        </p:spPr>
        <p:style>
          <a:lnRef idx="3">
            <a:schemeClr val="lt1"/>
          </a:lnRef>
          <a:fillRef idx="1">
            <a:schemeClr val="accent1"/>
          </a:fillRef>
          <a:effectRef idx="1">
            <a:schemeClr val="accent1"/>
          </a:effectRef>
          <a:fontRef idx="minor">
            <a:schemeClr val="lt1"/>
          </a:fontRef>
        </p:style>
        <p:txBody>
          <a:bodyPr wrap="none" rtlCol="0">
            <a:spAutoFit/>
          </a:bodyPr>
          <a:lstStyle/>
          <a:p>
            <a:r>
              <a:rPr lang="en-US" sz="2000" b="1" dirty="0"/>
              <a:t>there may be some error of supply consumption or even shortage </a:t>
            </a:r>
            <a:r>
              <a:rPr lang="en-US" sz="2000" b="1" dirty="0" smtClean="0"/>
              <a:t>since</a:t>
            </a:r>
          </a:p>
          <a:p>
            <a:r>
              <a:rPr lang="en-US" sz="2000" b="1" dirty="0" smtClean="0"/>
              <a:t> </a:t>
            </a:r>
            <a:r>
              <a:rPr lang="en-US" sz="2000" b="1" dirty="0"/>
              <a:t>the owner cannot really understand the plant supplies accurately. </a:t>
            </a:r>
            <a:endParaRPr lang="en-US" sz="2000" b="1" dirty="0">
              <a:solidFill>
                <a:schemeClr val="tx1"/>
              </a:solidFill>
            </a:endParaRPr>
          </a:p>
          <a:p>
            <a:endParaRPr lang="en-US" dirty="0"/>
          </a:p>
        </p:txBody>
      </p:sp>
    </p:spTree>
    <p:extLst>
      <p:ext uri="{BB962C8B-B14F-4D97-AF65-F5344CB8AC3E}">
        <p14:creationId xmlns:p14="http://schemas.microsoft.com/office/powerpoint/2010/main" val="29909603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20736" y="336007"/>
            <a:ext cx="5381479" cy="656822"/>
          </a:xfrm>
        </p:spPr>
        <p:style>
          <a:lnRef idx="2">
            <a:schemeClr val="accent2"/>
          </a:lnRef>
          <a:fillRef idx="1">
            <a:schemeClr val="lt1"/>
          </a:fillRef>
          <a:effectRef idx="0">
            <a:schemeClr val="accent2"/>
          </a:effectRef>
          <a:fontRef idx="minor">
            <a:schemeClr val="dk1"/>
          </a:fontRef>
        </p:style>
        <p:txBody>
          <a:bodyPr anchor="t">
            <a:normAutofit fontScale="90000"/>
          </a:bodyPr>
          <a:lstStyle/>
          <a:p>
            <a:r>
              <a:rPr lang="en-US" b="1" dirty="0" smtClean="0">
                <a:solidFill>
                  <a:srgbClr val="FF0000"/>
                </a:solidFill>
              </a:rPr>
              <a:t> </a:t>
            </a:r>
            <a:r>
              <a:rPr lang="en-US" b="1" dirty="0">
                <a:solidFill>
                  <a:srgbClr val="FF0000"/>
                </a:solidFill>
              </a:rPr>
              <a:t>Internet of Things (</a:t>
            </a:r>
            <a:r>
              <a:rPr lang="en-US" b="1" dirty="0" err="1">
                <a:solidFill>
                  <a:srgbClr val="FF0000"/>
                </a:solidFill>
              </a:rPr>
              <a:t>IoT</a:t>
            </a:r>
            <a:r>
              <a:rPr lang="en-US" b="1" dirty="0">
                <a:solidFill>
                  <a:srgbClr val="FF0000"/>
                </a:solidFill>
              </a:rPr>
              <a:t>)</a:t>
            </a:r>
            <a:br>
              <a:rPr lang="en-US" b="1" dirty="0">
                <a:solidFill>
                  <a:srgbClr val="FF0000"/>
                </a:solidFill>
              </a:rPr>
            </a:br>
            <a:endParaRPr lang="en-US" dirty="0">
              <a:solidFill>
                <a:srgbClr val="FF0000"/>
              </a:solidFill>
            </a:endParaRPr>
          </a:p>
        </p:txBody>
      </p:sp>
      <p:sp>
        <p:nvSpPr>
          <p:cNvPr id="3" name="عنصر نائب للمحتوى 2"/>
          <p:cNvSpPr>
            <a:spLocks noGrp="1"/>
          </p:cNvSpPr>
          <p:nvPr>
            <p:ph idx="1"/>
          </p:nvPr>
        </p:nvSpPr>
        <p:spPr>
          <a:xfrm>
            <a:off x="1261871" y="1828800"/>
            <a:ext cx="9285925" cy="4351337"/>
          </a:xfrm>
        </p:spPr>
        <p:txBody>
          <a:bodyPr>
            <a:normAutofit/>
          </a:bodyPr>
          <a:lstStyle/>
          <a:p>
            <a:pPr algn="just">
              <a:buNone/>
            </a:pPr>
            <a:r>
              <a:rPr lang="en-US" sz="2800" dirty="0" smtClean="0">
                <a:solidFill>
                  <a:schemeClr val="tx1"/>
                </a:solidFill>
              </a:rPr>
              <a:t>   The </a:t>
            </a:r>
            <a:r>
              <a:rPr lang="en-US" sz="2800" dirty="0">
                <a:solidFill>
                  <a:schemeClr val="tx1"/>
                </a:solidFill>
              </a:rPr>
              <a:t>Internet of Things (IoT) is a concept in which surrounding objects are connected through wired and wireless networks without user intervention. In the field of IoT, the objects communicate and exchange information to provide advanced intelligent services for users.</a:t>
            </a:r>
          </a:p>
          <a:p>
            <a:pPr>
              <a:buNone/>
            </a:pPr>
            <a:endParaRPr lang="en-US" sz="2800" dirty="0">
              <a:solidFill>
                <a:schemeClr val="tx1"/>
              </a:solidFill>
            </a:endParaRPr>
          </a:p>
          <a:p>
            <a:endParaRPr lang="en-US" sz="2400" dirty="0">
              <a:solidFill>
                <a:schemeClr val="tx1"/>
              </a:solidFill>
            </a:endParaRPr>
          </a:p>
        </p:txBody>
      </p:sp>
      <p:pic>
        <p:nvPicPr>
          <p:cNvPr id="4" name="صورة 3" descr="iot.jpg"/>
          <p:cNvPicPr>
            <a:picLocks noChangeAspect="1"/>
          </p:cNvPicPr>
          <p:nvPr/>
        </p:nvPicPr>
        <p:blipFill>
          <a:blip r:embed="rId2" cstate="print"/>
          <a:stretch>
            <a:fillRect/>
          </a:stretch>
        </p:blipFill>
        <p:spPr>
          <a:xfrm>
            <a:off x="6993831" y="4121237"/>
            <a:ext cx="4447892" cy="2526435"/>
          </a:xfrm>
          <a:prstGeom prst="rect">
            <a:avLst/>
          </a:prstGeom>
        </p:spPr>
      </p:pic>
    </p:spTree>
    <p:extLst>
      <p:ext uri="{BB962C8B-B14F-4D97-AF65-F5344CB8AC3E}">
        <p14:creationId xmlns:p14="http://schemas.microsoft.com/office/powerpoint/2010/main" val="93105413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20737" y="330061"/>
            <a:ext cx="4912556" cy="699649"/>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en-GB" dirty="0" smtClean="0">
                <a:solidFill>
                  <a:srgbClr val="FF0000"/>
                </a:solidFill>
              </a:rPr>
              <a:t>Solution : </a:t>
            </a:r>
            <a:endParaRPr lang="en-US" dirty="0">
              <a:solidFill>
                <a:srgbClr val="FF0000"/>
              </a:solidFill>
            </a:endParaRPr>
          </a:p>
        </p:txBody>
      </p:sp>
      <p:sp>
        <p:nvSpPr>
          <p:cNvPr id="8" name="عنصر نائب للمحتوى 2"/>
          <p:cNvSpPr txBox="1">
            <a:spLocks/>
          </p:cNvSpPr>
          <p:nvPr/>
        </p:nvSpPr>
        <p:spPr>
          <a:xfrm>
            <a:off x="852061" y="1432698"/>
            <a:ext cx="9036423" cy="2904839"/>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0" indent="0" algn="just">
              <a:buFont typeface="Wingdings 2" pitchFamily="18" charset="2"/>
              <a:buNone/>
            </a:pPr>
            <a:r>
              <a:rPr lang="en-GB" sz="2800" smtClean="0">
                <a:solidFill>
                  <a:schemeClr val="tx1"/>
                </a:solidFill>
              </a:rPr>
              <a:t>Using an IoT-based smart garden system </a:t>
            </a:r>
            <a:r>
              <a:rPr lang="en-US" sz="2800" smtClean="0"/>
              <a:t>that provides the owner to control the garden easily. He can control the objects from any place in the world via the wireless network when having an internet connection</a:t>
            </a:r>
            <a:r>
              <a:rPr lang="en-US" sz="2800" smtClean="0">
                <a:solidFill>
                  <a:schemeClr val="tx1"/>
                </a:solidFill>
              </a:rPr>
              <a:t>.</a:t>
            </a:r>
            <a:endParaRPr lang="ar-SA" sz="2800" smtClean="0">
              <a:solidFill>
                <a:schemeClr val="tx1"/>
              </a:solidFill>
            </a:endParaRPr>
          </a:p>
          <a:p>
            <a:pPr>
              <a:buFont typeface="Wingdings 2" pitchFamily="18" charset="2"/>
              <a:buNone/>
            </a:pPr>
            <a:r>
              <a:rPr lang="en-US" sz="2800" smtClean="0">
                <a:solidFill>
                  <a:schemeClr val="tx1"/>
                </a:solidFill>
              </a:rPr>
              <a:t> </a:t>
            </a:r>
            <a:endParaRPr lang="en-US" sz="2800" dirty="0">
              <a:solidFill>
                <a:schemeClr val="tx1"/>
              </a:solidFill>
            </a:endParaRPr>
          </a:p>
        </p:txBody>
      </p:sp>
      <p:pic>
        <p:nvPicPr>
          <p:cNvPr id="9" name="video-1622977678.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7061200" y="3700886"/>
            <a:ext cx="4056424" cy="2323993"/>
          </a:xfrm>
          <a:prstGeom prst="rect">
            <a:avLst/>
          </a:prstGeom>
        </p:spPr>
      </p:pic>
      <p:pic>
        <p:nvPicPr>
          <p:cNvPr id="10" name="صورة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9480" y="4154170"/>
            <a:ext cx="1722120" cy="1699260"/>
          </a:xfrm>
          <a:prstGeom prst="rect">
            <a:avLst/>
          </a:prstGeom>
        </p:spPr>
      </p:pic>
      <p:pic>
        <p:nvPicPr>
          <p:cNvPr id="11" name="صورة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51110" y="4555881"/>
            <a:ext cx="1975588" cy="895837"/>
          </a:xfrm>
          <a:prstGeom prst="rect">
            <a:avLst/>
          </a:prstGeom>
        </p:spPr>
      </p:pic>
      <p:sp>
        <p:nvSpPr>
          <p:cNvPr id="12" name="سهم إلى اليمين 11"/>
          <p:cNvSpPr/>
          <p:nvPr/>
        </p:nvSpPr>
        <p:spPr>
          <a:xfrm>
            <a:off x="2722880" y="4927600"/>
            <a:ext cx="995680" cy="386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سهم إلى اليمين 12"/>
          <p:cNvSpPr/>
          <p:nvPr/>
        </p:nvSpPr>
        <p:spPr>
          <a:xfrm>
            <a:off x="5951533" y="4893362"/>
            <a:ext cx="906467" cy="386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7442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1000"/>
                                        <p:tgtEl>
                                          <p:spTgt spid="8">
                                            <p:txEl>
                                              <p:pRg st="1" end="1"/>
                                            </p:txEl>
                                          </p:spTgt>
                                        </p:tgtEl>
                                      </p:cBhvr>
                                    </p:animEffect>
                                    <p:anim calcmode="lin" valueType="num">
                                      <p:cBhvr>
                                        <p:cTn id="13"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mediacall" presetSubtype="0" fill="hold" nodeType="clickEffect">
                                  <p:stCondLst>
                                    <p:cond delay="0"/>
                                  </p:stCondLst>
                                  <p:childTnLst>
                                    <p:cmd type="call" cmd="playFrom(0.0)">
                                      <p:cBhvr>
                                        <p:cTn id="34" dur="6166"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35" fill="hold" display="0">
                  <p:stCondLst>
                    <p:cond delay="indefinite"/>
                  </p:stCondLst>
                </p:cTn>
                <p:tgtEl>
                  <p:spTgt spid="9"/>
                </p:tgtEl>
              </p:cMediaNode>
            </p:video>
          </p:childTnLst>
        </p:cTn>
      </p:par>
    </p:tnLst>
    <p:bldLst>
      <p:bldP spid="8" grpId="0" build="p"/>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3109" y="324529"/>
            <a:ext cx="5214800" cy="683656"/>
          </a:xfrm>
        </p:spPr>
        <p:style>
          <a:lnRef idx="2">
            <a:schemeClr val="accent2"/>
          </a:lnRef>
          <a:fillRef idx="1">
            <a:schemeClr val="lt1"/>
          </a:fillRef>
          <a:effectRef idx="0">
            <a:schemeClr val="accent2"/>
          </a:effectRef>
          <a:fontRef idx="minor">
            <a:schemeClr val="dk1"/>
          </a:fontRef>
        </p:style>
        <p:txBody>
          <a:bodyPr>
            <a:normAutofit/>
          </a:bodyPr>
          <a:lstStyle/>
          <a:p>
            <a:r>
              <a:rPr lang="en-US" sz="2800" dirty="0" smtClean="0">
                <a:solidFill>
                  <a:srgbClr val="FF0000"/>
                </a:solidFill>
              </a:rPr>
              <a:t>Smart Garden Advantages:</a:t>
            </a:r>
            <a:endParaRPr lang="en-US" sz="2800" dirty="0">
              <a:solidFill>
                <a:srgbClr val="FF0000"/>
              </a:solidFill>
            </a:endParaRPr>
          </a:p>
        </p:txBody>
      </p:sp>
      <p:sp>
        <p:nvSpPr>
          <p:cNvPr id="9" name="Diamond 8"/>
          <p:cNvSpPr/>
          <p:nvPr/>
        </p:nvSpPr>
        <p:spPr>
          <a:xfrm>
            <a:off x="2784253" y="2549008"/>
            <a:ext cx="3013656" cy="2562896"/>
          </a:xfrm>
          <a:prstGeom prst="diamond">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b="1" dirty="0" smtClean="0"/>
              <a:t>Control from any place</a:t>
            </a:r>
            <a:endParaRPr lang="en-US" sz="1400" b="1" dirty="0"/>
          </a:p>
        </p:txBody>
      </p:sp>
      <p:sp>
        <p:nvSpPr>
          <p:cNvPr id="11" name="Diamond 10"/>
          <p:cNvSpPr/>
          <p:nvPr/>
        </p:nvSpPr>
        <p:spPr>
          <a:xfrm>
            <a:off x="4385781" y="1139780"/>
            <a:ext cx="3013656" cy="2562896"/>
          </a:xfrm>
          <a:prstGeom prst="diamond">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b="1" dirty="0" smtClean="0"/>
              <a:t>Easy contro</a:t>
            </a:r>
            <a:r>
              <a:rPr lang="en-US" sz="1400" b="1" dirty="0"/>
              <a:t>l</a:t>
            </a:r>
          </a:p>
        </p:txBody>
      </p:sp>
      <p:sp>
        <p:nvSpPr>
          <p:cNvPr id="14" name="Diamond 13"/>
          <p:cNvSpPr/>
          <p:nvPr/>
        </p:nvSpPr>
        <p:spPr>
          <a:xfrm>
            <a:off x="6082185" y="2565359"/>
            <a:ext cx="3013656" cy="2562896"/>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Water consumption or leakage</a:t>
            </a:r>
            <a:endParaRPr lang="en-US" sz="1400" b="1" dirty="0"/>
          </a:p>
        </p:txBody>
      </p:sp>
      <p:sp>
        <p:nvSpPr>
          <p:cNvPr id="15" name="Diamond 14"/>
          <p:cNvSpPr/>
          <p:nvPr/>
        </p:nvSpPr>
        <p:spPr>
          <a:xfrm>
            <a:off x="4395736" y="3990938"/>
            <a:ext cx="3013656" cy="2562896"/>
          </a:xfrm>
          <a:prstGeom prst="diamond">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Good environment to grow plants</a:t>
            </a:r>
            <a:endParaRPr lang="en-US" sz="1400" b="1" dirty="0"/>
          </a:p>
        </p:txBody>
      </p:sp>
    </p:spTree>
    <p:extLst>
      <p:ext uri="{BB962C8B-B14F-4D97-AF65-F5344CB8AC3E}">
        <p14:creationId xmlns:p14="http://schemas.microsoft.com/office/powerpoint/2010/main" val="27208736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7"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750"/>
                                        <p:tgtEl>
                                          <p:spTgt spid="11"/>
                                        </p:tgtEl>
                                      </p:cBhvr>
                                    </p:animEffect>
                                    <p:anim calcmode="lin" valueType="num">
                                      <p:cBhvr>
                                        <p:cTn id="14" dur="750" fill="hold"/>
                                        <p:tgtEl>
                                          <p:spTgt spid="11"/>
                                        </p:tgtEl>
                                        <p:attrNameLst>
                                          <p:attrName>ppt_x</p:attrName>
                                        </p:attrNameLst>
                                      </p:cBhvr>
                                      <p:tavLst>
                                        <p:tav tm="0">
                                          <p:val>
                                            <p:strVal val="#ppt_x"/>
                                          </p:val>
                                        </p:tav>
                                        <p:tav tm="100000">
                                          <p:val>
                                            <p:strVal val="#ppt_x"/>
                                          </p:val>
                                        </p:tav>
                                      </p:tavLst>
                                    </p:anim>
                                    <p:anim calcmode="lin" valueType="num">
                                      <p:cBhvr>
                                        <p:cTn id="15" dur="75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750"/>
                                        <p:tgtEl>
                                          <p:spTgt spid="15"/>
                                        </p:tgtEl>
                                      </p:cBhvr>
                                    </p:animEffect>
                                    <p:anim calcmode="lin" valueType="num">
                                      <p:cBhvr>
                                        <p:cTn id="20" dur="750" fill="hold"/>
                                        <p:tgtEl>
                                          <p:spTgt spid="15"/>
                                        </p:tgtEl>
                                        <p:attrNameLst>
                                          <p:attrName>ppt_x</p:attrName>
                                        </p:attrNameLst>
                                      </p:cBhvr>
                                      <p:tavLst>
                                        <p:tav tm="0">
                                          <p:val>
                                            <p:strVal val="#ppt_x"/>
                                          </p:val>
                                        </p:tav>
                                        <p:tav tm="100000">
                                          <p:val>
                                            <p:strVal val="#ppt_x"/>
                                          </p:val>
                                        </p:tav>
                                      </p:tavLst>
                                    </p:anim>
                                    <p:anim calcmode="lin" valueType="num">
                                      <p:cBhvr>
                                        <p:cTn id="21" dur="750" fill="hold"/>
                                        <p:tgtEl>
                                          <p:spTgt spid="15"/>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47"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750"/>
                                        <p:tgtEl>
                                          <p:spTgt spid="14"/>
                                        </p:tgtEl>
                                      </p:cBhvr>
                                    </p:animEffect>
                                    <p:anim calcmode="lin" valueType="num">
                                      <p:cBhvr>
                                        <p:cTn id="26" dur="750" fill="hold"/>
                                        <p:tgtEl>
                                          <p:spTgt spid="14"/>
                                        </p:tgtEl>
                                        <p:attrNameLst>
                                          <p:attrName>ppt_x</p:attrName>
                                        </p:attrNameLst>
                                      </p:cBhvr>
                                      <p:tavLst>
                                        <p:tav tm="0">
                                          <p:val>
                                            <p:strVal val="#ppt_x"/>
                                          </p:val>
                                        </p:tav>
                                        <p:tav tm="100000">
                                          <p:val>
                                            <p:strVal val="#ppt_x"/>
                                          </p:val>
                                        </p:tav>
                                      </p:tavLst>
                                    </p:anim>
                                    <p:anim calcmode="lin" valueType="num">
                                      <p:cBhvr>
                                        <p:cTn id="27"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8642" y="2859108"/>
            <a:ext cx="9762186" cy="1142999"/>
          </a:xfrm>
        </p:spPr>
        <p:style>
          <a:lnRef idx="2">
            <a:schemeClr val="accent6"/>
          </a:lnRef>
          <a:fillRef idx="1">
            <a:schemeClr val="lt1"/>
          </a:fillRef>
          <a:effectRef idx="0">
            <a:schemeClr val="accent6"/>
          </a:effectRef>
          <a:fontRef idx="minor">
            <a:schemeClr val="dk1"/>
          </a:fontRef>
        </p:style>
        <p:txBody>
          <a:bodyPr>
            <a:normAutofit/>
          </a:bodyPr>
          <a:lstStyle/>
          <a:p>
            <a:r>
              <a:rPr lang="en-US" sz="6000" dirty="0">
                <a:solidFill>
                  <a:srgbClr val="FF0000"/>
                </a:solidFill>
              </a:rPr>
              <a:t>Methodology </a:t>
            </a:r>
          </a:p>
        </p:txBody>
      </p:sp>
    </p:spTree>
    <p:extLst>
      <p:ext uri="{BB962C8B-B14F-4D97-AF65-F5344CB8AC3E}">
        <p14:creationId xmlns:p14="http://schemas.microsoft.com/office/powerpoint/2010/main" val="22149378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9462</TotalTime>
  <Words>319</Words>
  <Application>Microsoft Office PowerPoint</Application>
  <PresentationFormat>مخصص</PresentationFormat>
  <Paragraphs>58</Paragraphs>
  <Slides>19</Slides>
  <Notes>0</Notes>
  <HiddenSlides>0</HiddenSlides>
  <MMClips>1</MMClips>
  <ScaleCrop>false</ScaleCrop>
  <HeadingPairs>
    <vt:vector size="4" baseType="variant">
      <vt:variant>
        <vt:lpstr>نسق</vt:lpstr>
      </vt:variant>
      <vt:variant>
        <vt:i4>2</vt:i4>
      </vt:variant>
      <vt:variant>
        <vt:lpstr>عناوين الشرائح</vt:lpstr>
      </vt:variant>
      <vt:variant>
        <vt:i4>19</vt:i4>
      </vt:variant>
    </vt:vector>
  </HeadingPairs>
  <TitlesOfParts>
    <vt:vector size="21" baseType="lpstr">
      <vt:lpstr>Austin</vt:lpstr>
      <vt:lpstr>Office Theme</vt:lpstr>
      <vt:lpstr>Smart Garden Based on IoT</vt:lpstr>
      <vt:lpstr>Outline :</vt:lpstr>
      <vt:lpstr>Introduction:</vt:lpstr>
      <vt:lpstr>Introduction :</vt:lpstr>
      <vt:lpstr>Problem Statement </vt:lpstr>
      <vt:lpstr> Internet of Things (IoT) </vt:lpstr>
      <vt:lpstr>Solution : </vt:lpstr>
      <vt:lpstr>Smart Garden Advantages:</vt:lpstr>
      <vt:lpstr>Methodology </vt:lpstr>
      <vt:lpstr>Methodology </vt:lpstr>
      <vt:lpstr>عرض تقديمي في PowerPoint</vt:lpstr>
      <vt:lpstr>عرض تقديمي في PowerPoint</vt:lpstr>
      <vt:lpstr>Smart garden components: </vt:lpstr>
      <vt:lpstr>System’s Block Diagram</vt:lpstr>
      <vt:lpstr>عرض تقديمي في PowerPoint</vt:lpstr>
      <vt:lpstr>Conclusion and Future Work:</vt:lpstr>
      <vt:lpstr>Conclusion  </vt:lpstr>
      <vt:lpstr>Future Work:</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Methodology</dc:title>
  <dc:creator>nisreen saadeh</dc:creator>
  <cp:lastModifiedBy>mms</cp:lastModifiedBy>
  <cp:revision>91</cp:revision>
  <dcterms:created xsi:type="dcterms:W3CDTF">2020-05-28T21:49:55Z</dcterms:created>
  <dcterms:modified xsi:type="dcterms:W3CDTF">2021-06-06T11:31:11Z</dcterms:modified>
</cp:coreProperties>
</file>